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1" r:id="rId2"/>
    <p:sldId id="274" r:id="rId3"/>
    <p:sldId id="275" r:id="rId4"/>
    <p:sldId id="261" r:id="rId5"/>
    <p:sldId id="283" r:id="rId6"/>
    <p:sldId id="285" r:id="rId7"/>
    <p:sldId id="276" r:id="rId8"/>
    <p:sldId id="290" r:id="rId9"/>
    <p:sldId id="291" r:id="rId10"/>
    <p:sldId id="292" r:id="rId11"/>
    <p:sldId id="293" r:id="rId12"/>
    <p:sldId id="277" r:id="rId13"/>
    <p:sldId id="282" r:id="rId14"/>
    <p:sldId id="262" r:id="rId15"/>
    <p:sldId id="278" r:id="rId16"/>
    <p:sldId id="272" r:id="rId17"/>
    <p:sldId id="265" r:id="rId18"/>
    <p:sldId id="286" r:id="rId19"/>
    <p:sldId id="279" r:id="rId20"/>
    <p:sldId id="266" r:id="rId21"/>
    <p:sldId id="287" r:id="rId22"/>
    <p:sldId id="288" r:id="rId23"/>
    <p:sldId id="268" r:id="rId24"/>
    <p:sldId id="28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0DDDC-F158-47B3-ABEA-62ACDCC8FB08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DBC2F-2DD2-4AE7-8B29-9DA8231F83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545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44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28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6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40E77-C688-445C-BD14-29DBA2476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4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7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FD4-D5A2-48B3-82D4-0E920B5D0AF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C1FD4-D5A2-48B3-82D4-0E920B5D0AFF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9A325-651B-403C-BC4A-5BCBB2E9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uocsong.online/content-tag/sau-sac.html" TargetMode="External"/><Relationship Id="rId13" Type="http://schemas.openxmlformats.org/officeDocument/2006/relationships/hyperlink" Target="https://cuocsong.online/content-tag/tac-pham.html" TargetMode="External"/><Relationship Id="rId18" Type="http://schemas.openxmlformats.org/officeDocument/2006/relationships/hyperlink" Target="https://cuocsong.online/content-tag/chon-lua.html" TargetMode="External"/><Relationship Id="rId3" Type="http://schemas.openxmlformats.org/officeDocument/2006/relationships/hyperlink" Target="https://cuocsong.online/content-tag/tro-thanh.html" TargetMode="External"/><Relationship Id="rId21" Type="http://schemas.openxmlformats.org/officeDocument/2006/relationships/hyperlink" Target="https://cuocsong.online/content-tag/y-nghia.html" TargetMode="External"/><Relationship Id="rId7" Type="http://schemas.openxmlformats.org/officeDocument/2006/relationships/hyperlink" Target="https://cuocsong.online/content-tag/thau-hieu.html" TargetMode="External"/><Relationship Id="rId12" Type="http://schemas.openxmlformats.org/officeDocument/2006/relationships/hyperlink" Target="https://cuocsong.online/content-tag/truong-ton.html" TargetMode="External"/><Relationship Id="rId17" Type="http://schemas.openxmlformats.org/officeDocument/2006/relationships/hyperlink" Target="https://cuocsong.online/content-tag/lua-chon.html" TargetMode="External"/><Relationship Id="rId2" Type="http://schemas.openxmlformats.org/officeDocument/2006/relationships/hyperlink" Target="https://cuocsong.online/content-tag/co-the-1.html" TargetMode="External"/><Relationship Id="rId16" Type="http://schemas.openxmlformats.org/officeDocument/2006/relationships/hyperlink" Target="https://cuocsong.online/content-tag/tu-do.html" TargetMode="External"/><Relationship Id="rId20" Type="http://schemas.openxmlformats.org/officeDocument/2006/relationships/hyperlink" Target="https://cuocsong.online/content-tag/truoc-da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uocsong.online/content-tag/lich-su.html" TargetMode="External"/><Relationship Id="rId11" Type="http://schemas.openxmlformats.org/officeDocument/2006/relationships/hyperlink" Target="https://cuocsong.online/content-tag/con-nguoi.html" TargetMode="External"/><Relationship Id="rId5" Type="http://schemas.openxmlformats.org/officeDocument/2006/relationships/hyperlink" Target="https://cuocsong.online/content-tag/noi-tieng.html" TargetMode="External"/><Relationship Id="rId15" Type="http://schemas.openxmlformats.org/officeDocument/2006/relationships/hyperlink" Target="https://cuocsong.online/content-tag/tin-cay.html" TargetMode="External"/><Relationship Id="rId10" Type="http://schemas.openxmlformats.org/officeDocument/2006/relationships/hyperlink" Target="https://cuocsong.online/content-tag/ung-xu.html" TargetMode="External"/><Relationship Id="rId19" Type="http://schemas.openxmlformats.org/officeDocument/2006/relationships/hyperlink" Target="https://cuocsong.online/content-tag/hai-long.html" TargetMode="External"/><Relationship Id="rId4" Type="http://schemas.openxmlformats.org/officeDocument/2006/relationships/hyperlink" Target="https://cuocsong.online/content-tag/triet-gia.html" TargetMode="External"/><Relationship Id="rId9" Type="http://schemas.openxmlformats.org/officeDocument/2006/relationships/hyperlink" Target="https://cuocsong.online/content-tag/thai-do.html" TargetMode="External"/><Relationship Id="rId14" Type="http://schemas.openxmlformats.org/officeDocument/2006/relationships/hyperlink" Target="https://cuocsong.online/content-tag/cua-ong.html" TargetMode="External"/><Relationship Id="rId2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uocsong.online/content-tag/nen-tang.html" TargetMode="External"/><Relationship Id="rId13" Type="http://schemas.openxmlformats.org/officeDocument/2006/relationships/hyperlink" Target="https://cuocsong.online/content-tag/co-ban-1.html" TargetMode="External"/><Relationship Id="rId18" Type="http://schemas.openxmlformats.org/officeDocument/2006/relationships/hyperlink" Target="https://cuocsong.online/content-tag/kinh-doanh.html" TargetMode="External"/><Relationship Id="rId26" Type="http://schemas.openxmlformats.org/officeDocument/2006/relationships/hyperlink" Target="https://cuocsong.online/content-tag/ben-vung-1.html" TargetMode="External"/><Relationship Id="rId3" Type="http://schemas.openxmlformats.org/officeDocument/2006/relationships/hyperlink" Target="https://cuocsong.online/content-tag/phat-trien.html" TargetMode="External"/><Relationship Id="rId21" Type="http://schemas.openxmlformats.org/officeDocument/2006/relationships/hyperlink" Target="https://cuocsong.online/content-tag/linh-vuc.html" TargetMode="External"/><Relationship Id="rId7" Type="http://schemas.openxmlformats.org/officeDocument/2006/relationships/hyperlink" Target="https://cuocsong.online/content-tag/thanh-cong.html" TargetMode="External"/><Relationship Id="rId12" Type="http://schemas.openxmlformats.org/officeDocument/2006/relationships/hyperlink" Target="https://cuocsong.online/content-tag/yeu-to.html" TargetMode="External"/><Relationship Id="rId17" Type="http://schemas.openxmlformats.org/officeDocument/2006/relationships/hyperlink" Target="https://cuocsong.online/content-tag/gia-dinh.html" TargetMode="External"/><Relationship Id="rId25" Type="http://schemas.openxmlformats.org/officeDocument/2006/relationships/hyperlink" Target="https://cuocsong.online/content-tag/tot-dep.html" TargetMode="External"/><Relationship Id="rId2" Type="http://schemas.openxmlformats.org/officeDocument/2006/relationships/hyperlink" Target="https://cuocsong.online/content-tag/duy-tri.html" TargetMode="External"/><Relationship Id="rId16" Type="http://schemas.openxmlformats.org/officeDocument/2006/relationships/hyperlink" Target="https://cuocsong.online/content-tag/hon-nhan.html" TargetMode="External"/><Relationship Id="rId20" Type="http://schemas.openxmlformats.org/officeDocument/2006/relationships/hyperlink" Target="https://cuocsong.online/content-tag/bat-cu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uocsong.online/content-tag/can-thiet.html" TargetMode="External"/><Relationship Id="rId11" Type="http://schemas.openxmlformats.org/officeDocument/2006/relationships/hyperlink" Target="https://cuocsong.online/content-tag/gan-ket.html" TargetMode="External"/><Relationship Id="rId24" Type="http://schemas.openxmlformats.org/officeDocument/2006/relationships/hyperlink" Target="https://cuocsong.online/content-tag/thuan-loi.html" TargetMode="External"/><Relationship Id="rId5" Type="http://schemas.openxmlformats.org/officeDocument/2006/relationships/hyperlink" Target="https://cuocsong.online/content-tag/thoi-quen.html" TargetMode="External"/><Relationship Id="rId15" Type="http://schemas.openxmlformats.org/officeDocument/2006/relationships/hyperlink" Target="https://cuocsong.online/content-tag/ban-be.html" TargetMode="External"/><Relationship Id="rId23" Type="http://schemas.openxmlformats.org/officeDocument/2006/relationships/hyperlink" Target="https://cuocsong.online/content-tag/moi-truong.html" TargetMode="External"/><Relationship Id="rId10" Type="http://schemas.openxmlformats.org/officeDocument/2006/relationships/hyperlink" Target="https://cuocsong.online/content-tag/tinh-cach.html" TargetMode="External"/><Relationship Id="rId19" Type="http://schemas.openxmlformats.org/officeDocument/2006/relationships/hyperlink" Target="https://cuocsong.online/content-tag/giao-duc.html" TargetMode="External"/><Relationship Id="rId4" Type="http://schemas.openxmlformats.org/officeDocument/2006/relationships/hyperlink" Target="https://cuocsong.online/content-tag/quan-he.html" TargetMode="External"/><Relationship Id="rId9" Type="http://schemas.openxmlformats.org/officeDocument/2006/relationships/hyperlink" Target="https://cuocsong.online/content-tag/hinh-thanh.html" TargetMode="External"/><Relationship Id="rId14" Type="http://schemas.openxmlformats.org/officeDocument/2006/relationships/hyperlink" Target="https://cuocsong.online/content-tag/long-tin.html" TargetMode="External"/><Relationship Id="rId22" Type="http://schemas.openxmlformats.org/officeDocument/2006/relationships/hyperlink" Target="https://cuocsong.online/content-tag/tao-nen.html" TargetMode="External"/><Relationship Id="rId27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png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Nhac%20tong%20hop\Nhac%20Viet\Nhac%20do\Viet%20Nam%20que%20huong%20toi.wav" TargetMode="External"/><Relationship Id="rId6" Type="http://schemas.openxmlformats.org/officeDocument/2006/relationships/slide" Target="slide13.xml"/><Relationship Id="rId11" Type="http://schemas.openxmlformats.org/officeDocument/2006/relationships/image" Target="../media/image26.jpeg"/><Relationship Id="rId5" Type="http://schemas.openxmlformats.org/officeDocument/2006/relationships/image" Target="../media/image21.png"/><Relationship Id="rId10" Type="http://schemas.openxmlformats.org/officeDocument/2006/relationships/image" Target="../media/image25.gif"/><Relationship Id="rId4" Type="http://schemas.openxmlformats.org/officeDocument/2006/relationships/image" Target="../media/image20.png"/><Relationship Id="rId9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ắc Thái Quả địa Cầu Giáo Dục Nền Xanh, Màu, Nền Poster, Giáo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2" y="1821051"/>
            <a:ext cx="12088677" cy="503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488" y="992777"/>
            <a:ext cx="839941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</a:t>
            </a: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THẬT.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533400"/>
            <a:ext cx="108364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+mj-lt"/>
              </a:rPr>
              <a:t>Điều trung thực cao hơn </a:t>
            </a:r>
            <a:r>
              <a:rPr lang="vi-VN" sz="2800" i="1" dirty="0" smtClean="0">
                <a:solidFill>
                  <a:srgbClr val="FF0000"/>
                </a:solidFill>
                <a:latin typeface="+mj-lt"/>
              </a:rPr>
              <a:t> tất cả – </a:t>
            </a:r>
            <a:r>
              <a:rPr lang="vi-VN" sz="2800" i="1" dirty="0">
                <a:solidFill>
                  <a:srgbClr val="FF0000"/>
                </a:solidFill>
                <a:latin typeface="+mj-lt"/>
              </a:rPr>
              <a:t>là hãy trung thực với chính mình.” – </a:t>
            </a:r>
            <a:r>
              <a:rPr lang="vi-VN" sz="2800" i="1" dirty="0" smtClean="0">
                <a:solidFill>
                  <a:srgbClr val="FF0000"/>
                </a:solidFill>
                <a:latin typeface="+mj-lt"/>
              </a:rPr>
              <a:t>Shakespeare</a:t>
            </a:r>
          </a:p>
          <a:p>
            <a:r>
              <a:rPr lang="vi-VN" sz="2200" dirty="0">
                <a:solidFill>
                  <a:srgbClr val="0070C0"/>
                </a:solidFill>
                <a:latin typeface="+mj-lt"/>
              </a:rPr>
              <a:t/>
            </a:r>
            <a:br>
              <a:rPr lang="vi-VN" sz="2200" dirty="0">
                <a:solidFill>
                  <a:srgbClr val="0070C0"/>
                </a:solidFill>
                <a:latin typeface="+mj-lt"/>
              </a:rPr>
            </a:br>
            <a:r>
              <a:rPr lang="vi-VN" sz="2600" dirty="0">
                <a:latin typeface="+mj-lt"/>
              </a:rPr>
              <a:t>Nếu Shakespeare không chọn nghề viết văn, ông đã </a:t>
            </a:r>
            <a:r>
              <a:rPr lang="vi-VN" sz="2600" dirty="0">
                <a:latin typeface="+mj-lt"/>
                <a:hlinkClick r:id="rId2"/>
              </a:rPr>
              <a:t>có thể</a:t>
            </a:r>
            <a:r>
              <a:rPr lang="vi-VN" sz="2600" dirty="0">
                <a:latin typeface="+mj-lt"/>
              </a:rPr>
              <a:t> </a:t>
            </a:r>
            <a:r>
              <a:rPr lang="vi-VN" sz="2600" dirty="0">
                <a:latin typeface="+mj-lt"/>
                <a:hlinkClick r:id="rId3"/>
              </a:rPr>
              <a:t>trở thành</a:t>
            </a:r>
            <a:r>
              <a:rPr lang="vi-VN" sz="2600" dirty="0">
                <a:latin typeface="+mj-lt"/>
              </a:rPr>
              <a:t> một trong những </a:t>
            </a:r>
            <a:r>
              <a:rPr lang="vi-VN" sz="2600" dirty="0">
                <a:latin typeface="+mj-lt"/>
                <a:hlinkClick r:id="rId4"/>
              </a:rPr>
              <a:t>triết gia</a:t>
            </a:r>
            <a:r>
              <a:rPr lang="vi-VN" sz="2600" dirty="0">
                <a:latin typeface="+mj-lt"/>
              </a:rPr>
              <a:t> tâm lý học </a:t>
            </a:r>
            <a:r>
              <a:rPr lang="vi-VN" sz="2600" dirty="0">
                <a:latin typeface="+mj-lt"/>
                <a:hlinkClick r:id="rId5"/>
              </a:rPr>
              <a:t>nổi tiếng</a:t>
            </a:r>
            <a:r>
              <a:rPr lang="vi-VN" sz="2600" dirty="0">
                <a:latin typeface="+mj-lt"/>
              </a:rPr>
              <a:t> nhất của </a:t>
            </a:r>
            <a:r>
              <a:rPr lang="vi-VN" sz="2600" dirty="0">
                <a:latin typeface="+mj-lt"/>
                <a:hlinkClick r:id="rId6"/>
              </a:rPr>
              <a:t>lịch sử</a:t>
            </a:r>
            <a:r>
              <a:rPr lang="vi-VN" sz="2600" dirty="0">
                <a:latin typeface="+mj-lt"/>
              </a:rPr>
              <a:t>. Chính sự </a:t>
            </a:r>
            <a:r>
              <a:rPr lang="vi-VN" sz="2600" dirty="0">
                <a:latin typeface="+mj-lt"/>
                <a:hlinkClick r:id="rId7"/>
              </a:rPr>
              <a:t>thấu hiểu</a:t>
            </a:r>
            <a:r>
              <a:rPr lang="vi-VN" sz="2600" dirty="0">
                <a:latin typeface="+mj-lt"/>
              </a:rPr>
              <a:t> </a:t>
            </a:r>
            <a:r>
              <a:rPr lang="vi-VN" sz="2600" dirty="0">
                <a:latin typeface="+mj-lt"/>
                <a:hlinkClick r:id="rId8"/>
              </a:rPr>
              <a:t>sâu sắc</a:t>
            </a:r>
            <a:r>
              <a:rPr lang="vi-VN" sz="2600" dirty="0">
                <a:latin typeface="+mj-lt"/>
              </a:rPr>
              <a:t> về </a:t>
            </a:r>
            <a:r>
              <a:rPr lang="vi-VN" sz="2600" dirty="0">
                <a:latin typeface="+mj-lt"/>
                <a:hlinkClick r:id="rId9"/>
              </a:rPr>
              <a:t>thái độ</a:t>
            </a:r>
            <a:r>
              <a:rPr lang="vi-VN" sz="2600" dirty="0">
                <a:latin typeface="+mj-lt"/>
              </a:rPr>
              <a:t> </a:t>
            </a:r>
            <a:r>
              <a:rPr lang="vi-VN" sz="2600" dirty="0">
                <a:latin typeface="+mj-lt"/>
                <a:hlinkClick r:id="rId10"/>
              </a:rPr>
              <a:t>ứng xử</a:t>
            </a:r>
            <a:r>
              <a:rPr lang="vi-VN" sz="2600" dirty="0">
                <a:latin typeface="+mj-lt"/>
              </a:rPr>
              <a:t> của </a:t>
            </a:r>
            <a:r>
              <a:rPr lang="vi-VN" sz="2600" dirty="0">
                <a:latin typeface="+mj-lt"/>
                <a:hlinkClick r:id="rId11"/>
              </a:rPr>
              <a:t>con người</a:t>
            </a:r>
            <a:r>
              <a:rPr lang="vi-VN" sz="2600" dirty="0">
                <a:latin typeface="+mj-lt"/>
              </a:rPr>
              <a:t> đã tạo nên sức mạnh </a:t>
            </a:r>
            <a:r>
              <a:rPr lang="vi-VN" sz="2600" dirty="0">
                <a:latin typeface="+mj-lt"/>
                <a:hlinkClick r:id="rId12"/>
              </a:rPr>
              <a:t>trường tồn</a:t>
            </a:r>
            <a:r>
              <a:rPr lang="vi-VN" sz="2600" dirty="0">
                <a:latin typeface="+mj-lt"/>
              </a:rPr>
              <a:t> cho những </a:t>
            </a:r>
            <a:r>
              <a:rPr lang="vi-VN" sz="2600" dirty="0">
                <a:latin typeface="+mj-lt"/>
                <a:hlinkClick r:id="rId13"/>
              </a:rPr>
              <a:t>tác phẩm</a:t>
            </a:r>
            <a:r>
              <a:rPr lang="vi-VN" sz="2600" dirty="0">
                <a:latin typeface="+mj-lt"/>
              </a:rPr>
              <a:t> </a:t>
            </a:r>
            <a:r>
              <a:rPr lang="vi-VN" sz="2600" dirty="0">
                <a:latin typeface="+mj-lt"/>
                <a:hlinkClick r:id="rId14"/>
              </a:rPr>
              <a:t>của ông</a:t>
            </a:r>
            <a:r>
              <a:rPr lang="vi-VN" sz="2600" dirty="0">
                <a:latin typeface="+mj-lt"/>
              </a:rPr>
              <a:t>. Câu thơ nổi tiếng trên khuyên chúng ta hãy là người đáng </a:t>
            </a:r>
            <a:r>
              <a:rPr lang="vi-VN" sz="2600" dirty="0">
                <a:latin typeface="+mj-lt"/>
                <a:hlinkClick r:id="rId15"/>
              </a:rPr>
              <a:t>tin cậy</a:t>
            </a:r>
            <a:r>
              <a:rPr lang="vi-VN" sz="2600" dirty="0">
                <a:latin typeface="+mj-lt"/>
              </a:rPr>
              <a:t>, là con người trung thực. Sống trung thực là một trong những quyền </a:t>
            </a:r>
            <a:r>
              <a:rPr lang="vi-VN" sz="2600" dirty="0">
                <a:latin typeface="+mj-lt"/>
                <a:hlinkClick r:id="rId16"/>
              </a:rPr>
              <a:t>tự do</a:t>
            </a:r>
            <a:r>
              <a:rPr lang="vi-VN" sz="2600" dirty="0">
                <a:latin typeface="+mj-lt"/>
              </a:rPr>
              <a:t> </a:t>
            </a:r>
            <a:r>
              <a:rPr lang="vi-VN" sz="2600" dirty="0">
                <a:latin typeface="+mj-lt"/>
                <a:hlinkClick r:id="rId17"/>
              </a:rPr>
              <a:t>lựa chọn</a:t>
            </a:r>
            <a:r>
              <a:rPr lang="vi-VN" sz="2600" dirty="0">
                <a:latin typeface="+mj-lt"/>
              </a:rPr>
              <a:t> của chúng ta. Khi chúng ta thực hiện sự </a:t>
            </a:r>
            <a:r>
              <a:rPr lang="vi-VN" sz="2600" dirty="0">
                <a:latin typeface="+mj-lt"/>
                <a:hlinkClick r:id="rId18"/>
              </a:rPr>
              <a:t>chọn lựa</a:t>
            </a:r>
            <a:r>
              <a:rPr lang="vi-VN" sz="2600" dirty="0">
                <a:latin typeface="+mj-lt"/>
              </a:rPr>
              <a:t> ấy, chúng ta trở thành người chúng ta muốn. Chúng ta cảm thấy </a:t>
            </a:r>
            <a:r>
              <a:rPr lang="vi-VN" sz="2600" dirty="0">
                <a:latin typeface="+mj-lt"/>
                <a:hlinkClick r:id="rId19"/>
              </a:rPr>
              <a:t>hài lòng</a:t>
            </a:r>
            <a:r>
              <a:rPr lang="vi-VN" sz="2600" dirty="0">
                <a:latin typeface="+mj-lt"/>
              </a:rPr>
              <a:t> và tự tin hơn bất cứ lúc nào </a:t>
            </a:r>
            <a:r>
              <a:rPr lang="vi-VN" sz="2600" dirty="0">
                <a:latin typeface="+mj-lt"/>
                <a:hlinkClick r:id="rId20"/>
              </a:rPr>
              <a:t>trước đây</a:t>
            </a:r>
            <a:r>
              <a:rPr lang="vi-VN" sz="2600" dirty="0">
                <a:latin typeface="+mj-lt"/>
              </a:rPr>
              <a:t>. Đó chính là </a:t>
            </a:r>
            <a:r>
              <a:rPr lang="vi-VN" sz="2600" dirty="0">
                <a:latin typeface="+mj-lt"/>
                <a:hlinkClick r:id="rId21"/>
              </a:rPr>
              <a:t>ý nghĩa</a:t>
            </a:r>
            <a:r>
              <a:rPr lang="vi-VN" sz="2600" dirty="0">
                <a:latin typeface="+mj-lt"/>
              </a:rPr>
              <a:t> của việc trung thực với chính mình.</a:t>
            </a:r>
          </a:p>
        </p:txBody>
      </p:sp>
      <p:pic>
        <p:nvPicPr>
          <p:cNvPr id="7" name="Picture 3" descr="Frames PPT 015"/>
          <p:cNvPicPr>
            <a:picLocks noChangeAspect="1" noChangeArrowheads="1"/>
          </p:cNvPicPr>
          <p:nvPr/>
        </p:nvPicPr>
        <p:blipFill>
          <a:blip r:embed="rId22"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17431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896" y="1143000"/>
            <a:ext cx="11327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Sự trung thực 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hlinkClick r:id="rId2"/>
              </a:rPr>
              <a:t>duy trì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 và 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hlinkClick r:id="rId3"/>
              </a:rPr>
              <a:t>phát triển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 những mối 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hlinkClick r:id="rId4"/>
              </a:rPr>
              <a:t>quan hệ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 tốt</a:t>
            </a:r>
            <a:br>
              <a:rPr lang="vi-VN" sz="2800" dirty="0" smtClean="0">
                <a:solidFill>
                  <a:srgbClr val="FF0000"/>
                </a:solidFill>
                <a:latin typeface="+mj-lt"/>
              </a:rPr>
            </a:b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vi-VN" sz="2800" dirty="0" smtClean="0">
                <a:solidFill>
                  <a:srgbClr val="FF0000"/>
                </a:solidFill>
                <a:latin typeface="+mj-lt"/>
              </a:rPr>
            </a:br>
            <a:r>
              <a:rPr lang="vi-VN" sz="2800" dirty="0" smtClean="0">
                <a:latin typeface="+mj-lt"/>
              </a:rPr>
              <a:t>Bất kì một </a:t>
            </a:r>
            <a:r>
              <a:rPr lang="vi-VN" sz="2800" dirty="0" smtClean="0">
                <a:latin typeface="+mj-lt"/>
                <a:hlinkClick r:id="rId5"/>
              </a:rPr>
              <a:t>thói quen</a:t>
            </a:r>
            <a:r>
              <a:rPr lang="vi-VN" sz="2800" dirty="0" smtClean="0">
                <a:latin typeface="+mj-lt"/>
              </a:rPr>
              <a:t> tốt nào cũng rất </a:t>
            </a:r>
            <a:r>
              <a:rPr lang="vi-VN" sz="2800" dirty="0" smtClean="0">
                <a:latin typeface="+mj-lt"/>
                <a:hlinkClick r:id="rId6"/>
              </a:rPr>
              <a:t>cần thiết</a:t>
            </a:r>
            <a:r>
              <a:rPr lang="vi-VN" sz="2800" dirty="0" smtClean="0">
                <a:latin typeface="+mj-lt"/>
              </a:rPr>
              <a:t> cho sự </a:t>
            </a:r>
            <a:r>
              <a:rPr lang="vi-VN" sz="2800" dirty="0" smtClean="0">
                <a:latin typeface="+mj-lt"/>
                <a:hlinkClick r:id="rId7"/>
              </a:rPr>
              <a:t>thành công</a:t>
            </a:r>
            <a:r>
              <a:rPr lang="vi-VN" sz="2800" dirty="0" smtClean="0">
                <a:latin typeface="+mj-lt"/>
              </a:rPr>
              <a:t> của bạn và đó cũng là </a:t>
            </a:r>
            <a:r>
              <a:rPr lang="vi-VN" sz="2800" dirty="0" smtClean="0">
                <a:latin typeface="+mj-lt"/>
                <a:hlinkClick r:id="rId8"/>
              </a:rPr>
              <a:t>nền tảng</a:t>
            </a:r>
            <a:r>
              <a:rPr lang="vi-VN" sz="2800" dirty="0" smtClean="0">
                <a:latin typeface="+mj-lt"/>
              </a:rPr>
              <a:t> </a:t>
            </a:r>
            <a:r>
              <a:rPr lang="vi-VN" sz="2800" dirty="0" smtClean="0">
                <a:latin typeface="+mj-lt"/>
                <a:hlinkClick r:id="rId9"/>
              </a:rPr>
              <a:t>hình thành</a:t>
            </a:r>
            <a:r>
              <a:rPr lang="vi-VN" sz="2800" dirty="0" smtClean="0">
                <a:latin typeface="+mj-lt"/>
              </a:rPr>
              <a:t> nên </a:t>
            </a:r>
            <a:r>
              <a:rPr lang="vi-VN" sz="2800" dirty="0" smtClean="0">
                <a:latin typeface="+mj-lt"/>
                <a:hlinkClick r:id="rId10"/>
              </a:rPr>
              <a:t>tính cách</a:t>
            </a:r>
            <a:r>
              <a:rPr lang="vi-VN" sz="2800" dirty="0" smtClean="0">
                <a:latin typeface="+mj-lt"/>
              </a:rPr>
              <a:t> của bạn. Tính cách của bạn cùng với sự trung thực giúp </a:t>
            </a:r>
            <a:r>
              <a:rPr lang="vi-VN" sz="2800" dirty="0" smtClean="0">
                <a:latin typeface="+mj-lt"/>
                <a:hlinkClick r:id="rId11"/>
              </a:rPr>
              <a:t>gắn kết</a:t>
            </a:r>
            <a:r>
              <a:rPr lang="vi-VN" sz="2800" dirty="0" smtClean="0">
                <a:latin typeface="+mj-lt"/>
              </a:rPr>
              <a:t> những mối quan hệ. </a:t>
            </a:r>
            <a:r>
              <a:rPr lang="vi-VN" sz="2800" dirty="0" smtClean="0">
                <a:latin typeface="+mj-lt"/>
                <a:hlinkClick r:id="rId12"/>
              </a:rPr>
              <a:t>Yếu tố</a:t>
            </a:r>
            <a:r>
              <a:rPr lang="vi-VN" sz="2800" dirty="0" smtClean="0">
                <a:latin typeface="+mj-lt"/>
              </a:rPr>
              <a:t> </a:t>
            </a:r>
            <a:r>
              <a:rPr lang="vi-VN" sz="2800" dirty="0" smtClean="0">
                <a:latin typeface="+mj-lt"/>
                <a:hlinkClick r:id="rId13"/>
              </a:rPr>
              <a:t>cơ bản</a:t>
            </a:r>
            <a:r>
              <a:rPr lang="vi-VN" sz="2800" dirty="0" smtClean="0">
                <a:latin typeface="+mj-lt"/>
              </a:rPr>
              <a:t> nhất của một mối quan hệ tốt là </a:t>
            </a:r>
            <a:r>
              <a:rPr lang="vi-VN" sz="2800" dirty="0" smtClean="0">
                <a:latin typeface="+mj-lt"/>
                <a:hlinkClick r:id="rId14"/>
              </a:rPr>
              <a:t>lòng tin</a:t>
            </a:r>
            <a:r>
              <a:rPr lang="vi-VN" sz="2800" dirty="0" smtClean="0">
                <a:latin typeface="+mj-lt"/>
              </a:rPr>
              <a:t>, bất kể đó là quan hệ </a:t>
            </a:r>
            <a:r>
              <a:rPr lang="vi-VN" sz="2800" dirty="0" smtClean="0">
                <a:latin typeface="+mj-lt"/>
                <a:hlinkClick r:id="rId15"/>
              </a:rPr>
              <a:t>bạn bè</a:t>
            </a:r>
            <a:r>
              <a:rPr lang="vi-VN" sz="2800" dirty="0" smtClean="0">
                <a:latin typeface="+mj-lt"/>
              </a:rPr>
              <a:t>, </a:t>
            </a:r>
            <a:r>
              <a:rPr lang="vi-VN" sz="2800" dirty="0" smtClean="0">
                <a:latin typeface="+mj-lt"/>
                <a:hlinkClick r:id="rId16"/>
              </a:rPr>
              <a:t>hôn nhân</a:t>
            </a:r>
            <a:r>
              <a:rPr lang="vi-VN" sz="2800" dirty="0" smtClean="0">
                <a:latin typeface="+mj-lt"/>
              </a:rPr>
              <a:t>, </a:t>
            </a:r>
            <a:r>
              <a:rPr lang="vi-VN" sz="2800" dirty="0" smtClean="0">
                <a:latin typeface="+mj-lt"/>
                <a:hlinkClick r:id="rId17"/>
              </a:rPr>
              <a:t>gia đình</a:t>
            </a:r>
            <a:r>
              <a:rPr lang="vi-VN" sz="2800" dirty="0" smtClean="0">
                <a:latin typeface="+mj-lt"/>
              </a:rPr>
              <a:t>, </a:t>
            </a:r>
            <a:r>
              <a:rPr lang="vi-VN" sz="2800" dirty="0" smtClean="0">
                <a:latin typeface="+mj-lt"/>
                <a:hlinkClick r:id="rId18"/>
              </a:rPr>
              <a:t>kinh doanh</a:t>
            </a:r>
            <a:r>
              <a:rPr lang="vi-VN" sz="2800" dirty="0" smtClean="0">
                <a:latin typeface="+mj-lt"/>
              </a:rPr>
              <a:t>, </a:t>
            </a:r>
            <a:r>
              <a:rPr lang="vi-VN" sz="2800" dirty="0" smtClean="0">
                <a:latin typeface="+mj-lt"/>
                <a:hlinkClick r:id="rId19"/>
              </a:rPr>
              <a:t>giáo dục</a:t>
            </a:r>
            <a:r>
              <a:rPr lang="vi-VN" sz="2800" dirty="0" smtClean="0">
                <a:latin typeface="+mj-lt"/>
              </a:rPr>
              <a:t>, hoặc </a:t>
            </a:r>
            <a:r>
              <a:rPr lang="vi-VN" sz="2800" dirty="0" smtClean="0">
                <a:latin typeface="+mj-lt"/>
                <a:hlinkClick r:id="rId20"/>
              </a:rPr>
              <a:t>bất cứ</a:t>
            </a:r>
            <a:r>
              <a:rPr lang="vi-VN" sz="2800" dirty="0" smtClean="0">
                <a:latin typeface="+mj-lt"/>
              </a:rPr>
              <a:t> một </a:t>
            </a:r>
            <a:r>
              <a:rPr lang="vi-VN" sz="2800" dirty="0" smtClean="0">
                <a:latin typeface="+mj-lt"/>
                <a:hlinkClick r:id="rId21"/>
              </a:rPr>
              <a:t>lĩnh vực</a:t>
            </a:r>
            <a:r>
              <a:rPr lang="vi-VN" sz="2800" dirty="0" smtClean="0">
                <a:latin typeface="+mj-lt"/>
              </a:rPr>
              <a:t> nào khác. Sự trung thực và lòng tin </a:t>
            </a:r>
            <a:r>
              <a:rPr lang="vi-VN" sz="2800" dirty="0" smtClean="0">
                <a:latin typeface="+mj-lt"/>
                <a:hlinkClick r:id="rId22"/>
              </a:rPr>
              <a:t>tạo nên</a:t>
            </a:r>
            <a:r>
              <a:rPr lang="vi-VN" sz="2800" dirty="0" smtClean="0">
                <a:latin typeface="+mj-lt"/>
              </a:rPr>
              <a:t> một </a:t>
            </a:r>
            <a:r>
              <a:rPr lang="vi-VN" sz="2800" dirty="0" smtClean="0">
                <a:latin typeface="+mj-lt"/>
                <a:hlinkClick r:id="rId23"/>
              </a:rPr>
              <a:t>môi trường</a:t>
            </a:r>
            <a:r>
              <a:rPr lang="vi-VN" sz="2800" dirty="0" smtClean="0">
                <a:latin typeface="+mj-lt"/>
              </a:rPr>
              <a:t> </a:t>
            </a:r>
            <a:r>
              <a:rPr lang="vi-VN" sz="2800" dirty="0" smtClean="0">
                <a:latin typeface="+mj-lt"/>
                <a:hlinkClick r:id="rId24"/>
              </a:rPr>
              <a:t>thuận lợi</a:t>
            </a:r>
            <a:r>
              <a:rPr lang="vi-VN" sz="2800" dirty="0" smtClean="0">
                <a:latin typeface="+mj-lt"/>
              </a:rPr>
              <a:t> cho những mối quan hệ </a:t>
            </a:r>
            <a:r>
              <a:rPr lang="vi-VN" sz="2800" dirty="0" smtClean="0">
                <a:latin typeface="+mj-lt"/>
                <a:hlinkClick r:id="rId25"/>
              </a:rPr>
              <a:t>tốt đẹp</a:t>
            </a:r>
            <a:r>
              <a:rPr lang="vi-VN" sz="2800" dirty="0" smtClean="0">
                <a:latin typeface="+mj-lt"/>
              </a:rPr>
              <a:t> phát triển một cách </a:t>
            </a:r>
            <a:r>
              <a:rPr lang="vi-VN" sz="2800" dirty="0" smtClean="0">
                <a:latin typeface="+mj-lt"/>
                <a:hlinkClick r:id="rId26"/>
              </a:rPr>
              <a:t>bền vững</a:t>
            </a:r>
            <a:r>
              <a:rPr lang="vi-VN" sz="2800" dirty="0" smtClean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pic>
        <p:nvPicPr>
          <p:cNvPr id="5" name="Picture 3" descr="Frames PPT 015"/>
          <p:cNvPicPr>
            <a:picLocks noChangeAspect="1" noChangeArrowheads="1"/>
          </p:cNvPicPr>
          <p:nvPr/>
        </p:nvPicPr>
        <p:blipFill>
          <a:blip r:embed="rId27"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405866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Group 2"/>
          <p:cNvGrpSpPr>
            <a:grpSpLocks/>
          </p:cNvGrpSpPr>
          <p:nvPr/>
        </p:nvGrpSpPr>
        <p:grpSpPr bwMode="auto">
          <a:xfrm>
            <a:off x="345018" y="276226"/>
            <a:ext cx="11542183" cy="6367463"/>
            <a:chOff x="43" y="199"/>
            <a:chExt cx="5592" cy="3906"/>
          </a:xfrm>
        </p:grpSpPr>
        <p:sp>
          <p:nvSpPr>
            <p:cNvPr id="12294" name="Line 3"/>
            <p:cNvSpPr>
              <a:spLocks noChangeShapeType="1"/>
            </p:cNvSpPr>
            <p:nvPr/>
          </p:nvSpPr>
          <p:spPr bwMode="auto">
            <a:xfrm>
              <a:off x="5056" y="260"/>
              <a:ext cx="206" cy="4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5" name="Freeform 4"/>
            <p:cNvSpPr>
              <a:spLocks/>
            </p:cNvSpPr>
            <p:nvPr/>
          </p:nvSpPr>
          <p:spPr bwMode="auto">
            <a:xfrm>
              <a:off x="5206" y="292"/>
              <a:ext cx="202" cy="18"/>
            </a:xfrm>
            <a:custGeom>
              <a:avLst/>
              <a:gdLst>
                <a:gd name="T0" fmla="*/ 0 w 202"/>
                <a:gd name="T1" fmla="*/ 0 h 18"/>
                <a:gd name="T2" fmla="*/ 8 w 202"/>
                <a:gd name="T3" fmla="*/ 4 h 18"/>
                <a:gd name="T4" fmla="*/ 34 w 202"/>
                <a:gd name="T5" fmla="*/ 7 h 18"/>
                <a:gd name="T6" fmla="*/ 64 w 202"/>
                <a:gd name="T7" fmla="*/ 7 h 18"/>
                <a:gd name="T8" fmla="*/ 103 w 202"/>
                <a:gd name="T9" fmla="*/ 11 h 18"/>
                <a:gd name="T10" fmla="*/ 137 w 202"/>
                <a:gd name="T11" fmla="*/ 15 h 18"/>
                <a:gd name="T12" fmla="*/ 172 w 202"/>
                <a:gd name="T13" fmla="*/ 18 h 18"/>
                <a:gd name="T14" fmla="*/ 193 w 202"/>
                <a:gd name="T15" fmla="*/ 18 h 18"/>
                <a:gd name="T16" fmla="*/ 202 w 202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" h="18">
                  <a:moveTo>
                    <a:pt x="0" y="0"/>
                  </a:moveTo>
                  <a:lnTo>
                    <a:pt x="8" y="4"/>
                  </a:lnTo>
                  <a:lnTo>
                    <a:pt x="34" y="7"/>
                  </a:lnTo>
                  <a:lnTo>
                    <a:pt x="64" y="7"/>
                  </a:lnTo>
                  <a:lnTo>
                    <a:pt x="103" y="11"/>
                  </a:lnTo>
                  <a:lnTo>
                    <a:pt x="137" y="15"/>
                  </a:lnTo>
                  <a:lnTo>
                    <a:pt x="172" y="18"/>
                  </a:lnTo>
                  <a:lnTo>
                    <a:pt x="193" y="18"/>
                  </a:lnTo>
                  <a:lnTo>
                    <a:pt x="202" y="1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6" name="Freeform 5"/>
            <p:cNvSpPr>
              <a:spLocks/>
            </p:cNvSpPr>
            <p:nvPr/>
          </p:nvSpPr>
          <p:spPr bwMode="auto">
            <a:xfrm>
              <a:off x="5060" y="224"/>
              <a:ext cx="150" cy="22"/>
            </a:xfrm>
            <a:custGeom>
              <a:avLst/>
              <a:gdLst>
                <a:gd name="T0" fmla="*/ 0 w 150"/>
                <a:gd name="T1" fmla="*/ 0 h 22"/>
                <a:gd name="T2" fmla="*/ 8 w 150"/>
                <a:gd name="T3" fmla="*/ 4 h 22"/>
                <a:gd name="T4" fmla="*/ 30 w 150"/>
                <a:gd name="T5" fmla="*/ 7 h 22"/>
                <a:gd name="T6" fmla="*/ 81 w 150"/>
                <a:gd name="T7" fmla="*/ 15 h 22"/>
                <a:gd name="T8" fmla="*/ 129 w 150"/>
                <a:gd name="T9" fmla="*/ 22 h 22"/>
                <a:gd name="T10" fmla="*/ 146 w 150"/>
                <a:gd name="T11" fmla="*/ 22 h 22"/>
                <a:gd name="T12" fmla="*/ 150 w 15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22">
                  <a:moveTo>
                    <a:pt x="0" y="0"/>
                  </a:moveTo>
                  <a:lnTo>
                    <a:pt x="8" y="4"/>
                  </a:lnTo>
                  <a:lnTo>
                    <a:pt x="30" y="7"/>
                  </a:lnTo>
                  <a:lnTo>
                    <a:pt x="81" y="15"/>
                  </a:lnTo>
                  <a:lnTo>
                    <a:pt x="129" y="22"/>
                  </a:lnTo>
                  <a:lnTo>
                    <a:pt x="146" y="22"/>
                  </a:lnTo>
                  <a:lnTo>
                    <a:pt x="150" y="22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7" name="Line 6"/>
            <p:cNvSpPr>
              <a:spLocks noChangeShapeType="1"/>
            </p:cNvSpPr>
            <p:nvPr/>
          </p:nvSpPr>
          <p:spPr bwMode="auto">
            <a:xfrm>
              <a:off x="5223" y="210"/>
              <a:ext cx="112" cy="72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8" name="Freeform 7"/>
            <p:cNvSpPr>
              <a:spLocks/>
            </p:cNvSpPr>
            <p:nvPr/>
          </p:nvSpPr>
          <p:spPr bwMode="auto">
            <a:xfrm>
              <a:off x="5111" y="210"/>
              <a:ext cx="524" cy="168"/>
            </a:xfrm>
            <a:custGeom>
              <a:avLst/>
              <a:gdLst>
                <a:gd name="T0" fmla="*/ 0 w 524"/>
                <a:gd name="T1" fmla="*/ 0 h 168"/>
                <a:gd name="T2" fmla="*/ 9 w 524"/>
                <a:gd name="T3" fmla="*/ 3 h 168"/>
                <a:gd name="T4" fmla="*/ 26 w 524"/>
                <a:gd name="T5" fmla="*/ 11 h 168"/>
                <a:gd name="T6" fmla="*/ 52 w 524"/>
                <a:gd name="T7" fmla="*/ 18 h 168"/>
                <a:gd name="T8" fmla="*/ 86 w 524"/>
                <a:gd name="T9" fmla="*/ 29 h 168"/>
                <a:gd name="T10" fmla="*/ 125 w 524"/>
                <a:gd name="T11" fmla="*/ 43 h 168"/>
                <a:gd name="T12" fmla="*/ 168 w 524"/>
                <a:gd name="T13" fmla="*/ 57 h 168"/>
                <a:gd name="T14" fmla="*/ 267 w 524"/>
                <a:gd name="T15" fmla="*/ 86 h 168"/>
                <a:gd name="T16" fmla="*/ 361 w 524"/>
                <a:gd name="T17" fmla="*/ 118 h 168"/>
                <a:gd name="T18" fmla="*/ 404 w 524"/>
                <a:gd name="T19" fmla="*/ 132 h 168"/>
                <a:gd name="T20" fmla="*/ 443 w 524"/>
                <a:gd name="T21" fmla="*/ 143 h 168"/>
                <a:gd name="T22" fmla="*/ 477 w 524"/>
                <a:gd name="T23" fmla="*/ 154 h 168"/>
                <a:gd name="T24" fmla="*/ 503 w 524"/>
                <a:gd name="T25" fmla="*/ 161 h 168"/>
                <a:gd name="T26" fmla="*/ 520 w 524"/>
                <a:gd name="T27" fmla="*/ 168 h 168"/>
                <a:gd name="T28" fmla="*/ 524 w 524"/>
                <a:gd name="T29" fmla="*/ 168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4" h="168">
                  <a:moveTo>
                    <a:pt x="0" y="0"/>
                  </a:moveTo>
                  <a:lnTo>
                    <a:pt x="9" y="3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86" y="29"/>
                  </a:lnTo>
                  <a:lnTo>
                    <a:pt x="125" y="43"/>
                  </a:lnTo>
                  <a:lnTo>
                    <a:pt x="168" y="57"/>
                  </a:lnTo>
                  <a:lnTo>
                    <a:pt x="267" y="86"/>
                  </a:lnTo>
                  <a:lnTo>
                    <a:pt x="361" y="118"/>
                  </a:lnTo>
                  <a:lnTo>
                    <a:pt x="404" y="132"/>
                  </a:lnTo>
                  <a:lnTo>
                    <a:pt x="443" y="143"/>
                  </a:lnTo>
                  <a:lnTo>
                    <a:pt x="477" y="154"/>
                  </a:lnTo>
                  <a:lnTo>
                    <a:pt x="503" y="161"/>
                  </a:lnTo>
                  <a:lnTo>
                    <a:pt x="520" y="168"/>
                  </a:lnTo>
                  <a:lnTo>
                    <a:pt x="524" y="16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9" name="Freeform 8"/>
            <p:cNvSpPr>
              <a:spLocks/>
            </p:cNvSpPr>
            <p:nvPr/>
          </p:nvSpPr>
          <p:spPr bwMode="auto">
            <a:xfrm>
              <a:off x="5210" y="199"/>
              <a:ext cx="26" cy="22"/>
            </a:xfrm>
            <a:custGeom>
              <a:avLst/>
              <a:gdLst>
                <a:gd name="T0" fmla="*/ 17 w 26"/>
                <a:gd name="T1" fmla="*/ 22 h 22"/>
                <a:gd name="T2" fmla="*/ 4 w 26"/>
                <a:gd name="T3" fmla="*/ 22 h 22"/>
                <a:gd name="T4" fmla="*/ 0 w 26"/>
                <a:gd name="T5" fmla="*/ 18 h 22"/>
                <a:gd name="T6" fmla="*/ 0 w 26"/>
                <a:gd name="T7" fmla="*/ 7 h 22"/>
                <a:gd name="T8" fmla="*/ 9 w 26"/>
                <a:gd name="T9" fmla="*/ 4 h 22"/>
                <a:gd name="T10" fmla="*/ 22 w 26"/>
                <a:gd name="T11" fmla="*/ 0 h 22"/>
                <a:gd name="T12" fmla="*/ 26 w 26"/>
                <a:gd name="T13" fmla="*/ 7 h 22"/>
                <a:gd name="T14" fmla="*/ 26 w 26"/>
                <a:gd name="T15" fmla="*/ 18 h 22"/>
                <a:gd name="T16" fmla="*/ 17 w 26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2">
                  <a:moveTo>
                    <a:pt x="17" y="22"/>
                  </a:moveTo>
                  <a:lnTo>
                    <a:pt x="4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4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0" name="Freeform 9"/>
            <p:cNvSpPr>
              <a:spLocks/>
            </p:cNvSpPr>
            <p:nvPr/>
          </p:nvSpPr>
          <p:spPr bwMode="auto">
            <a:xfrm>
              <a:off x="5099" y="199"/>
              <a:ext cx="25" cy="22"/>
            </a:xfrm>
            <a:custGeom>
              <a:avLst/>
              <a:gdLst>
                <a:gd name="T0" fmla="*/ 17 w 25"/>
                <a:gd name="T1" fmla="*/ 22 h 22"/>
                <a:gd name="T2" fmla="*/ 4 w 25"/>
                <a:gd name="T3" fmla="*/ 22 h 22"/>
                <a:gd name="T4" fmla="*/ 0 w 25"/>
                <a:gd name="T5" fmla="*/ 14 h 22"/>
                <a:gd name="T6" fmla="*/ 0 w 25"/>
                <a:gd name="T7" fmla="*/ 7 h 22"/>
                <a:gd name="T8" fmla="*/ 8 w 25"/>
                <a:gd name="T9" fmla="*/ 0 h 22"/>
                <a:gd name="T10" fmla="*/ 21 w 25"/>
                <a:gd name="T11" fmla="*/ 0 h 22"/>
                <a:gd name="T12" fmla="*/ 25 w 25"/>
                <a:gd name="T13" fmla="*/ 7 h 22"/>
                <a:gd name="T14" fmla="*/ 25 w 25"/>
                <a:gd name="T15" fmla="*/ 14 h 22"/>
                <a:gd name="T16" fmla="*/ 17 w 25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2">
                  <a:moveTo>
                    <a:pt x="17" y="22"/>
                  </a:moveTo>
                  <a:lnTo>
                    <a:pt x="4" y="22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1" name="Freeform 10"/>
            <p:cNvSpPr>
              <a:spLocks/>
            </p:cNvSpPr>
            <p:nvPr/>
          </p:nvSpPr>
          <p:spPr bwMode="auto">
            <a:xfrm>
              <a:off x="5047" y="206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9 w 30"/>
                <a:gd name="T3" fmla="*/ 22 h 22"/>
                <a:gd name="T4" fmla="*/ 0 w 30"/>
                <a:gd name="T5" fmla="*/ 15 h 22"/>
                <a:gd name="T6" fmla="*/ 4 w 30"/>
                <a:gd name="T7" fmla="*/ 7 h 22"/>
                <a:gd name="T8" fmla="*/ 13 w 30"/>
                <a:gd name="T9" fmla="*/ 0 h 22"/>
                <a:gd name="T10" fmla="*/ 26 w 30"/>
                <a:gd name="T11" fmla="*/ 0 h 22"/>
                <a:gd name="T12" fmla="*/ 30 w 30"/>
                <a:gd name="T13" fmla="*/ 7 h 22"/>
                <a:gd name="T14" fmla="*/ 30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2">
                  <a:moveTo>
                    <a:pt x="17" y="22"/>
                  </a:moveTo>
                  <a:lnTo>
                    <a:pt x="9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0" y="7"/>
                  </a:lnTo>
                  <a:lnTo>
                    <a:pt x="30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2" name="Freeform 11"/>
            <p:cNvSpPr>
              <a:spLocks/>
            </p:cNvSpPr>
            <p:nvPr/>
          </p:nvSpPr>
          <p:spPr bwMode="auto">
            <a:xfrm>
              <a:off x="5043" y="249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8 w 30"/>
                <a:gd name="T3" fmla="*/ 22 h 22"/>
                <a:gd name="T4" fmla="*/ 0 w 30"/>
                <a:gd name="T5" fmla="*/ 18 h 22"/>
                <a:gd name="T6" fmla="*/ 4 w 30"/>
                <a:gd name="T7" fmla="*/ 7 h 22"/>
                <a:gd name="T8" fmla="*/ 13 w 30"/>
                <a:gd name="T9" fmla="*/ 0 h 22"/>
                <a:gd name="T10" fmla="*/ 21 w 30"/>
                <a:gd name="T11" fmla="*/ 0 h 22"/>
                <a:gd name="T12" fmla="*/ 30 w 30"/>
                <a:gd name="T13" fmla="*/ 7 h 22"/>
                <a:gd name="T14" fmla="*/ 25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2">
                  <a:moveTo>
                    <a:pt x="17" y="22"/>
                  </a:moveTo>
                  <a:lnTo>
                    <a:pt x="8" y="22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0" y="7"/>
                  </a:lnTo>
                  <a:lnTo>
                    <a:pt x="25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3" name="Freeform 12"/>
            <p:cNvSpPr>
              <a:spLocks/>
            </p:cNvSpPr>
            <p:nvPr/>
          </p:nvSpPr>
          <p:spPr bwMode="auto">
            <a:xfrm>
              <a:off x="5184" y="282"/>
              <a:ext cx="30" cy="25"/>
            </a:xfrm>
            <a:custGeom>
              <a:avLst/>
              <a:gdLst>
                <a:gd name="T0" fmla="*/ 18 w 30"/>
                <a:gd name="T1" fmla="*/ 21 h 25"/>
                <a:gd name="T2" fmla="*/ 5 w 30"/>
                <a:gd name="T3" fmla="*/ 25 h 25"/>
                <a:gd name="T4" fmla="*/ 0 w 30"/>
                <a:gd name="T5" fmla="*/ 17 h 25"/>
                <a:gd name="T6" fmla="*/ 0 w 30"/>
                <a:gd name="T7" fmla="*/ 7 h 25"/>
                <a:gd name="T8" fmla="*/ 9 w 30"/>
                <a:gd name="T9" fmla="*/ 0 h 25"/>
                <a:gd name="T10" fmla="*/ 22 w 30"/>
                <a:gd name="T11" fmla="*/ 0 h 25"/>
                <a:gd name="T12" fmla="*/ 30 w 30"/>
                <a:gd name="T13" fmla="*/ 7 h 25"/>
                <a:gd name="T14" fmla="*/ 26 w 30"/>
                <a:gd name="T15" fmla="*/ 14 h 25"/>
                <a:gd name="T16" fmla="*/ 18 w 30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5">
                  <a:moveTo>
                    <a:pt x="18" y="21"/>
                  </a:moveTo>
                  <a:lnTo>
                    <a:pt x="5" y="25"/>
                  </a:lnTo>
                  <a:lnTo>
                    <a:pt x="0" y="17"/>
                  </a:lnTo>
                  <a:lnTo>
                    <a:pt x="0" y="7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0" y="7"/>
                  </a:lnTo>
                  <a:lnTo>
                    <a:pt x="26" y="14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4" name="Line 13"/>
            <p:cNvSpPr>
              <a:spLocks noChangeShapeType="1"/>
            </p:cNvSpPr>
            <p:nvPr/>
          </p:nvSpPr>
          <p:spPr bwMode="auto">
            <a:xfrm flipV="1">
              <a:off x="3677" y="3955"/>
              <a:ext cx="154" cy="111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5" name="Freeform 14"/>
            <p:cNvSpPr>
              <a:spLocks/>
            </p:cNvSpPr>
            <p:nvPr/>
          </p:nvSpPr>
          <p:spPr bwMode="auto">
            <a:xfrm>
              <a:off x="3819" y="3912"/>
              <a:ext cx="163" cy="96"/>
            </a:xfrm>
            <a:custGeom>
              <a:avLst/>
              <a:gdLst>
                <a:gd name="T0" fmla="*/ 0 w 163"/>
                <a:gd name="T1" fmla="*/ 96 h 96"/>
                <a:gd name="T2" fmla="*/ 8 w 163"/>
                <a:gd name="T3" fmla="*/ 93 h 96"/>
                <a:gd name="T4" fmla="*/ 25 w 163"/>
                <a:gd name="T5" fmla="*/ 82 h 96"/>
                <a:gd name="T6" fmla="*/ 85 w 163"/>
                <a:gd name="T7" fmla="*/ 50 h 96"/>
                <a:gd name="T8" fmla="*/ 137 w 163"/>
                <a:gd name="T9" fmla="*/ 14 h 96"/>
                <a:gd name="T10" fmla="*/ 158 w 163"/>
                <a:gd name="T11" fmla="*/ 3 h 96"/>
                <a:gd name="T12" fmla="*/ 163 w 16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96">
                  <a:moveTo>
                    <a:pt x="0" y="96"/>
                  </a:moveTo>
                  <a:lnTo>
                    <a:pt x="8" y="93"/>
                  </a:lnTo>
                  <a:lnTo>
                    <a:pt x="25" y="82"/>
                  </a:lnTo>
                  <a:lnTo>
                    <a:pt x="85" y="50"/>
                  </a:lnTo>
                  <a:lnTo>
                    <a:pt x="137" y="14"/>
                  </a:lnTo>
                  <a:lnTo>
                    <a:pt x="158" y="3"/>
                  </a:lnTo>
                  <a:lnTo>
                    <a:pt x="163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6" name="Freeform 15"/>
            <p:cNvSpPr>
              <a:spLocks/>
            </p:cNvSpPr>
            <p:nvPr/>
          </p:nvSpPr>
          <p:spPr bwMode="auto">
            <a:xfrm>
              <a:off x="3651" y="3973"/>
              <a:ext cx="137" cy="64"/>
            </a:xfrm>
            <a:custGeom>
              <a:avLst/>
              <a:gdLst>
                <a:gd name="T0" fmla="*/ 0 w 137"/>
                <a:gd name="T1" fmla="*/ 64 h 64"/>
                <a:gd name="T2" fmla="*/ 9 w 137"/>
                <a:gd name="T3" fmla="*/ 60 h 64"/>
                <a:gd name="T4" fmla="*/ 26 w 137"/>
                <a:gd name="T5" fmla="*/ 50 h 64"/>
                <a:gd name="T6" fmla="*/ 73 w 137"/>
                <a:gd name="T7" fmla="*/ 28 h 64"/>
                <a:gd name="T8" fmla="*/ 116 w 137"/>
                <a:gd name="T9" fmla="*/ 7 h 64"/>
                <a:gd name="T10" fmla="*/ 129 w 137"/>
                <a:gd name="T11" fmla="*/ 0 h 64"/>
                <a:gd name="T12" fmla="*/ 137 w 13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64">
                  <a:moveTo>
                    <a:pt x="0" y="64"/>
                  </a:moveTo>
                  <a:lnTo>
                    <a:pt x="9" y="60"/>
                  </a:lnTo>
                  <a:lnTo>
                    <a:pt x="26" y="50"/>
                  </a:lnTo>
                  <a:lnTo>
                    <a:pt x="73" y="28"/>
                  </a:lnTo>
                  <a:lnTo>
                    <a:pt x="116" y="7"/>
                  </a:lnTo>
                  <a:lnTo>
                    <a:pt x="129" y="0"/>
                  </a:lnTo>
                  <a:lnTo>
                    <a:pt x="137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7" name="Line 16"/>
            <p:cNvSpPr>
              <a:spLocks noChangeShapeType="1"/>
            </p:cNvSpPr>
            <p:nvPr/>
          </p:nvSpPr>
          <p:spPr bwMode="auto">
            <a:xfrm flipV="1">
              <a:off x="3763" y="3930"/>
              <a:ext cx="141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8" name="Freeform 17"/>
            <p:cNvSpPr>
              <a:spLocks/>
            </p:cNvSpPr>
            <p:nvPr/>
          </p:nvSpPr>
          <p:spPr bwMode="auto">
            <a:xfrm>
              <a:off x="3677" y="3808"/>
              <a:ext cx="1018" cy="190"/>
            </a:xfrm>
            <a:custGeom>
              <a:avLst/>
              <a:gdLst>
                <a:gd name="T0" fmla="*/ 0 w 1018"/>
                <a:gd name="T1" fmla="*/ 190 h 190"/>
                <a:gd name="T2" fmla="*/ 8 w 1018"/>
                <a:gd name="T3" fmla="*/ 186 h 190"/>
                <a:gd name="T4" fmla="*/ 30 w 1018"/>
                <a:gd name="T5" fmla="*/ 183 h 190"/>
                <a:gd name="T6" fmla="*/ 56 w 1018"/>
                <a:gd name="T7" fmla="*/ 175 h 190"/>
                <a:gd name="T8" fmla="*/ 90 w 1018"/>
                <a:gd name="T9" fmla="*/ 165 h 190"/>
                <a:gd name="T10" fmla="*/ 176 w 1018"/>
                <a:gd name="T11" fmla="*/ 140 h 190"/>
                <a:gd name="T12" fmla="*/ 270 w 1018"/>
                <a:gd name="T13" fmla="*/ 111 h 190"/>
                <a:gd name="T14" fmla="*/ 369 w 1018"/>
                <a:gd name="T15" fmla="*/ 82 h 190"/>
                <a:gd name="T16" fmla="*/ 412 w 1018"/>
                <a:gd name="T17" fmla="*/ 72 h 190"/>
                <a:gd name="T18" fmla="*/ 451 w 1018"/>
                <a:gd name="T19" fmla="*/ 61 h 190"/>
                <a:gd name="T20" fmla="*/ 485 w 1018"/>
                <a:gd name="T21" fmla="*/ 46 h 190"/>
                <a:gd name="T22" fmla="*/ 511 w 1018"/>
                <a:gd name="T23" fmla="*/ 39 h 190"/>
                <a:gd name="T24" fmla="*/ 524 w 1018"/>
                <a:gd name="T25" fmla="*/ 36 h 190"/>
                <a:gd name="T26" fmla="*/ 532 w 1018"/>
                <a:gd name="T27" fmla="*/ 32 h 190"/>
                <a:gd name="T28" fmla="*/ 601 w 1018"/>
                <a:gd name="T29" fmla="*/ 21 h 190"/>
                <a:gd name="T30" fmla="*/ 661 w 1018"/>
                <a:gd name="T31" fmla="*/ 14 h 190"/>
                <a:gd name="T32" fmla="*/ 717 w 1018"/>
                <a:gd name="T33" fmla="*/ 7 h 190"/>
                <a:gd name="T34" fmla="*/ 769 w 1018"/>
                <a:gd name="T35" fmla="*/ 4 h 190"/>
                <a:gd name="T36" fmla="*/ 812 w 1018"/>
                <a:gd name="T37" fmla="*/ 4 h 190"/>
                <a:gd name="T38" fmla="*/ 850 w 1018"/>
                <a:gd name="T39" fmla="*/ 0 h 190"/>
                <a:gd name="T40" fmla="*/ 885 w 1018"/>
                <a:gd name="T41" fmla="*/ 0 h 190"/>
                <a:gd name="T42" fmla="*/ 915 w 1018"/>
                <a:gd name="T43" fmla="*/ 4 h 190"/>
                <a:gd name="T44" fmla="*/ 962 w 1018"/>
                <a:gd name="T45" fmla="*/ 7 h 190"/>
                <a:gd name="T46" fmla="*/ 992 w 1018"/>
                <a:gd name="T47" fmla="*/ 14 h 190"/>
                <a:gd name="T48" fmla="*/ 1009 w 1018"/>
                <a:gd name="T49" fmla="*/ 21 h 190"/>
                <a:gd name="T50" fmla="*/ 1018 w 1018"/>
                <a:gd name="T51" fmla="*/ 25 h 1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18" h="190">
                  <a:moveTo>
                    <a:pt x="0" y="190"/>
                  </a:moveTo>
                  <a:lnTo>
                    <a:pt x="8" y="186"/>
                  </a:lnTo>
                  <a:lnTo>
                    <a:pt x="30" y="183"/>
                  </a:lnTo>
                  <a:lnTo>
                    <a:pt x="56" y="175"/>
                  </a:lnTo>
                  <a:lnTo>
                    <a:pt x="90" y="165"/>
                  </a:lnTo>
                  <a:lnTo>
                    <a:pt x="176" y="140"/>
                  </a:lnTo>
                  <a:lnTo>
                    <a:pt x="270" y="111"/>
                  </a:lnTo>
                  <a:lnTo>
                    <a:pt x="369" y="82"/>
                  </a:lnTo>
                  <a:lnTo>
                    <a:pt x="412" y="72"/>
                  </a:lnTo>
                  <a:lnTo>
                    <a:pt x="451" y="61"/>
                  </a:lnTo>
                  <a:lnTo>
                    <a:pt x="485" y="46"/>
                  </a:lnTo>
                  <a:lnTo>
                    <a:pt x="511" y="39"/>
                  </a:lnTo>
                  <a:lnTo>
                    <a:pt x="524" y="36"/>
                  </a:lnTo>
                  <a:lnTo>
                    <a:pt x="532" y="32"/>
                  </a:lnTo>
                  <a:lnTo>
                    <a:pt x="601" y="21"/>
                  </a:lnTo>
                  <a:lnTo>
                    <a:pt x="661" y="14"/>
                  </a:lnTo>
                  <a:lnTo>
                    <a:pt x="717" y="7"/>
                  </a:lnTo>
                  <a:lnTo>
                    <a:pt x="769" y="4"/>
                  </a:lnTo>
                  <a:lnTo>
                    <a:pt x="812" y="4"/>
                  </a:lnTo>
                  <a:lnTo>
                    <a:pt x="850" y="0"/>
                  </a:lnTo>
                  <a:lnTo>
                    <a:pt x="885" y="0"/>
                  </a:lnTo>
                  <a:lnTo>
                    <a:pt x="915" y="4"/>
                  </a:lnTo>
                  <a:lnTo>
                    <a:pt x="962" y="7"/>
                  </a:lnTo>
                  <a:lnTo>
                    <a:pt x="992" y="14"/>
                  </a:lnTo>
                  <a:lnTo>
                    <a:pt x="1009" y="21"/>
                  </a:lnTo>
                  <a:lnTo>
                    <a:pt x="1018" y="2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9" name="Freeform 18"/>
            <p:cNvSpPr>
              <a:spLocks/>
            </p:cNvSpPr>
            <p:nvPr/>
          </p:nvSpPr>
          <p:spPr bwMode="auto">
            <a:xfrm>
              <a:off x="3754" y="3926"/>
              <a:ext cx="22" cy="25"/>
            </a:xfrm>
            <a:custGeom>
              <a:avLst/>
              <a:gdLst>
                <a:gd name="T0" fmla="*/ 22 w 22"/>
                <a:gd name="T1" fmla="*/ 18 h 25"/>
                <a:gd name="T2" fmla="*/ 13 w 22"/>
                <a:gd name="T3" fmla="*/ 25 h 25"/>
                <a:gd name="T4" fmla="*/ 4 w 22"/>
                <a:gd name="T5" fmla="*/ 25 h 25"/>
                <a:gd name="T6" fmla="*/ 0 w 22"/>
                <a:gd name="T7" fmla="*/ 14 h 25"/>
                <a:gd name="T8" fmla="*/ 0 w 22"/>
                <a:gd name="T9" fmla="*/ 7 h 25"/>
                <a:gd name="T10" fmla="*/ 9 w 22"/>
                <a:gd name="T11" fmla="*/ 0 h 25"/>
                <a:gd name="T12" fmla="*/ 17 w 22"/>
                <a:gd name="T13" fmla="*/ 0 h 25"/>
                <a:gd name="T14" fmla="*/ 22 w 22"/>
                <a:gd name="T15" fmla="*/ 7 h 25"/>
                <a:gd name="T16" fmla="*/ 22 w 22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7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0" name="Freeform 19"/>
            <p:cNvSpPr>
              <a:spLocks/>
            </p:cNvSpPr>
            <p:nvPr/>
          </p:nvSpPr>
          <p:spPr bwMode="auto">
            <a:xfrm>
              <a:off x="3668" y="3983"/>
              <a:ext cx="26" cy="25"/>
            </a:xfrm>
            <a:custGeom>
              <a:avLst/>
              <a:gdLst>
                <a:gd name="T0" fmla="*/ 22 w 26"/>
                <a:gd name="T1" fmla="*/ 18 h 25"/>
                <a:gd name="T2" fmla="*/ 13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0 w 26"/>
                <a:gd name="T9" fmla="*/ 8 h 25"/>
                <a:gd name="T10" fmla="*/ 9 w 26"/>
                <a:gd name="T11" fmla="*/ 0 h 25"/>
                <a:gd name="T12" fmla="*/ 17 w 26"/>
                <a:gd name="T13" fmla="*/ 4 h 25"/>
                <a:gd name="T14" fmla="*/ 26 w 26"/>
                <a:gd name="T15" fmla="*/ 11 h 25"/>
                <a:gd name="T16" fmla="*/ 22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8"/>
                  </a:lnTo>
                  <a:lnTo>
                    <a:pt x="9" y="0"/>
                  </a:lnTo>
                  <a:lnTo>
                    <a:pt x="17" y="4"/>
                  </a:lnTo>
                  <a:lnTo>
                    <a:pt x="26" y="1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1" name="Freeform 20"/>
            <p:cNvSpPr>
              <a:spLocks/>
            </p:cNvSpPr>
            <p:nvPr/>
          </p:nvSpPr>
          <p:spPr bwMode="auto">
            <a:xfrm>
              <a:off x="3634" y="4016"/>
              <a:ext cx="26" cy="25"/>
            </a:xfrm>
            <a:custGeom>
              <a:avLst/>
              <a:gdLst>
                <a:gd name="T0" fmla="*/ 26 w 26"/>
                <a:gd name="T1" fmla="*/ 17 h 25"/>
                <a:gd name="T2" fmla="*/ 17 w 26"/>
                <a:gd name="T3" fmla="*/ 25 h 25"/>
                <a:gd name="T4" fmla="*/ 8 w 26"/>
                <a:gd name="T5" fmla="*/ 25 h 25"/>
                <a:gd name="T6" fmla="*/ 0 w 26"/>
                <a:gd name="T7" fmla="*/ 17 h 25"/>
                <a:gd name="T8" fmla="*/ 4 w 26"/>
                <a:gd name="T9" fmla="*/ 7 h 25"/>
                <a:gd name="T10" fmla="*/ 13 w 26"/>
                <a:gd name="T11" fmla="*/ 0 h 25"/>
                <a:gd name="T12" fmla="*/ 21 w 26"/>
                <a:gd name="T13" fmla="*/ 0 h 25"/>
                <a:gd name="T14" fmla="*/ 26 w 26"/>
                <a:gd name="T15" fmla="*/ 7 h 25"/>
                <a:gd name="T16" fmla="*/ 26 w 26"/>
                <a:gd name="T17" fmla="*/ 1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7"/>
                  </a:moveTo>
                  <a:lnTo>
                    <a:pt x="17" y="25"/>
                  </a:lnTo>
                  <a:lnTo>
                    <a:pt x="8" y="25"/>
                  </a:lnTo>
                  <a:lnTo>
                    <a:pt x="0" y="17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6" y="7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2" name="Freeform 21"/>
            <p:cNvSpPr>
              <a:spLocks/>
            </p:cNvSpPr>
            <p:nvPr/>
          </p:nvSpPr>
          <p:spPr bwMode="auto">
            <a:xfrm>
              <a:off x="3664" y="405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4 w 26"/>
                <a:gd name="T9" fmla="*/ 8 h 25"/>
                <a:gd name="T10" fmla="*/ 13 w 26"/>
                <a:gd name="T11" fmla="*/ 0 h 25"/>
                <a:gd name="T12" fmla="*/ 21 w 26"/>
                <a:gd name="T13" fmla="*/ 4 h 25"/>
                <a:gd name="T14" fmla="*/ 26 w 26"/>
                <a:gd name="T15" fmla="*/ 11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3" y="0"/>
                  </a:lnTo>
                  <a:lnTo>
                    <a:pt x="21" y="4"/>
                  </a:lnTo>
                  <a:lnTo>
                    <a:pt x="26" y="11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3" name="Freeform 22"/>
            <p:cNvSpPr>
              <a:spLocks/>
            </p:cNvSpPr>
            <p:nvPr/>
          </p:nvSpPr>
          <p:spPr bwMode="auto">
            <a:xfrm>
              <a:off x="3797" y="400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2 h 25"/>
                <a:gd name="T6" fmla="*/ 0 w 26"/>
                <a:gd name="T7" fmla="*/ 15 h 25"/>
                <a:gd name="T8" fmla="*/ 4 w 26"/>
                <a:gd name="T9" fmla="*/ 4 h 25"/>
                <a:gd name="T10" fmla="*/ 13 w 26"/>
                <a:gd name="T11" fmla="*/ 0 h 25"/>
                <a:gd name="T12" fmla="*/ 22 w 26"/>
                <a:gd name="T13" fmla="*/ 0 h 25"/>
                <a:gd name="T14" fmla="*/ 26 w 26"/>
                <a:gd name="T15" fmla="*/ 7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4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4" name="Freeform 23"/>
            <p:cNvSpPr>
              <a:spLocks/>
            </p:cNvSpPr>
            <p:nvPr/>
          </p:nvSpPr>
          <p:spPr bwMode="auto">
            <a:xfrm>
              <a:off x="855" y="3761"/>
              <a:ext cx="726" cy="344"/>
            </a:xfrm>
            <a:custGeom>
              <a:avLst/>
              <a:gdLst>
                <a:gd name="T0" fmla="*/ 288 w 726"/>
                <a:gd name="T1" fmla="*/ 54 h 344"/>
                <a:gd name="T2" fmla="*/ 326 w 726"/>
                <a:gd name="T3" fmla="*/ 58 h 344"/>
                <a:gd name="T4" fmla="*/ 352 w 726"/>
                <a:gd name="T5" fmla="*/ 58 h 344"/>
                <a:gd name="T6" fmla="*/ 369 w 726"/>
                <a:gd name="T7" fmla="*/ 58 h 344"/>
                <a:gd name="T8" fmla="*/ 395 w 726"/>
                <a:gd name="T9" fmla="*/ 54 h 344"/>
                <a:gd name="T10" fmla="*/ 434 w 726"/>
                <a:gd name="T11" fmla="*/ 51 h 344"/>
                <a:gd name="T12" fmla="*/ 477 w 726"/>
                <a:gd name="T13" fmla="*/ 47 h 344"/>
                <a:gd name="T14" fmla="*/ 515 w 726"/>
                <a:gd name="T15" fmla="*/ 40 h 344"/>
                <a:gd name="T16" fmla="*/ 558 w 726"/>
                <a:gd name="T17" fmla="*/ 43 h 344"/>
                <a:gd name="T18" fmla="*/ 644 w 726"/>
                <a:gd name="T19" fmla="*/ 51 h 344"/>
                <a:gd name="T20" fmla="*/ 726 w 726"/>
                <a:gd name="T21" fmla="*/ 72 h 344"/>
                <a:gd name="T22" fmla="*/ 726 w 726"/>
                <a:gd name="T23" fmla="*/ 61 h 344"/>
                <a:gd name="T24" fmla="*/ 726 w 726"/>
                <a:gd name="T25" fmla="*/ 54 h 344"/>
                <a:gd name="T26" fmla="*/ 670 w 726"/>
                <a:gd name="T27" fmla="*/ 43 h 344"/>
                <a:gd name="T28" fmla="*/ 558 w 726"/>
                <a:gd name="T29" fmla="*/ 33 h 344"/>
                <a:gd name="T30" fmla="*/ 541 w 726"/>
                <a:gd name="T31" fmla="*/ 29 h 344"/>
                <a:gd name="T32" fmla="*/ 524 w 726"/>
                <a:gd name="T33" fmla="*/ 29 h 344"/>
                <a:gd name="T34" fmla="*/ 502 w 726"/>
                <a:gd name="T35" fmla="*/ 29 h 344"/>
                <a:gd name="T36" fmla="*/ 485 w 726"/>
                <a:gd name="T37" fmla="*/ 33 h 344"/>
                <a:gd name="T38" fmla="*/ 425 w 726"/>
                <a:gd name="T39" fmla="*/ 36 h 344"/>
                <a:gd name="T40" fmla="*/ 365 w 726"/>
                <a:gd name="T41" fmla="*/ 33 h 344"/>
                <a:gd name="T42" fmla="*/ 77 w 726"/>
                <a:gd name="T43" fmla="*/ 0 h 344"/>
                <a:gd name="T44" fmla="*/ 47 w 726"/>
                <a:gd name="T45" fmla="*/ 4 h 344"/>
                <a:gd name="T46" fmla="*/ 21 w 726"/>
                <a:gd name="T47" fmla="*/ 15 h 344"/>
                <a:gd name="T48" fmla="*/ 4 w 726"/>
                <a:gd name="T49" fmla="*/ 36 h 344"/>
                <a:gd name="T50" fmla="*/ 0 w 726"/>
                <a:gd name="T51" fmla="*/ 65 h 344"/>
                <a:gd name="T52" fmla="*/ 8 w 726"/>
                <a:gd name="T53" fmla="*/ 111 h 344"/>
                <a:gd name="T54" fmla="*/ 30 w 726"/>
                <a:gd name="T55" fmla="*/ 176 h 344"/>
                <a:gd name="T56" fmla="*/ 47 w 726"/>
                <a:gd name="T57" fmla="*/ 215 h 344"/>
                <a:gd name="T58" fmla="*/ 77 w 726"/>
                <a:gd name="T59" fmla="*/ 244 h 344"/>
                <a:gd name="T60" fmla="*/ 111 w 726"/>
                <a:gd name="T61" fmla="*/ 272 h 344"/>
                <a:gd name="T62" fmla="*/ 159 w 726"/>
                <a:gd name="T63" fmla="*/ 294 h 344"/>
                <a:gd name="T64" fmla="*/ 202 w 726"/>
                <a:gd name="T65" fmla="*/ 315 h 344"/>
                <a:gd name="T66" fmla="*/ 245 w 726"/>
                <a:gd name="T67" fmla="*/ 344 h 344"/>
                <a:gd name="T68" fmla="*/ 236 w 726"/>
                <a:gd name="T69" fmla="*/ 319 h 344"/>
                <a:gd name="T70" fmla="*/ 227 w 726"/>
                <a:gd name="T71" fmla="*/ 298 h 344"/>
                <a:gd name="T72" fmla="*/ 219 w 726"/>
                <a:gd name="T73" fmla="*/ 287 h 344"/>
                <a:gd name="T74" fmla="*/ 206 w 726"/>
                <a:gd name="T75" fmla="*/ 276 h 344"/>
                <a:gd name="T76" fmla="*/ 167 w 726"/>
                <a:gd name="T77" fmla="*/ 251 h 344"/>
                <a:gd name="T78" fmla="*/ 146 w 726"/>
                <a:gd name="T79" fmla="*/ 233 h 344"/>
                <a:gd name="T80" fmla="*/ 116 w 726"/>
                <a:gd name="T81" fmla="*/ 208 h 344"/>
                <a:gd name="T82" fmla="*/ 86 w 726"/>
                <a:gd name="T83" fmla="*/ 176 h 344"/>
                <a:gd name="T84" fmla="*/ 77 w 726"/>
                <a:gd name="T85" fmla="*/ 158 h 344"/>
                <a:gd name="T86" fmla="*/ 68 w 726"/>
                <a:gd name="T87" fmla="*/ 140 h 344"/>
                <a:gd name="T88" fmla="*/ 64 w 726"/>
                <a:gd name="T89" fmla="*/ 119 h 344"/>
                <a:gd name="T90" fmla="*/ 60 w 726"/>
                <a:gd name="T91" fmla="*/ 90 h 344"/>
                <a:gd name="T92" fmla="*/ 68 w 726"/>
                <a:gd name="T93" fmla="*/ 61 h 344"/>
                <a:gd name="T94" fmla="*/ 81 w 726"/>
                <a:gd name="T95" fmla="*/ 54 h 344"/>
                <a:gd name="T96" fmla="*/ 94 w 726"/>
                <a:gd name="T97" fmla="*/ 47 h 344"/>
                <a:gd name="T98" fmla="*/ 150 w 726"/>
                <a:gd name="T99" fmla="*/ 43 h 344"/>
                <a:gd name="T100" fmla="*/ 210 w 726"/>
                <a:gd name="T101" fmla="*/ 47 h 344"/>
                <a:gd name="T102" fmla="*/ 288 w 726"/>
                <a:gd name="T103" fmla="*/ 5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26" h="344">
                  <a:moveTo>
                    <a:pt x="288" y="54"/>
                  </a:moveTo>
                  <a:lnTo>
                    <a:pt x="326" y="58"/>
                  </a:lnTo>
                  <a:lnTo>
                    <a:pt x="352" y="58"/>
                  </a:lnTo>
                  <a:lnTo>
                    <a:pt x="369" y="58"/>
                  </a:lnTo>
                  <a:lnTo>
                    <a:pt x="395" y="54"/>
                  </a:lnTo>
                  <a:lnTo>
                    <a:pt x="434" y="51"/>
                  </a:lnTo>
                  <a:lnTo>
                    <a:pt x="477" y="47"/>
                  </a:lnTo>
                  <a:lnTo>
                    <a:pt x="515" y="40"/>
                  </a:lnTo>
                  <a:lnTo>
                    <a:pt x="558" y="43"/>
                  </a:lnTo>
                  <a:lnTo>
                    <a:pt x="644" y="51"/>
                  </a:lnTo>
                  <a:lnTo>
                    <a:pt x="726" y="72"/>
                  </a:lnTo>
                  <a:lnTo>
                    <a:pt x="726" y="61"/>
                  </a:lnTo>
                  <a:lnTo>
                    <a:pt x="726" y="54"/>
                  </a:lnTo>
                  <a:lnTo>
                    <a:pt x="670" y="43"/>
                  </a:lnTo>
                  <a:lnTo>
                    <a:pt x="558" y="33"/>
                  </a:lnTo>
                  <a:lnTo>
                    <a:pt x="541" y="29"/>
                  </a:lnTo>
                  <a:lnTo>
                    <a:pt x="524" y="29"/>
                  </a:lnTo>
                  <a:lnTo>
                    <a:pt x="502" y="29"/>
                  </a:lnTo>
                  <a:lnTo>
                    <a:pt x="485" y="33"/>
                  </a:lnTo>
                  <a:lnTo>
                    <a:pt x="425" y="36"/>
                  </a:lnTo>
                  <a:lnTo>
                    <a:pt x="365" y="33"/>
                  </a:lnTo>
                  <a:lnTo>
                    <a:pt x="77" y="0"/>
                  </a:lnTo>
                  <a:lnTo>
                    <a:pt x="47" y="4"/>
                  </a:lnTo>
                  <a:lnTo>
                    <a:pt x="21" y="15"/>
                  </a:lnTo>
                  <a:lnTo>
                    <a:pt x="4" y="36"/>
                  </a:lnTo>
                  <a:lnTo>
                    <a:pt x="0" y="65"/>
                  </a:lnTo>
                  <a:lnTo>
                    <a:pt x="8" y="111"/>
                  </a:lnTo>
                  <a:lnTo>
                    <a:pt x="30" y="176"/>
                  </a:lnTo>
                  <a:lnTo>
                    <a:pt x="47" y="215"/>
                  </a:lnTo>
                  <a:lnTo>
                    <a:pt x="77" y="244"/>
                  </a:lnTo>
                  <a:lnTo>
                    <a:pt x="111" y="272"/>
                  </a:lnTo>
                  <a:lnTo>
                    <a:pt x="159" y="294"/>
                  </a:lnTo>
                  <a:lnTo>
                    <a:pt x="202" y="315"/>
                  </a:lnTo>
                  <a:lnTo>
                    <a:pt x="245" y="344"/>
                  </a:lnTo>
                  <a:lnTo>
                    <a:pt x="236" y="319"/>
                  </a:lnTo>
                  <a:lnTo>
                    <a:pt x="227" y="298"/>
                  </a:lnTo>
                  <a:lnTo>
                    <a:pt x="219" y="287"/>
                  </a:lnTo>
                  <a:lnTo>
                    <a:pt x="206" y="276"/>
                  </a:lnTo>
                  <a:lnTo>
                    <a:pt x="167" y="251"/>
                  </a:lnTo>
                  <a:lnTo>
                    <a:pt x="146" y="233"/>
                  </a:lnTo>
                  <a:lnTo>
                    <a:pt x="116" y="208"/>
                  </a:lnTo>
                  <a:lnTo>
                    <a:pt x="86" y="176"/>
                  </a:lnTo>
                  <a:lnTo>
                    <a:pt x="77" y="158"/>
                  </a:lnTo>
                  <a:lnTo>
                    <a:pt x="68" y="140"/>
                  </a:lnTo>
                  <a:lnTo>
                    <a:pt x="64" y="119"/>
                  </a:lnTo>
                  <a:lnTo>
                    <a:pt x="60" y="90"/>
                  </a:lnTo>
                  <a:lnTo>
                    <a:pt x="68" y="61"/>
                  </a:lnTo>
                  <a:lnTo>
                    <a:pt x="81" y="54"/>
                  </a:lnTo>
                  <a:lnTo>
                    <a:pt x="94" y="47"/>
                  </a:lnTo>
                  <a:lnTo>
                    <a:pt x="150" y="43"/>
                  </a:lnTo>
                  <a:lnTo>
                    <a:pt x="210" y="47"/>
                  </a:lnTo>
                  <a:lnTo>
                    <a:pt x="288" y="54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5" name="Freeform 24"/>
            <p:cNvSpPr>
              <a:spLocks/>
            </p:cNvSpPr>
            <p:nvPr/>
          </p:nvSpPr>
          <p:spPr bwMode="auto">
            <a:xfrm>
              <a:off x="876" y="3790"/>
              <a:ext cx="219" cy="312"/>
            </a:xfrm>
            <a:custGeom>
              <a:avLst/>
              <a:gdLst>
                <a:gd name="T0" fmla="*/ 219 w 219"/>
                <a:gd name="T1" fmla="*/ 312 h 312"/>
                <a:gd name="T2" fmla="*/ 202 w 219"/>
                <a:gd name="T3" fmla="*/ 276 h 312"/>
                <a:gd name="T4" fmla="*/ 189 w 219"/>
                <a:gd name="T5" fmla="*/ 258 h 312"/>
                <a:gd name="T6" fmla="*/ 176 w 219"/>
                <a:gd name="T7" fmla="*/ 243 h 312"/>
                <a:gd name="T8" fmla="*/ 146 w 219"/>
                <a:gd name="T9" fmla="*/ 226 h 312"/>
                <a:gd name="T10" fmla="*/ 129 w 219"/>
                <a:gd name="T11" fmla="*/ 211 h 312"/>
                <a:gd name="T12" fmla="*/ 112 w 219"/>
                <a:gd name="T13" fmla="*/ 201 h 312"/>
                <a:gd name="T14" fmla="*/ 103 w 219"/>
                <a:gd name="T15" fmla="*/ 190 h 312"/>
                <a:gd name="T16" fmla="*/ 86 w 219"/>
                <a:gd name="T17" fmla="*/ 175 h 312"/>
                <a:gd name="T18" fmla="*/ 65 w 219"/>
                <a:gd name="T19" fmla="*/ 158 h 312"/>
                <a:gd name="T20" fmla="*/ 52 w 219"/>
                <a:gd name="T21" fmla="*/ 140 h 312"/>
                <a:gd name="T22" fmla="*/ 47 w 219"/>
                <a:gd name="T23" fmla="*/ 125 h 312"/>
                <a:gd name="T24" fmla="*/ 39 w 219"/>
                <a:gd name="T25" fmla="*/ 107 h 312"/>
                <a:gd name="T26" fmla="*/ 35 w 219"/>
                <a:gd name="T27" fmla="*/ 82 h 312"/>
                <a:gd name="T28" fmla="*/ 35 w 219"/>
                <a:gd name="T29" fmla="*/ 64 h 312"/>
                <a:gd name="T30" fmla="*/ 39 w 219"/>
                <a:gd name="T31" fmla="*/ 50 h 312"/>
                <a:gd name="T32" fmla="*/ 47 w 219"/>
                <a:gd name="T33" fmla="*/ 29 h 312"/>
                <a:gd name="T34" fmla="*/ 65 w 219"/>
                <a:gd name="T35" fmla="*/ 18 h 312"/>
                <a:gd name="T36" fmla="*/ 90 w 219"/>
                <a:gd name="T37" fmla="*/ 14 h 312"/>
                <a:gd name="T38" fmla="*/ 116 w 219"/>
                <a:gd name="T39" fmla="*/ 11 h 312"/>
                <a:gd name="T40" fmla="*/ 163 w 219"/>
                <a:gd name="T41" fmla="*/ 14 h 312"/>
                <a:gd name="T42" fmla="*/ 43 w 219"/>
                <a:gd name="T43" fmla="*/ 0 h 312"/>
                <a:gd name="T44" fmla="*/ 22 w 219"/>
                <a:gd name="T45" fmla="*/ 4 h 312"/>
                <a:gd name="T46" fmla="*/ 9 w 219"/>
                <a:gd name="T47" fmla="*/ 11 h 312"/>
                <a:gd name="T48" fmla="*/ 0 w 219"/>
                <a:gd name="T49" fmla="*/ 39 h 312"/>
                <a:gd name="T50" fmla="*/ 0 w 219"/>
                <a:gd name="T51" fmla="*/ 64 h 312"/>
                <a:gd name="T52" fmla="*/ 9 w 219"/>
                <a:gd name="T53" fmla="*/ 93 h 312"/>
                <a:gd name="T54" fmla="*/ 22 w 219"/>
                <a:gd name="T55" fmla="*/ 118 h 312"/>
                <a:gd name="T56" fmla="*/ 52 w 219"/>
                <a:gd name="T57" fmla="*/ 165 h 312"/>
                <a:gd name="T58" fmla="*/ 86 w 219"/>
                <a:gd name="T59" fmla="*/ 193 h 312"/>
                <a:gd name="T60" fmla="*/ 121 w 219"/>
                <a:gd name="T61" fmla="*/ 222 h 312"/>
                <a:gd name="T62" fmla="*/ 159 w 219"/>
                <a:gd name="T63" fmla="*/ 251 h 312"/>
                <a:gd name="T64" fmla="*/ 189 w 219"/>
                <a:gd name="T65" fmla="*/ 279 h 312"/>
                <a:gd name="T66" fmla="*/ 219 w 219"/>
                <a:gd name="T67" fmla="*/ 312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9" h="312">
                  <a:moveTo>
                    <a:pt x="219" y="312"/>
                  </a:moveTo>
                  <a:lnTo>
                    <a:pt x="202" y="276"/>
                  </a:lnTo>
                  <a:lnTo>
                    <a:pt x="189" y="258"/>
                  </a:lnTo>
                  <a:lnTo>
                    <a:pt x="176" y="243"/>
                  </a:lnTo>
                  <a:lnTo>
                    <a:pt x="146" y="226"/>
                  </a:lnTo>
                  <a:lnTo>
                    <a:pt x="129" y="211"/>
                  </a:lnTo>
                  <a:lnTo>
                    <a:pt x="112" y="201"/>
                  </a:lnTo>
                  <a:lnTo>
                    <a:pt x="103" y="190"/>
                  </a:lnTo>
                  <a:lnTo>
                    <a:pt x="86" y="175"/>
                  </a:lnTo>
                  <a:lnTo>
                    <a:pt x="65" y="158"/>
                  </a:lnTo>
                  <a:lnTo>
                    <a:pt x="52" y="140"/>
                  </a:lnTo>
                  <a:lnTo>
                    <a:pt x="47" y="125"/>
                  </a:lnTo>
                  <a:lnTo>
                    <a:pt x="39" y="107"/>
                  </a:lnTo>
                  <a:lnTo>
                    <a:pt x="35" y="82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47" y="29"/>
                  </a:lnTo>
                  <a:lnTo>
                    <a:pt x="65" y="18"/>
                  </a:lnTo>
                  <a:lnTo>
                    <a:pt x="90" y="14"/>
                  </a:lnTo>
                  <a:lnTo>
                    <a:pt x="116" y="11"/>
                  </a:lnTo>
                  <a:lnTo>
                    <a:pt x="163" y="14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39"/>
                  </a:lnTo>
                  <a:lnTo>
                    <a:pt x="0" y="64"/>
                  </a:lnTo>
                  <a:lnTo>
                    <a:pt x="9" y="93"/>
                  </a:lnTo>
                  <a:lnTo>
                    <a:pt x="22" y="118"/>
                  </a:lnTo>
                  <a:lnTo>
                    <a:pt x="52" y="165"/>
                  </a:lnTo>
                  <a:lnTo>
                    <a:pt x="86" y="193"/>
                  </a:lnTo>
                  <a:lnTo>
                    <a:pt x="121" y="222"/>
                  </a:lnTo>
                  <a:lnTo>
                    <a:pt x="159" y="251"/>
                  </a:lnTo>
                  <a:lnTo>
                    <a:pt x="189" y="279"/>
                  </a:lnTo>
                  <a:lnTo>
                    <a:pt x="219" y="312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6" name="Freeform 25"/>
            <p:cNvSpPr>
              <a:spLocks/>
            </p:cNvSpPr>
            <p:nvPr/>
          </p:nvSpPr>
          <p:spPr bwMode="auto">
            <a:xfrm>
              <a:off x="2990" y="3754"/>
              <a:ext cx="1292" cy="333"/>
            </a:xfrm>
            <a:custGeom>
              <a:avLst/>
              <a:gdLst>
                <a:gd name="T0" fmla="*/ 1292 w 1292"/>
                <a:gd name="T1" fmla="*/ 15 h 333"/>
                <a:gd name="T2" fmla="*/ 1280 w 1292"/>
                <a:gd name="T3" fmla="*/ 18 h 333"/>
                <a:gd name="T4" fmla="*/ 1254 w 1292"/>
                <a:gd name="T5" fmla="*/ 22 h 333"/>
                <a:gd name="T6" fmla="*/ 1228 w 1292"/>
                <a:gd name="T7" fmla="*/ 29 h 333"/>
                <a:gd name="T8" fmla="*/ 1194 w 1292"/>
                <a:gd name="T9" fmla="*/ 36 h 333"/>
                <a:gd name="T10" fmla="*/ 1112 w 1292"/>
                <a:gd name="T11" fmla="*/ 58 h 333"/>
                <a:gd name="T12" fmla="*/ 1022 w 1292"/>
                <a:gd name="T13" fmla="*/ 75 h 333"/>
                <a:gd name="T14" fmla="*/ 927 w 1292"/>
                <a:gd name="T15" fmla="*/ 97 h 333"/>
                <a:gd name="T16" fmla="*/ 846 w 1292"/>
                <a:gd name="T17" fmla="*/ 118 h 333"/>
                <a:gd name="T18" fmla="*/ 807 w 1292"/>
                <a:gd name="T19" fmla="*/ 129 h 333"/>
                <a:gd name="T20" fmla="*/ 773 w 1292"/>
                <a:gd name="T21" fmla="*/ 140 h 333"/>
                <a:gd name="T22" fmla="*/ 747 w 1292"/>
                <a:gd name="T23" fmla="*/ 147 h 333"/>
                <a:gd name="T24" fmla="*/ 725 w 1292"/>
                <a:gd name="T25" fmla="*/ 154 h 333"/>
                <a:gd name="T26" fmla="*/ 502 w 1292"/>
                <a:gd name="T27" fmla="*/ 254 h 333"/>
                <a:gd name="T28" fmla="*/ 442 w 1292"/>
                <a:gd name="T29" fmla="*/ 276 h 333"/>
                <a:gd name="T30" fmla="*/ 390 w 1292"/>
                <a:gd name="T31" fmla="*/ 294 h 333"/>
                <a:gd name="T32" fmla="*/ 335 w 1292"/>
                <a:gd name="T33" fmla="*/ 305 h 333"/>
                <a:gd name="T34" fmla="*/ 270 w 1292"/>
                <a:gd name="T35" fmla="*/ 315 h 333"/>
                <a:gd name="T36" fmla="*/ 201 w 1292"/>
                <a:gd name="T37" fmla="*/ 322 h 333"/>
                <a:gd name="T38" fmla="*/ 141 w 1292"/>
                <a:gd name="T39" fmla="*/ 330 h 333"/>
                <a:gd name="T40" fmla="*/ 98 w 1292"/>
                <a:gd name="T41" fmla="*/ 330 h 333"/>
                <a:gd name="T42" fmla="*/ 64 w 1292"/>
                <a:gd name="T43" fmla="*/ 333 h 333"/>
                <a:gd name="T44" fmla="*/ 42 w 1292"/>
                <a:gd name="T45" fmla="*/ 330 h 333"/>
                <a:gd name="T46" fmla="*/ 21 w 1292"/>
                <a:gd name="T47" fmla="*/ 326 h 333"/>
                <a:gd name="T48" fmla="*/ 0 w 1292"/>
                <a:gd name="T49" fmla="*/ 315 h 333"/>
                <a:gd name="T50" fmla="*/ 4 w 1292"/>
                <a:gd name="T51" fmla="*/ 315 h 333"/>
                <a:gd name="T52" fmla="*/ 12 w 1292"/>
                <a:gd name="T53" fmla="*/ 315 h 333"/>
                <a:gd name="T54" fmla="*/ 42 w 1292"/>
                <a:gd name="T55" fmla="*/ 308 h 333"/>
                <a:gd name="T56" fmla="*/ 120 w 1292"/>
                <a:gd name="T57" fmla="*/ 279 h 333"/>
                <a:gd name="T58" fmla="*/ 158 w 1292"/>
                <a:gd name="T59" fmla="*/ 269 h 333"/>
                <a:gd name="T60" fmla="*/ 189 w 1292"/>
                <a:gd name="T61" fmla="*/ 258 h 333"/>
                <a:gd name="T62" fmla="*/ 206 w 1292"/>
                <a:gd name="T63" fmla="*/ 251 h 333"/>
                <a:gd name="T64" fmla="*/ 210 w 1292"/>
                <a:gd name="T65" fmla="*/ 251 h 333"/>
                <a:gd name="T66" fmla="*/ 206 w 1292"/>
                <a:gd name="T67" fmla="*/ 251 h 333"/>
                <a:gd name="T68" fmla="*/ 373 w 1292"/>
                <a:gd name="T69" fmla="*/ 201 h 333"/>
                <a:gd name="T70" fmla="*/ 403 w 1292"/>
                <a:gd name="T71" fmla="*/ 201 h 333"/>
                <a:gd name="T72" fmla="*/ 420 w 1292"/>
                <a:gd name="T73" fmla="*/ 197 h 333"/>
                <a:gd name="T74" fmla="*/ 442 w 1292"/>
                <a:gd name="T75" fmla="*/ 194 h 333"/>
                <a:gd name="T76" fmla="*/ 463 w 1292"/>
                <a:gd name="T77" fmla="*/ 190 h 333"/>
                <a:gd name="T78" fmla="*/ 485 w 1292"/>
                <a:gd name="T79" fmla="*/ 186 h 333"/>
                <a:gd name="T80" fmla="*/ 515 w 1292"/>
                <a:gd name="T81" fmla="*/ 186 h 333"/>
                <a:gd name="T82" fmla="*/ 597 w 1292"/>
                <a:gd name="T83" fmla="*/ 186 h 333"/>
                <a:gd name="T84" fmla="*/ 648 w 1292"/>
                <a:gd name="T85" fmla="*/ 172 h 333"/>
                <a:gd name="T86" fmla="*/ 704 w 1292"/>
                <a:gd name="T87" fmla="*/ 147 h 333"/>
                <a:gd name="T88" fmla="*/ 756 w 1292"/>
                <a:gd name="T89" fmla="*/ 126 h 333"/>
                <a:gd name="T90" fmla="*/ 807 w 1292"/>
                <a:gd name="T91" fmla="*/ 108 h 333"/>
                <a:gd name="T92" fmla="*/ 829 w 1292"/>
                <a:gd name="T93" fmla="*/ 104 h 333"/>
                <a:gd name="T94" fmla="*/ 854 w 1292"/>
                <a:gd name="T95" fmla="*/ 97 h 333"/>
                <a:gd name="T96" fmla="*/ 923 w 1292"/>
                <a:gd name="T97" fmla="*/ 83 h 333"/>
                <a:gd name="T98" fmla="*/ 1082 w 1292"/>
                <a:gd name="T99" fmla="*/ 47 h 333"/>
                <a:gd name="T100" fmla="*/ 1155 w 1292"/>
                <a:gd name="T101" fmla="*/ 29 h 333"/>
                <a:gd name="T102" fmla="*/ 1219 w 1292"/>
                <a:gd name="T103" fmla="*/ 15 h 333"/>
                <a:gd name="T104" fmla="*/ 1241 w 1292"/>
                <a:gd name="T105" fmla="*/ 7 h 333"/>
                <a:gd name="T106" fmla="*/ 1258 w 1292"/>
                <a:gd name="T107" fmla="*/ 4 h 333"/>
                <a:gd name="T108" fmla="*/ 1271 w 1292"/>
                <a:gd name="T109" fmla="*/ 4 h 333"/>
                <a:gd name="T110" fmla="*/ 1275 w 1292"/>
                <a:gd name="T111" fmla="*/ 0 h 333"/>
                <a:gd name="T112" fmla="*/ 1292 w 1292"/>
                <a:gd name="T113" fmla="*/ 15 h 3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92" h="333">
                  <a:moveTo>
                    <a:pt x="1292" y="15"/>
                  </a:moveTo>
                  <a:lnTo>
                    <a:pt x="1280" y="18"/>
                  </a:lnTo>
                  <a:lnTo>
                    <a:pt x="1254" y="22"/>
                  </a:lnTo>
                  <a:lnTo>
                    <a:pt x="1228" y="29"/>
                  </a:lnTo>
                  <a:lnTo>
                    <a:pt x="1194" y="36"/>
                  </a:lnTo>
                  <a:lnTo>
                    <a:pt x="1112" y="58"/>
                  </a:lnTo>
                  <a:lnTo>
                    <a:pt x="1022" y="75"/>
                  </a:lnTo>
                  <a:lnTo>
                    <a:pt x="927" y="97"/>
                  </a:lnTo>
                  <a:lnTo>
                    <a:pt x="846" y="118"/>
                  </a:lnTo>
                  <a:lnTo>
                    <a:pt x="807" y="129"/>
                  </a:lnTo>
                  <a:lnTo>
                    <a:pt x="773" y="140"/>
                  </a:lnTo>
                  <a:lnTo>
                    <a:pt x="747" y="147"/>
                  </a:lnTo>
                  <a:lnTo>
                    <a:pt x="725" y="154"/>
                  </a:lnTo>
                  <a:lnTo>
                    <a:pt x="502" y="254"/>
                  </a:lnTo>
                  <a:lnTo>
                    <a:pt x="442" y="276"/>
                  </a:lnTo>
                  <a:lnTo>
                    <a:pt x="390" y="294"/>
                  </a:lnTo>
                  <a:lnTo>
                    <a:pt x="335" y="305"/>
                  </a:lnTo>
                  <a:lnTo>
                    <a:pt x="270" y="315"/>
                  </a:lnTo>
                  <a:lnTo>
                    <a:pt x="201" y="322"/>
                  </a:lnTo>
                  <a:lnTo>
                    <a:pt x="141" y="330"/>
                  </a:lnTo>
                  <a:lnTo>
                    <a:pt x="98" y="330"/>
                  </a:lnTo>
                  <a:lnTo>
                    <a:pt x="64" y="333"/>
                  </a:lnTo>
                  <a:lnTo>
                    <a:pt x="42" y="330"/>
                  </a:lnTo>
                  <a:lnTo>
                    <a:pt x="21" y="326"/>
                  </a:lnTo>
                  <a:lnTo>
                    <a:pt x="0" y="315"/>
                  </a:lnTo>
                  <a:lnTo>
                    <a:pt x="4" y="315"/>
                  </a:lnTo>
                  <a:lnTo>
                    <a:pt x="12" y="315"/>
                  </a:lnTo>
                  <a:lnTo>
                    <a:pt x="42" y="308"/>
                  </a:lnTo>
                  <a:lnTo>
                    <a:pt x="120" y="279"/>
                  </a:lnTo>
                  <a:lnTo>
                    <a:pt x="158" y="269"/>
                  </a:lnTo>
                  <a:lnTo>
                    <a:pt x="189" y="258"/>
                  </a:lnTo>
                  <a:lnTo>
                    <a:pt x="206" y="251"/>
                  </a:lnTo>
                  <a:lnTo>
                    <a:pt x="210" y="251"/>
                  </a:lnTo>
                  <a:lnTo>
                    <a:pt x="206" y="251"/>
                  </a:lnTo>
                  <a:lnTo>
                    <a:pt x="373" y="201"/>
                  </a:lnTo>
                  <a:lnTo>
                    <a:pt x="403" y="201"/>
                  </a:lnTo>
                  <a:lnTo>
                    <a:pt x="420" y="197"/>
                  </a:lnTo>
                  <a:lnTo>
                    <a:pt x="442" y="194"/>
                  </a:lnTo>
                  <a:lnTo>
                    <a:pt x="463" y="190"/>
                  </a:lnTo>
                  <a:lnTo>
                    <a:pt x="485" y="186"/>
                  </a:lnTo>
                  <a:lnTo>
                    <a:pt x="515" y="186"/>
                  </a:lnTo>
                  <a:lnTo>
                    <a:pt x="597" y="186"/>
                  </a:lnTo>
                  <a:lnTo>
                    <a:pt x="648" y="172"/>
                  </a:lnTo>
                  <a:lnTo>
                    <a:pt x="704" y="147"/>
                  </a:lnTo>
                  <a:lnTo>
                    <a:pt x="756" y="126"/>
                  </a:lnTo>
                  <a:lnTo>
                    <a:pt x="807" y="108"/>
                  </a:lnTo>
                  <a:lnTo>
                    <a:pt x="829" y="104"/>
                  </a:lnTo>
                  <a:lnTo>
                    <a:pt x="854" y="97"/>
                  </a:lnTo>
                  <a:lnTo>
                    <a:pt x="923" y="83"/>
                  </a:lnTo>
                  <a:lnTo>
                    <a:pt x="1082" y="47"/>
                  </a:lnTo>
                  <a:lnTo>
                    <a:pt x="1155" y="29"/>
                  </a:lnTo>
                  <a:lnTo>
                    <a:pt x="1219" y="15"/>
                  </a:lnTo>
                  <a:lnTo>
                    <a:pt x="1241" y="7"/>
                  </a:lnTo>
                  <a:lnTo>
                    <a:pt x="1258" y="4"/>
                  </a:lnTo>
                  <a:lnTo>
                    <a:pt x="1271" y="4"/>
                  </a:lnTo>
                  <a:lnTo>
                    <a:pt x="1275" y="0"/>
                  </a:lnTo>
                  <a:lnTo>
                    <a:pt x="1292" y="1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7" name="Freeform 26"/>
            <p:cNvSpPr>
              <a:spLocks/>
            </p:cNvSpPr>
            <p:nvPr/>
          </p:nvSpPr>
          <p:spPr bwMode="auto">
            <a:xfrm>
              <a:off x="206" y="2702"/>
              <a:ext cx="370" cy="633"/>
            </a:xfrm>
            <a:custGeom>
              <a:avLst/>
              <a:gdLst>
                <a:gd name="T0" fmla="*/ 370 w 370"/>
                <a:gd name="T1" fmla="*/ 0 h 633"/>
                <a:gd name="T2" fmla="*/ 254 w 370"/>
                <a:gd name="T3" fmla="*/ 168 h 633"/>
                <a:gd name="T4" fmla="*/ 142 w 370"/>
                <a:gd name="T5" fmla="*/ 340 h 633"/>
                <a:gd name="T6" fmla="*/ 95 w 370"/>
                <a:gd name="T7" fmla="*/ 422 h 633"/>
                <a:gd name="T8" fmla="*/ 56 w 370"/>
                <a:gd name="T9" fmla="*/ 497 h 633"/>
                <a:gd name="T10" fmla="*/ 26 w 370"/>
                <a:gd name="T11" fmla="*/ 569 h 633"/>
                <a:gd name="T12" fmla="*/ 9 w 370"/>
                <a:gd name="T13" fmla="*/ 633 h 633"/>
                <a:gd name="T14" fmla="*/ 0 w 370"/>
                <a:gd name="T15" fmla="*/ 633 h 633"/>
                <a:gd name="T16" fmla="*/ 13 w 370"/>
                <a:gd name="T17" fmla="*/ 598 h 633"/>
                <a:gd name="T18" fmla="*/ 26 w 370"/>
                <a:gd name="T19" fmla="*/ 565 h 633"/>
                <a:gd name="T20" fmla="*/ 35 w 370"/>
                <a:gd name="T21" fmla="*/ 544 h 633"/>
                <a:gd name="T22" fmla="*/ 39 w 370"/>
                <a:gd name="T23" fmla="*/ 526 h 633"/>
                <a:gd name="T24" fmla="*/ 52 w 370"/>
                <a:gd name="T25" fmla="*/ 497 h 633"/>
                <a:gd name="T26" fmla="*/ 60 w 370"/>
                <a:gd name="T27" fmla="*/ 476 h 633"/>
                <a:gd name="T28" fmla="*/ 159 w 370"/>
                <a:gd name="T29" fmla="*/ 300 h 633"/>
                <a:gd name="T30" fmla="*/ 211 w 370"/>
                <a:gd name="T31" fmla="*/ 218 h 633"/>
                <a:gd name="T32" fmla="*/ 258 w 370"/>
                <a:gd name="T33" fmla="*/ 146 h 633"/>
                <a:gd name="T34" fmla="*/ 301 w 370"/>
                <a:gd name="T35" fmla="*/ 86 h 633"/>
                <a:gd name="T36" fmla="*/ 318 w 370"/>
                <a:gd name="T37" fmla="*/ 61 h 633"/>
                <a:gd name="T38" fmla="*/ 335 w 370"/>
                <a:gd name="T39" fmla="*/ 39 h 633"/>
                <a:gd name="T40" fmla="*/ 348 w 370"/>
                <a:gd name="T41" fmla="*/ 21 h 633"/>
                <a:gd name="T42" fmla="*/ 357 w 370"/>
                <a:gd name="T43" fmla="*/ 10 h 633"/>
                <a:gd name="T44" fmla="*/ 365 w 370"/>
                <a:gd name="T45" fmla="*/ 0 h 633"/>
                <a:gd name="T46" fmla="*/ 365 w 370"/>
                <a:gd name="T47" fmla="*/ 0 h 633"/>
                <a:gd name="T48" fmla="*/ 370 w 370"/>
                <a:gd name="T49" fmla="*/ 0 h 6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0" h="633">
                  <a:moveTo>
                    <a:pt x="370" y="0"/>
                  </a:moveTo>
                  <a:lnTo>
                    <a:pt x="254" y="168"/>
                  </a:lnTo>
                  <a:lnTo>
                    <a:pt x="142" y="340"/>
                  </a:lnTo>
                  <a:lnTo>
                    <a:pt x="95" y="422"/>
                  </a:lnTo>
                  <a:lnTo>
                    <a:pt x="56" y="497"/>
                  </a:lnTo>
                  <a:lnTo>
                    <a:pt x="26" y="569"/>
                  </a:lnTo>
                  <a:lnTo>
                    <a:pt x="9" y="633"/>
                  </a:lnTo>
                  <a:lnTo>
                    <a:pt x="0" y="633"/>
                  </a:lnTo>
                  <a:lnTo>
                    <a:pt x="13" y="598"/>
                  </a:lnTo>
                  <a:lnTo>
                    <a:pt x="26" y="565"/>
                  </a:lnTo>
                  <a:lnTo>
                    <a:pt x="35" y="544"/>
                  </a:lnTo>
                  <a:lnTo>
                    <a:pt x="39" y="526"/>
                  </a:lnTo>
                  <a:lnTo>
                    <a:pt x="52" y="497"/>
                  </a:lnTo>
                  <a:lnTo>
                    <a:pt x="60" y="476"/>
                  </a:lnTo>
                  <a:lnTo>
                    <a:pt x="159" y="300"/>
                  </a:lnTo>
                  <a:lnTo>
                    <a:pt x="211" y="218"/>
                  </a:lnTo>
                  <a:lnTo>
                    <a:pt x="258" y="146"/>
                  </a:lnTo>
                  <a:lnTo>
                    <a:pt x="301" y="86"/>
                  </a:lnTo>
                  <a:lnTo>
                    <a:pt x="318" y="61"/>
                  </a:lnTo>
                  <a:lnTo>
                    <a:pt x="335" y="39"/>
                  </a:lnTo>
                  <a:lnTo>
                    <a:pt x="348" y="21"/>
                  </a:lnTo>
                  <a:lnTo>
                    <a:pt x="357" y="10"/>
                  </a:lnTo>
                  <a:lnTo>
                    <a:pt x="365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8" name="Freeform 27"/>
            <p:cNvSpPr>
              <a:spLocks/>
            </p:cNvSpPr>
            <p:nvPr/>
          </p:nvSpPr>
          <p:spPr bwMode="auto">
            <a:xfrm>
              <a:off x="546" y="2666"/>
              <a:ext cx="81" cy="61"/>
            </a:xfrm>
            <a:custGeom>
              <a:avLst/>
              <a:gdLst>
                <a:gd name="T0" fmla="*/ 30 w 81"/>
                <a:gd name="T1" fmla="*/ 25 h 61"/>
                <a:gd name="T2" fmla="*/ 55 w 81"/>
                <a:gd name="T3" fmla="*/ 25 h 61"/>
                <a:gd name="T4" fmla="*/ 68 w 81"/>
                <a:gd name="T5" fmla="*/ 29 h 61"/>
                <a:gd name="T6" fmla="*/ 81 w 81"/>
                <a:gd name="T7" fmla="*/ 36 h 61"/>
                <a:gd name="T8" fmla="*/ 60 w 81"/>
                <a:gd name="T9" fmla="*/ 39 h 61"/>
                <a:gd name="T10" fmla="*/ 42 w 81"/>
                <a:gd name="T11" fmla="*/ 36 h 61"/>
                <a:gd name="T12" fmla="*/ 30 w 81"/>
                <a:gd name="T13" fmla="*/ 25 h 61"/>
                <a:gd name="T14" fmla="*/ 34 w 81"/>
                <a:gd name="T15" fmla="*/ 36 h 61"/>
                <a:gd name="T16" fmla="*/ 34 w 81"/>
                <a:gd name="T17" fmla="*/ 50 h 61"/>
                <a:gd name="T18" fmla="*/ 30 w 81"/>
                <a:gd name="T19" fmla="*/ 61 h 61"/>
                <a:gd name="T20" fmla="*/ 17 w 81"/>
                <a:gd name="T21" fmla="*/ 50 h 61"/>
                <a:gd name="T22" fmla="*/ 17 w 81"/>
                <a:gd name="T23" fmla="*/ 43 h 61"/>
                <a:gd name="T24" fmla="*/ 30 w 81"/>
                <a:gd name="T25" fmla="*/ 25 h 61"/>
                <a:gd name="T26" fmla="*/ 12 w 81"/>
                <a:gd name="T27" fmla="*/ 25 h 61"/>
                <a:gd name="T28" fmla="*/ 0 w 81"/>
                <a:gd name="T29" fmla="*/ 21 h 61"/>
                <a:gd name="T30" fmla="*/ 8 w 81"/>
                <a:gd name="T31" fmla="*/ 18 h 61"/>
                <a:gd name="T32" fmla="*/ 12 w 81"/>
                <a:gd name="T33" fmla="*/ 18 h 61"/>
                <a:gd name="T34" fmla="*/ 25 w 81"/>
                <a:gd name="T35" fmla="*/ 25 h 61"/>
                <a:gd name="T36" fmla="*/ 25 w 81"/>
                <a:gd name="T37" fmla="*/ 11 h 61"/>
                <a:gd name="T38" fmla="*/ 34 w 81"/>
                <a:gd name="T39" fmla="*/ 0 h 61"/>
                <a:gd name="T40" fmla="*/ 38 w 81"/>
                <a:gd name="T41" fmla="*/ 7 h 61"/>
                <a:gd name="T42" fmla="*/ 34 w 81"/>
                <a:gd name="T43" fmla="*/ 14 h 61"/>
                <a:gd name="T44" fmla="*/ 25 w 81"/>
                <a:gd name="T45" fmla="*/ 29 h 61"/>
                <a:gd name="T46" fmla="*/ 60 w 81"/>
                <a:gd name="T47" fmla="*/ 7 h 61"/>
                <a:gd name="T48" fmla="*/ 68 w 81"/>
                <a:gd name="T49" fmla="*/ 7 h 61"/>
                <a:gd name="T50" fmla="*/ 68 w 81"/>
                <a:gd name="T51" fmla="*/ 14 h 61"/>
                <a:gd name="T52" fmla="*/ 60 w 81"/>
                <a:gd name="T53" fmla="*/ 21 h 61"/>
                <a:gd name="T54" fmla="*/ 42 w 81"/>
                <a:gd name="T55" fmla="*/ 21 h 61"/>
                <a:gd name="T56" fmla="*/ 30 w 81"/>
                <a:gd name="T57" fmla="*/ 25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1" h="61">
                  <a:moveTo>
                    <a:pt x="30" y="25"/>
                  </a:moveTo>
                  <a:lnTo>
                    <a:pt x="55" y="25"/>
                  </a:lnTo>
                  <a:lnTo>
                    <a:pt x="68" y="29"/>
                  </a:lnTo>
                  <a:lnTo>
                    <a:pt x="81" y="36"/>
                  </a:lnTo>
                  <a:lnTo>
                    <a:pt x="60" y="39"/>
                  </a:lnTo>
                  <a:lnTo>
                    <a:pt x="42" y="36"/>
                  </a:lnTo>
                  <a:lnTo>
                    <a:pt x="30" y="25"/>
                  </a:lnTo>
                  <a:lnTo>
                    <a:pt x="34" y="36"/>
                  </a:lnTo>
                  <a:lnTo>
                    <a:pt x="34" y="50"/>
                  </a:lnTo>
                  <a:lnTo>
                    <a:pt x="30" y="61"/>
                  </a:lnTo>
                  <a:lnTo>
                    <a:pt x="17" y="50"/>
                  </a:lnTo>
                  <a:lnTo>
                    <a:pt x="17" y="43"/>
                  </a:lnTo>
                  <a:lnTo>
                    <a:pt x="30" y="25"/>
                  </a:lnTo>
                  <a:lnTo>
                    <a:pt x="12" y="25"/>
                  </a:lnTo>
                  <a:lnTo>
                    <a:pt x="0" y="21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25" y="25"/>
                  </a:lnTo>
                  <a:lnTo>
                    <a:pt x="25" y="11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4" y="14"/>
                  </a:lnTo>
                  <a:lnTo>
                    <a:pt x="25" y="29"/>
                  </a:lnTo>
                  <a:lnTo>
                    <a:pt x="60" y="7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0" y="21"/>
                  </a:lnTo>
                  <a:lnTo>
                    <a:pt x="42" y="21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9" name="Freeform 28"/>
            <p:cNvSpPr>
              <a:spLocks/>
            </p:cNvSpPr>
            <p:nvPr/>
          </p:nvSpPr>
          <p:spPr bwMode="auto">
            <a:xfrm>
              <a:off x="528" y="2723"/>
              <a:ext cx="78" cy="65"/>
            </a:xfrm>
            <a:custGeom>
              <a:avLst/>
              <a:gdLst>
                <a:gd name="T0" fmla="*/ 26 w 78"/>
                <a:gd name="T1" fmla="*/ 25 h 65"/>
                <a:gd name="T2" fmla="*/ 56 w 78"/>
                <a:gd name="T3" fmla="*/ 29 h 65"/>
                <a:gd name="T4" fmla="*/ 69 w 78"/>
                <a:gd name="T5" fmla="*/ 32 h 65"/>
                <a:gd name="T6" fmla="*/ 78 w 78"/>
                <a:gd name="T7" fmla="*/ 40 h 65"/>
                <a:gd name="T8" fmla="*/ 56 w 78"/>
                <a:gd name="T9" fmla="*/ 43 h 65"/>
                <a:gd name="T10" fmla="*/ 43 w 78"/>
                <a:gd name="T11" fmla="*/ 40 h 65"/>
                <a:gd name="T12" fmla="*/ 30 w 78"/>
                <a:gd name="T13" fmla="*/ 29 h 65"/>
                <a:gd name="T14" fmla="*/ 35 w 78"/>
                <a:gd name="T15" fmla="*/ 36 h 65"/>
                <a:gd name="T16" fmla="*/ 35 w 78"/>
                <a:gd name="T17" fmla="*/ 50 h 65"/>
                <a:gd name="T18" fmla="*/ 26 w 78"/>
                <a:gd name="T19" fmla="*/ 65 h 65"/>
                <a:gd name="T20" fmla="*/ 18 w 78"/>
                <a:gd name="T21" fmla="*/ 54 h 65"/>
                <a:gd name="T22" fmla="*/ 18 w 78"/>
                <a:gd name="T23" fmla="*/ 47 h 65"/>
                <a:gd name="T24" fmla="*/ 30 w 78"/>
                <a:gd name="T25" fmla="*/ 25 h 65"/>
                <a:gd name="T26" fmla="*/ 13 w 78"/>
                <a:gd name="T27" fmla="*/ 29 h 65"/>
                <a:gd name="T28" fmla="*/ 0 w 78"/>
                <a:gd name="T29" fmla="*/ 25 h 65"/>
                <a:gd name="T30" fmla="*/ 5 w 78"/>
                <a:gd name="T31" fmla="*/ 22 h 65"/>
                <a:gd name="T32" fmla="*/ 13 w 78"/>
                <a:gd name="T33" fmla="*/ 22 h 65"/>
                <a:gd name="T34" fmla="*/ 26 w 78"/>
                <a:gd name="T35" fmla="*/ 29 h 65"/>
                <a:gd name="T36" fmla="*/ 26 w 78"/>
                <a:gd name="T37" fmla="*/ 11 h 65"/>
                <a:gd name="T38" fmla="*/ 35 w 78"/>
                <a:gd name="T39" fmla="*/ 0 h 65"/>
                <a:gd name="T40" fmla="*/ 39 w 78"/>
                <a:gd name="T41" fmla="*/ 7 h 65"/>
                <a:gd name="T42" fmla="*/ 35 w 78"/>
                <a:gd name="T43" fmla="*/ 14 h 65"/>
                <a:gd name="T44" fmla="*/ 26 w 78"/>
                <a:gd name="T45" fmla="*/ 29 h 65"/>
                <a:gd name="T46" fmla="*/ 56 w 78"/>
                <a:gd name="T47" fmla="*/ 11 h 65"/>
                <a:gd name="T48" fmla="*/ 69 w 78"/>
                <a:gd name="T49" fmla="*/ 11 h 65"/>
                <a:gd name="T50" fmla="*/ 69 w 78"/>
                <a:gd name="T51" fmla="*/ 14 h 65"/>
                <a:gd name="T52" fmla="*/ 56 w 78"/>
                <a:gd name="T53" fmla="*/ 22 h 65"/>
                <a:gd name="T54" fmla="*/ 43 w 78"/>
                <a:gd name="T55" fmla="*/ 25 h 65"/>
                <a:gd name="T56" fmla="*/ 26 w 78"/>
                <a:gd name="T57" fmla="*/ 25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5">
                  <a:moveTo>
                    <a:pt x="26" y="25"/>
                  </a:moveTo>
                  <a:lnTo>
                    <a:pt x="56" y="29"/>
                  </a:lnTo>
                  <a:lnTo>
                    <a:pt x="69" y="32"/>
                  </a:lnTo>
                  <a:lnTo>
                    <a:pt x="78" y="40"/>
                  </a:lnTo>
                  <a:lnTo>
                    <a:pt x="56" y="43"/>
                  </a:lnTo>
                  <a:lnTo>
                    <a:pt x="43" y="40"/>
                  </a:lnTo>
                  <a:lnTo>
                    <a:pt x="30" y="29"/>
                  </a:lnTo>
                  <a:lnTo>
                    <a:pt x="35" y="36"/>
                  </a:lnTo>
                  <a:lnTo>
                    <a:pt x="35" y="50"/>
                  </a:lnTo>
                  <a:lnTo>
                    <a:pt x="26" y="65"/>
                  </a:lnTo>
                  <a:lnTo>
                    <a:pt x="18" y="54"/>
                  </a:lnTo>
                  <a:lnTo>
                    <a:pt x="18" y="47"/>
                  </a:lnTo>
                  <a:lnTo>
                    <a:pt x="30" y="25"/>
                  </a:lnTo>
                  <a:lnTo>
                    <a:pt x="13" y="29"/>
                  </a:lnTo>
                  <a:lnTo>
                    <a:pt x="0" y="25"/>
                  </a:lnTo>
                  <a:lnTo>
                    <a:pt x="5" y="22"/>
                  </a:lnTo>
                  <a:lnTo>
                    <a:pt x="13" y="22"/>
                  </a:lnTo>
                  <a:lnTo>
                    <a:pt x="26" y="29"/>
                  </a:lnTo>
                  <a:lnTo>
                    <a:pt x="26" y="11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35" y="14"/>
                  </a:lnTo>
                  <a:lnTo>
                    <a:pt x="26" y="29"/>
                  </a:lnTo>
                  <a:lnTo>
                    <a:pt x="56" y="11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56" y="22"/>
                  </a:lnTo>
                  <a:lnTo>
                    <a:pt x="43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0" name="Freeform 29"/>
            <p:cNvSpPr>
              <a:spLocks/>
            </p:cNvSpPr>
            <p:nvPr/>
          </p:nvSpPr>
          <p:spPr bwMode="auto">
            <a:xfrm>
              <a:off x="472" y="2698"/>
              <a:ext cx="65" cy="54"/>
            </a:xfrm>
            <a:custGeom>
              <a:avLst/>
              <a:gdLst>
                <a:gd name="T0" fmla="*/ 26 w 65"/>
                <a:gd name="T1" fmla="*/ 36 h 54"/>
                <a:gd name="T2" fmla="*/ 39 w 65"/>
                <a:gd name="T3" fmla="*/ 14 h 54"/>
                <a:gd name="T4" fmla="*/ 48 w 65"/>
                <a:gd name="T5" fmla="*/ 4 h 54"/>
                <a:gd name="T6" fmla="*/ 61 w 65"/>
                <a:gd name="T7" fmla="*/ 0 h 54"/>
                <a:gd name="T8" fmla="*/ 56 w 65"/>
                <a:gd name="T9" fmla="*/ 18 h 54"/>
                <a:gd name="T10" fmla="*/ 43 w 65"/>
                <a:gd name="T11" fmla="*/ 29 h 54"/>
                <a:gd name="T12" fmla="*/ 26 w 65"/>
                <a:gd name="T13" fmla="*/ 36 h 54"/>
                <a:gd name="T14" fmla="*/ 39 w 65"/>
                <a:gd name="T15" fmla="*/ 32 h 54"/>
                <a:gd name="T16" fmla="*/ 65 w 65"/>
                <a:gd name="T17" fmla="*/ 50 h 54"/>
                <a:gd name="T18" fmla="*/ 52 w 65"/>
                <a:gd name="T19" fmla="*/ 54 h 54"/>
                <a:gd name="T20" fmla="*/ 39 w 65"/>
                <a:gd name="T21" fmla="*/ 50 h 54"/>
                <a:gd name="T22" fmla="*/ 26 w 65"/>
                <a:gd name="T23" fmla="*/ 32 h 54"/>
                <a:gd name="T24" fmla="*/ 22 w 65"/>
                <a:gd name="T25" fmla="*/ 47 h 54"/>
                <a:gd name="T26" fmla="*/ 9 w 65"/>
                <a:gd name="T27" fmla="*/ 54 h 54"/>
                <a:gd name="T28" fmla="*/ 9 w 65"/>
                <a:gd name="T29" fmla="*/ 47 h 54"/>
                <a:gd name="T30" fmla="*/ 13 w 65"/>
                <a:gd name="T31" fmla="*/ 43 h 54"/>
                <a:gd name="T32" fmla="*/ 26 w 65"/>
                <a:gd name="T33" fmla="*/ 36 h 54"/>
                <a:gd name="T34" fmla="*/ 9 w 65"/>
                <a:gd name="T35" fmla="*/ 32 h 54"/>
                <a:gd name="T36" fmla="*/ 0 w 65"/>
                <a:gd name="T37" fmla="*/ 18 h 54"/>
                <a:gd name="T38" fmla="*/ 9 w 65"/>
                <a:gd name="T39" fmla="*/ 18 h 54"/>
                <a:gd name="T40" fmla="*/ 18 w 65"/>
                <a:gd name="T41" fmla="*/ 25 h 54"/>
                <a:gd name="T42" fmla="*/ 31 w 65"/>
                <a:gd name="T43" fmla="*/ 39 h 54"/>
                <a:gd name="T44" fmla="*/ 22 w 65"/>
                <a:gd name="T45" fmla="*/ 22 h 54"/>
                <a:gd name="T46" fmla="*/ 18 w 65"/>
                <a:gd name="T47" fmla="*/ 4 h 54"/>
                <a:gd name="T48" fmla="*/ 26 w 65"/>
                <a:gd name="T49" fmla="*/ 0 h 54"/>
                <a:gd name="T50" fmla="*/ 31 w 65"/>
                <a:gd name="T51" fmla="*/ 0 h 54"/>
                <a:gd name="T52" fmla="*/ 35 w 65"/>
                <a:gd name="T53" fmla="*/ 11 h 54"/>
                <a:gd name="T54" fmla="*/ 31 w 65"/>
                <a:gd name="T55" fmla="*/ 22 h 54"/>
                <a:gd name="T56" fmla="*/ 26 w 65"/>
                <a:gd name="T57" fmla="*/ 36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5" h="54">
                  <a:moveTo>
                    <a:pt x="26" y="36"/>
                  </a:moveTo>
                  <a:lnTo>
                    <a:pt x="39" y="14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6" y="18"/>
                  </a:lnTo>
                  <a:lnTo>
                    <a:pt x="43" y="29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5" y="50"/>
                  </a:lnTo>
                  <a:lnTo>
                    <a:pt x="52" y="54"/>
                  </a:lnTo>
                  <a:lnTo>
                    <a:pt x="39" y="50"/>
                  </a:lnTo>
                  <a:lnTo>
                    <a:pt x="26" y="32"/>
                  </a:lnTo>
                  <a:lnTo>
                    <a:pt x="22" y="47"/>
                  </a:lnTo>
                  <a:lnTo>
                    <a:pt x="9" y="54"/>
                  </a:lnTo>
                  <a:lnTo>
                    <a:pt x="9" y="47"/>
                  </a:lnTo>
                  <a:lnTo>
                    <a:pt x="13" y="43"/>
                  </a:lnTo>
                  <a:lnTo>
                    <a:pt x="26" y="36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25"/>
                  </a:lnTo>
                  <a:lnTo>
                    <a:pt x="31" y="39"/>
                  </a:lnTo>
                  <a:lnTo>
                    <a:pt x="22" y="22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1"/>
                  </a:lnTo>
                  <a:lnTo>
                    <a:pt x="31" y="22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1" name="Freeform 30"/>
            <p:cNvSpPr>
              <a:spLocks/>
            </p:cNvSpPr>
            <p:nvPr/>
          </p:nvSpPr>
          <p:spPr bwMode="auto">
            <a:xfrm>
              <a:off x="481" y="2770"/>
              <a:ext cx="77" cy="64"/>
            </a:xfrm>
            <a:custGeom>
              <a:avLst/>
              <a:gdLst>
                <a:gd name="T0" fmla="*/ 39 w 77"/>
                <a:gd name="T1" fmla="*/ 25 h 64"/>
                <a:gd name="T2" fmla="*/ 52 w 77"/>
                <a:gd name="T3" fmla="*/ 43 h 64"/>
                <a:gd name="T4" fmla="*/ 56 w 77"/>
                <a:gd name="T5" fmla="*/ 53 h 64"/>
                <a:gd name="T6" fmla="*/ 52 w 77"/>
                <a:gd name="T7" fmla="*/ 64 h 64"/>
                <a:gd name="T8" fmla="*/ 39 w 77"/>
                <a:gd name="T9" fmla="*/ 53 h 64"/>
                <a:gd name="T10" fmla="*/ 34 w 77"/>
                <a:gd name="T11" fmla="*/ 39 h 64"/>
                <a:gd name="T12" fmla="*/ 39 w 77"/>
                <a:gd name="T13" fmla="*/ 25 h 64"/>
                <a:gd name="T14" fmla="*/ 30 w 77"/>
                <a:gd name="T15" fmla="*/ 32 h 64"/>
                <a:gd name="T16" fmla="*/ 17 w 77"/>
                <a:gd name="T17" fmla="*/ 39 h 64"/>
                <a:gd name="T18" fmla="*/ 0 w 77"/>
                <a:gd name="T19" fmla="*/ 39 h 64"/>
                <a:gd name="T20" fmla="*/ 4 w 77"/>
                <a:gd name="T21" fmla="*/ 28 h 64"/>
                <a:gd name="T22" fmla="*/ 17 w 77"/>
                <a:gd name="T23" fmla="*/ 25 h 64"/>
                <a:gd name="T24" fmla="*/ 39 w 77"/>
                <a:gd name="T25" fmla="*/ 25 h 64"/>
                <a:gd name="T26" fmla="*/ 30 w 77"/>
                <a:gd name="T27" fmla="*/ 14 h 64"/>
                <a:gd name="T28" fmla="*/ 30 w 77"/>
                <a:gd name="T29" fmla="*/ 0 h 64"/>
                <a:gd name="T30" fmla="*/ 34 w 77"/>
                <a:gd name="T31" fmla="*/ 3 h 64"/>
                <a:gd name="T32" fmla="*/ 39 w 77"/>
                <a:gd name="T33" fmla="*/ 10 h 64"/>
                <a:gd name="T34" fmla="*/ 34 w 77"/>
                <a:gd name="T35" fmla="*/ 21 h 64"/>
                <a:gd name="T36" fmla="*/ 52 w 77"/>
                <a:gd name="T37" fmla="*/ 14 h 64"/>
                <a:gd name="T38" fmla="*/ 60 w 77"/>
                <a:gd name="T39" fmla="*/ 10 h 64"/>
                <a:gd name="T40" fmla="*/ 69 w 77"/>
                <a:gd name="T41" fmla="*/ 14 h 64"/>
                <a:gd name="T42" fmla="*/ 65 w 77"/>
                <a:gd name="T43" fmla="*/ 21 h 64"/>
                <a:gd name="T44" fmla="*/ 56 w 77"/>
                <a:gd name="T45" fmla="*/ 21 h 64"/>
                <a:gd name="T46" fmla="*/ 34 w 77"/>
                <a:gd name="T47" fmla="*/ 21 h 64"/>
                <a:gd name="T48" fmla="*/ 73 w 77"/>
                <a:gd name="T49" fmla="*/ 36 h 64"/>
                <a:gd name="T50" fmla="*/ 77 w 77"/>
                <a:gd name="T51" fmla="*/ 43 h 64"/>
                <a:gd name="T52" fmla="*/ 73 w 77"/>
                <a:gd name="T53" fmla="*/ 43 h 64"/>
                <a:gd name="T54" fmla="*/ 60 w 77"/>
                <a:gd name="T55" fmla="*/ 43 h 64"/>
                <a:gd name="T56" fmla="*/ 47 w 77"/>
                <a:gd name="T57" fmla="*/ 32 h 64"/>
                <a:gd name="T58" fmla="*/ 39 w 77"/>
                <a:gd name="T59" fmla="*/ 25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64">
                  <a:moveTo>
                    <a:pt x="39" y="25"/>
                  </a:moveTo>
                  <a:lnTo>
                    <a:pt x="52" y="43"/>
                  </a:lnTo>
                  <a:lnTo>
                    <a:pt x="56" y="53"/>
                  </a:lnTo>
                  <a:lnTo>
                    <a:pt x="52" y="64"/>
                  </a:lnTo>
                  <a:lnTo>
                    <a:pt x="39" y="53"/>
                  </a:lnTo>
                  <a:lnTo>
                    <a:pt x="34" y="39"/>
                  </a:lnTo>
                  <a:lnTo>
                    <a:pt x="39" y="25"/>
                  </a:lnTo>
                  <a:lnTo>
                    <a:pt x="30" y="32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4" y="28"/>
                  </a:lnTo>
                  <a:lnTo>
                    <a:pt x="17" y="25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9" y="10"/>
                  </a:lnTo>
                  <a:lnTo>
                    <a:pt x="34" y="21"/>
                  </a:lnTo>
                  <a:lnTo>
                    <a:pt x="52" y="14"/>
                  </a:lnTo>
                  <a:lnTo>
                    <a:pt x="60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34" y="21"/>
                  </a:lnTo>
                  <a:lnTo>
                    <a:pt x="73" y="36"/>
                  </a:lnTo>
                  <a:lnTo>
                    <a:pt x="77" y="43"/>
                  </a:lnTo>
                  <a:lnTo>
                    <a:pt x="73" y="43"/>
                  </a:lnTo>
                  <a:lnTo>
                    <a:pt x="60" y="43"/>
                  </a:lnTo>
                  <a:lnTo>
                    <a:pt x="47" y="32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2" name="Freeform 31"/>
            <p:cNvSpPr>
              <a:spLocks/>
            </p:cNvSpPr>
            <p:nvPr/>
          </p:nvSpPr>
          <p:spPr bwMode="auto">
            <a:xfrm>
              <a:off x="438" y="2827"/>
              <a:ext cx="82" cy="50"/>
            </a:xfrm>
            <a:custGeom>
              <a:avLst/>
              <a:gdLst>
                <a:gd name="T0" fmla="*/ 39 w 82"/>
                <a:gd name="T1" fmla="*/ 18 h 50"/>
                <a:gd name="T2" fmla="*/ 56 w 82"/>
                <a:gd name="T3" fmla="*/ 32 h 50"/>
                <a:gd name="T4" fmla="*/ 60 w 82"/>
                <a:gd name="T5" fmla="*/ 39 h 50"/>
                <a:gd name="T6" fmla="*/ 56 w 82"/>
                <a:gd name="T7" fmla="*/ 50 h 50"/>
                <a:gd name="T8" fmla="*/ 43 w 82"/>
                <a:gd name="T9" fmla="*/ 43 h 50"/>
                <a:gd name="T10" fmla="*/ 34 w 82"/>
                <a:gd name="T11" fmla="*/ 32 h 50"/>
                <a:gd name="T12" fmla="*/ 39 w 82"/>
                <a:gd name="T13" fmla="*/ 18 h 50"/>
                <a:gd name="T14" fmla="*/ 30 w 82"/>
                <a:gd name="T15" fmla="*/ 29 h 50"/>
                <a:gd name="T16" fmla="*/ 0 w 82"/>
                <a:gd name="T17" fmla="*/ 43 h 50"/>
                <a:gd name="T18" fmla="*/ 4 w 82"/>
                <a:gd name="T19" fmla="*/ 32 h 50"/>
                <a:gd name="T20" fmla="*/ 13 w 82"/>
                <a:gd name="T21" fmla="*/ 25 h 50"/>
                <a:gd name="T22" fmla="*/ 39 w 82"/>
                <a:gd name="T23" fmla="*/ 18 h 50"/>
                <a:gd name="T24" fmla="*/ 30 w 82"/>
                <a:gd name="T25" fmla="*/ 11 h 50"/>
                <a:gd name="T26" fmla="*/ 26 w 82"/>
                <a:gd name="T27" fmla="*/ 0 h 50"/>
                <a:gd name="T28" fmla="*/ 34 w 82"/>
                <a:gd name="T29" fmla="*/ 0 h 50"/>
                <a:gd name="T30" fmla="*/ 39 w 82"/>
                <a:gd name="T31" fmla="*/ 7 h 50"/>
                <a:gd name="T32" fmla="*/ 34 w 82"/>
                <a:gd name="T33" fmla="*/ 18 h 50"/>
                <a:gd name="T34" fmla="*/ 52 w 82"/>
                <a:gd name="T35" fmla="*/ 7 h 50"/>
                <a:gd name="T36" fmla="*/ 73 w 82"/>
                <a:gd name="T37" fmla="*/ 0 h 50"/>
                <a:gd name="T38" fmla="*/ 69 w 82"/>
                <a:gd name="T39" fmla="*/ 7 h 50"/>
                <a:gd name="T40" fmla="*/ 56 w 82"/>
                <a:gd name="T41" fmla="*/ 14 h 50"/>
                <a:gd name="T42" fmla="*/ 34 w 82"/>
                <a:gd name="T43" fmla="*/ 18 h 50"/>
                <a:gd name="T44" fmla="*/ 77 w 82"/>
                <a:gd name="T45" fmla="*/ 21 h 50"/>
                <a:gd name="T46" fmla="*/ 82 w 82"/>
                <a:gd name="T47" fmla="*/ 25 h 50"/>
                <a:gd name="T48" fmla="*/ 77 w 82"/>
                <a:gd name="T49" fmla="*/ 29 h 50"/>
                <a:gd name="T50" fmla="*/ 60 w 82"/>
                <a:gd name="T51" fmla="*/ 29 h 50"/>
                <a:gd name="T52" fmla="*/ 52 w 82"/>
                <a:gd name="T53" fmla="*/ 21 h 50"/>
                <a:gd name="T54" fmla="*/ 39 w 82"/>
                <a:gd name="T55" fmla="*/ 18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2" h="50">
                  <a:moveTo>
                    <a:pt x="39" y="18"/>
                  </a:moveTo>
                  <a:lnTo>
                    <a:pt x="56" y="32"/>
                  </a:lnTo>
                  <a:lnTo>
                    <a:pt x="60" y="39"/>
                  </a:lnTo>
                  <a:lnTo>
                    <a:pt x="56" y="50"/>
                  </a:lnTo>
                  <a:lnTo>
                    <a:pt x="43" y="43"/>
                  </a:lnTo>
                  <a:lnTo>
                    <a:pt x="34" y="32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13" y="25"/>
                  </a:lnTo>
                  <a:lnTo>
                    <a:pt x="39" y="18"/>
                  </a:lnTo>
                  <a:lnTo>
                    <a:pt x="30" y="1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9" y="7"/>
                  </a:lnTo>
                  <a:lnTo>
                    <a:pt x="34" y="18"/>
                  </a:lnTo>
                  <a:lnTo>
                    <a:pt x="52" y="7"/>
                  </a:lnTo>
                  <a:lnTo>
                    <a:pt x="73" y="0"/>
                  </a:lnTo>
                  <a:lnTo>
                    <a:pt x="69" y="7"/>
                  </a:lnTo>
                  <a:lnTo>
                    <a:pt x="56" y="14"/>
                  </a:lnTo>
                  <a:lnTo>
                    <a:pt x="34" y="18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77" y="29"/>
                  </a:lnTo>
                  <a:lnTo>
                    <a:pt x="60" y="29"/>
                  </a:lnTo>
                  <a:lnTo>
                    <a:pt x="52" y="21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3" name="Freeform 32"/>
            <p:cNvSpPr>
              <a:spLocks/>
            </p:cNvSpPr>
            <p:nvPr/>
          </p:nvSpPr>
          <p:spPr bwMode="auto">
            <a:xfrm>
              <a:off x="365" y="2827"/>
              <a:ext cx="69" cy="75"/>
            </a:xfrm>
            <a:custGeom>
              <a:avLst/>
              <a:gdLst>
                <a:gd name="T0" fmla="*/ 47 w 69"/>
                <a:gd name="T1" fmla="*/ 43 h 75"/>
                <a:gd name="T2" fmla="*/ 22 w 69"/>
                <a:gd name="T3" fmla="*/ 50 h 75"/>
                <a:gd name="T4" fmla="*/ 13 w 69"/>
                <a:gd name="T5" fmla="*/ 50 h 75"/>
                <a:gd name="T6" fmla="*/ 0 w 69"/>
                <a:gd name="T7" fmla="*/ 43 h 75"/>
                <a:gd name="T8" fmla="*/ 13 w 69"/>
                <a:gd name="T9" fmla="*/ 36 h 75"/>
                <a:gd name="T10" fmla="*/ 26 w 69"/>
                <a:gd name="T11" fmla="*/ 32 h 75"/>
                <a:gd name="T12" fmla="*/ 43 w 69"/>
                <a:gd name="T13" fmla="*/ 39 h 75"/>
                <a:gd name="T14" fmla="*/ 34 w 69"/>
                <a:gd name="T15" fmla="*/ 32 h 75"/>
                <a:gd name="T16" fmla="*/ 26 w 69"/>
                <a:gd name="T17" fmla="*/ 18 h 75"/>
                <a:gd name="T18" fmla="*/ 26 w 69"/>
                <a:gd name="T19" fmla="*/ 0 h 75"/>
                <a:gd name="T20" fmla="*/ 39 w 69"/>
                <a:gd name="T21" fmla="*/ 7 h 75"/>
                <a:gd name="T22" fmla="*/ 43 w 69"/>
                <a:gd name="T23" fmla="*/ 18 h 75"/>
                <a:gd name="T24" fmla="*/ 43 w 69"/>
                <a:gd name="T25" fmla="*/ 43 h 75"/>
                <a:gd name="T26" fmla="*/ 52 w 69"/>
                <a:gd name="T27" fmla="*/ 36 h 75"/>
                <a:gd name="T28" fmla="*/ 60 w 69"/>
                <a:gd name="T29" fmla="*/ 36 h 75"/>
                <a:gd name="T30" fmla="*/ 69 w 69"/>
                <a:gd name="T31" fmla="*/ 39 h 75"/>
                <a:gd name="T32" fmla="*/ 65 w 69"/>
                <a:gd name="T33" fmla="*/ 43 h 75"/>
                <a:gd name="T34" fmla="*/ 60 w 69"/>
                <a:gd name="T35" fmla="*/ 47 h 75"/>
                <a:gd name="T36" fmla="*/ 47 w 69"/>
                <a:gd name="T37" fmla="*/ 39 h 75"/>
                <a:gd name="T38" fmla="*/ 52 w 69"/>
                <a:gd name="T39" fmla="*/ 57 h 75"/>
                <a:gd name="T40" fmla="*/ 52 w 69"/>
                <a:gd name="T41" fmla="*/ 75 h 75"/>
                <a:gd name="T42" fmla="*/ 47 w 69"/>
                <a:gd name="T43" fmla="*/ 68 h 75"/>
                <a:gd name="T44" fmla="*/ 43 w 69"/>
                <a:gd name="T45" fmla="*/ 57 h 75"/>
                <a:gd name="T46" fmla="*/ 47 w 69"/>
                <a:gd name="T47" fmla="*/ 36 h 75"/>
                <a:gd name="T48" fmla="*/ 30 w 69"/>
                <a:gd name="T49" fmla="*/ 72 h 75"/>
                <a:gd name="T50" fmla="*/ 22 w 69"/>
                <a:gd name="T51" fmla="*/ 72 h 75"/>
                <a:gd name="T52" fmla="*/ 22 w 69"/>
                <a:gd name="T53" fmla="*/ 68 h 75"/>
                <a:gd name="T54" fmla="*/ 26 w 69"/>
                <a:gd name="T55" fmla="*/ 57 h 75"/>
                <a:gd name="T56" fmla="*/ 34 w 69"/>
                <a:gd name="T57" fmla="*/ 50 h 75"/>
                <a:gd name="T58" fmla="*/ 47 w 69"/>
                <a:gd name="T59" fmla="*/ 43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5">
                  <a:moveTo>
                    <a:pt x="47" y="43"/>
                  </a:moveTo>
                  <a:lnTo>
                    <a:pt x="22" y="50"/>
                  </a:lnTo>
                  <a:lnTo>
                    <a:pt x="13" y="50"/>
                  </a:lnTo>
                  <a:lnTo>
                    <a:pt x="0" y="43"/>
                  </a:lnTo>
                  <a:lnTo>
                    <a:pt x="13" y="36"/>
                  </a:lnTo>
                  <a:lnTo>
                    <a:pt x="26" y="32"/>
                  </a:lnTo>
                  <a:lnTo>
                    <a:pt x="43" y="39"/>
                  </a:lnTo>
                  <a:lnTo>
                    <a:pt x="34" y="32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39" y="7"/>
                  </a:lnTo>
                  <a:lnTo>
                    <a:pt x="43" y="18"/>
                  </a:lnTo>
                  <a:lnTo>
                    <a:pt x="43" y="43"/>
                  </a:lnTo>
                  <a:lnTo>
                    <a:pt x="52" y="36"/>
                  </a:lnTo>
                  <a:lnTo>
                    <a:pt x="60" y="36"/>
                  </a:lnTo>
                  <a:lnTo>
                    <a:pt x="69" y="39"/>
                  </a:lnTo>
                  <a:lnTo>
                    <a:pt x="65" y="43"/>
                  </a:lnTo>
                  <a:lnTo>
                    <a:pt x="60" y="47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2" y="75"/>
                  </a:lnTo>
                  <a:lnTo>
                    <a:pt x="47" y="68"/>
                  </a:lnTo>
                  <a:lnTo>
                    <a:pt x="43" y="57"/>
                  </a:lnTo>
                  <a:lnTo>
                    <a:pt x="47" y="36"/>
                  </a:lnTo>
                  <a:lnTo>
                    <a:pt x="30" y="72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6" y="57"/>
                  </a:lnTo>
                  <a:lnTo>
                    <a:pt x="34" y="50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4" name="Freeform 33"/>
            <p:cNvSpPr>
              <a:spLocks/>
            </p:cNvSpPr>
            <p:nvPr/>
          </p:nvSpPr>
          <p:spPr bwMode="auto">
            <a:xfrm>
              <a:off x="477" y="2866"/>
              <a:ext cx="69" cy="58"/>
            </a:xfrm>
            <a:custGeom>
              <a:avLst/>
              <a:gdLst>
                <a:gd name="T0" fmla="*/ 26 w 69"/>
                <a:gd name="T1" fmla="*/ 58 h 58"/>
                <a:gd name="T2" fmla="*/ 17 w 69"/>
                <a:gd name="T3" fmla="*/ 50 h 58"/>
                <a:gd name="T4" fmla="*/ 13 w 69"/>
                <a:gd name="T5" fmla="*/ 47 h 58"/>
                <a:gd name="T6" fmla="*/ 17 w 69"/>
                <a:gd name="T7" fmla="*/ 40 h 58"/>
                <a:gd name="T8" fmla="*/ 26 w 69"/>
                <a:gd name="T9" fmla="*/ 29 h 58"/>
                <a:gd name="T10" fmla="*/ 13 w 69"/>
                <a:gd name="T11" fmla="*/ 33 h 58"/>
                <a:gd name="T12" fmla="*/ 0 w 69"/>
                <a:gd name="T13" fmla="*/ 25 h 58"/>
                <a:gd name="T14" fmla="*/ 4 w 69"/>
                <a:gd name="T15" fmla="*/ 22 h 58"/>
                <a:gd name="T16" fmla="*/ 13 w 69"/>
                <a:gd name="T17" fmla="*/ 22 h 58"/>
                <a:gd name="T18" fmla="*/ 21 w 69"/>
                <a:gd name="T19" fmla="*/ 29 h 58"/>
                <a:gd name="T20" fmla="*/ 26 w 69"/>
                <a:gd name="T21" fmla="*/ 15 h 58"/>
                <a:gd name="T22" fmla="*/ 34 w 69"/>
                <a:gd name="T23" fmla="*/ 0 h 58"/>
                <a:gd name="T24" fmla="*/ 38 w 69"/>
                <a:gd name="T25" fmla="*/ 8 h 58"/>
                <a:gd name="T26" fmla="*/ 34 w 69"/>
                <a:gd name="T27" fmla="*/ 15 h 58"/>
                <a:gd name="T28" fmla="*/ 26 w 69"/>
                <a:gd name="T29" fmla="*/ 29 h 58"/>
                <a:gd name="T30" fmla="*/ 60 w 69"/>
                <a:gd name="T31" fmla="*/ 11 h 58"/>
                <a:gd name="T32" fmla="*/ 69 w 69"/>
                <a:gd name="T33" fmla="*/ 15 h 58"/>
                <a:gd name="T34" fmla="*/ 69 w 69"/>
                <a:gd name="T35" fmla="*/ 15 h 58"/>
                <a:gd name="T36" fmla="*/ 56 w 69"/>
                <a:gd name="T37" fmla="*/ 25 h 58"/>
                <a:gd name="T38" fmla="*/ 43 w 69"/>
                <a:gd name="T39" fmla="*/ 25 h 58"/>
                <a:gd name="T40" fmla="*/ 30 w 69"/>
                <a:gd name="T41" fmla="*/ 29 h 58"/>
                <a:gd name="T42" fmla="*/ 51 w 69"/>
                <a:gd name="T43" fmla="*/ 29 h 58"/>
                <a:gd name="T44" fmla="*/ 56 w 69"/>
                <a:gd name="T45" fmla="*/ 33 h 58"/>
                <a:gd name="T46" fmla="*/ 64 w 69"/>
                <a:gd name="T47" fmla="*/ 43 h 58"/>
                <a:gd name="T48" fmla="*/ 64 w 69"/>
                <a:gd name="T49" fmla="*/ 43 h 58"/>
                <a:gd name="T50" fmla="*/ 60 w 69"/>
                <a:gd name="T51" fmla="*/ 43 h 58"/>
                <a:gd name="T52" fmla="*/ 47 w 69"/>
                <a:gd name="T53" fmla="*/ 43 h 58"/>
                <a:gd name="T54" fmla="*/ 38 w 69"/>
                <a:gd name="T55" fmla="*/ 40 h 58"/>
                <a:gd name="T56" fmla="*/ 30 w 69"/>
                <a:gd name="T57" fmla="*/ 33 h 58"/>
                <a:gd name="T58" fmla="*/ 26 w 69"/>
                <a:gd name="T59" fmla="*/ 33 h 58"/>
                <a:gd name="T60" fmla="*/ 30 w 69"/>
                <a:gd name="T61" fmla="*/ 47 h 58"/>
                <a:gd name="T62" fmla="*/ 30 w 69"/>
                <a:gd name="T63" fmla="*/ 54 h 58"/>
                <a:gd name="T64" fmla="*/ 30 w 69"/>
                <a:gd name="T65" fmla="*/ 58 h 58"/>
                <a:gd name="T66" fmla="*/ 26 w 69"/>
                <a:gd name="T67" fmla="*/ 58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9" h="58">
                  <a:moveTo>
                    <a:pt x="26" y="58"/>
                  </a:moveTo>
                  <a:lnTo>
                    <a:pt x="17" y="50"/>
                  </a:lnTo>
                  <a:lnTo>
                    <a:pt x="13" y="47"/>
                  </a:lnTo>
                  <a:lnTo>
                    <a:pt x="17" y="40"/>
                  </a:lnTo>
                  <a:lnTo>
                    <a:pt x="26" y="29"/>
                  </a:lnTo>
                  <a:lnTo>
                    <a:pt x="13" y="33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21" y="29"/>
                  </a:lnTo>
                  <a:lnTo>
                    <a:pt x="26" y="15"/>
                  </a:lnTo>
                  <a:lnTo>
                    <a:pt x="34" y="0"/>
                  </a:lnTo>
                  <a:lnTo>
                    <a:pt x="38" y="8"/>
                  </a:lnTo>
                  <a:lnTo>
                    <a:pt x="34" y="15"/>
                  </a:lnTo>
                  <a:lnTo>
                    <a:pt x="26" y="29"/>
                  </a:lnTo>
                  <a:lnTo>
                    <a:pt x="60" y="11"/>
                  </a:lnTo>
                  <a:lnTo>
                    <a:pt x="69" y="15"/>
                  </a:lnTo>
                  <a:lnTo>
                    <a:pt x="56" y="25"/>
                  </a:lnTo>
                  <a:lnTo>
                    <a:pt x="43" y="25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6" y="33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47" y="43"/>
                  </a:lnTo>
                  <a:lnTo>
                    <a:pt x="38" y="4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30" y="47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5" name="Freeform 34"/>
            <p:cNvSpPr>
              <a:spLocks/>
            </p:cNvSpPr>
            <p:nvPr/>
          </p:nvSpPr>
          <p:spPr bwMode="auto">
            <a:xfrm>
              <a:off x="412" y="2874"/>
              <a:ext cx="73" cy="64"/>
            </a:xfrm>
            <a:custGeom>
              <a:avLst/>
              <a:gdLst>
                <a:gd name="T0" fmla="*/ 73 w 73"/>
                <a:gd name="T1" fmla="*/ 39 h 64"/>
                <a:gd name="T2" fmla="*/ 65 w 73"/>
                <a:gd name="T3" fmla="*/ 32 h 64"/>
                <a:gd name="T4" fmla="*/ 56 w 73"/>
                <a:gd name="T5" fmla="*/ 28 h 64"/>
                <a:gd name="T6" fmla="*/ 30 w 73"/>
                <a:gd name="T7" fmla="*/ 28 h 64"/>
                <a:gd name="T8" fmla="*/ 43 w 73"/>
                <a:gd name="T9" fmla="*/ 25 h 64"/>
                <a:gd name="T10" fmla="*/ 56 w 73"/>
                <a:gd name="T11" fmla="*/ 21 h 64"/>
                <a:gd name="T12" fmla="*/ 69 w 73"/>
                <a:gd name="T13" fmla="*/ 14 h 64"/>
                <a:gd name="T14" fmla="*/ 69 w 73"/>
                <a:gd name="T15" fmla="*/ 10 h 64"/>
                <a:gd name="T16" fmla="*/ 60 w 73"/>
                <a:gd name="T17" fmla="*/ 10 h 64"/>
                <a:gd name="T18" fmla="*/ 26 w 73"/>
                <a:gd name="T19" fmla="*/ 32 h 64"/>
                <a:gd name="T20" fmla="*/ 35 w 73"/>
                <a:gd name="T21" fmla="*/ 14 h 64"/>
                <a:gd name="T22" fmla="*/ 39 w 73"/>
                <a:gd name="T23" fmla="*/ 7 h 64"/>
                <a:gd name="T24" fmla="*/ 35 w 73"/>
                <a:gd name="T25" fmla="*/ 0 h 64"/>
                <a:gd name="T26" fmla="*/ 26 w 73"/>
                <a:gd name="T27" fmla="*/ 14 h 64"/>
                <a:gd name="T28" fmla="*/ 26 w 73"/>
                <a:gd name="T29" fmla="*/ 28 h 64"/>
                <a:gd name="T30" fmla="*/ 13 w 73"/>
                <a:gd name="T31" fmla="*/ 21 h 64"/>
                <a:gd name="T32" fmla="*/ 9 w 73"/>
                <a:gd name="T33" fmla="*/ 21 h 64"/>
                <a:gd name="T34" fmla="*/ 0 w 73"/>
                <a:gd name="T35" fmla="*/ 21 h 64"/>
                <a:gd name="T36" fmla="*/ 13 w 73"/>
                <a:gd name="T37" fmla="*/ 28 h 64"/>
                <a:gd name="T38" fmla="*/ 30 w 73"/>
                <a:gd name="T39" fmla="*/ 25 h 64"/>
                <a:gd name="T40" fmla="*/ 18 w 73"/>
                <a:gd name="T41" fmla="*/ 42 h 64"/>
                <a:gd name="T42" fmla="*/ 18 w 73"/>
                <a:gd name="T43" fmla="*/ 53 h 64"/>
                <a:gd name="T44" fmla="*/ 26 w 73"/>
                <a:gd name="T45" fmla="*/ 64 h 64"/>
                <a:gd name="T46" fmla="*/ 26 w 73"/>
                <a:gd name="T47" fmla="*/ 64 h 64"/>
                <a:gd name="T48" fmla="*/ 30 w 73"/>
                <a:gd name="T49" fmla="*/ 53 h 64"/>
                <a:gd name="T50" fmla="*/ 30 w 73"/>
                <a:gd name="T51" fmla="*/ 39 h 64"/>
                <a:gd name="T52" fmla="*/ 30 w 73"/>
                <a:gd name="T53" fmla="*/ 28 h 64"/>
                <a:gd name="T54" fmla="*/ 43 w 73"/>
                <a:gd name="T55" fmla="*/ 39 h 64"/>
                <a:gd name="T56" fmla="*/ 60 w 73"/>
                <a:gd name="T57" fmla="*/ 42 h 64"/>
                <a:gd name="T58" fmla="*/ 73 w 73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3" h="64">
                  <a:moveTo>
                    <a:pt x="73" y="39"/>
                  </a:moveTo>
                  <a:lnTo>
                    <a:pt x="65" y="32"/>
                  </a:lnTo>
                  <a:lnTo>
                    <a:pt x="56" y="28"/>
                  </a:lnTo>
                  <a:lnTo>
                    <a:pt x="30" y="28"/>
                  </a:lnTo>
                  <a:lnTo>
                    <a:pt x="43" y="25"/>
                  </a:lnTo>
                  <a:lnTo>
                    <a:pt x="56" y="21"/>
                  </a:lnTo>
                  <a:lnTo>
                    <a:pt x="69" y="14"/>
                  </a:lnTo>
                  <a:lnTo>
                    <a:pt x="69" y="10"/>
                  </a:lnTo>
                  <a:lnTo>
                    <a:pt x="60" y="10"/>
                  </a:lnTo>
                  <a:lnTo>
                    <a:pt x="26" y="32"/>
                  </a:lnTo>
                  <a:lnTo>
                    <a:pt x="35" y="14"/>
                  </a:lnTo>
                  <a:lnTo>
                    <a:pt x="39" y="7"/>
                  </a:lnTo>
                  <a:lnTo>
                    <a:pt x="35" y="0"/>
                  </a:lnTo>
                  <a:lnTo>
                    <a:pt x="26" y="14"/>
                  </a:lnTo>
                  <a:lnTo>
                    <a:pt x="26" y="28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0" y="21"/>
                  </a:lnTo>
                  <a:lnTo>
                    <a:pt x="13" y="28"/>
                  </a:lnTo>
                  <a:lnTo>
                    <a:pt x="30" y="25"/>
                  </a:lnTo>
                  <a:lnTo>
                    <a:pt x="18" y="42"/>
                  </a:lnTo>
                  <a:lnTo>
                    <a:pt x="18" y="53"/>
                  </a:lnTo>
                  <a:lnTo>
                    <a:pt x="26" y="64"/>
                  </a:lnTo>
                  <a:lnTo>
                    <a:pt x="30" y="53"/>
                  </a:lnTo>
                  <a:lnTo>
                    <a:pt x="30" y="39"/>
                  </a:lnTo>
                  <a:lnTo>
                    <a:pt x="30" y="28"/>
                  </a:lnTo>
                  <a:lnTo>
                    <a:pt x="43" y="39"/>
                  </a:lnTo>
                  <a:lnTo>
                    <a:pt x="60" y="42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6" name="Freeform 35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91 w 91"/>
                <a:gd name="T27" fmla="*/ 18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7" name="Freeform 36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8" name="Freeform 37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w 91"/>
                <a:gd name="T37" fmla="*/ 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9" name="Freeform 38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0" name="Freeform 39"/>
            <p:cNvSpPr>
              <a:spLocks/>
            </p:cNvSpPr>
            <p:nvPr/>
          </p:nvSpPr>
          <p:spPr bwMode="auto">
            <a:xfrm>
              <a:off x="472" y="2924"/>
              <a:ext cx="74" cy="64"/>
            </a:xfrm>
            <a:custGeom>
              <a:avLst/>
              <a:gdLst>
                <a:gd name="T0" fmla="*/ 39 w 74"/>
                <a:gd name="T1" fmla="*/ 21 h 64"/>
                <a:gd name="T2" fmla="*/ 52 w 74"/>
                <a:gd name="T3" fmla="*/ 43 h 64"/>
                <a:gd name="T4" fmla="*/ 52 w 74"/>
                <a:gd name="T5" fmla="*/ 53 h 64"/>
                <a:gd name="T6" fmla="*/ 52 w 74"/>
                <a:gd name="T7" fmla="*/ 64 h 64"/>
                <a:gd name="T8" fmla="*/ 35 w 74"/>
                <a:gd name="T9" fmla="*/ 53 h 64"/>
                <a:gd name="T10" fmla="*/ 31 w 74"/>
                <a:gd name="T11" fmla="*/ 39 h 64"/>
                <a:gd name="T12" fmla="*/ 35 w 74"/>
                <a:gd name="T13" fmla="*/ 21 h 64"/>
                <a:gd name="T14" fmla="*/ 31 w 74"/>
                <a:gd name="T15" fmla="*/ 32 h 64"/>
                <a:gd name="T16" fmla="*/ 13 w 74"/>
                <a:gd name="T17" fmla="*/ 39 h 64"/>
                <a:gd name="T18" fmla="*/ 0 w 74"/>
                <a:gd name="T19" fmla="*/ 39 h 64"/>
                <a:gd name="T20" fmla="*/ 5 w 74"/>
                <a:gd name="T21" fmla="*/ 28 h 64"/>
                <a:gd name="T22" fmla="*/ 13 w 74"/>
                <a:gd name="T23" fmla="*/ 21 h 64"/>
                <a:gd name="T24" fmla="*/ 39 w 74"/>
                <a:gd name="T25" fmla="*/ 21 h 64"/>
                <a:gd name="T26" fmla="*/ 26 w 74"/>
                <a:gd name="T27" fmla="*/ 14 h 64"/>
                <a:gd name="T28" fmla="*/ 26 w 74"/>
                <a:gd name="T29" fmla="*/ 0 h 64"/>
                <a:gd name="T30" fmla="*/ 35 w 74"/>
                <a:gd name="T31" fmla="*/ 3 h 64"/>
                <a:gd name="T32" fmla="*/ 35 w 74"/>
                <a:gd name="T33" fmla="*/ 7 h 64"/>
                <a:gd name="T34" fmla="*/ 35 w 74"/>
                <a:gd name="T35" fmla="*/ 21 h 64"/>
                <a:gd name="T36" fmla="*/ 52 w 74"/>
                <a:gd name="T37" fmla="*/ 14 h 64"/>
                <a:gd name="T38" fmla="*/ 61 w 74"/>
                <a:gd name="T39" fmla="*/ 10 h 64"/>
                <a:gd name="T40" fmla="*/ 69 w 74"/>
                <a:gd name="T41" fmla="*/ 14 h 64"/>
                <a:gd name="T42" fmla="*/ 65 w 74"/>
                <a:gd name="T43" fmla="*/ 21 h 64"/>
                <a:gd name="T44" fmla="*/ 52 w 74"/>
                <a:gd name="T45" fmla="*/ 21 h 64"/>
                <a:gd name="T46" fmla="*/ 31 w 74"/>
                <a:gd name="T47" fmla="*/ 21 h 64"/>
                <a:gd name="T48" fmla="*/ 74 w 74"/>
                <a:gd name="T49" fmla="*/ 35 h 64"/>
                <a:gd name="T50" fmla="*/ 74 w 74"/>
                <a:gd name="T51" fmla="*/ 43 h 64"/>
                <a:gd name="T52" fmla="*/ 69 w 74"/>
                <a:gd name="T53" fmla="*/ 46 h 64"/>
                <a:gd name="T54" fmla="*/ 56 w 74"/>
                <a:gd name="T55" fmla="*/ 39 h 64"/>
                <a:gd name="T56" fmla="*/ 48 w 74"/>
                <a:gd name="T57" fmla="*/ 32 h 64"/>
                <a:gd name="T58" fmla="*/ 39 w 74"/>
                <a:gd name="T59" fmla="*/ 21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4" h="64">
                  <a:moveTo>
                    <a:pt x="39" y="21"/>
                  </a:moveTo>
                  <a:lnTo>
                    <a:pt x="52" y="43"/>
                  </a:lnTo>
                  <a:lnTo>
                    <a:pt x="52" y="53"/>
                  </a:lnTo>
                  <a:lnTo>
                    <a:pt x="52" y="64"/>
                  </a:lnTo>
                  <a:lnTo>
                    <a:pt x="35" y="53"/>
                  </a:lnTo>
                  <a:lnTo>
                    <a:pt x="31" y="39"/>
                  </a:lnTo>
                  <a:lnTo>
                    <a:pt x="35" y="21"/>
                  </a:lnTo>
                  <a:lnTo>
                    <a:pt x="31" y="32"/>
                  </a:lnTo>
                  <a:lnTo>
                    <a:pt x="13" y="39"/>
                  </a:lnTo>
                  <a:lnTo>
                    <a:pt x="0" y="39"/>
                  </a:lnTo>
                  <a:lnTo>
                    <a:pt x="5" y="28"/>
                  </a:lnTo>
                  <a:lnTo>
                    <a:pt x="13" y="21"/>
                  </a:lnTo>
                  <a:lnTo>
                    <a:pt x="39" y="21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2" y="21"/>
                  </a:lnTo>
                  <a:lnTo>
                    <a:pt x="31" y="21"/>
                  </a:lnTo>
                  <a:lnTo>
                    <a:pt x="74" y="35"/>
                  </a:lnTo>
                  <a:lnTo>
                    <a:pt x="74" y="43"/>
                  </a:lnTo>
                  <a:lnTo>
                    <a:pt x="69" y="46"/>
                  </a:lnTo>
                  <a:lnTo>
                    <a:pt x="56" y="39"/>
                  </a:lnTo>
                  <a:lnTo>
                    <a:pt x="48" y="32"/>
                  </a:lnTo>
                  <a:lnTo>
                    <a:pt x="39" y="2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1" name="Freeform 40"/>
            <p:cNvSpPr>
              <a:spLocks/>
            </p:cNvSpPr>
            <p:nvPr/>
          </p:nvSpPr>
          <p:spPr bwMode="auto">
            <a:xfrm>
              <a:off x="408" y="2942"/>
              <a:ext cx="73" cy="60"/>
            </a:xfrm>
            <a:custGeom>
              <a:avLst/>
              <a:gdLst>
                <a:gd name="T0" fmla="*/ 22 w 73"/>
                <a:gd name="T1" fmla="*/ 25 h 60"/>
                <a:gd name="T2" fmla="*/ 52 w 73"/>
                <a:gd name="T3" fmla="*/ 35 h 60"/>
                <a:gd name="T4" fmla="*/ 60 w 73"/>
                <a:gd name="T5" fmla="*/ 46 h 60"/>
                <a:gd name="T6" fmla="*/ 69 w 73"/>
                <a:gd name="T7" fmla="*/ 57 h 60"/>
                <a:gd name="T8" fmla="*/ 47 w 73"/>
                <a:gd name="T9" fmla="*/ 53 h 60"/>
                <a:gd name="T10" fmla="*/ 30 w 73"/>
                <a:gd name="T11" fmla="*/ 43 h 60"/>
                <a:gd name="T12" fmla="*/ 22 w 73"/>
                <a:gd name="T13" fmla="*/ 25 h 60"/>
                <a:gd name="T14" fmla="*/ 26 w 73"/>
                <a:gd name="T15" fmla="*/ 35 h 60"/>
                <a:gd name="T16" fmla="*/ 17 w 73"/>
                <a:gd name="T17" fmla="*/ 50 h 60"/>
                <a:gd name="T18" fmla="*/ 4 w 73"/>
                <a:gd name="T19" fmla="*/ 60 h 60"/>
                <a:gd name="T20" fmla="*/ 0 w 73"/>
                <a:gd name="T21" fmla="*/ 46 h 60"/>
                <a:gd name="T22" fmla="*/ 4 w 73"/>
                <a:gd name="T23" fmla="*/ 35 h 60"/>
                <a:gd name="T24" fmla="*/ 26 w 73"/>
                <a:gd name="T25" fmla="*/ 25 h 60"/>
                <a:gd name="T26" fmla="*/ 9 w 73"/>
                <a:gd name="T27" fmla="*/ 21 h 60"/>
                <a:gd name="T28" fmla="*/ 0 w 73"/>
                <a:gd name="T29" fmla="*/ 10 h 60"/>
                <a:gd name="T30" fmla="*/ 9 w 73"/>
                <a:gd name="T31" fmla="*/ 7 h 60"/>
                <a:gd name="T32" fmla="*/ 13 w 73"/>
                <a:gd name="T33" fmla="*/ 14 h 60"/>
                <a:gd name="T34" fmla="*/ 22 w 73"/>
                <a:gd name="T35" fmla="*/ 25 h 60"/>
                <a:gd name="T36" fmla="*/ 30 w 73"/>
                <a:gd name="T37" fmla="*/ 10 h 60"/>
                <a:gd name="T38" fmla="*/ 34 w 73"/>
                <a:gd name="T39" fmla="*/ 3 h 60"/>
                <a:gd name="T40" fmla="*/ 43 w 73"/>
                <a:gd name="T41" fmla="*/ 0 h 60"/>
                <a:gd name="T42" fmla="*/ 43 w 73"/>
                <a:gd name="T43" fmla="*/ 10 h 60"/>
                <a:gd name="T44" fmla="*/ 39 w 73"/>
                <a:gd name="T45" fmla="*/ 14 h 60"/>
                <a:gd name="T46" fmla="*/ 17 w 73"/>
                <a:gd name="T47" fmla="*/ 25 h 60"/>
                <a:gd name="T48" fmla="*/ 39 w 73"/>
                <a:gd name="T49" fmla="*/ 21 h 60"/>
                <a:gd name="T50" fmla="*/ 64 w 73"/>
                <a:gd name="T51" fmla="*/ 17 h 60"/>
                <a:gd name="T52" fmla="*/ 73 w 73"/>
                <a:gd name="T53" fmla="*/ 25 h 60"/>
                <a:gd name="T54" fmla="*/ 69 w 73"/>
                <a:gd name="T55" fmla="*/ 28 h 60"/>
                <a:gd name="T56" fmla="*/ 56 w 73"/>
                <a:gd name="T57" fmla="*/ 32 h 60"/>
                <a:gd name="T58" fmla="*/ 39 w 73"/>
                <a:gd name="T59" fmla="*/ 28 h 60"/>
                <a:gd name="T60" fmla="*/ 22 w 73"/>
                <a:gd name="T61" fmla="*/ 25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0">
                  <a:moveTo>
                    <a:pt x="22" y="25"/>
                  </a:moveTo>
                  <a:lnTo>
                    <a:pt x="52" y="35"/>
                  </a:lnTo>
                  <a:lnTo>
                    <a:pt x="60" y="46"/>
                  </a:lnTo>
                  <a:lnTo>
                    <a:pt x="69" y="57"/>
                  </a:lnTo>
                  <a:lnTo>
                    <a:pt x="47" y="53"/>
                  </a:lnTo>
                  <a:lnTo>
                    <a:pt x="30" y="43"/>
                  </a:lnTo>
                  <a:lnTo>
                    <a:pt x="22" y="25"/>
                  </a:lnTo>
                  <a:lnTo>
                    <a:pt x="26" y="35"/>
                  </a:lnTo>
                  <a:lnTo>
                    <a:pt x="17" y="50"/>
                  </a:lnTo>
                  <a:lnTo>
                    <a:pt x="4" y="60"/>
                  </a:lnTo>
                  <a:lnTo>
                    <a:pt x="0" y="46"/>
                  </a:lnTo>
                  <a:lnTo>
                    <a:pt x="4" y="35"/>
                  </a:lnTo>
                  <a:lnTo>
                    <a:pt x="26" y="25"/>
                  </a:lnTo>
                  <a:lnTo>
                    <a:pt x="9" y="21"/>
                  </a:lnTo>
                  <a:lnTo>
                    <a:pt x="0" y="10"/>
                  </a:lnTo>
                  <a:lnTo>
                    <a:pt x="9" y="7"/>
                  </a:lnTo>
                  <a:lnTo>
                    <a:pt x="13" y="14"/>
                  </a:lnTo>
                  <a:lnTo>
                    <a:pt x="22" y="25"/>
                  </a:lnTo>
                  <a:lnTo>
                    <a:pt x="30" y="10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39" y="14"/>
                  </a:lnTo>
                  <a:lnTo>
                    <a:pt x="17" y="25"/>
                  </a:lnTo>
                  <a:lnTo>
                    <a:pt x="39" y="21"/>
                  </a:lnTo>
                  <a:lnTo>
                    <a:pt x="64" y="17"/>
                  </a:lnTo>
                  <a:lnTo>
                    <a:pt x="73" y="25"/>
                  </a:lnTo>
                  <a:lnTo>
                    <a:pt x="69" y="28"/>
                  </a:lnTo>
                  <a:lnTo>
                    <a:pt x="56" y="32"/>
                  </a:lnTo>
                  <a:lnTo>
                    <a:pt x="39" y="28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2" name="Freeform 41"/>
            <p:cNvSpPr>
              <a:spLocks/>
            </p:cNvSpPr>
            <p:nvPr/>
          </p:nvSpPr>
          <p:spPr bwMode="auto">
            <a:xfrm>
              <a:off x="1718" y="3840"/>
              <a:ext cx="198" cy="61"/>
            </a:xfrm>
            <a:custGeom>
              <a:avLst/>
              <a:gdLst>
                <a:gd name="T0" fmla="*/ 198 w 198"/>
                <a:gd name="T1" fmla="*/ 4 h 61"/>
                <a:gd name="T2" fmla="*/ 189 w 198"/>
                <a:gd name="T3" fmla="*/ 11 h 61"/>
                <a:gd name="T4" fmla="*/ 172 w 198"/>
                <a:gd name="T5" fmla="*/ 29 h 61"/>
                <a:gd name="T6" fmla="*/ 159 w 198"/>
                <a:gd name="T7" fmla="*/ 40 h 61"/>
                <a:gd name="T8" fmla="*/ 142 w 198"/>
                <a:gd name="T9" fmla="*/ 47 h 61"/>
                <a:gd name="T10" fmla="*/ 125 w 198"/>
                <a:gd name="T11" fmla="*/ 54 h 61"/>
                <a:gd name="T12" fmla="*/ 112 w 198"/>
                <a:gd name="T13" fmla="*/ 57 h 61"/>
                <a:gd name="T14" fmla="*/ 82 w 198"/>
                <a:gd name="T15" fmla="*/ 61 h 61"/>
                <a:gd name="T16" fmla="*/ 56 w 198"/>
                <a:gd name="T17" fmla="*/ 61 h 61"/>
                <a:gd name="T18" fmla="*/ 39 w 198"/>
                <a:gd name="T19" fmla="*/ 54 h 61"/>
                <a:gd name="T20" fmla="*/ 17 w 198"/>
                <a:gd name="T21" fmla="*/ 32 h 61"/>
                <a:gd name="T22" fmla="*/ 0 w 198"/>
                <a:gd name="T23" fmla="*/ 0 h 61"/>
                <a:gd name="T24" fmla="*/ 26 w 198"/>
                <a:gd name="T25" fmla="*/ 11 h 61"/>
                <a:gd name="T26" fmla="*/ 60 w 198"/>
                <a:gd name="T27" fmla="*/ 29 h 61"/>
                <a:gd name="T28" fmla="*/ 82 w 198"/>
                <a:gd name="T29" fmla="*/ 32 h 61"/>
                <a:gd name="T30" fmla="*/ 95 w 198"/>
                <a:gd name="T31" fmla="*/ 29 h 61"/>
                <a:gd name="T32" fmla="*/ 125 w 198"/>
                <a:gd name="T33" fmla="*/ 18 h 61"/>
                <a:gd name="T34" fmla="*/ 146 w 198"/>
                <a:gd name="T35" fmla="*/ 14 h 61"/>
                <a:gd name="T36" fmla="*/ 163 w 198"/>
                <a:gd name="T37" fmla="*/ 11 h 61"/>
                <a:gd name="T38" fmla="*/ 185 w 198"/>
                <a:gd name="T39" fmla="*/ 7 h 61"/>
                <a:gd name="T40" fmla="*/ 198 w 198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8" h="61">
                  <a:moveTo>
                    <a:pt x="198" y="4"/>
                  </a:moveTo>
                  <a:lnTo>
                    <a:pt x="189" y="11"/>
                  </a:lnTo>
                  <a:lnTo>
                    <a:pt x="172" y="29"/>
                  </a:lnTo>
                  <a:lnTo>
                    <a:pt x="159" y="40"/>
                  </a:lnTo>
                  <a:lnTo>
                    <a:pt x="142" y="47"/>
                  </a:lnTo>
                  <a:lnTo>
                    <a:pt x="125" y="54"/>
                  </a:lnTo>
                  <a:lnTo>
                    <a:pt x="112" y="57"/>
                  </a:lnTo>
                  <a:lnTo>
                    <a:pt x="82" y="61"/>
                  </a:lnTo>
                  <a:lnTo>
                    <a:pt x="56" y="61"/>
                  </a:lnTo>
                  <a:lnTo>
                    <a:pt x="39" y="54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60" y="29"/>
                  </a:lnTo>
                  <a:lnTo>
                    <a:pt x="82" y="32"/>
                  </a:lnTo>
                  <a:lnTo>
                    <a:pt x="95" y="29"/>
                  </a:lnTo>
                  <a:lnTo>
                    <a:pt x="125" y="18"/>
                  </a:lnTo>
                  <a:lnTo>
                    <a:pt x="146" y="14"/>
                  </a:lnTo>
                  <a:lnTo>
                    <a:pt x="163" y="11"/>
                  </a:lnTo>
                  <a:lnTo>
                    <a:pt x="185" y="7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33" name="Freeform 42"/>
            <p:cNvSpPr>
              <a:spLocks/>
            </p:cNvSpPr>
            <p:nvPr/>
          </p:nvSpPr>
          <p:spPr bwMode="auto">
            <a:xfrm>
              <a:off x="1984" y="3654"/>
              <a:ext cx="666" cy="251"/>
            </a:xfrm>
            <a:custGeom>
              <a:avLst/>
              <a:gdLst>
                <a:gd name="T0" fmla="*/ 0 w 666"/>
                <a:gd name="T1" fmla="*/ 236 h 251"/>
                <a:gd name="T2" fmla="*/ 5 w 666"/>
                <a:gd name="T3" fmla="*/ 236 h 251"/>
                <a:gd name="T4" fmla="*/ 13 w 666"/>
                <a:gd name="T5" fmla="*/ 226 h 251"/>
                <a:gd name="T6" fmla="*/ 73 w 666"/>
                <a:gd name="T7" fmla="*/ 204 h 251"/>
                <a:gd name="T8" fmla="*/ 134 w 666"/>
                <a:gd name="T9" fmla="*/ 186 h 251"/>
                <a:gd name="T10" fmla="*/ 189 w 666"/>
                <a:gd name="T11" fmla="*/ 172 h 251"/>
                <a:gd name="T12" fmla="*/ 237 w 666"/>
                <a:gd name="T13" fmla="*/ 158 h 251"/>
                <a:gd name="T14" fmla="*/ 267 w 666"/>
                <a:gd name="T15" fmla="*/ 150 h 251"/>
                <a:gd name="T16" fmla="*/ 293 w 666"/>
                <a:gd name="T17" fmla="*/ 143 h 251"/>
                <a:gd name="T18" fmla="*/ 340 w 666"/>
                <a:gd name="T19" fmla="*/ 129 h 251"/>
                <a:gd name="T20" fmla="*/ 383 w 666"/>
                <a:gd name="T21" fmla="*/ 118 h 251"/>
                <a:gd name="T22" fmla="*/ 430 w 666"/>
                <a:gd name="T23" fmla="*/ 104 h 251"/>
                <a:gd name="T24" fmla="*/ 486 w 666"/>
                <a:gd name="T25" fmla="*/ 82 h 251"/>
                <a:gd name="T26" fmla="*/ 546 w 666"/>
                <a:gd name="T27" fmla="*/ 57 h 251"/>
                <a:gd name="T28" fmla="*/ 593 w 666"/>
                <a:gd name="T29" fmla="*/ 32 h 251"/>
                <a:gd name="T30" fmla="*/ 610 w 666"/>
                <a:gd name="T31" fmla="*/ 25 h 251"/>
                <a:gd name="T32" fmla="*/ 619 w 666"/>
                <a:gd name="T33" fmla="*/ 21 h 251"/>
                <a:gd name="T34" fmla="*/ 632 w 666"/>
                <a:gd name="T35" fmla="*/ 14 h 251"/>
                <a:gd name="T36" fmla="*/ 666 w 666"/>
                <a:gd name="T37" fmla="*/ 0 h 251"/>
                <a:gd name="T38" fmla="*/ 649 w 666"/>
                <a:gd name="T39" fmla="*/ 7 h 251"/>
                <a:gd name="T40" fmla="*/ 628 w 666"/>
                <a:gd name="T41" fmla="*/ 21 h 251"/>
                <a:gd name="T42" fmla="*/ 602 w 666"/>
                <a:gd name="T43" fmla="*/ 39 h 251"/>
                <a:gd name="T44" fmla="*/ 572 w 666"/>
                <a:gd name="T45" fmla="*/ 61 h 251"/>
                <a:gd name="T46" fmla="*/ 499 w 666"/>
                <a:gd name="T47" fmla="*/ 97 h 251"/>
                <a:gd name="T48" fmla="*/ 469 w 666"/>
                <a:gd name="T49" fmla="*/ 111 h 251"/>
                <a:gd name="T50" fmla="*/ 439 w 666"/>
                <a:gd name="T51" fmla="*/ 122 h 251"/>
                <a:gd name="T52" fmla="*/ 374 w 666"/>
                <a:gd name="T53" fmla="*/ 140 h 251"/>
                <a:gd name="T54" fmla="*/ 323 w 666"/>
                <a:gd name="T55" fmla="*/ 158 h 251"/>
                <a:gd name="T56" fmla="*/ 284 w 666"/>
                <a:gd name="T57" fmla="*/ 165 h 251"/>
                <a:gd name="T58" fmla="*/ 267 w 666"/>
                <a:gd name="T59" fmla="*/ 172 h 251"/>
                <a:gd name="T60" fmla="*/ 224 w 666"/>
                <a:gd name="T61" fmla="*/ 183 h 251"/>
                <a:gd name="T62" fmla="*/ 194 w 666"/>
                <a:gd name="T63" fmla="*/ 190 h 251"/>
                <a:gd name="T64" fmla="*/ 151 w 666"/>
                <a:gd name="T65" fmla="*/ 204 h 251"/>
                <a:gd name="T66" fmla="*/ 61 w 666"/>
                <a:gd name="T67" fmla="*/ 229 h 251"/>
                <a:gd name="T68" fmla="*/ 43 w 666"/>
                <a:gd name="T69" fmla="*/ 233 h 251"/>
                <a:gd name="T70" fmla="*/ 35 w 666"/>
                <a:gd name="T71" fmla="*/ 240 h 251"/>
                <a:gd name="T72" fmla="*/ 26 w 666"/>
                <a:gd name="T73" fmla="*/ 243 h 251"/>
                <a:gd name="T74" fmla="*/ 9 w 666"/>
                <a:gd name="T75" fmla="*/ 251 h 251"/>
                <a:gd name="T76" fmla="*/ 0 w 666"/>
                <a:gd name="T77" fmla="*/ 236 h 2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6" h="251">
                  <a:moveTo>
                    <a:pt x="0" y="236"/>
                  </a:moveTo>
                  <a:lnTo>
                    <a:pt x="5" y="236"/>
                  </a:lnTo>
                  <a:lnTo>
                    <a:pt x="13" y="226"/>
                  </a:lnTo>
                  <a:lnTo>
                    <a:pt x="73" y="204"/>
                  </a:lnTo>
                  <a:lnTo>
                    <a:pt x="134" y="186"/>
                  </a:lnTo>
                  <a:lnTo>
                    <a:pt x="189" y="172"/>
                  </a:lnTo>
                  <a:lnTo>
                    <a:pt x="237" y="158"/>
                  </a:lnTo>
                  <a:lnTo>
                    <a:pt x="267" y="150"/>
                  </a:lnTo>
                  <a:lnTo>
                    <a:pt x="293" y="143"/>
                  </a:lnTo>
                  <a:lnTo>
                    <a:pt x="340" y="129"/>
                  </a:lnTo>
                  <a:lnTo>
                    <a:pt x="383" y="118"/>
                  </a:lnTo>
                  <a:lnTo>
                    <a:pt x="430" y="104"/>
                  </a:lnTo>
                  <a:lnTo>
                    <a:pt x="486" y="82"/>
                  </a:lnTo>
                  <a:lnTo>
                    <a:pt x="546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19" y="21"/>
                  </a:lnTo>
                  <a:lnTo>
                    <a:pt x="632" y="14"/>
                  </a:lnTo>
                  <a:lnTo>
                    <a:pt x="666" y="0"/>
                  </a:lnTo>
                  <a:lnTo>
                    <a:pt x="649" y="7"/>
                  </a:lnTo>
                  <a:lnTo>
                    <a:pt x="628" y="21"/>
                  </a:lnTo>
                  <a:lnTo>
                    <a:pt x="602" y="39"/>
                  </a:lnTo>
                  <a:lnTo>
                    <a:pt x="572" y="61"/>
                  </a:lnTo>
                  <a:lnTo>
                    <a:pt x="499" y="97"/>
                  </a:lnTo>
                  <a:lnTo>
                    <a:pt x="469" y="111"/>
                  </a:lnTo>
                  <a:lnTo>
                    <a:pt x="439" y="122"/>
                  </a:lnTo>
                  <a:lnTo>
                    <a:pt x="374" y="140"/>
                  </a:lnTo>
                  <a:lnTo>
                    <a:pt x="323" y="158"/>
                  </a:lnTo>
                  <a:lnTo>
                    <a:pt x="284" y="165"/>
                  </a:lnTo>
                  <a:lnTo>
                    <a:pt x="267" y="172"/>
                  </a:lnTo>
                  <a:lnTo>
                    <a:pt x="224" y="183"/>
                  </a:lnTo>
                  <a:lnTo>
                    <a:pt x="194" y="190"/>
                  </a:lnTo>
                  <a:lnTo>
                    <a:pt x="151" y="204"/>
                  </a:lnTo>
                  <a:lnTo>
                    <a:pt x="61" y="229"/>
                  </a:lnTo>
                  <a:lnTo>
                    <a:pt x="43" y="233"/>
                  </a:lnTo>
                  <a:lnTo>
                    <a:pt x="35" y="240"/>
                  </a:lnTo>
                  <a:lnTo>
                    <a:pt x="26" y="243"/>
                  </a:lnTo>
                  <a:lnTo>
                    <a:pt x="9" y="25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4" name="Freeform 43"/>
            <p:cNvSpPr>
              <a:spLocks/>
            </p:cNvSpPr>
            <p:nvPr/>
          </p:nvSpPr>
          <p:spPr bwMode="auto">
            <a:xfrm>
              <a:off x="1705" y="3840"/>
              <a:ext cx="288" cy="165"/>
            </a:xfrm>
            <a:custGeom>
              <a:avLst/>
              <a:gdLst>
                <a:gd name="T0" fmla="*/ 103 w 288"/>
                <a:gd name="T1" fmla="*/ 154 h 165"/>
                <a:gd name="T2" fmla="*/ 181 w 288"/>
                <a:gd name="T3" fmla="*/ 165 h 165"/>
                <a:gd name="T4" fmla="*/ 194 w 288"/>
                <a:gd name="T5" fmla="*/ 165 h 165"/>
                <a:gd name="T6" fmla="*/ 206 w 288"/>
                <a:gd name="T7" fmla="*/ 158 h 165"/>
                <a:gd name="T8" fmla="*/ 275 w 288"/>
                <a:gd name="T9" fmla="*/ 100 h 165"/>
                <a:gd name="T10" fmla="*/ 288 w 288"/>
                <a:gd name="T11" fmla="*/ 75 h 165"/>
                <a:gd name="T12" fmla="*/ 288 w 288"/>
                <a:gd name="T13" fmla="*/ 54 h 165"/>
                <a:gd name="T14" fmla="*/ 279 w 288"/>
                <a:gd name="T15" fmla="*/ 43 h 165"/>
                <a:gd name="T16" fmla="*/ 262 w 288"/>
                <a:gd name="T17" fmla="*/ 36 h 165"/>
                <a:gd name="T18" fmla="*/ 228 w 288"/>
                <a:gd name="T19" fmla="*/ 22 h 165"/>
                <a:gd name="T20" fmla="*/ 224 w 288"/>
                <a:gd name="T21" fmla="*/ 7 h 165"/>
                <a:gd name="T22" fmla="*/ 224 w 288"/>
                <a:gd name="T23" fmla="*/ 4 h 165"/>
                <a:gd name="T24" fmla="*/ 219 w 288"/>
                <a:gd name="T25" fmla="*/ 0 h 165"/>
                <a:gd name="T26" fmla="*/ 202 w 288"/>
                <a:gd name="T27" fmla="*/ 0 h 165"/>
                <a:gd name="T28" fmla="*/ 189 w 288"/>
                <a:gd name="T29" fmla="*/ 7 h 165"/>
                <a:gd name="T30" fmla="*/ 163 w 288"/>
                <a:gd name="T31" fmla="*/ 32 h 165"/>
                <a:gd name="T32" fmla="*/ 142 w 288"/>
                <a:gd name="T33" fmla="*/ 43 h 165"/>
                <a:gd name="T34" fmla="*/ 125 w 288"/>
                <a:gd name="T35" fmla="*/ 54 h 165"/>
                <a:gd name="T36" fmla="*/ 82 w 288"/>
                <a:gd name="T37" fmla="*/ 61 h 165"/>
                <a:gd name="T38" fmla="*/ 39 w 288"/>
                <a:gd name="T39" fmla="*/ 75 h 165"/>
                <a:gd name="T40" fmla="*/ 17 w 288"/>
                <a:gd name="T41" fmla="*/ 86 h 165"/>
                <a:gd name="T42" fmla="*/ 0 w 288"/>
                <a:gd name="T43" fmla="*/ 104 h 165"/>
                <a:gd name="T44" fmla="*/ 0 w 288"/>
                <a:gd name="T45" fmla="*/ 108 h 165"/>
                <a:gd name="T46" fmla="*/ 5 w 288"/>
                <a:gd name="T47" fmla="*/ 111 h 165"/>
                <a:gd name="T48" fmla="*/ 30 w 288"/>
                <a:gd name="T49" fmla="*/ 104 h 165"/>
                <a:gd name="T50" fmla="*/ 52 w 288"/>
                <a:gd name="T51" fmla="*/ 93 h 165"/>
                <a:gd name="T52" fmla="*/ 56 w 288"/>
                <a:gd name="T53" fmla="*/ 93 h 165"/>
                <a:gd name="T54" fmla="*/ 52 w 288"/>
                <a:gd name="T55" fmla="*/ 97 h 165"/>
                <a:gd name="T56" fmla="*/ 43 w 288"/>
                <a:gd name="T57" fmla="*/ 104 h 165"/>
                <a:gd name="T58" fmla="*/ 30 w 288"/>
                <a:gd name="T59" fmla="*/ 111 h 165"/>
                <a:gd name="T60" fmla="*/ 17 w 288"/>
                <a:gd name="T61" fmla="*/ 118 h 165"/>
                <a:gd name="T62" fmla="*/ 13 w 288"/>
                <a:gd name="T63" fmla="*/ 125 h 165"/>
                <a:gd name="T64" fmla="*/ 17 w 288"/>
                <a:gd name="T65" fmla="*/ 133 h 165"/>
                <a:gd name="T66" fmla="*/ 26 w 288"/>
                <a:gd name="T67" fmla="*/ 140 h 165"/>
                <a:gd name="T68" fmla="*/ 65 w 288"/>
                <a:gd name="T69" fmla="*/ 151 h 165"/>
                <a:gd name="T70" fmla="*/ 103 w 288"/>
                <a:gd name="T71" fmla="*/ 154 h 1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8" h="165">
                  <a:moveTo>
                    <a:pt x="103" y="154"/>
                  </a:moveTo>
                  <a:lnTo>
                    <a:pt x="181" y="165"/>
                  </a:lnTo>
                  <a:lnTo>
                    <a:pt x="194" y="165"/>
                  </a:lnTo>
                  <a:lnTo>
                    <a:pt x="206" y="158"/>
                  </a:lnTo>
                  <a:lnTo>
                    <a:pt x="275" y="100"/>
                  </a:lnTo>
                  <a:lnTo>
                    <a:pt x="288" y="75"/>
                  </a:lnTo>
                  <a:lnTo>
                    <a:pt x="288" y="54"/>
                  </a:lnTo>
                  <a:lnTo>
                    <a:pt x="279" y="43"/>
                  </a:lnTo>
                  <a:lnTo>
                    <a:pt x="262" y="36"/>
                  </a:lnTo>
                  <a:lnTo>
                    <a:pt x="228" y="22"/>
                  </a:lnTo>
                  <a:lnTo>
                    <a:pt x="224" y="7"/>
                  </a:lnTo>
                  <a:lnTo>
                    <a:pt x="224" y="4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7"/>
                  </a:lnTo>
                  <a:lnTo>
                    <a:pt x="163" y="32"/>
                  </a:lnTo>
                  <a:lnTo>
                    <a:pt x="142" y="43"/>
                  </a:lnTo>
                  <a:lnTo>
                    <a:pt x="125" y="54"/>
                  </a:lnTo>
                  <a:lnTo>
                    <a:pt x="82" y="61"/>
                  </a:lnTo>
                  <a:lnTo>
                    <a:pt x="39" y="75"/>
                  </a:lnTo>
                  <a:lnTo>
                    <a:pt x="17" y="86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5" y="111"/>
                  </a:lnTo>
                  <a:lnTo>
                    <a:pt x="30" y="104"/>
                  </a:lnTo>
                  <a:lnTo>
                    <a:pt x="52" y="93"/>
                  </a:lnTo>
                  <a:lnTo>
                    <a:pt x="56" y="93"/>
                  </a:lnTo>
                  <a:lnTo>
                    <a:pt x="52" y="97"/>
                  </a:lnTo>
                  <a:lnTo>
                    <a:pt x="43" y="104"/>
                  </a:lnTo>
                  <a:lnTo>
                    <a:pt x="30" y="111"/>
                  </a:lnTo>
                  <a:lnTo>
                    <a:pt x="17" y="118"/>
                  </a:lnTo>
                  <a:lnTo>
                    <a:pt x="13" y="125"/>
                  </a:lnTo>
                  <a:lnTo>
                    <a:pt x="17" y="133"/>
                  </a:lnTo>
                  <a:lnTo>
                    <a:pt x="26" y="140"/>
                  </a:lnTo>
                  <a:lnTo>
                    <a:pt x="65" y="151"/>
                  </a:lnTo>
                  <a:lnTo>
                    <a:pt x="103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35" name="Freeform 44"/>
            <p:cNvSpPr>
              <a:spLocks/>
            </p:cNvSpPr>
            <p:nvPr/>
          </p:nvSpPr>
          <p:spPr bwMode="auto">
            <a:xfrm>
              <a:off x="1787" y="3876"/>
              <a:ext cx="210" cy="154"/>
            </a:xfrm>
            <a:custGeom>
              <a:avLst/>
              <a:gdLst>
                <a:gd name="T0" fmla="*/ 210 w 210"/>
                <a:gd name="T1" fmla="*/ 18 h 154"/>
                <a:gd name="T2" fmla="*/ 206 w 210"/>
                <a:gd name="T3" fmla="*/ 50 h 154"/>
                <a:gd name="T4" fmla="*/ 197 w 210"/>
                <a:gd name="T5" fmla="*/ 79 h 154"/>
                <a:gd name="T6" fmla="*/ 180 w 210"/>
                <a:gd name="T7" fmla="*/ 104 h 154"/>
                <a:gd name="T8" fmla="*/ 150 w 210"/>
                <a:gd name="T9" fmla="*/ 122 h 154"/>
                <a:gd name="T10" fmla="*/ 107 w 210"/>
                <a:gd name="T11" fmla="*/ 132 h 154"/>
                <a:gd name="T12" fmla="*/ 73 w 210"/>
                <a:gd name="T13" fmla="*/ 140 h 154"/>
                <a:gd name="T14" fmla="*/ 43 w 210"/>
                <a:gd name="T15" fmla="*/ 147 h 154"/>
                <a:gd name="T16" fmla="*/ 17 w 210"/>
                <a:gd name="T17" fmla="*/ 154 h 154"/>
                <a:gd name="T18" fmla="*/ 0 w 210"/>
                <a:gd name="T19" fmla="*/ 154 h 154"/>
                <a:gd name="T20" fmla="*/ 13 w 210"/>
                <a:gd name="T21" fmla="*/ 147 h 154"/>
                <a:gd name="T22" fmla="*/ 17 w 210"/>
                <a:gd name="T23" fmla="*/ 140 h 154"/>
                <a:gd name="T24" fmla="*/ 13 w 210"/>
                <a:gd name="T25" fmla="*/ 136 h 154"/>
                <a:gd name="T26" fmla="*/ 21 w 210"/>
                <a:gd name="T27" fmla="*/ 132 h 154"/>
                <a:gd name="T28" fmla="*/ 34 w 210"/>
                <a:gd name="T29" fmla="*/ 125 h 154"/>
                <a:gd name="T30" fmla="*/ 51 w 210"/>
                <a:gd name="T31" fmla="*/ 115 h 154"/>
                <a:gd name="T32" fmla="*/ 129 w 210"/>
                <a:gd name="T33" fmla="*/ 54 h 154"/>
                <a:gd name="T34" fmla="*/ 142 w 210"/>
                <a:gd name="T35" fmla="*/ 29 h 154"/>
                <a:gd name="T36" fmla="*/ 154 w 210"/>
                <a:gd name="T37" fmla="*/ 14 h 154"/>
                <a:gd name="T38" fmla="*/ 176 w 210"/>
                <a:gd name="T39" fmla="*/ 0 h 154"/>
                <a:gd name="T40" fmla="*/ 193 w 210"/>
                <a:gd name="T41" fmla="*/ 0 h 154"/>
                <a:gd name="T42" fmla="*/ 206 w 210"/>
                <a:gd name="T43" fmla="*/ 7 h 154"/>
                <a:gd name="T44" fmla="*/ 210 w 210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0" h="154">
                  <a:moveTo>
                    <a:pt x="210" y="18"/>
                  </a:moveTo>
                  <a:lnTo>
                    <a:pt x="206" y="50"/>
                  </a:lnTo>
                  <a:lnTo>
                    <a:pt x="197" y="79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2"/>
                  </a:lnTo>
                  <a:lnTo>
                    <a:pt x="73" y="140"/>
                  </a:lnTo>
                  <a:lnTo>
                    <a:pt x="43" y="147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3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1" y="132"/>
                  </a:lnTo>
                  <a:lnTo>
                    <a:pt x="34" y="125"/>
                  </a:lnTo>
                  <a:lnTo>
                    <a:pt x="51" y="115"/>
                  </a:lnTo>
                  <a:lnTo>
                    <a:pt x="129" y="54"/>
                  </a:lnTo>
                  <a:lnTo>
                    <a:pt x="142" y="29"/>
                  </a:lnTo>
                  <a:lnTo>
                    <a:pt x="154" y="14"/>
                  </a:lnTo>
                  <a:lnTo>
                    <a:pt x="176" y="0"/>
                  </a:lnTo>
                  <a:lnTo>
                    <a:pt x="193" y="0"/>
                  </a:lnTo>
                  <a:lnTo>
                    <a:pt x="206" y="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36" name="Freeform 45"/>
            <p:cNvSpPr>
              <a:spLocks/>
            </p:cNvSpPr>
            <p:nvPr/>
          </p:nvSpPr>
          <p:spPr bwMode="auto">
            <a:xfrm>
              <a:off x="2040" y="3819"/>
              <a:ext cx="1469" cy="225"/>
            </a:xfrm>
            <a:custGeom>
              <a:avLst/>
              <a:gdLst>
                <a:gd name="T0" fmla="*/ 1452 w 1469"/>
                <a:gd name="T1" fmla="*/ 89 h 225"/>
                <a:gd name="T2" fmla="*/ 1392 w 1469"/>
                <a:gd name="T3" fmla="*/ 86 h 225"/>
                <a:gd name="T4" fmla="*/ 1323 w 1469"/>
                <a:gd name="T5" fmla="*/ 75 h 225"/>
                <a:gd name="T6" fmla="*/ 1177 w 1469"/>
                <a:gd name="T7" fmla="*/ 53 h 225"/>
                <a:gd name="T8" fmla="*/ 1108 w 1469"/>
                <a:gd name="T9" fmla="*/ 39 h 225"/>
                <a:gd name="T10" fmla="*/ 1044 w 1469"/>
                <a:gd name="T11" fmla="*/ 28 h 225"/>
                <a:gd name="T12" fmla="*/ 992 w 1469"/>
                <a:gd name="T13" fmla="*/ 18 h 225"/>
                <a:gd name="T14" fmla="*/ 950 w 1469"/>
                <a:gd name="T15" fmla="*/ 7 h 225"/>
                <a:gd name="T16" fmla="*/ 864 w 1469"/>
                <a:gd name="T17" fmla="*/ 18 h 225"/>
                <a:gd name="T18" fmla="*/ 821 w 1469"/>
                <a:gd name="T19" fmla="*/ 21 h 225"/>
                <a:gd name="T20" fmla="*/ 773 w 1469"/>
                <a:gd name="T21" fmla="*/ 21 h 225"/>
                <a:gd name="T22" fmla="*/ 645 w 1469"/>
                <a:gd name="T23" fmla="*/ 7 h 225"/>
                <a:gd name="T24" fmla="*/ 520 w 1469"/>
                <a:gd name="T25" fmla="*/ 0 h 225"/>
                <a:gd name="T26" fmla="*/ 486 w 1469"/>
                <a:gd name="T27" fmla="*/ 0 h 225"/>
                <a:gd name="T28" fmla="*/ 451 w 1469"/>
                <a:gd name="T29" fmla="*/ 3 h 225"/>
                <a:gd name="T30" fmla="*/ 387 w 1469"/>
                <a:gd name="T31" fmla="*/ 21 h 225"/>
                <a:gd name="T32" fmla="*/ 322 w 1469"/>
                <a:gd name="T33" fmla="*/ 50 h 225"/>
                <a:gd name="T34" fmla="*/ 271 w 1469"/>
                <a:gd name="T35" fmla="*/ 89 h 225"/>
                <a:gd name="T36" fmla="*/ 206 w 1469"/>
                <a:gd name="T37" fmla="*/ 132 h 225"/>
                <a:gd name="T38" fmla="*/ 142 w 1469"/>
                <a:gd name="T39" fmla="*/ 168 h 225"/>
                <a:gd name="T40" fmla="*/ 73 w 1469"/>
                <a:gd name="T41" fmla="*/ 197 h 225"/>
                <a:gd name="T42" fmla="*/ 0 w 1469"/>
                <a:gd name="T43" fmla="*/ 225 h 225"/>
                <a:gd name="T44" fmla="*/ 39 w 1469"/>
                <a:gd name="T45" fmla="*/ 218 h 225"/>
                <a:gd name="T46" fmla="*/ 82 w 1469"/>
                <a:gd name="T47" fmla="*/ 214 h 225"/>
                <a:gd name="T48" fmla="*/ 159 w 1469"/>
                <a:gd name="T49" fmla="*/ 214 h 225"/>
                <a:gd name="T50" fmla="*/ 194 w 1469"/>
                <a:gd name="T51" fmla="*/ 207 h 225"/>
                <a:gd name="T52" fmla="*/ 224 w 1469"/>
                <a:gd name="T53" fmla="*/ 193 h 225"/>
                <a:gd name="T54" fmla="*/ 262 w 1469"/>
                <a:gd name="T55" fmla="*/ 172 h 225"/>
                <a:gd name="T56" fmla="*/ 288 w 1469"/>
                <a:gd name="T57" fmla="*/ 146 h 225"/>
                <a:gd name="T58" fmla="*/ 314 w 1469"/>
                <a:gd name="T59" fmla="*/ 129 h 225"/>
                <a:gd name="T60" fmla="*/ 443 w 1469"/>
                <a:gd name="T61" fmla="*/ 96 h 225"/>
                <a:gd name="T62" fmla="*/ 503 w 1469"/>
                <a:gd name="T63" fmla="*/ 78 h 225"/>
                <a:gd name="T64" fmla="*/ 563 w 1469"/>
                <a:gd name="T65" fmla="*/ 57 h 225"/>
                <a:gd name="T66" fmla="*/ 602 w 1469"/>
                <a:gd name="T67" fmla="*/ 43 h 225"/>
                <a:gd name="T68" fmla="*/ 640 w 1469"/>
                <a:gd name="T69" fmla="*/ 32 h 225"/>
                <a:gd name="T70" fmla="*/ 688 w 1469"/>
                <a:gd name="T71" fmla="*/ 28 h 225"/>
                <a:gd name="T72" fmla="*/ 735 w 1469"/>
                <a:gd name="T73" fmla="*/ 32 h 225"/>
                <a:gd name="T74" fmla="*/ 829 w 1469"/>
                <a:gd name="T75" fmla="*/ 39 h 225"/>
                <a:gd name="T76" fmla="*/ 881 w 1469"/>
                <a:gd name="T77" fmla="*/ 35 h 225"/>
                <a:gd name="T78" fmla="*/ 937 w 1469"/>
                <a:gd name="T79" fmla="*/ 25 h 225"/>
                <a:gd name="T80" fmla="*/ 958 w 1469"/>
                <a:gd name="T81" fmla="*/ 21 h 225"/>
                <a:gd name="T82" fmla="*/ 980 w 1469"/>
                <a:gd name="T83" fmla="*/ 25 h 225"/>
                <a:gd name="T84" fmla="*/ 1023 w 1469"/>
                <a:gd name="T85" fmla="*/ 35 h 225"/>
                <a:gd name="T86" fmla="*/ 1053 w 1469"/>
                <a:gd name="T87" fmla="*/ 35 h 225"/>
                <a:gd name="T88" fmla="*/ 1078 w 1469"/>
                <a:gd name="T89" fmla="*/ 39 h 225"/>
                <a:gd name="T90" fmla="*/ 1194 w 1469"/>
                <a:gd name="T91" fmla="*/ 61 h 225"/>
                <a:gd name="T92" fmla="*/ 1199 w 1469"/>
                <a:gd name="T93" fmla="*/ 61 h 225"/>
                <a:gd name="T94" fmla="*/ 1207 w 1469"/>
                <a:gd name="T95" fmla="*/ 64 h 225"/>
                <a:gd name="T96" fmla="*/ 1242 w 1469"/>
                <a:gd name="T97" fmla="*/ 68 h 225"/>
                <a:gd name="T98" fmla="*/ 1285 w 1469"/>
                <a:gd name="T99" fmla="*/ 75 h 225"/>
                <a:gd name="T100" fmla="*/ 1332 w 1469"/>
                <a:gd name="T101" fmla="*/ 82 h 225"/>
                <a:gd name="T102" fmla="*/ 1383 w 1469"/>
                <a:gd name="T103" fmla="*/ 89 h 225"/>
                <a:gd name="T104" fmla="*/ 1426 w 1469"/>
                <a:gd name="T105" fmla="*/ 96 h 225"/>
                <a:gd name="T106" fmla="*/ 1456 w 1469"/>
                <a:gd name="T107" fmla="*/ 100 h 225"/>
                <a:gd name="T108" fmla="*/ 1465 w 1469"/>
                <a:gd name="T109" fmla="*/ 104 h 225"/>
                <a:gd name="T110" fmla="*/ 1469 w 1469"/>
                <a:gd name="T111" fmla="*/ 104 h 225"/>
                <a:gd name="T112" fmla="*/ 1452 w 1469"/>
                <a:gd name="T113" fmla="*/ 89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69" h="225">
                  <a:moveTo>
                    <a:pt x="1452" y="89"/>
                  </a:moveTo>
                  <a:lnTo>
                    <a:pt x="1392" y="86"/>
                  </a:lnTo>
                  <a:lnTo>
                    <a:pt x="1323" y="75"/>
                  </a:lnTo>
                  <a:lnTo>
                    <a:pt x="1177" y="53"/>
                  </a:lnTo>
                  <a:lnTo>
                    <a:pt x="1108" y="39"/>
                  </a:lnTo>
                  <a:lnTo>
                    <a:pt x="1044" y="28"/>
                  </a:lnTo>
                  <a:lnTo>
                    <a:pt x="992" y="18"/>
                  </a:lnTo>
                  <a:lnTo>
                    <a:pt x="950" y="7"/>
                  </a:lnTo>
                  <a:lnTo>
                    <a:pt x="864" y="18"/>
                  </a:lnTo>
                  <a:lnTo>
                    <a:pt x="821" y="21"/>
                  </a:lnTo>
                  <a:lnTo>
                    <a:pt x="773" y="21"/>
                  </a:lnTo>
                  <a:lnTo>
                    <a:pt x="645" y="7"/>
                  </a:lnTo>
                  <a:lnTo>
                    <a:pt x="520" y="0"/>
                  </a:lnTo>
                  <a:lnTo>
                    <a:pt x="486" y="0"/>
                  </a:lnTo>
                  <a:lnTo>
                    <a:pt x="451" y="3"/>
                  </a:lnTo>
                  <a:lnTo>
                    <a:pt x="387" y="21"/>
                  </a:lnTo>
                  <a:lnTo>
                    <a:pt x="322" y="50"/>
                  </a:lnTo>
                  <a:lnTo>
                    <a:pt x="271" y="89"/>
                  </a:lnTo>
                  <a:lnTo>
                    <a:pt x="206" y="132"/>
                  </a:lnTo>
                  <a:lnTo>
                    <a:pt x="142" y="168"/>
                  </a:lnTo>
                  <a:lnTo>
                    <a:pt x="73" y="197"/>
                  </a:lnTo>
                  <a:lnTo>
                    <a:pt x="0" y="225"/>
                  </a:lnTo>
                  <a:lnTo>
                    <a:pt x="39" y="218"/>
                  </a:lnTo>
                  <a:lnTo>
                    <a:pt x="82" y="214"/>
                  </a:lnTo>
                  <a:lnTo>
                    <a:pt x="159" y="214"/>
                  </a:lnTo>
                  <a:lnTo>
                    <a:pt x="194" y="207"/>
                  </a:lnTo>
                  <a:lnTo>
                    <a:pt x="224" y="193"/>
                  </a:lnTo>
                  <a:lnTo>
                    <a:pt x="262" y="172"/>
                  </a:lnTo>
                  <a:lnTo>
                    <a:pt x="288" y="146"/>
                  </a:lnTo>
                  <a:lnTo>
                    <a:pt x="314" y="129"/>
                  </a:lnTo>
                  <a:lnTo>
                    <a:pt x="443" y="96"/>
                  </a:lnTo>
                  <a:lnTo>
                    <a:pt x="503" y="78"/>
                  </a:lnTo>
                  <a:lnTo>
                    <a:pt x="563" y="57"/>
                  </a:lnTo>
                  <a:lnTo>
                    <a:pt x="602" y="43"/>
                  </a:lnTo>
                  <a:lnTo>
                    <a:pt x="640" y="32"/>
                  </a:lnTo>
                  <a:lnTo>
                    <a:pt x="688" y="28"/>
                  </a:lnTo>
                  <a:lnTo>
                    <a:pt x="735" y="32"/>
                  </a:lnTo>
                  <a:lnTo>
                    <a:pt x="829" y="39"/>
                  </a:lnTo>
                  <a:lnTo>
                    <a:pt x="881" y="35"/>
                  </a:lnTo>
                  <a:lnTo>
                    <a:pt x="937" y="25"/>
                  </a:lnTo>
                  <a:lnTo>
                    <a:pt x="958" y="21"/>
                  </a:lnTo>
                  <a:lnTo>
                    <a:pt x="980" y="25"/>
                  </a:lnTo>
                  <a:lnTo>
                    <a:pt x="1023" y="35"/>
                  </a:lnTo>
                  <a:lnTo>
                    <a:pt x="1053" y="35"/>
                  </a:lnTo>
                  <a:lnTo>
                    <a:pt x="1078" y="39"/>
                  </a:lnTo>
                  <a:lnTo>
                    <a:pt x="1194" y="61"/>
                  </a:lnTo>
                  <a:lnTo>
                    <a:pt x="1199" y="61"/>
                  </a:lnTo>
                  <a:lnTo>
                    <a:pt x="1207" y="64"/>
                  </a:lnTo>
                  <a:lnTo>
                    <a:pt x="1242" y="68"/>
                  </a:lnTo>
                  <a:lnTo>
                    <a:pt x="1285" y="75"/>
                  </a:lnTo>
                  <a:lnTo>
                    <a:pt x="1332" y="82"/>
                  </a:lnTo>
                  <a:lnTo>
                    <a:pt x="1383" y="89"/>
                  </a:lnTo>
                  <a:lnTo>
                    <a:pt x="1426" y="96"/>
                  </a:lnTo>
                  <a:lnTo>
                    <a:pt x="1456" y="100"/>
                  </a:lnTo>
                  <a:lnTo>
                    <a:pt x="1465" y="104"/>
                  </a:lnTo>
                  <a:lnTo>
                    <a:pt x="1469" y="104"/>
                  </a:lnTo>
                  <a:lnTo>
                    <a:pt x="1452" y="89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7" name="Freeform 46"/>
            <p:cNvSpPr>
              <a:spLocks/>
            </p:cNvSpPr>
            <p:nvPr/>
          </p:nvSpPr>
          <p:spPr bwMode="auto">
            <a:xfrm>
              <a:off x="2053" y="3840"/>
              <a:ext cx="894" cy="197"/>
            </a:xfrm>
            <a:custGeom>
              <a:avLst/>
              <a:gdLst>
                <a:gd name="T0" fmla="*/ 30 w 894"/>
                <a:gd name="T1" fmla="*/ 190 h 197"/>
                <a:gd name="T2" fmla="*/ 43 w 894"/>
                <a:gd name="T3" fmla="*/ 186 h 197"/>
                <a:gd name="T4" fmla="*/ 82 w 894"/>
                <a:gd name="T5" fmla="*/ 186 h 197"/>
                <a:gd name="T6" fmla="*/ 116 w 894"/>
                <a:gd name="T7" fmla="*/ 179 h 197"/>
                <a:gd name="T8" fmla="*/ 159 w 894"/>
                <a:gd name="T9" fmla="*/ 165 h 197"/>
                <a:gd name="T10" fmla="*/ 211 w 894"/>
                <a:gd name="T11" fmla="*/ 136 h 197"/>
                <a:gd name="T12" fmla="*/ 241 w 894"/>
                <a:gd name="T13" fmla="*/ 111 h 197"/>
                <a:gd name="T14" fmla="*/ 318 w 894"/>
                <a:gd name="T15" fmla="*/ 61 h 197"/>
                <a:gd name="T16" fmla="*/ 408 w 894"/>
                <a:gd name="T17" fmla="*/ 40 h 197"/>
                <a:gd name="T18" fmla="*/ 434 w 894"/>
                <a:gd name="T19" fmla="*/ 36 h 197"/>
                <a:gd name="T20" fmla="*/ 460 w 894"/>
                <a:gd name="T21" fmla="*/ 29 h 197"/>
                <a:gd name="T22" fmla="*/ 498 w 894"/>
                <a:gd name="T23" fmla="*/ 22 h 197"/>
                <a:gd name="T24" fmla="*/ 567 w 894"/>
                <a:gd name="T25" fmla="*/ 4 h 197"/>
                <a:gd name="T26" fmla="*/ 601 w 894"/>
                <a:gd name="T27" fmla="*/ 0 h 197"/>
                <a:gd name="T28" fmla="*/ 653 w 894"/>
                <a:gd name="T29" fmla="*/ 0 h 197"/>
                <a:gd name="T30" fmla="*/ 726 w 894"/>
                <a:gd name="T31" fmla="*/ 4 h 197"/>
                <a:gd name="T32" fmla="*/ 752 w 894"/>
                <a:gd name="T33" fmla="*/ 7 h 197"/>
                <a:gd name="T34" fmla="*/ 889 w 894"/>
                <a:gd name="T35" fmla="*/ 4 h 197"/>
                <a:gd name="T36" fmla="*/ 846 w 894"/>
                <a:gd name="T37" fmla="*/ 14 h 197"/>
                <a:gd name="T38" fmla="*/ 778 w 894"/>
                <a:gd name="T39" fmla="*/ 14 h 197"/>
                <a:gd name="T40" fmla="*/ 735 w 894"/>
                <a:gd name="T41" fmla="*/ 11 h 197"/>
                <a:gd name="T42" fmla="*/ 649 w 894"/>
                <a:gd name="T43" fmla="*/ 7 h 197"/>
                <a:gd name="T44" fmla="*/ 619 w 894"/>
                <a:gd name="T45" fmla="*/ 7 h 197"/>
                <a:gd name="T46" fmla="*/ 559 w 894"/>
                <a:gd name="T47" fmla="*/ 29 h 197"/>
                <a:gd name="T48" fmla="*/ 473 w 894"/>
                <a:gd name="T49" fmla="*/ 61 h 197"/>
                <a:gd name="T50" fmla="*/ 425 w 894"/>
                <a:gd name="T51" fmla="*/ 72 h 197"/>
                <a:gd name="T52" fmla="*/ 348 w 894"/>
                <a:gd name="T53" fmla="*/ 90 h 197"/>
                <a:gd name="T54" fmla="*/ 292 w 894"/>
                <a:gd name="T55" fmla="*/ 108 h 197"/>
                <a:gd name="T56" fmla="*/ 254 w 894"/>
                <a:gd name="T57" fmla="*/ 140 h 197"/>
                <a:gd name="T58" fmla="*/ 193 w 894"/>
                <a:gd name="T59" fmla="*/ 179 h 197"/>
                <a:gd name="T60" fmla="*/ 108 w 894"/>
                <a:gd name="T61" fmla="*/ 193 h 197"/>
                <a:gd name="T62" fmla="*/ 17 w 894"/>
                <a:gd name="T63" fmla="*/ 193 h 197"/>
                <a:gd name="T64" fmla="*/ 0 w 894"/>
                <a:gd name="T65" fmla="*/ 197 h 1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94" h="197">
                  <a:moveTo>
                    <a:pt x="4" y="197"/>
                  </a:moveTo>
                  <a:lnTo>
                    <a:pt x="30" y="190"/>
                  </a:lnTo>
                  <a:lnTo>
                    <a:pt x="39" y="190"/>
                  </a:lnTo>
                  <a:lnTo>
                    <a:pt x="43" y="186"/>
                  </a:lnTo>
                  <a:lnTo>
                    <a:pt x="69" y="186"/>
                  </a:lnTo>
                  <a:lnTo>
                    <a:pt x="82" y="186"/>
                  </a:lnTo>
                  <a:lnTo>
                    <a:pt x="99" y="183"/>
                  </a:lnTo>
                  <a:lnTo>
                    <a:pt x="116" y="179"/>
                  </a:lnTo>
                  <a:lnTo>
                    <a:pt x="129" y="176"/>
                  </a:lnTo>
                  <a:lnTo>
                    <a:pt x="159" y="165"/>
                  </a:lnTo>
                  <a:lnTo>
                    <a:pt x="176" y="158"/>
                  </a:lnTo>
                  <a:lnTo>
                    <a:pt x="211" y="136"/>
                  </a:lnTo>
                  <a:lnTo>
                    <a:pt x="228" y="122"/>
                  </a:lnTo>
                  <a:lnTo>
                    <a:pt x="241" y="111"/>
                  </a:lnTo>
                  <a:lnTo>
                    <a:pt x="262" y="97"/>
                  </a:lnTo>
                  <a:lnTo>
                    <a:pt x="318" y="61"/>
                  </a:lnTo>
                  <a:lnTo>
                    <a:pt x="387" y="43"/>
                  </a:lnTo>
                  <a:lnTo>
                    <a:pt x="408" y="40"/>
                  </a:lnTo>
                  <a:lnTo>
                    <a:pt x="421" y="40"/>
                  </a:lnTo>
                  <a:lnTo>
                    <a:pt x="434" y="36"/>
                  </a:lnTo>
                  <a:lnTo>
                    <a:pt x="451" y="32"/>
                  </a:lnTo>
                  <a:lnTo>
                    <a:pt x="460" y="29"/>
                  </a:lnTo>
                  <a:lnTo>
                    <a:pt x="477" y="25"/>
                  </a:lnTo>
                  <a:lnTo>
                    <a:pt x="498" y="22"/>
                  </a:lnTo>
                  <a:lnTo>
                    <a:pt x="528" y="11"/>
                  </a:lnTo>
                  <a:lnTo>
                    <a:pt x="567" y="4"/>
                  </a:lnTo>
                  <a:lnTo>
                    <a:pt x="589" y="0"/>
                  </a:lnTo>
                  <a:lnTo>
                    <a:pt x="601" y="0"/>
                  </a:lnTo>
                  <a:lnTo>
                    <a:pt x="614" y="0"/>
                  </a:lnTo>
                  <a:lnTo>
                    <a:pt x="653" y="0"/>
                  </a:lnTo>
                  <a:lnTo>
                    <a:pt x="692" y="0"/>
                  </a:lnTo>
                  <a:lnTo>
                    <a:pt x="726" y="4"/>
                  </a:lnTo>
                  <a:lnTo>
                    <a:pt x="735" y="7"/>
                  </a:lnTo>
                  <a:lnTo>
                    <a:pt x="752" y="7"/>
                  </a:lnTo>
                  <a:lnTo>
                    <a:pt x="855" y="4"/>
                  </a:lnTo>
                  <a:lnTo>
                    <a:pt x="889" y="4"/>
                  </a:lnTo>
                  <a:lnTo>
                    <a:pt x="894" y="7"/>
                  </a:lnTo>
                  <a:lnTo>
                    <a:pt x="846" y="14"/>
                  </a:lnTo>
                  <a:lnTo>
                    <a:pt x="808" y="14"/>
                  </a:lnTo>
                  <a:lnTo>
                    <a:pt x="778" y="14"/>
                  </a:lnTo>
                  <a:lnTo>
                    <a:pt x="765" y="11"/>
                  </a:lnTo>
                  <a:lnTo>
                    <a:pt x="735" y="11"/>
                  </a:lnTo>
                  <a:lnTo>
                    <a:pt x="662" y="4"/>
                  </a:lnTo>
                  <a:lnTo>
                    <a:pt x="649" y="7"/>
                  </a:lnTo>
                  <a:lnTo>
                    <a:pt x="640" y="7"/>
                  </a:lnTo>
                  <a:lnTo>
                    <a:pt x="619" y="7"/>
                  </a:lnTo>
                  <a:lnTo>
                    <a:pt x="589" y="18"/>
                  </a:lnTo>
                  <a:lnTo>
                    <a:pt x="559" y="29"/>
                  </a:lnTo>
                  <a:lnTo>
                    <a:pt x="533" y="40"/>
                  </a:lnTo>
                  <a:lnTo>
                    <a:pt x="473" y="61"/>
                  </a:lnTo>
                  <a:lnTo>
                    <a:pt x="455" y="65"/>
                  </a:lnTo>
                  <a:lnTo>
                    <a:pt x="425" y="72"/>
                  </a:lnTo>
                  <a:lnTo>
                    <a:pt x="370" y="86"/>
                  </a:lnTo>
                  <a:lnTo>
                    <a:pt x="348" y="90"/>
                  </a:lnTo>
                  <a:lnTo>
                    <a:pt x="318" y="97"/>
                  </a:lnTo>
                  <a:lnTo>
                    <a:pt x="292" y="108"/>
                  </a:lnTo>
                  <a:lnTo>
                    <a:pt x="275" y="122"/>
                  </a:lnTo>
                  <a:lnTo>
                    <a:pt x="254" y="140"/>
                  </a:lnTo>
                  <a:lnTo>
                    <a:pt x="224" y="165"/>
                  </a:lnTo>
                  <a:lnTo>
                    <a:pt x="193" y="179"/>
                  </a:lnTo>
                  <a:lnTo>
                    <a:pt x="146" y="193"/>
                  </a:lnTo>
                  <a:lnTo>
                    <a:pt x="108" y="193"/>
                  </a:lnTo>
                  <a:lnTo>
                    <a:pt x="35" y="193"/>
                  </a:lnTo>
                  <a:lnTo>
                    <a:pt x="17" y="193"/>
                  </a:lnTo>
                  <a:lnTo>
                    <a:pt x="4" y="197"/>
                  </a:lnTo>
                  <a:lnTo>
                    <a:pt x="0" y="197"/>
                  </a:lnTo>
                  <a:lnTo>
                    <a:pt x="4" y="197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8" name="Freeform 47"/>
            <p:cNvSpPr>
              <a:spLocks/>
            </p:cNvSpPr>
            <p:nvPr/>
          </p:nvSpPr>
          <p:spPr bwMode="auto">
            <a:xfrm>
              <a:off x="1057" y="3400"/>
              <a:ext cx="657" cy="451"/>
            </a:xfrm>
            <a:custGeom>
              <a:avLst/>
              <a:gdLst>
                <a:gd name="T0" fmla="*/ 4 w 657"/>
                <a:gd name="T1" fmla="*/ 0 h 451"/>
                <a:gd name="T2" fmla="*/ 171 w 657"/>
                <a:gd name="T3" fmla="*/ 136 h 451"/>
                <a:gd name="T4" fmla="*/ 348 w 657"/>
                <a:gd name="T5" fmla="*/ 265 h 451"/>
                <a:gd name="T6" fmla="*/ 433 w 657"/>
                <a:gd name="T7" fmla="*/ 322 h 451"/>
                <a:gd name="T8" fmla="*/ 511 w 657"/>
                <a:gd name="T9" fmla="*/ 376 h 451"/>
                <a:gd name="T10" fmla="*/ 588 w 657"/>
                <a:gd name="T11" fmla="*/ 415 h 451"/>
                <a:gd name="T12" fmla="*/ 657 w 657"/>
                <a:gd name="T13" fmla="*/ 444 h 451"/>
                <a:gd name="T14" fmla="*/ 657 w 657"/>
                <a:gd name="T15" fmla="*/ 451 h 451"/>
                <a:gd name="T16" fmla="*/ 614 w 657"/>
                <a:gd name="T17" fmla="*/ 433 h 451"/>
                <a:gd name="T18" fmla="*/ 584 w 657"/>
                <a:gd name="T19" fmla="*/ 415 h 451"/>
                <a:gd name="T20" fmla="*/ 558 w 657"/>
                <a:gd name="T21" fmla="*/ 404 h 451"/>
                <a:gd name="T22" fmla="*/ 537 w 657"/>
                <a:gd name="T23" fmla="*/ 394 h 451"/>
                <a:gd name="T24" fmla="*/ 506 w 657"/>
                <a:gd name="T25" fmla="*/ 379 h 451"/>
                <a:gd name="T26" fmla="*/ 485 w 657"/>
                <a:gd name="T27" fmla="*/ 365 h 451"/>
                <a:gd name="T28" fmla="*/ 391 w 657"/>
                <a:gd name="T29" fmla="*/ 304 h 451"/>
                <a:gd name="T30" fmla="*/ 300 w 657"/>
                <a:gd name="T31" fmla="*/ 240 h 451"/>
                <a:gd name="T32" fmla="*/ 219 w 657"/>
                <a:gd name="T33" fmla="*/ 179 h 451"/>
                <a:gd name="T34" fmla="*/ 150 w 657"/>
                <a:gd name="T35" fmla="*/ 125 h 451"/>
                <a:gd name="T36" fmla="*/ 90 w 657"/>
                <a:gd name="T37" fmla="*/ 75 h 451"/>
                <a:gd name="T38" fmla="*/ 43 w 657"/>
                <a:gd name="T39" fmla="*/ 39 h 451"/>
                <a:gd name="T40" fmla="*/ 25 w 657"/>
                <a:gd name="T41" fmla="*/ 25 h 451"/>
                <a:gd name="T42" fmla="*/ 13 w 657"/>
                <a:gd name="T43" fmla="*/ 11 h 451"/>
                <a:gd name="T44" fmla="*/ 4 w 657"/>
                <a:gd name="T45" fmla="*/ 7 h 451"/>
                <a:gd name="T46" fmla="*/ 0 w 657"/>
                <a:gd name="T47" fmla="*/ 3 h 451"/>
                <a:gd name="T48" fmla="*/ 4 w 657"/>
                <a:gd name="T49" fmla="*/ 0 h 4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57" h="451">
                  <a:moveTo>
                    <a:pt x="4" y="0"/>
                  </a:moveTo>
                  <a:lnTo>
                    <a:pt x="171" y="136"/>
                  </a:lnTo>
                  <a:lnTo>
                    <a:pt x="348" y="265"/>
                  </a:lnTo>
                  <a:lnTo>
                    <a:pt x="433" y="322"/>
                  </a:lnTo>
                  <a:lnTo>
                    <a:pt x="511" y="376"/>
                  </a:lnTo>
                  <a:lnTo>
                    <a:pt x="588" y="415"/>
                  </a:lnTo>
                  <a:lnTo>
                    <a:pt x="657" y="444"/>
                  </a:lnTo>
                  <a:lnTo>
                    <a:pt x="657" y="451"/>
                  </a:lnTo>
                  <a:lnTo>
                    <a:pt x="614" y="433"/>
                  </a:lnTo>
                  <a:lnTo>
                    <a:pt x="584" y="415"/>
                  </a:lnTo>
                  <a:lnTo>
                    <a:pt x="558" y="404"/>
                  </a:lnTo>
                  <a:lnTo>
                    <a:pt x="537" y="394"/>
                  </a:lnTo>
                  <a:lnTo>
                    <a:pt x="506" y="379"/>
                  </a:lnTo>
                  <a:lnTo>
                    <a:pt x="485" y="365"/>
                  </a:lnTo>
                  <a:lnTo>
                    <a:pt x="391" y="304"/>
                  </a:lnTo>
                  <a:lnTo>
                    <a:pt x="300" y="240"/>
                  </a:lnTo>
                  <a:lnTo>
                    <a:pt x="219" y="179"/>
                  </a:lnTo>
                  <a:lnTo>
                    <a:pt x="150" y="125"/>
                  </a:lnTo>
                  <a:lnTo>
                    <a:pt x="90" y="75"/>
                  </a:lnTo>
                  <a:lnTo>
                    <a:pt x="43" y="39"/>
                  </a:lnTo>
                  <a:lnTo>
                    <a:pt x="25" y="25"/>
                  </a:lnTo>
                  <a:lnTo>
                    <a:pt x="13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9" name="Freeform 48"/>
            <p:cNvSpPr>
              <a:spLocks/>
            </p:cNvSpPr>
            <p:nvPr/>
          </p:nvSpPr>
          <p:spPr bwMode="auto">
            <a:xfrm>
              <a:off x="1018" y="3360"/>
              <a:ext cx="73" cy="61"/>
            </a:xfrm>
            <a:custGeom>
              <a:avLst/>
              <a:gdLst>
                <a:gd name="T0" fmla="*/ 30 w 73"/>
                <a:gd name="T1" fmla="*/ 40 h 61"/>
                <a:gd name="T2" fmla="*/ 39 w 73"/>
                <a:gd name="T3" fmla="*/ 18 h 61"/>
                <a:gd name="T4" fmla="*/ 43 w 73"/>
                <a:gd name="T5" fmla="*/ 8 h 61"/>
                <a:gd name="T6" fmla="*/ 56 w 73"/>
                <a:gd name="T7" fmla="*/ 0 h 61"/>
                <a:gd name="T8" fmla="*/ 56 w 73"/>
                <a:gd name="T9" fmla="*/ 18 h 61"/>
                <a:gd name="T10" fmla="*/ 47 w 73"/>
                <a:gd name="T11" fmla="*/ 29 h 61"/>
                <a:gd name="T12" fmla="*/ 30 w 73"/>
                <a:gd name="T13" fmla="*/ 40 h 61"/>
                <a:gd name="T14" fmla="*/ 43 w 73"/>
                <a:gd name="T15" fmla="*/ 36 h 61"/>
                <a:gd name="T16" fmla="*/ 60 w 73"/>
                <a:gd name="T17" fmla="*/ 40 h 61"/>
                <a:gd name="T18" fmla="*/ 73 w 73"/>
                <a:gd name="T19" fmla="*/ 51 h 61"/>
                <a:gd name="T20" fmla="*/ 60 w 73"/>
                <a:gd name="T21" fmla="*/ 54 h 61"/>
                <a:gd name="T22" fmla="*/ 47 w 73"/>
                <a:gd name="T23" fmla="*/ 51 h 61"/>
                <a:gd name="T24" fmla="*/ 30 w 73"/>
                <a:gd name="T25" fmla="*/ 40 h 61"/>
                <a:gd name="T26" fmla="*/ 30 w 73"/>
                <a:gd name="T27" fmla="*/ 51 h 61"/>
                <a:gd name="T28" fmla="*/ 21 w 73"/>
                <a:gd name="T29" fmla="*/ 61 h 61"/>
                <a:gd name="T30" fmla="*/ 17 w 73"/>
                <a:gd name="T31" fmla="*/ 54 h 61"/>
                <a:gd name="T32" fmla="*/ 17 w 73"/>
                <a:gd name="T33" fmla="*/ 51 h 61"/>
                <a:gd name="T34" fmla="*/ 30 w 73"/>
                <a:gd name="T35" fmla="*/ 43 h 61"/>
                <a:gd name="T36" fmla="*/ 13 w 73"/>
                <a:gd name="T37" fmla="*/ 40 h 61"/>
                <a:gd name="T38" fmla="*/ 0 w 73"/>
                <a:gd name="T39" fmla="*/ 29 h 61"/>
                <a:gd name="T40" fmla="*/ 9 w 73"/>
                <a:gd name="T41" fmla="*/ 25 h 61"/>
                <a:gd name="T42" fmla="*/ 17 w 73"/>
                <a:gd name="T43" fmla="*/ 29 h 61"/>
                <a:gd name="T44" fmla="*/ 30 w 73"/>
                <a:gd name="T45" fmla="*/ 43 h 61"/>
                <a:gd name="T46" fmla="*/ 17 w 73"/>
                <a:gd name="T47" fmla="*/ 11 h 61"/>
                <a:gd name="T48" fmla="*/ 21 w 73"/>
                <a:gd name="T49" fmla="*/ 4 h 61"/>
                <a:gd name="T50" fmla="*/ 26 w 73"/>
                <a:gd name="T51" fmla="*/ 4 h 61"/>
                <a:gd name="T52" fmla="*/ 30 w 73"/>
                <a:gd name="T53" fmla="*/ 15 h 61"/>
                <a:gd name="T54" fmla="*/ 30 w 73"/>
                <a:gd name="T55" fmla="*/ 25 h 61"/>
                <a:gd name="T56" fmla="*/ 30 w 73"/>
                <a:gd name="T57" fmla="*/ 4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3" h="61">
                  <a:moveTo>
                    <a:pt x="30" y="40"/>
                  </a:moveTo>
                  <a:lnTo>
                    <a:pt x="39" y="18"/>
                  </a:lnTo>
                  <a:lnTo>
                    <a:pt x="43" y="8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7" y="29"/>
                  </a:lnTo>
                  <a:lnTo>
                    <a:pt x="30" y="40"/>
                  </a:lnTo>
                  <a:lnTo>
                    <a:pt x="43" y="36"/>
                  </a:lnTo>
                  <a:lnTo>
                    <a:pt x="60" y="40"/>
                  </a:lnTo>
                  <a:lnTo>
                    <a:pt x="73" y="51"/>
                  </a:lnTo>
                  <a:lnTo>
                    <a:pt x="60" y="54"/>
                  </a:lnTo>
                  <a:lnTo>
                    <a:pt x="47" y="51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1" y="61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30" y="43"/>
                  </a:lnTo>
                  <a:lnTo>
                    <a:pt x="13" y="40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17" y="29"/>
                  </a:lnTo>
                  <a:lnTo>
                    <a:pt x="30" y="43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15"/>
                  </a:lnTo>
                  <a:lnTo>
                    <a:pt x="30" y="25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0" name="Freeform 49"/>
            <p:cNvSpPr>
              <a:spLocks/>
            </p:cNvSpPr>
            <p:nvPr/>
          </p:nvSpPr>
          <p:spPr bwMode="auto">
            <a:xfrm>
              <a:off x="1082" y="3389"/>
              <a:ext cx="73" cy="61"/>
            </a:xfrm>
            <a:custGeom>
              <a:avLst/>
              <a:gdLst>
                <a:gd name="T0" fmla="*/ 35 w 73"/>
                <a:gd name="T1" fmla="*/ 39 h 61"/>
                <a:gd name="T2" fmla="*/ 39 w 73"/>
                <a:gd name="T3" fmla="*/ 18 h 61"/>
                <a:gd name="T4" fmla="*/ 43 w 73"/>
                <a:gd name="T5" fmla="*/ 7 h 61"/>
                <a:gd name="T6" fmla="*/ 56 w 73"/>
                <a:gd name="T7" fmla="*/ 0 h 61"/>
                <a:gd name="T8" fmla="*/ 56 w 73"/>
                <a:gd name="T9" fmla="*/ 18 h 61"/>
                <a:gd name="T10" fmla="*/ 48 w 73"/>
                <a:gd name="T11" fmla="*/ 32 h 61"/>
                <a:gd name="T12" fmla="*/ 35 w 73"/>
                <a:gd name="T13" fmla="*/ 39 h 61"/>
                <a:gd name="T14" fmla="*/ 43 w 73"/>
                <a:gd name="T15" fmla="*/ 36 h 61"/>
                <a:gd name="T16" fmla="*/ 73 w 73"/>
                <a:gd name="T17" fmla="*/ 50 h 61"/>
                <a:gd name="T18" fmla="*/ 61 w 73"/>
                <a:gd name="T19" fmla="*/ 54 h 61"/>
                <a:gd name="T20" fmla="*/ 48 w 73"/>
                <a:gd name="T21" fmla="*/ 54 h 61"/>
                <a:gd name="T22" fmla="*/ 35 w 73"/>
                <a:gd name="T23" fmla="*/ 39 h 61"/>
                <a:gd name="T24" fmla="*/ 30 w 73"/>
                <a:gd name="T25" fmla="*/ 50 h 61"/>
                <a:gd name="T26" fmla="*/ 22 w 73"/>
                <a:gd name="T27" fmla="*/ 61 h 61"/>
                <a:gd name="T28" fmla="*/ 18 w 73"/>
                <a:gd name="T29" fmla="*/ 54 h 61"/>
                <a:gd name="T30" fmla="*/ 22 w 73"/>
                <a:gd name="T31" fmla="*/ 50 h 61"/>
                <a:gd name="T32" fmla="*/ 35 w 73"/>
                <a:gd name="T33" fmla="*/ 43 h 61"/>
                <a:gd name="T34" fmla="*/ 13 w 73"/>
                <a:gd name="T35" fmla="*/ 39 h 61"/>
                <a:gd name="T36" fmla="*/ 0 w 73"/>
                <a:gd name="T37" fmla="*/ 29 h 61"/>
                <a:gd name="T38" fmla="*/ 9 w 73"/>
                <a:gd name="T39" fmla="*/ 25 h 61"/>
                <a:gd name="T40" fmla="*/ 22 w 73"/>
                <a:gd name="T41" fmla="*/ 32 h 61"/>
                <a:gd name="T42" fmla="*/ 35 w 73"/>
                <a:gd name="T43" fmla="*/ 43 h 61"/>
                <a:gd name="T44" fmla="*/ 18 w 73"/>
                <a:gd name="T45" fmla="*/ 11 h 61"/>
                <a:gd name="T46" fmla="*/ 22 w 73"/>
                <a:gd name="T47" fmla="*/ 4 h 61"/>
                <a:gd name="T48" fmla="*/ 26 w 73"/>
                <a:gd name="T49" fmla="*/ 4 h 61"/>
                <a:gd name="T50" fmla="*/ 30 w 73"/>
                <a:gd name="T51" fmla="*/ 14 h 61"/>
                <a:gd name="T52" fmla="*/ 30 w 73"/>
                <a:gd name="T53" fmla="*/ 25 h 61"/>
                <a:gd name="T54" fmla="*/ 35 w 73"/>
                <a:gd name="T55" fmla="*/ 39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3" h="61">
                  <a:moveTo>
                    <a:pt x="35" y="39"/>
                  </a:moveTo>
                  <a:lnTo>
                    <a:pt x="39" y="18"/>
                  </a:lnTo>
                  <a:lnTo>
                    <a:pt x="43" y="7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8" y="32"/>
                  </a:lnTo>
                  <a:lnTo>
                    <a:pt x="35" y="39"/>
                  </a:lnTo>
                  <a:lnTo>
                    <a:pt x="43" y="36"/>
                  </a:lnTo>
                  <a:lnTo>
                    <a:pt x="73" y="50"/>
                  </a:lnTo>
                  <a:lnTo>
                    <a:pt x="61" y="54"/>
                  </a:lnTo>
                  <a:lnTo>
                    <a:pt x="48" y="54"/>
                  </a:lnTo>
                  <a:lnTo>
                    <a:pt x="35" y="39"/>
                  </a:lnTo>
                  <a:lnTo>
                    <a:pt x="30" y="50"/>
                  </a:lnTo>
                  <a:lnTo>
                    <a:pt x="22" y="61"/>
                  </a:lnTo>
                  <a:lnTo>
                    <a:pt x="18" y="54"/>
                  </a:lnTo>
                  <a:lnTo>
                    <a:pt x="22" y="50"/>
                  </a:lnTo>
                  <a:lnTo>
                    <a:pt x="35" y="43"/>
                  </a:lnTo>
                  <a:lnTo>
                    <a:pt x="13" y="39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22" y="32"/>
                  </a:lnTo>
                  <a:lnTo>
                    <a:pt x="35" y="43"/>
                  </a:lnTo>
                  <a:lnTo>
                    <a:pt x="18" y="11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14"/>
                  </a:lnTo>
                  <a:lnTo>
                    <a:pt x="30" y="25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1" name="Freeform 50"/>
            <p:cNvSpPr>
              <a:spLocks/>
            </p:cNvSpPr>
            <p:nvPr/>
          </p:nvSpPr>
          <p:spPr bwMode="auto">
            <a:xfrm>
              <a:off x="1035" y="3436"/>
              <a:ext cx="69" cy="53"/>
            </a:xfrm>
            <a:custGeom>
              <a:avLst/>
              <a:gdLst>
                <a:gd name="T0" fmla="*/ 43 w 69"/>
                <a:gd name="T1" fmla="*/ 35 h 53"/>
                <a:gd name="T2" fmla="*/ 22 w 69"/>
                <a:gd name="T3" fmla="*/ 21 h 53"/>
                <a:gd name="T4" fmla="*/ 13 w 69"/>
                <a:gd name="T5" fmla="*/ 10 h 53"/>
                <a:gd name="T6" fmla="*/ 13 w 69"/>
                <a:gd name="T7" fmla="*/ 0 h 53"/>
                <a:gd name="T8" fmla="*/ 30 w 69"/>
                <a:gd name="T9" fmla="*/ 7 h 53"/>
                <a:gd name="T10" fmla="*/ 39 w 69"/>
                <a:gd name="T11" fmla="*/ 18 h 53"/>
                <a:gd name="T12" fmla="*/ 43 w 69"/>
                <a:gd name="T13" fmla="*/ 32 h 53"/>
                <a:gd name="T14" fmla="*/ 43 w 69"/>
                <a:gd name="T15" fmla="*/ 25 h 53"/>
                <a:gd name="T16" fmla="*/ 56 w 69"/>
                <a:gd name="T17" fmla="*/ 14 h 53"/>
                <a:gd name="T18" fmla="*/ 69 w 69"/>
                <a:gd name="T19" fmla="*/ 7 h 53"/>
                <a:gd name="T20" fmla="*/ 69 w 69"/>
                <a:gd name="T21" fmla="*/ 18 h 53"/>
                <a:gd name="T22" fmla="*/ 65 w 69"/>
                <a:gd name="T23" fmla="*/ 25 h 53"/>
                <a:gd name="T24" fmla="*/ 43 w 69"/>
                <a:gd name="T25" fmla="*/ 35 h 53"/>
                <a:gd name="T26" fmla="*/ 56 w 69"/>
                <a:gd name="T27" fmla="*/ 39 h 53"/>
                <a:gd name="T28" fmla="*/ 65 w 69"/>
                <a:gd name="T29" fmla="*/ 53 h 53"/>
                <a:gd name="T30" fmla="*/ 52 w 69"/>
                <a:gd name="T31" fmla="*/ 46 h 53"/>
                <a:gd name="T32" fmla="*/ 47 w 69"/>
                <a:gd name="T33" fmla="*/ 35 h 53"/>
                <a:gd name="T34" fmla="*/ 35 w 69"/>
                <a:gd name="T35" fmla="*/ 46 h 53"/>
                <a:gd name="T36" fmla="*/ 22 w 69"/>
                <a:gd name="T37" fmla="*/ 53 h 53"/>
                <a:gd name="T38" fmla="*/ 22 w 69"/>
                <a:gd name="T39" fmla="*/ 43 h 53"/>
                <a:gd name="T40" fmla="*/ 30 w 69"/>
                <a:gd name="T41" fmla="*/ 39 h 53"/>
                <a:gd name="T42" fmla="*/ 47 w 69"/>
                <a:gd name="T43" fmla="*/ 35 h 53"/>
                <a:gd name="T44" fmla="*/ 26 w 69"/>
                <a:gd name="T45" fmla="*/ 35 h 53"/>
                <a:gd name="T46" fmla="*/ 4 w 69"/>
                <a:gd name="T47" fmla="*/ 32 h 53"/>
                <a:gd name="T48" fmla="*/ 0 w 69"/>
                <a:gd name="T49" fmla="*/ 28 h 53"/>
                <a:gd name="T50" fmla="*/ 4 w 69"/>
                <a:gd name="T51" fmla="*/ 25 h 53"/>
                <a:gd name="T52" fmla="*/ 17 w 69"/>
                <a:gd name="T53" fmla="*/ 25 h 53"/>
                <a:gd name="T54" fmla="*/ 30 w 69"/>
                <a:gd name="T55" fmla="*/ 28 h 53"/>
                <a:gd name="T56" fmla="*/ 43 w 69"/>
                <a:gd name="T57" fmla="*/ 35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9" h="53">
                  <a:moveTo>
                    <a:pt x="43" y="35"/>
                  </a:moveTo>
                  <a:lnTo>
                    <a:pt x="22" y="21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9" y="18"/>
                  </a:lnTo>
                  <a:lnTo>
                    <a:pt x="43" y="32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69" y="7"/>
                  </a:lnTo>
                  <a:lnTo>
                    <a:pt x="69" y="18"/>
                  </a:lnTo>
                  <a:lnTo>
                    <a:pt x="65" y="25"/>
                  </a:lnTo>
                  <a:lnTo>
                    <a:pt x="43" y="35"/>
                  </a:lnTo>
                  <a:lnTo>
                    <a:pt x="56" y="39"/>
                  </a:lnTo>
                  <a:lnTo>
                    <a:pt x="65" y="53"/>
                  </a:lnTo>
                  <a:lnTo>
                    <a:pt x="52" y="46"/>
                  </a:lnTo>
                  <a:lnTo>
                    <a:pt x="47" y="35"/>
                  </a:lnTo>
                  <a:lnTo>
                    <a:pt x="35" y="46"/>
                  </a:lnTo>
                  <a:lnTo>
                    <a:pt x="22" y="53"/>
                  </a:lnTo>
                  <a:lnTo>
                    <a:pt x="22" y="43"/>
                  </a:lnTo>
                  <a:lnTo>
                    <a:pt x="30" y="39"/>
                  </a:lnTo>
                  <a:lnTo>
                    <a:pt x="47" y="35"/>
                  </a:lnTo>
                  <a:lnTo>
                    <a:pt x="26" y="35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7" y="25"/>
                  </a:lnTo>
                  <a:lnTo>
                    <a:pt x="30" y="28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2" name="Freeform 51"/>
            <p:cNvSpPr>
              <a:spLocks/>
            </p:cNvSpPr>
            <p:nvPr/>
          </p:nvSpPr>
          <p:spPr bwMode="auto">
            <a:xfrm>
              <a:off x="1125" y="3439"/>
              <a:ext cx="82" cy="65"/>
            </a:xfrm>
            <a:custGeom>
              <a:avLst/>
              <a:gdLst>
                <a:gd name="T0" fmla="*/ 30 w 82"/>
                <a:gd name="T1" fmla="*/ 29 h 65"/>
                <a:gd name="T2" fmla="*/ 56 w 82"/>
                <a:gd name="T3" fmla="*/ 22 h 65"/>
                <a:gd name="T4" fmla="*/ 69 w 82"/>
                <a:gd name="T5" fmla="*/ 22 h 65"/>
                <a:gd name="T6" fmla="*/ 82 w 82"/>
                <a:gd name="T7" fmla="*/ 29 h 65"/>
                <a:gd name="T8" fmla="*/ 65 w 82"/>
                <a:gd name="T9" fmla="*/ 36 h 65"/>
                <a:gd name="T10" fmla="*/ 48 w 82"/>
                <a:gd name="T11" fmla="*/ 36 h 65"/>
                <a:gd name="T12" fmla="*/ 30 w 82"/>
                <a:gd name="T13" fmla="*/ 29 h 65"/>
                <a:gd name="T14" fmla="*/ 39 w 82"/>
                <a:gd name="T15" fmla="*/ 36 h 65"/>
                <a:gd name="T16" fmla="*/ 43 w 82"/>
                <a:gd name="T17" fmla="*/ 50 h 65"/>
                <a:gd name="T18" fmla="*/ 39 w 82"/>
                <a:gd name="T19" fmla="*/ 65 h 65"/>
                <a:gd name="T20" fmla="*/ 26 w 82"/>
                <a:gd name="T21" fmla="*/ 57 h 65"/>
                <a:gd name="T22" fmla="*/ 26 w 82"/>
                <a:gd name="T23" fmla="*/ 47 h 65"/>
                <a:gd name="T24" fmla="*/ 30 w 82"/>
                <a:gd name="T25" fmla="*/ 29 h 65"/>
                <a:gd name="T26" fmla="*/ 18 w 82"/>
                <a:gd name="T27" fmla="*/ 32 h 65"/>
                <a:gd name="T28" fmla="*/ 0 w 82"/>
                <a:gd name="T29" fmla="*/ 32 h 65"/>
                <a:gd name="T30" fmla="*/ 5 w 82"/>
                <a:gd name="T31" fmla="*/ 25 h 65"/>
                <a:gd name="T32" fmla="*/ 13 w 82"/>
                <a:gd name="T33" fmla="*/ 25 h 65"/>
                <a:gd name="T34" fmla="*/ 26 w 82"/>
                <a:gd name="T35" fmla="*/ 32 h 65"/>
                <a:gd name="T36" fmla="*/ 22 w 82"/>
                <a:gd name="T37" fmla="*/ 15 h 65"/>
                <a:gd name="T38" fmla="*/ 26 w 82"/>
                <a:gd name="T39" fmla="*/ 0 h 65"/>
                <a:gd name="T40" fmla="*/ 35 w 82"/>
                <a:gd name="T41" fmla="*/ 7 h 65"/>
                <a:gd name="T42" fmla="*/ 30 w 82"/>
                <a:gd name="T43" fmla="*/ 15 h 65"/>
                <a:gd name="T44" fmla="*/ 26 w 82"/>
                <a:gd name="T45" fmla="*/ 32 h 65"/>
                <a:gd name="T46" fmla="*/ 52 w 82"/>
                <a:gd name="T47" fmla="*/ 4 h 65"/>
                <a:gd name="T48" fmla="*/ 61 w 82"/>
                <a:gd name="T49" fmla="*/ 4 h 65"/>
                <a:gd name="T50" fmla="*/ 65 w 82"/>
                <a:gd name="T51" fmla="*/ 7 h 65"/>
                <a:gd name="T52" fmla="*/ 56 w 82"/>
                <a:gd name="T53" fmla="*/ 18 h 65"/>
                <a:gd name="T54" fmla="*/ 43 w 82"/>
                <a:gd name="T55" fmla="*/ 22 h 65"/>
                <a:gd name="T56" fmla="*/ 30 w 82"/>
                <a:gd name="T57" fmla="*/ 29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2" h="65">
                  <a:moveTo>
                    <a:pt x="30" y="29"/>
                  </a:moveTo>
                  <a:lnTo>
                    <a:pt x="56" y="22"/>
                  </a:lnTo>
                  <a:lnTo>
                    <a:pt x="69" y="22"/>
                  </a:lnTo>
                  <a:lnTo>
                    <a:pt x="82" y="29"/>
                  </a:lnTo>
                  <a:lnTo>
                    <a:pt x="65" y="36"/>
                  </a:lnTo>
                  <a:lnTo>
                    <a:pt x="48" y="36"/>
                  </a:lnTo>
                  <a:lnTo>
                    <a:pt x="30" y="29"/>
                  </a:lnTo>
                  <a:lnTo>
                    <a:pt x="39" y="36"/>
                  </a:lnTo>
                  <a:lnTo>
                    <a:pt x="43" y="50"/>
                  </a:lnTo>
                  <a:lnTo>
                    <a:pt x="39" y="65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0" y="29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32"/>
                  </a:lnTo>
                  <a:lnTo>
                    <a:pt x="22" y="15"/>
                  </a:lnTo>
                  <a:lnTo>
                    <a:pt x="26" y="0"/>
                  </a:lnTo>
                  <a:lnTo>
                    <a:pt x="35" y="7"/>
                  </a:lnTo>
                  <a:lnTo>
                    <a:pt x="30" y="15"/>
                  </a:lnTo>
                  <a:lnTo>
                    <a:pt x="26" y="32"/>
                  </a:lnTo>
                  <a:lnTo>
                    <a:pt x="52" y="4"/>
                  </a:lnTo>
                  <a:lnTo>
                    <a:pt x="61" y="4"/>
                  </a:lnTo>
                  <a:lnTo>
                    <a:pt x="65" y="7"/>
                  </a:lnTo>
                  <a:lnTo>
                    <a:pt x="56" y="18"/>
                  </a:lnTo>
                  <a:lnTo>
                    <a:pt x="43" y="22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3" name="Freeform 52"/>
            <p:cNvSpPr>
              <a:spLocks/>
            </p:cNvSpPr>
            <p:nvPr/>
          </p:nvSpPr>
          <p:spPr bwMode="auto">
            <a:xfrm>
              <a:off x="1181" y="3482"/>
              <a:ext cx="69" cy="72"/>
            </a:xfrm>
            <a:custGeom>
              <a:avLst/>
              <a:gdLst>
                <a:gd name="T0" fmla="*/ 22 w 69"/>
                <a:gd name="T1" fmla="*/ 32 h 72"/>
                <a:gd name="T2" fmla="*/ 43 w 69"/>
                <a:gd name="T3" fmla="*/ 22 h 72"/>
                <a:gd name="T4" fmla="*/ 56 w 69"/>
                <a:gd name="T5" fmla="*/ 22 h 72"/>
                <a:gd name="T6" fmla="*/ 69 w 69"/>
                <a:gd name="T7" fmla="*/ 25 h 72"/>
                <a:gd name="T8" fmla="*/ 56 w 69"/>
                <a:gd name="T9" fmla="*/ 36 h 72"/>
                <a:gd name="T10" fmla="*/ 39 w 69"/>
                <a:gd name="T11" fmla="*/ 40 h 72"/>
                <a:gd name="T12" fmla="*/ 22 w 69"/>
                <a:gd name="T13" fmla="*/ 32 h 72"/>
                <a:gd name="T14" fmla="*/ 35 w 69"/>
                <a:gd name="T15" fmla="*/ 40 h 72"/>
                <a:gd name="T16" fmla="*/ 39 w 69"/>
                <a:gd name="T17" fmla="*/ 57 h 72"/>
                <a:gd name="T18" fmla="*/ 43 w 69"/>
                <a:gd name="T19" fmla="*/ 72 h 72"/>
                <a:gd name="T20" fmla="*/ 30 w 69"/>
                <a:gd name="T21" fmla="*/ 65 h 72"/>
                <a:gd name="T22" fmla="*/ 26 w 69"/>
                <a:gd name="T23" fmla="*/ 54 h 72"/>
                <a:gd name="T24" fmla="*/ 22 w 69"/>
                <a:gd name="T25" fmla="*/ 32 h 72"/>
                <a:gd name="T26" fmla="*/ 13 w 69"/>
                <a:gd name="T27" fmla="*/ 40 h 72"/>
                <a:gd name="T28" fmla="*/ 9 w 69"/>
                <a:gd name="T29" fmla="*/ 40 h 72"/>
                <a:gd name="T30" fmla="*/ 0 w 69"/>
                <a:gd name="T31" fmla="*/ 36 h 72"/>
                <a:gd name="T32" fmla="*/ 5 w 69"/>
                <a:gd name="T33" fmla="*/ 32 h 72"/>
                <a:gd name="T34" fmla="*/ 9 w 69"/>
                <a:gd name="T35" fmla="*/ 32 h 72"/>
                <a:gd name="T36" fmla="*/ 22 w 69"/>
                <a:gd name="T37" fmla="*/ 36 h 72"/>
                <a:gd name="T38" fmla="*/ 13 w 69"/>
                <a:gd name="T39" fmla="*/ 18 h 72"/>
                <a:gd name="T40" fmla="*/ 13 w 69"/>
                <a:gd name="T41" fmla="*/ 0 h 72"/>
                <a:gd name="T42" fmla="*/ 17 w 69"/>
                <a:gd name="T43" fmla="*/ 7 h 72"/>
                <a:gd name="T44" fmla="*/ 22 w 69"/>
                <a:gd name="T45" fmla="*/ 18 h 72"/>
                <a:gd name="T46" fmla="*/ 22 w 69"/>
                <a:gd name="T47" fmla="*/ 36 h 72"/>
                <a:gd name="T48" fmla="*/ 35 w 69"/>
                <a:gd name="T49" fmla="*/ 4 h 72"/>
                <a:gd name="T50" fmla="*/ 43 w 69"/>
                <a:gd name="T51" fmla="*/ 0 h 72"/>
                <a:gd name="T52" fmla="*/ 43 w 69"/>
                <a:gd name="T53" fmla="*/ 4 h 72"/>
                <a:gd name="T54" fmla="*/ 43 w 69"/>
                <a:gd name="T55" fmla="*/ 14 h 72"/>
                <a:gd name="T56" fmla="*/ 30 w 69"/>
                <a:gd name="T57" fmla="*/ 22 h 72"/>
                <a:gd name="T58" fmla="*/ 22 w 69"/>
                <a:gd name="T59" fmla="*/ 32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2">
                  <a:moveTo>
                    <a:pt x="22" y="32"/>
                  </a:moveTo>
                  <a:lnTo>
                    <a:pt x="43" y="22"/>
                  </a:lnTo>
                  <a:lnTo>
                    <a:pt x="56" y="22"/>
                  </a:lnTo>
                  <a:lnTo>
                    <a:pt x="69" y="25"/>
                  </a:lnTo>
                  <a:lnTo>
                    <a:pt x="56" y="36"/>
                  </a:lnTo>
                  <a:lnTo>
                    <a:pt x="39" y="40"/>
                  </a:lnTo>
                  <a:lnTo>
                    <a:pt x="22" y="32"/>
                  </a:lnTo>
                  <a:lnTo>
                    <a:pt x="35" y="40"/>
                  </a:lnTo>
                  <a:lnTo>
                    <a:pt x="39" y="57"/>
                  </a:lnTo>
                  <a:lnTo>
                    <a:pt x="43" y="72"/>
                  </a:lnTo>
                  <a:lnTo>
                    <a:pt x="30" y="65"/>
                  </a:lnTo>
                  <a:lnTo>
                    <a:pt x="26" y="54"/>
                  </a:lnTo>
                  <a:lnTo>
                    <a:pt x="22" y="32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0" y="36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22" y="18"/>
                  </a:lnTo>
                  <a:lnTo>
                    <a:pt x="22" y="36"/>
                  </a:lnTo>
                  <a:lnTo>
                    <a:pt x="35" y="4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3" y="14"/>
                  </a:lnTo>
                  <a:lnTo>
                    <a:pt x="30" y="2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4" name="Freeform 53"/>
            <p:cNvSpPr>
              <a:spLocks/>
            </p:cNvSpPr>
            <p:nvPr/>
          </p:nvSpPr>
          <p:spPr bwMode="auto">
            <a:xfrm>
              <a:off x="1164" y="3557"/>
              <a:ext cx="90" cy="54"/>
            </a:xfrm>
            <a:custGeom>
              <a:avLst/>
              <a:gdLst>
                <a:gd name="T0" fmla="*/ 52 w 90"/>
                <a:gd name="T1" fmla="*/ 18 h 54"/>
                <a:gd name="T2" fmla="*/ 56 w 90"/>
                <a:gd name="T3" fmla="*/ 40 h 54"/>
                <a:gd name="T4" fmla="*/ 52 w 90"/>
                <a:gd name="T5" fmla="*/ 47 h 54"/>
                <a:gd name="T6" fmla="*/ 43 w 90"/>
                <a:gd name="T7" fmla="*/ 54 h 54"/>
                <a:gd name="T8" fmla="*/ 34 w 90"/>
                <a:gd name="T9" fmla="*/ 40 h 54"/>
                <a:gd name="T10" fmla="*/ 39 w 90"/>
                <a:gd name="T11" fmla="*/ 29 h 54"/>
                <a:gd name="T12" fmla="*/ 52 w 90"/>
                <a:gd name="T13" fmla="*/ 18 h 54"/>
                <a:gd name="T14" fmla="*/ 39 w 90"/>
                <a:gd name="T15" fmla="*/ 25 h 54"/>
                <a:gd name="T16" fmla="*/ 17 w 90"/>
                <a:gd name="T17" fmla="*/ 25 h 54"/>
                <a:gd name="T18" fmla="*/ 0 w 90"/>
                <a:gd name="T19" fmla="*/ 22 h 54"/>
                <a:gd name="T20" fmla="*/ 13 w 90"/>
                <a:gd name="T21" fmla="*/ 15 h 54"/>
                <a:gd name="T22" fmla="*/ 26 w 90"/>
                <a:gd name="T23" fmla="*/ 11 h 54"/>
                <a:gd name="T24" fmla="*/ 52 w 90"/>
                <a:gd name="T25" fmla="*/ 18 h 54"/>
                <a:gd name="T26" fmla="*/ 47 w 90"/>
                <a:gd name="T27" fmla="*/ 7 h 54"/>
                <a:gd name="T28" fmla="*/ 47 w 90"/>
                <a:gd name="T29" fmla="*/ 4 h 54"/>
                <a:gd name="T30" fmla="*/ 52 w 90"/>
                <a:gd name="T31" fmla="*/ 0 h 54"/>
                <a:gd name="T32" fmla="*/ 60 w 90"/>
                <a:gd name="T33" fmla="*/ 4 h 54"/>
                <a:gd name="T34" fmla="*/ 60 w 90"/>
                <a:gd name="T35" fmla="*/ 7 h 54"/>
                <a:gd name="T36" fmla="*/ 47 w 90"/>
                <a:gd name="T37" fmla="*/ 18 h 54"/>
                <a:gd name="T38" fmla="*/ 73 w 90"/>
                <a:gd name="T39" fmla="*/ 15 h 54"/>
                <a:gd name="T40" fmla="*/ 90 w 90"/>
                <a:gd name="T41" fmla="*/ 22 h 54"/>
                <a:gd name="T42" fmla="*/ 82 w 90"/>
                <a:gd name="T43" fmla="*/ 25 h 54"/>
                <a:gd name="T44" fmla="*/ 69 w 90"/>
                <a:gd name="T45" fmla="*/ 22 h 54"/>
                <a:gd name="T46" fmla="*/ 47 w 90"/>
                <a:gd name="T47" fmla="*/ 18 h 54"/>
                <a:gd name="T48" fmla="*/ 82 w 90"/>
                <a:gd name="T49" fmla="*/ 40 h 54"/>
                <a:gd name="T50" fmla="*/ 82 w 90"/>
                <a:gd name="T51" fmla="*/ 47 h 54"/>
                <a:gd name="T52" fmla="*/ 77 w 90"/>
                <a:gd name="T53" fmla="*/ 47 h 54"/>
                <a:gd name="T54" fmla="*/ 64 w 90"/>
                <a:gd name="T55" fmla="*/ 40 h 54"/>
                <a:gd name="T56" fmla="*/ 60 w 90"/>
                <a:gd name="T57" fmla="*/ 29 h 54"/>
                <a:gd name="T58" fmla="*/ 52 w 90"/>
                <a:gd name="T59" fmla="*/ 18 h 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54">
                  <a:moveTo>
                    <a:pt x="52" y="18"/>
                  </a:moveTo>
                  <a:lnTo>
                    <a:pt x="56" y="40"/>
                  </a:lnTo>
                  <a:lnTo>
                    <a:pt x="52" y="47"/>
                  </a:lnTo>
                  <a:lnTo>
                    <a:pt x="43" y="54"/>
                  </a:lnTo>
                  <a:lnTo>
                    <a:pt x="34" y="40"/>
                  </a:lnTo>
                  <a:lnTo>
                    <a:pt x="39" y="29"/>
                  </a:lnTo>
                  <a:lnTo>
                    <a:pt x="52" y="18"/>
                  </a:lnTo>
                  <a:lnTo>
                    <a:pt x="39" y="25"/>
                  </a:lnTo>
                  <a:lnTo>
                    <a:pt x="17" y="25"/>
                  </a:lnTo>
                  <a:lnTo>
                    <a:pt x="0" y="22"/>
                  </a:lnTo>
                  <a:lnTo>
                    <a:pt x="13" y="15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47" y="18"/>
                  </a:lnTo>
                  <a:lnTo>
                    <a:pt x="73" y="15"/>
                  </a:lnTo>
                  <a:lnTo>
                    <a:pt x="90" y="22"/>
                  </a:lnTo>
                  <a:lnTo>
                    <a:pt x="82" y="25"/>
                  </a:lnTo>
                  <a:lnTo>
                    <a:pt x="69" y="22"/>
                  </a:lnTo>
                  <a:lnTo>
                    <a:pt x="47" y="18"/>
                  </a:lnTo>
                  <a:lnTo>
                    <a:pt x="82" y="40"/>
                  </a:lnTo>
                  <a:lnTo>
                    <a:pt x="82" y="47"/>
                  </a:lnTo>
                  <a:lnTo>
                    <a:pt x="77" y="47"/>
                  </a:lnTo>
                  <a:lnTo>
                    <a:pt x="64" y="40"/>
                  </a:lnTo>
                  <a:lnTo>
                    <a:pt x="60" y="29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5" name="Freeform 54"/>
            <p:cNvSpPr>
              <a:spLocks/>
            </p:cNvSpPr>
            <p:nvPr/>
          </p:nvSpPr>
          <p:spPr bwMode="auto">
            <a:xfrm>
              <a:off x="1241" y="3471"/>
              <a:ext cx="65" cy="58"/>
            </a:xfrm>
            <a:custGeom>
              <a:avLst/>
              <a:gdLst>
                <a:gd name="T0" fmla="*/ 65 w 65"/>
                <a:gd name="T1" fmla="*/ 40 h 58"/>
                <a:gd name="T2" fmla="*/ 52 w 65"/>
                <a:gd name="T3" fmla="*/ 51 h 58"/>
                <a:gd name="T4" fmla="*/ 43 w 65"/>
                <a:gd name="T5" fmla="*/ 51 h 58"/>
                <a:gd name="T6" fmla="*/ 39 w 65"/>
                <a:gd name="T7" fmla="*/ 47 h 58"/>
                <a:gd name="T8" fmla="*/ 30 w 65"/>
                <a:gd name="T9" fmla="*/ 36 h 58"/>
                <a:gd name="T10" fmla="*/ 26 w 65"/>
                <a:gd name="T11" fmla="*/ 47 h 58"/>
                <a:gd name="T12" fmla="*/ 13 w 65"/>
                <a:gd name="T13" fmla="*/ 58 h 58"/>
                <a:gd name="T14" fmla="*/ 13 w 65"/>
                <a:gd name="T15" fmla="*/ 51 h 58"/>
                <a:gd name="T16" fmla="*/ 13 w 65"/>
                <a:gd name="T17" fmla="*/ 47 h 58"/>
                <a:gd name="T18" fmla="*/ 26 w 65"/>
                <a:gd name="T19" fmla="*/ 36 h 58"/>
                <a:gd name="T20" fmla="*/ 9 w 65"/>
                <a:gd name="T21" fmla="*/ 33 h 58"/>
                <a:gd name="T22" fmla="*/ 0 w 65"/>
                <a:gd name="T23" fmla="*/ 22 h 58"/>
                <a:gd name="T24" fmla="*/ 9 w 65"/>
                <a:gd name="T25" fmla="*/ 22 h 58"/>
                <a:gd name="T26" fmla="*/ 13 w 65"/>
                <a:gd name="T27" fmla="*/ 25 h 58"/>
                <a:gd name="T28" fmla="*/ 26 w 65"/>
                <a:gd name="T29" fmla="*/ 36 h 58"/>
                <a:gd name="T30" fmla="*/ 18 w 65"/>
                <a:gd name="T31" fmla="*/ 22 h 58"/>
                <a:gd name="T32" fmla="*/ 13 w 65"/>
                <a:gd name="T33" fmla="*/ 4 h 58"/>
                <a:gd name="T34" fmla="*/ 18 w 65"/>
                <a:gd name="T35" fmla="*/ 0 h 58"/>
                <a:gd name="T36" fmla="*/ 22 w 65"/>
                <a:gd name="T37" fmla="*/ 0 h 58"/>
                <a:gd name="T38" fmla="*/ 30 w 65"/>
                <a:gd name="T39" fmla="*/ 11 h 58"/>
                <a:gd name="T40" fmla="*/ 26 w 65"/>
                <a:gd name="T41" fmla="*/ 22 h 58"/>
                <a:gd name="T42" fmla="*/ 26 w 65"/>
                <a:gd name="T43" fmla="*/ 33 h 58"/>
                <a:gd name="T44" fmla="*/ 35 w 65"/>
                <a:gd name="T45" fmla="*/ 18 h 58"/>
                <a:gd name="T46" fmla="*/ 39 w 65"/>
                <a:gd name="T47" fmla="*/ 11 h 58"/>
                <a:gd name="T48" fmla="*/ 52 w 65"/>
                <a:gd name="T49" fmla="*/ 4 h 58"/>
                <a:gd name="T50" fmla="*/ 52 w 65"/>
                <a:gd name="T51" fmla="*/ 4 h 58"/>
                <a:gd name="T52" fmla="*/ 52 w 65"/>
                <a:gd name="T53" fmla="*/ 11 h 58"/>
                <a:gd name="T54" fmla="*/ 52 w 65"/>
                <a:gd name="T55" fmla="*/ 22 h 58"/>
                <a:gd name="T56" fmla="*/ 43 w 65"/>
                <a:gd name="T57" fmla="*/ 29 h 58"/>
                <a:gd name="T58" fmla="*/ 35 w 65"/>
                <a:gd name="T59" fmla="*/ 33 h 58"/>
                <a:gd name="T60" fmla="*/ 30 w 65"/>
                <a:gd name="T61" fmla="*/ 36 h 58"/>
                <a:gd name="T62" fmla="*/ 48 w 65"/>
                <a:gd name="T63" fmla="*/ 36 h 58"/>
                <a:gd name="T64" fmla="*/ 65 w 65"/>
                <a:gd name="T65" fmla="*/ 4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" h="58">
                  <a:moveTo>
                    <a:pt x="65" y="40"/>
                  </a:moveTo>
                  <a:lnTo>
                    <a:pt x="52" y="51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0" y="36"/>
                  </a:lnTo>
                  <a:lnTo>
                    <a:pt x="26" y="47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26" y="36"/>
                  </a:lnTo>
                  <a:lnTo>
                    <a:pt x="9" y="33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3" y="25"/>
                  </a:lnTo>
                  <a:lnTo>
                    <a:pt x="26" y="36"/>
                  </a:lnTo>
                  <a:lnTo>
                    <a:pt x="18" y="22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11"/>
                  </a:lnTo>
                  <a:lnTo>
                    <a:pt x="26" y="22"/>
                  </a:lnTo>
                  <a:lnTo>
                    <a:pt x="26" y="33"/>
                  </a:lnTo>
                  <a:lnTo>
                    <a:pt x="35" y="18"/>
                  </a:lnTo>
                  <a:lnTo>
                    <a:pt x="39" y="11"/>
                  </a:lnTo>
                  <a:lnTo>
                    <a:pt x="52" y="4"/>
                  </a:lnTo>
                  <a:lnTo>
                    <a:pt x="52" y="11"/>
                  </a:lnTo>
                  <a:lnTo>
                    <a:pt x="52" y="22"/>
                  </a:lnTo>
                  <a:lnTo>
                    <a:pt x="43" y="29"/>
                  </a:lnTo>
                  <a:lnTo>
                    <a:pt x="35" y="33"/>
                  </a:lnTo>
                  <a:lnTo>
                    <a:pt x="30" y="36"/>
                  </a:lnTo>
                  <a:lnTo>
                    <a:pt x="48" y="36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6" name="Freeform 55"/>
            <p:cNvSpPr>
              <a:spLocks/>
            </p:cNvSpPr>
            <p:nvPr/>
          </p:nvSpPr>
          <p:spPr bwMode="auto">
            <a:xfrm>
              <a:off x="1233" y="3522"/>
              <a:ext cx="68" cy="57"/>
            </a:xfrm>
            <a:custGeom>
              <a:avLst/>
              <a:gdLst>
                <a:gd name="T0" fmla="*/ 51 w 68"/>
                <a:gd name="T1" fmla="*/ 3 h 57"/>
                <a:gd name="T2" fmla="*/ 38 w 68"/>
                <a:gd name="T3" fmla="*/ 7 h 57"/>
                <a:gd name="T4" fmla="*/ 34 w 68"/>
                <a:gd name="T5" fmla="*/ 17 h 57"/>
                <a:gd name="T6" fmla="*/ 26 w 68"/>
                <a:gd name="T7" fmla="*/ 39 h 57"/>
                <a:gd name="T8" fmla="*/ 26 w 68"/>
                <a:gd name="T9" fmla="*/ 25 h 57"/>
                <a:gd name="T10" fmla="*/ 30 w 68"/>
                <a:gd name="T11" fmla="*/ 14 h 57"/>
                <a:gd name="T12" fmla="*/ 21 w 68"/>
                <a:gd name="T13" fmla="*/ 3 h 57"/>
                <a:gd name="T14" fmla="*/ 17 w 68"/>
                <a:gd name="T15" fmla="*/ 0 h 57"/>
                <a:gd name="T16" fmla="*/ 17 w 68"/>
                <a:gd name="T17" fmla="*/ 7 h 57"/>
                <a:gd name="T18" fmla="*/ 21 w 68"/>
                <a:gd name="T19" fmla="*/ 25 h 57"/>
                <a:gd name="T20" fmla="*/ 30 w 68"/>
                <a:gd name="T21" fmla="*/ 42 h 57"/>
                <a:gd name="T22" fmla="*/ 17 w 68"/>
                <a:gd name="T23" fmla="*/ 28 h 57"/>
                <a:gd name="T24" fmla="*/ 8 w 68"/>
                <a:gd name="T25" fmla="*/ 25 h 57"/>
                <a:gd name="T26" fmla="*/ 0 w 68"/>
                <a:gd name="T27" fmla="*/ 25 h 57"/>
                <a:gd name="T28" fmla="*/ 8 w 68"/>
                <a:gd name="T29" fmla="*/ 35 h 57"/>
                <a:gd name="T30" fmla="*/ 30 w 68"/>
                <a:gd name="T31" fmla="*/ 39 h 57"/>
                <a:gd name="T32" fmla="*/ 17 w 68"/>
                <a:gd name="T33" fmla="*/ 46 h 57"/>
                <a:gd name="T34" fmla="*/ 13 w 68"/>
                <a:gd name="T35" fmla="*/ 53 h 57"/>
                <a:gd name="T36" fmla="*/ 17 w 68"/>
                <a:gd name="T37" fmla="*/ 57 h 57"/>
                <a:gd name="T38" fmla="*/ 26 w 68"/>
                <a:gd name="T39" fmla="*/ 50 h 57"/>
                <a:gd name="T40" fmla="*/ 26 w 68"/>
                <a:gd name="T41" fmla="*/ 35 h 57"/>
                <a:gd name="T42" fmla="*/ 43 w 68"/>
                <a:gd name="T43" fmla="*/ 50 h 57"/>
                <a:gd name="T44" fmla="*/ 56 w 68"/>
                <a:gd name="T45" fmla="*/ 50 h 57"/>
                <a:gd name="T46" fmla="*/ 68 w 68"/>
                <a:gd name="T47" fmla="*/ 46 h 57"/>
                <a:gd name="T48" fmla="*/ 68 w 68"/>
                <a:gd name="T49" fmla="*/ 46 h 57"/>
                <a:gd name="T50" fmla="*/ 60 w 68"/>
                <a:gd name="T51" fmla="*/ 39 h 57"/>
                <a:gd name="T52" fmla="*/ 43 w 68"/>
                <a:gd name="T53" fmla="*/ 35 h 57"/>
                <a:gd name="T54" fmla="*/ 30 w 68"/>
                <a:gd name="T55" fmla="*/ 35 h 57"/>
                <a:gd name="T56" fmla="*/ 43 w 68"/>
                <a:gd name="T57" fmla="*/ 28 h 57"/>
                <a:gd name="T58" fmla="*/ 51 w 68"/>
                <a:gd name="T59" fmla="*/ 14 h 57"/>
                <a:gd name="T60" fmla="*/ 56 w 68"/>
                <a:gd name="T61" fmla="*/ 3 h 57"/>
                <a:gd name="T62" fmla="*/ 51 w 68"/>
                <a:gd name="T63" fmla="*/ 3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57">
                  <a:moveTo>
                    <a:pt x="51" y="3"/>
                  </a:moveTo>
                  <a:lnTo>
                    <a:pt x="38" y="7"/>
                  </a:lnTo>
                  <a:lnTo>
                    <a:pt x="34" y="17"/>
                  </a:lnTo>
                  <a:lnTo>
                    <a:pt x="26" y="39"/>
                  </a:lnTo>
                  <a:lnTo>
                    <a:pt x="26" y="25"/>
                  </a:lnTo>
                  <a:lnTo>
                    <a:pt x="30" y="14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1" y="25"/>
                  </a:lnTo>
                  <a:lnTo>
                    <a:pt x="30" y="42"/>
                  </a:lnTo>
                  <a:lnTo>
                    <a:pt x="17" y="28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8" y="35"/>
                  </a:lnTo>
                  <a:lnTo>
                    <a:pt x="30" y="39"/>
                  </a:lnTo>
                  <a:lnTo>
                    <a:pt x="17" y="46"/>
                  </a:lnTo>
                  <a:lnTo>
                    <a:pt x="13" y="53"/>
                  </a:lnTo>
                  <a:lnTo>
                    <a:pt x="17" y="57"/>
                  </a:lnTo>
                  <a:lnTo>
                    <a:pt x="26" y="50"/>
                  </a:lnTo>
                  <a:lnTo>
                    <a:pt x="26" y="35"/>
                  </a:lnTo>
                  <a:lnTo>
                    <a:pt x="43" y="50"/>
                  </a:lnTo>
                  <a:lnTo>
                    <a:pt x="56" y="50"/>
                  </a:lnTo>
                  <a:lnTo>
                    <a:pt x="68" y="46"/>
                  </a:lnTo>
                  <a:lnTo>
                    <a:pt x="60" y="39"/>
                  </a:lnTo>
                  <a:lnTo>
                    <a:pt x="43" y="35"/>
                  </a:lnTo>
                  <a:lnTo>
                    <a:pt x="30" y="35"/>
                  </a:lnTo>
                  <a:lnTo>
                    <a:pt x="43" y="28"/>
                  </a:lnTo>
                  <a:lnTo>
                    <a:pt x="51" y="14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7" name="Freeform 56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30 w 30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8" name="Freeform 57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9" name="Freeform 58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w 39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0" name="Freeform 59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1" name="Freeform 60"/>
            <p:cNvSpPr>
              <a:spLocks/>
            </p:cNvSpPr>
            <p:nvPr/>
          </p:nvSpPr>
          <p:spPr bwMode="auto">
            <a:xfrm>
              <a:off x="1301" y="3486"/>
              <a:ext cx="82" cy="61"/>
            </a:xfrm>
            <a:custGeom>
              <a:avLst/>
              <a:gdLst>
                <a:gd name="T0" fmla="*/ 26 w 82"/>
                <a:gd name="T1" fmla="*/ 25 h 61"/>
                <a:gd name="T2" fmla="*/ 56 w 82"/>
                <a:gd name="T3" fmla="*/ 21 h 61"/>
                <a:gd name="T4" fmla="*/ 69 w 82"/>
                <a:gd name="T5" fmla="*/ 21 h 61"/>
                <a:gd name="T6" fmla="*/ 82 w 82"/>
                <a:gd name="T7" fmla="*/ 28 h 61"/>
                <a:gd name="T8" fmla="*/ 65 w 82"/>
                <a:gd name="T9" fmla="*/ 32 h 61"/>
                <a:gd name="T10" fmla="*/ 43 w 82"/>
                <a:gd name="T11" fmla="*/ 36 h 61"/>
                <a:gd name="T12" fmla="*/ 31 w 82"/>
                <a:gd name="T13" fmla="*/ 28 h 61"/>
                <a:gd name="T14" fmla="*/ 39 w 82"/>
                <a:gd name="T15" fmla="*/ 32 h 61"/>
                <a:gd name="T16" fmla="*/ 43 w 82"/>
                <a:gd name="T17" fmla="*/ 46 h 61"/>
                <a:gd name="T18" fmla="*/ 39 w 82"/>
                <a:gd name="T19" fmla="*/ 61 h 61"/>
                <a:gd name="T20" fmla="*/ 26 w 82"/>
                <a:gd name="T21" fmla="*/ 53 h 61"/>
                <a:gd name="T22" fmla="*/ 22 w 82"/>
                <a:gd name="T23" fmla="*/ 46 h 61"/>
                <a:gd name="T24" fmla="*/ 31 w 82"/>
                <a:gd name="T25" fmla="*/ 25 h 61"/>
                <a:gd name="T26" fmla="*/ 13 w 82"/>
                <a:gd name="T27" fmla="*/ 32 h 61"/>
                <a:gd name="T28" fmla="*/ 0 w 82"/>
                <a:gd name="T29" fmla="*/ 28 h 61"/>
                <a:gd name="T30" fmla="*/ 5 w 82"/>
                <a:gd name="T31" fmla="*/ 25 h 61"/>
                <a:gd name="T32" fmla="*/ 13 w 82"/>
                <a:gd name="T33" fmla="*/ 25 h 61"/>
                <a:gd name="T34" fmla="*/ 26 w 82"/>
                <a:gd name="T35" fmla="*/ 28 h 61"/>
                <a:gd name="T36" fmla="*/ 22 w 82"/>
                <a:gd name="T37" fmla="*/ 14 h 61"/>
                <a:gd name="T38" fmla="*/ 22 w 82"/>
                <a:gd name="T39" fmla="*/ 7 h 61"/>
                <a:gd name="T40" fmla="*/ 26 w 82"/>
                <a:gd name="T41" fmla="*/ 0 h 61"/>
                <a:gd name="T42" fmla="*/ 31 w 82"/>
                <a:gd name="T43" fmla="*/ 7 h 61"/>
                <a:gd name="T44" fmla="*/ 31 w 82"/>
                <a:gd name="T45" fmla="*/ 14 h 61"/>
                <a:gd name="T46" fmla="*/ 26 w 82"/>
                <a:gd name="T47" fmla="*/ 28 h 61"/>
                <a:gd name="T48" fmla="*/ 52 w 82"/>
                <a:gd name="T49" fmla="*/ 3 h 61"/>
                <a:gd name="T50" fmla="*/ 61 w 82"/>
                <a:gd name="T51" fmla="*/ 0 h 61"/>
                <a:gd name="T52" fmla="*/ 65 w 82"/>
                <a:gd name="T53" fmla="*/ 3 h 61"/>
                <a:gd name="T54" fmla="*/ 56 w 82"/>
                <a:gd name="T55" fmla="*/ 14 h 61"/>
                <a:gd name="T56" fmla="*/ 43 w 82"/>
                <a:gd name="T57" fmla="*/ 21 h 61"/>
                <a:gd name="T58" fmla="*/ 26 w 82"/>
                <a:gd name="T59" fmla="*/ 25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61">
                  <a:moveTo>
                    <a:pt x="26" y="25"/>
                  </a:moveTo>
                  <a:lnTo>
                    <a:pt x="56" y="21"/>
                  </a:lnTo>
                  <a:lnTo>
                    <a:pt x="69" y="21"/>
                  </a:lnTo>
                  <a:lnTo>
                    <a:pt x="82" y="28"/>
                  </a:lnTo>
                  <a:lnTo>
                    <a:pt x="65" y="32"/>
                  </a:lnTo>
                  <a:lnTo>
                    <a:pt x="43" y="36"/>
                  </a:lnTo>
                  <a:lnTo>
                    <a:pt x="31" y="28"/>
                  </a:lnTo>
                  <a:lnTo>
                    <a:pt x="39" y="32"/>
                  </a:lnTo>
                  <a:lnTo>
                    <a:pt x="43" y="46"/>
                  </a:lnTo>
                  <a:lnTo>
                    <a:pt x="39" y="61"/>
                  </a:lnTo>
                  <a:lnTo>
                    <a:pt x="26" y="53"/>
                  </a:lnTo>
                  <a:lnTo>
                    <a:pt x="22" y="46"/>
                  </a:lnTo>
                  <a:lnTo>
                    <a:pt x="31" y="25"/>
                  </a:lnTo>
                  <a:lnTo>
                    <a:pt x="13" y="32"/>
                  </a:lnTo>
                  <a:lnTo>
                    <a:pt x="0" y="28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1" y="7"/>
                  </a:lnTo>
                  <a:lnTo>
                    <a:pt x="31" y="14"/>
                  </a:lnTo>
                  <a:lnTo>
                    <a:pt x="26" y="28"/>
                  </a:lnTo>
                  <a:lnTo>
                    <a:pt x="52" y="3"/>
                  </a:lnTo>
                  <a:lnTo>
                    <a:pt x="61" y="0"/>
                  </a:lnTo>
                  <a:lnTo>
                    <a:pt x="65" y="3"/>
                  </a:lnTo>
                  <a:lnTo>
                    <a:pt x="56" y="14"/>
                  </a:lnTo>
                  <a:lnTo>
                    <a:pt x="43" y="21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2" name="Freeform 61"/>
            <p:cNvSpPr>
              <a:spLocks/>
            </p:cNvSpPr>
            <p:nvPr/>
          </p:nvSpPr>
          <p:spPr bwMode="auto">
            <a:xfrm>
              <a:off x="1310" y="3539"/>
              <a:ext cx="73" cy="68"/>
            </a:xfrm>
            <a:custGeom>
              <a:avLst/>
              <a:gdLst>
                <a:gd name="T0" fmla="*/ 26 w 73"/>
                <a:gd name="T1" fmla="*/ 40 h 68"/>
                <a:gd name="T2" fmla="*/ 43 w 73"/>
                <a:gd name="T3" fmla="*/ 22 h 68"/>
                <a:gd name="T4" fmla="*/ 56 w 73"/>
                <a:gd name="T5" fmla="*/ 15 h 68"/>
                <a:gd name="T6" fmla="*/ 73 w 73"/>
                <a:gd name="T7" fmla="*/ 15 h 68"/>
                <a:gd name="T8" fmla="*/ 64 w 73"/>
                <a:gd name="T9" fmla="*/ 29 h 68"/>
                <a:gd name="T10" fmla="*/ 47 w 73"/>
                <a:gd name="T11" fmla="*/ 40 h 68"/>
                <a:gd name="T12" fmla="*/ 26 w 73"/>
                <a:gd name="T13" fmla="*/ 40 h 68"/>
                <a:gd name="T14" fmla="*/ 39 w 73"/>
                <a:gd name="T15" fmla="*/ 43 h 68"/>
                <a:gd name="T16" fmla="*/ 52 w 73"/>
                <a:gd name="T17" fmla="*/ 54 h 68"/>
                <a:gd name="T18" fmla="*/ 60 w 73"/>
                <a:gd name="T19" fmla="*/ 68 h 68"/>
                <a:gd name="T20" fmla="*/ 43 w 73"/>
                <a:gd name="T21" fmla="*/ 65 h 68"/>
                <a:gd name="T22" fmla="*/ 34 w 73"/>
                <a:gd name="T23" fmla="*/ 61 h 68"/>
                <a:gd name="T24" fmla="*/ 26 w 73"/>
                <a:gd name="T25" fmla="*/ 40 h 68"/>
                <a:gd name="T26" fmla="*/ 17 w 73"/>
                <a:gd name="T27" fmla="*/ 54 h 68"/>
                <a:gd name="T28" fmla="*/ 0 w 73"/>
                <a:gd name="T29" fmla="*/ 58 h 68"/>
                <a:gd name="T30" fmla="*/ 0 w 73"/>
                <a:gd name="T31" fmla="*/ 51 h 68"/>
                <a:gd name="T32" fmla="*/ 9 w 73"/>
                <a:gd name="T33" fmla="*/ 47 h 68"/>
                <a:gd name="T34" fmla="*/ 26 w 73"/>
                <a:gd name="T35" fmla="*/ 43 h 68"/>
                <a:gd name="T36" fmla="*/ 9 w 73"/>
                <a:gd name="T37" fmla="*/ 33 h 68"/>
                <a:gd name="T38" fmla="*/ 0 w 73"/>
                <a:gd name="T39" fmla="*/ 25 h 68"/>
                <a:gd name="T40" fmla="*/ 0 w 73"/>
                <a:gd name="T41" fmla="*/ 18 h 68"/>
                <a:gd name="T42" fmla="*/ 13 w 73"/>
                <a:gd name="T43" fmla="*/ 22 h 68"/>
                <a:gd name="T44" fmla="*/ 17 w 73"/>
                <a:gd name="T45" fmla="*/ 29 h 68"/>
                <a:gd name="T46" fmla="*/ 26 w 73"/>
                <a:gd name="T47" fmla="*/ 47 h 68"/>
                <a:gd name="T48" fmla="*/ 26 w 73"/>
                <a:gd name="T49" fmla="*/ 25 h 68"/>
                <a:gd name="T50" fmla="*/ 30 w 73"/>
                <a:gd name="T51" fmla="*/ 8 h 68"/>
                <a:gd name="T52" fmla="*/ 34 w 73"/>
                <a:gd name="T53" fmla="*/ 0 h 68"/>
                <a:gd name="T54" fmla="*/ 39 w 73"/>
                <a:gd name="T55" fmla="*/ 4 h 68"/>
                <a:gd name="T56" fmla="*/ 39 w 73"/>
                <a:gd name="T57" fmla="*/ 18 h 68"/>
                <a:gd name="T58" fmla="*/ 30 w 73"/>
                <a:gd name="T59" fmla="*/ 29 h 68"/>
                <a:gd name="T60" fmla="*/ 26 w 73"/>
                <a:gd name="T61" fmla="*/ 40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8">
                  <a:moveTo>
                    <a:pt x="26" y="40"/>
                  </a:moveTo>
                  <a:lnTo>
                    <a:pt x="43" y="22"/>
                  </a:lnTo>
                  <a:lnTo>
                    <a:pt x="56" y="15"/>
                  </a:lnTo>
                  <a:lnTo>
                    <a:pt x="73" y="15"/>
                  </a:lnTo>
                  <a:lnTo>
                    <a:pt x="64" y="29"/>
                  </a:lnTo>
                  <a:lnTo>
                    <a:pt x="47" y="40"/>
                  </a:lnTo>
                  <a:lnTo>
                    <a:pt x="26" y="40"/>
                  </a:lnTo>
                  <a:lnTo>
                    <a:pt x="39" y="43"/>
                  </a:lnTo>
                  <a:lnTo>
                    <a:pt x="52" y="54"/>
                  </a:lnTo>
                  <a:lnTo>
                    <a:pt x="60" y="68"/>
                  </a:lnTo>
                  <a:lnTo>
                    <a:pt x="43" y="65"/>
                  </a:lnTo>
                  <a:lnTo>
                    <a:pt x="34" y="61"/>
                  </a:lnTo>
                  <a:lnTo>
                    <a:pt x="26" y="40"/>
                  </a:lnTo>
                  <a:lnTo>
                    <a:pt x="17" y="54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9" y="47"/>
                  </a:lnTo>
                  <a:lnTo>
                    <a:pt x="26" y="43"/>
                  </a:lnTo>
                  <a:lnTo>
                    <a:pt x="9" y="33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3" y="22"/>
                  </a:lnTo>
                  <a:lnTo>
                    <a:pt x="17" y="29"/>
                  </a:lnTo>
                  <a:lnTo>
                    <a:pt x="26" y="47"/>
                  </a:lnTo>
                  <a:lnTo>
                    <a:pt x="26" y="2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3" name="Freeform 62"/>
            <p:cNvSpPr>
              <a:spLocks/>
            </p:cNvSpPr>
            <p:nvPr/>
          </p:nvSpPr>
          <p:spPr bwMode="auto">
            <a:xfrm>
              <a:off x="3239" y="3579"/>
              <a:ext cx="794" cy="247"/>
            </a:xfrm>
            <a:custGeom>
              <a:avLst/>
              <a:gdLst>
                <a:gd name="T0" fmla="*/ 0 w 794"/>
                <a:gd name="T1" fmla="*/ 0 h 247"/>
                <a:gd name="T2" fmla="*/ 210 w 794"/>
                <a:gd name="T3" fmla="*/ 79 h 247"/>
                <a:gd name="T4" fmla="*/ 429 w 794"/>
                <a:gd name="T5" fmla="*/ 157 h 247"/>
                <a:gd name="T6" fmla="*/ 528 w 794"/>
                <a:gd name="T7" fmla="*/ 190 h 247"/>
                <a:gd name="T8" fmla="*/ 627 w 794"/>
                <a:gd name="T9" fmla="*/ 211 h 247"/>
                <a:gd name="T10" fmla="*/ 717 w 794"/>
                <a:gd name="T11" fmla="*/ 233 h 247"/>
                <a:gd name="T12" fmla="*/ 794 w 794"/>
                <a:gd name="T13" fmla="*/ 240 h 247"/>
                <a:gd name="T14" fmla="*/ 790 w 794"/>
                <a:gd name="T15" fmla="*/ 247 h 247"/>
                <a:gd name="T16" fmla="*/ 747 w 794"/>
                <a:gd name="T17" fmla="*/ 240 h 247"/>
                <a:gd name="T18" fmla="*/ 708 w 794"/>
                <a:gd name="T19" fmla="*/ 233 h 247"/>
                <a:gd name="T20" fmla="*/ 683 w 794"/>
                <a:gd name="T21" fmla="*/ 229 h 247"/>
                <a:gd name="T22" fmla="*/ 657 w 794"/>
                <a:gd name="T23" fmla="*/ 225 h 247"/>
                <a:gd name="T24" fmla="*/ 622 w 794"/>
                <a:gd name="T25" fmla="*/ 218 h 247"/>
                <a:gd name="T26" fmla="*/ 597 w 794"/>
                <a:gd name="T27" fmla="*/ 211 h 247"/>
                <a:gd name="T28" fmla="*/ 378 w 794"/>
                <a:gd name="T29" fmla="*/ 147 h 247"/>
                <a:gd name="T30" fmla="*/ 275 w 794"/>
                <a:gd name="T31" fmla="*/ 111 h 247"/>
                <a:gd name="T32" fmla="*/ 184 w 794"/>
                <a:gd name="T33" fmla="*/ 79 h 247"/>
                <a:gd name="T34" fmla="*/ 107 w 794"/>
                <a:gd name="T35" fmla="*/ 50 h 247"/>
                <a:gd name="T36" fmla="*/ 77 w 794"/>
                <a:gd name="T37" fmla="*/ 36 h 247"/>
                <a:gd name="T38" fmla="*/ 47 w 794"/>
                <a:gd name="T39" fmla="*/ 25 h 247"/>
                <a:gd name="T40" fmla="*/ 25 w 794"/>
                <a:gd name="T41" fmla="*/ 14 h 247"/>
                <a:gd name="T42" fmla="*/ 13 w 794"/>
                <a:gd name="T43" fmla="*/ 7 h 247"/>
                <a:gd name="T44" fmla="*/ 0 w 794"/>
                <a:gd name="T45" fmla="*/ 3 h 247"/>
                <a:gd name="T46" fmla="*/ 0 w 794"/>
                <a:gd name="T47" fmla="*/ 3 h 247"/>
                <a:gd name="T48" fmla="*/ 0 w 794"/>
                <a:gd name="T49" fmla="*/ 0 h 2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4" h="247">
                  <a:moveTo>
                    <a:pt x="0" y="0"/>
                  </a:moveTo>
                  <a:lnTo>
                    <a:pt x="210" y="79"/>
                  </a:lnTo>
                  <a:lnTo>
                    <a:pt x="429" y="157"/>
                  </a:lnTo>
                  <a:lnTo>
                    <a:pt x="528" y="190"/>
                  </a:lnTo>
                  <a:lnTo>
                    <a:pt x="627" y="211"/>
                  </a:lnTo>
                  <a:lnTo>
                    <a:pt x="717" y="233"/>
                  </a:lnTo>
                  <a:lnTo>
                    <a:pt x="794" y="240"/>
                  </a:lnTo>
                  <a:lnTo>
                    <a:pt x="790" y="247"/>
                  </a:lnTo>
                  <a:lnTo>
                    <a:pt x="747" y="240"/>
                  </a:lnTo>
                  <a:lnTo>
                    <a:pt x="708" y="233"/>
                  </a:lnTo>
                  <a:lnTo>
                    <a:pt x="683" y="229"/>
                  </a:lnTo>
                  <a:lnTo>
                    <a:pt x="657" y="225"/>
                  </a:lnTo>
                  <a:lnTo>
                    <a:pt x="622" y="218"/>
                  </a:lnTo>
                  <a:lnTo>
                    <a:pt x="597" y="211"/>
                  </a:lnTo>
                  <a:lnTo>
                    <a:pt x="378" y="147"/>
                  </a:lnTo>
                  <a:lnTo>
                    <a:pt x="275" y="111"/>
                  </a:lnTo>
                  <a:lnTo>
                    <a:pt x="184" y="79"/>
                  </a:lnTo>
                  <a:lnTo>
                    <a:pt x="107" y="50"/>
                  </a:lnTo>
                  <a:lnTo>
                    <a:pt x="77" y="36"/>
                  </a:lnTo>
                  <a:lnTo>
                    <a:pt x="47" y="25"/>
                  </a:lnTo>
                  <a:lnTo>
                    <a:pt x="25" y="14"/>
                  </a:lnTo>
                  <a:lnTo>
                    <a:pt x="1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4" name="Freeform 63"/>
            <p:cNvSpPr>
              <a:spLocks/>
            </p:cNvSpPr>
            <p:nvPr/>
          </p:nvSpPr>
          <p:spPr bwMode="auto">
            <a:xfrm>
              <a:off x="3191" y="3536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1 h 68"/>
                <a:gd name="T6" fmla="*/ 43 w 78"/>
                <a:gd name="T7" fmla="*/ 0 h 68"/>
                <a:gd name="T8" fmla="*/ 48 w 78"/>
                <a:gd name="T9" fmla="*/ 18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5 w 78"/>
                <a:gd name="T17" fmla="*/ 39 h 68"/>
                <a:gd name="T18" fmla="*/ 78 w 78"/>
                <a:gd name="T19" fmla="*/ 43 h 68"/>
                <a:gd name="T20" fmla="*/ 65 w 78"/>
                <a:gd name="T21" fmla="*/ 50 h 68"/>
                <a:gd name="T22" fmla="*/ 56 w 78"/>
                <a:gd name="T23" fmla="*/ 54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4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50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13 w 78"/>
                <a:gd name="T49" fmla="*/ 14 h 68"/>
                <a:gd name="T50" fmla="*/ 18 w 78"/>
                <a:gd name="T51" fmla="*/ 14 h 68"/>
                <a:gd name="T52" fmla="*/ 26 w 78"/>
                <a:gd name="T53" fmla="*/ 21 h 68"/>
                <a:gd name="T54" fmla="*/ 30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1"/>
                  </a:lnTo>
                  <a:lnTo>
                    <a:pt x="43" y="0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5" y="39"/>
                  </a:lnTo>
                  <a:lnTo>
                    <a:pt x="78" y="43"/>
                  </a:lnTo>
                  <a:lnTo>
                    <a:pt x="65" y="50"/>
                  </a:lnTo>
                  <a:lnTo>
                    <a:pt x="56" y="54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4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50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26" y="21"/>
                  </a:lnTo>
                  <a:lnTo>
                    <a:pt x="30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5" name="Freeform 64"/>
            <p:cNvSpPr>
              <a:spLocks/>
            </p:cNvSpPr>
            <p:nvPr/>
          </p:nvSpPr>
          <p:spPr bwMode="auto">
            <a:xfrm>
              <a:off x="3264" y="3547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0 h 68"/>
                <a:gd name="T6" fmla="*/ 43 w 78"/>
                <a:gd name="T7" fmla="*/ 0 h 68"/>
                <a:gd name="T8" fmla="*/ 48 w 78"/>
                <a:gd name="T9" fmla="*/ 17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1 w 78"/>
                <a:gd name="T17" fmla="*/ 35 h 68"/>
                <a:gd name="T18" fmla="*/ 78 w 78"/>
                <a:gd name="T19" fmla="*/ 39 h 68"/>
                <a:gd name="T20" fmla="*/ 65 w 78"/>
                <a:gd name="T21" fmla="*/ 50 h 68"/>
                <a:gd name="T22" fmla="*/ 56 w 78"/>
                <a:gd name="T23" fmla="*/ 50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0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46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9 w 78"/>
                <a:gd name="T49" fmla="*/ 14 h 68"/>
                <a:gd name="T50" fmla="*/ 13 w 78"/>
                <a:gd name="T51" fmla="*/ 14 h 68"/>
                <a:gd name="T52" fmla="*/ 26 w 78"/>
                <a:gd name="T53" fmla="*/ 21 h 68"/>
                <a:gd name="T54" fmla="*/ 26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0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1" y="35"/>
                  </a:lnTo>
                  <a:lnTo>
                    <a:pt x="78" y="39"/>
                  </a:lnTo>
                  <a:lnTo>
                    <a:pt x="65" y="50"/>
                  </a:lnTo>
                  <a:lnTo>
                    <a:pt x="56" y="50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0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46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26" y="21"/>
                  </a:lnTo>
                  <a:lnTo>
                    <a:pt x="26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6" name="Freeform 65"/>
            <p:cNvSpPr>
              <a:spLocks/>
            </p:cNvSpPr>
            <p:nvPr/>
          </p:nvSpPr>
          <p:spPr bwMode="auto">
            <a:xfrm>
              <a:off x="3234" y="3607"/>
              <a:ext cx="69" cy="58"/>
            </a:xfrm>
            <a:custGeom>
              <a:avLst/>
              <a:gdLst>
                <a:gd name="T0" fmla="*/ 43 w 69"/>
                <a:gd name="T1" fmla="*/ 33 h 58"/>
                <a:gd name="T2" fmla="*/ 18 w 69"/>
                <a:gd name="T3" fmla="*/ 26 h 58"/>
                <a:gd name="T4" fmla="*/ 9 w 69"/>
                <a:gd name="T5" fmla="*/ 18 h 58"/>
                <a:gd name="T6" fmla="*/ 5 w 69"/>
                <a:gd name="T7" fmla="*/ 8 h 58"/>
                <a:gd name="T8" fmla="*/ 22 w 69"/>
                <a:gd name="T9" fmla="*/ 11 h 58"/>
                <a:gd name="T10" fmla="*/ 39 w 69"/>
                <a:gd name="T11" fmla="*/ 18 h 58"/>
                <a:gd name="T12" fmla="*/ 43 w 69"/>
                <a:gd name="T13" fmla="*/ 33 h 58"/>
                <a:gd name="T14" fmla="*/ 43 w 69"/>
                <a:gd name="T15" fmla="*/ 22 h 58"/>
                <a:gd name="T16" fmla="*/ 48 w 69"/>
                <a:gd name="T17" fmla="*/ 8 h 58"/>
                <a:gd name="T18" fmla="*/ 60 w 69"/>
                <a:gd name="T19" fmla="*/ 0 h 58"/>
                <a:gd name="T20" fmla="*/ 65 w 69"/>
                <a:gd name="T21" fmla="*/ 11 h 58"/>
                <a:gd name="T22" fmla="*/ 65 w 69"/>
                <a:gd name="T23" fmla="*/ 18 h 58"/>
                <a:gd name="T24" fmla="*/ 43 w 69"/>
                <a:gd name="T25" fmla="*/ 33 h 58"/>
                <a:gd name="T26" fmla="*/ 60 w 69"/>
                <a:gd name="T27" fmla="*/ 36 h 58"/>
                <a:gd name="T28" fmla="*/ 69 w 69"/>
                <a:gd name="T29" fmla="*/ 43 h 58"/>
                <a:gd name="T30" fmla="*/ 65 w 69"/>
                <a:gd name="T31" fmla="*/ 47 h 58"/>
                <a:gd name="T32" fmla="*/ 56 w 69"/>
                <a:gd name="T33" fmla="*/ 43 h 58"/>
                <a:gd name="T34" fmla="*/ 48 w 69"/>
                <a:gd name="T35" fmla="*/ 33 h 58"/>
                <a:gd name="T36" fmla="*/ 43 w 69"/>
                <a:gd name="T37" fmla="*/ 47 h 58"/>
                <a:gd name="T38" fmla="*/ 30 w 69"/>
                <a:gd name="T39" fmla="*/ 58 h 58"/>
                <a:gd name="T40" fmla="*/ 30 w 69"/>
                <a:gd name="T41" fmla="*/ 47 h 58"/>
                <a:gd name="T42" fmla="*/ 35 w 69"/>
                <a:gd name="T43" fmla="*/ 43 h 58"/>
                <a:gd name="T44" fmla="*/ 52 w 69"/>
                <a:gd name="T45" fmla="*/ 33 h 58"/>
                <a:gd name="T46" fmla="*/ 9 w 69"/>
                <a:gd name="T47" fmla="*/ 43 h 58"/>
                <a:gd name="T48" fmla="*/ 0 w 69"/>
                <a:gd name="T49" fmla="*/ 36 h 58"/>
                <a:gd name="T50" fmla="*/ 5 w 69"/>
                <a:gd name="T51" fmla="*/ 36 h 58"/>
                <a:gd name="T52" fmla="*/ 18 w 69"/>
                <a:gd name="T53" fmla="*/ 29 h 58"/>
                <a:gd name="T54" fmla="*/ 30 w 69"/>
                <a:gd name="T55" fmla="*/ 33 h 58"/>
                <a:gd name="T56" fmla="*/ 43 w 69"/>
                <a:gd name="T57" fmla="*/ 33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9" h="58">
                  <a:moveTo>
                    <a:pt x="43" y="33"/>
                  </a:moveTo>
                  <a:lnTo>
                    <a:pt x="18" y="26"/>
                  </a:lnTo>
                  <a:lnTo>
                    <a:pt x="9" y="18"/>
                  </a:lnTo>
                  <a:lnTo>
                    <a:pt x="5" y="8"/>
                  </a:lnTo>
                  <a:lnTo>
                    <a:pt x="22" y="11"/>
                  </a:lnTo>
                  <a:lnTo>
                    <a:pt x="39" y="18"/>
                  </a:lnTo>
                  <a:lnTo>
                    <a:pt x="43" y="33"/>
                  </a:lnTo>
                  <a:lnTo>
                    <a:pt x="43" y="22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65" y="11"/>
                  </a:lnTo>
                  <a:lnTo>
                    <a:pt x="65" y="18"/>
                  </a:lnTo>
                  <a:lnTo>
                    <a:pt x="43" y="33"/>
                  </a:lnTo>
                  <a:lnTo>
                    <a:pt x="60" y="36"/>
                  </a:lnTo>
                  <a:lnTo>
                    <a:pt x="69" y="43"/>
                  </a:lnTo>
                  <a:lnTo>
                    <a:pt x="65" y="47"/>
                  </a:lnTo>
                  <a:lnTo>
                    <a:pt x="56" y="43"/>
                  </a:lnTo>
                  <a:lnTo>
                    <a:pt x="48" y="33"/>
                  </a:lnTo>
                  <a:lnTo>
                    <a:pt x="43" y="47"/>
                  </a:lnTo>
                  <a:lnTo>
                    <a:pt x="30" y="58"/>
                  </a:lnTo>
                  <a:lnTo>
                    <a:pt x="30" y="47"/>
                  </a:lnTo>
                  <a:lnTo>
                    <a:pt x="35" y="43"/>
                  </a:lnTo>
                  <a:lnTo>
                    <a:pt x="52" y="33"/>
                  </a:lnTo>
                  <a:lnTo>
                    <a:pt x="9" y="43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18" y="29"/>
                  </a:lnTo>
                  <a:lnTo>
                    <a:pt x="30" y="33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7" name="Freeform 66"/>
            <p:cNvSpPr>
              <a:spLocks/>
            </p:cNvSpPr>
            <p:nvPr/>
          </p:nvSpPr>
          <p:spPr bwMode="auto">
            <a:xfrm>
              <a:off x="3325" y="3582"/>
              <a:ext cx="73" cy="65"/>
            </a:xfrm>
            <a:custGeom>
              <a:avLst/>
              <a:gdLst>
                <a:gd name="T0" fmla="*/ 25 w 73"/>
                <a:gd name="T1" fmla="*/ 33 h 65"/>
                <a:gd name="T2" fmla="*/ 47 w 73"/>
                <a:gd name="T3" fmla="*/ 22 h 65"/>
                <a:gd name="T4" fmla="*/ 60 w 73"/>
                <a:gd name="T5" fmla="*/ 18 h 65"/>
                <a:gd name="T6" fmla="*/ 73 w 73"/>
                <a:gd name="T7" fmla="*/ 18 h 65"/>
                <a:gd name="T8" fmla="*/ 60 w 73"/>
                <a:gd name="T9" fmla="*/ 33 h 65"/>
                <a:gd name="T10" fmla="*/ 43 w 73"/>
                <a:gd name="T11" fmla="*/ 36 h 65"/>
                <a:gd name="T12" fmla="*/ 25 w 73"/>
                <a:gd name="T13" fmla="*/ 36 h 65"/>
                <a:gd name="T14" fmla="*/ 38 w 73"/>
                <a:gd name="T15" fmla="*/ 40 h 65"/>
                <a:gd name="T16" fmla="*/ 47 w 73"/>
                <a:gd name="T17" fmla="*/ 51 h 65"/>
                <a:gd name="T18" fmla="*/ 51 w 73"/>
                <a:gd name="T19" fmla="*/ 65 h 65"/>
                <a:gd name="T20" fmla="*/ 34 w 73"/>
                <a:gd name="T21" fmla="*/ 61 h 65"/>
                <a:gd name="T22" fmla="*/ 30 w 73"/>
                <a:gd name="T23" fmla="*/ 54 h 65"/>
                <a:gd name="T24" fmla="*/ 25 w 73"/>
                <a:gd name="T25" fmla="*/ 33 h 65"/>
                <a:gd name="T26" fmla="*/ 12 w 73"/>
                <a:gd name="T27" fmla="*/ 43 h 65"/>
                <a:gd name="T28" fmla="*/ 0 w 73"/>
                <a:gd name="T29" fmla="*/ 43 h 65"/>
                <a:gd name="T30" fmla="*/ 4 w 73"/>
                <a:gd name="T31" fmla="*/ 40 h 65"/>
                <a:gd name="T32" fmla="*/ 8 w 73"/>
                <a:gd name="T33" fmla="*/ 36 h 65"/>
                <a:gd name="T34" fmla="*/ 25 w 73"/>
                <a:gd name="T35" fmla="*/ 36 h 65"/>
                <a:gd name="T36" fmla="*/ 12 w 73"/>
                <a:gd name="T37" fmla="*/ 25 h 65"/>
                <a:gd name="T38" fmla="*/ 8 w 73"/>
                <a:gd name="T39" fmla="*/ 18 h 65"/>
                <a:gd name="T40" fmla="*/ 12 w 73"/>
                <a:gd name="T41" fmla="*/ 11 h 65"/>
                <a:gd name="T42" fmla="*/ 21 w 73"/>
                <a:gd name="T43" fmla="*/ 15 h 65"/>
                <a:gd name="T44" fmla="*/ 21 w 73"/>
                <a:gd name="T45" fmla="*/ 22 h 65"/>
                <a:gd name="T46" fmla="*/ 25 w 73"/>
                <a:gd name="T47" fmla="*/ 40 h 65"/>
                <a:gd name="T48" fmla="*/ 30 w 73"/>
                <a:gd name="T49" fmla="*/ 22 h 65"/>
                <a:gd name="T50" fmla="*/ 38 w 73"/>
                <a:gd name="T51" fmla="*/ 4 h 65"/>
                <a:gd name="T52" fmla="*/ 47 w 73"/>
                <a:gd name="T53" fmla="*/ 0 h 65"/>
                <a:gd name="T54" fmla="*/ 51 w 73"/>
                <a:gd name="T55" fmla="*/ 4 h 65"/>
                <a:gd name="T56" fmla="*/ 47 w 73"/>
                <a:gd name="T57" fmla="*/ 15 h 65"/>
                <a:gd name="T58" fmla="*/ 34 w 73"/>
                <a:gd name="T59" fmla="*/ 25 h 65"/>
                <a:gd name="T60" fmla="*/ 25 w 73"/>
                <a:gd name="T61" fmla="*/ 33 h 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5">
                  <a:moveTo>
                    <a:pt x="25" y="33"/>
                  </a:moveTo>
                  <a:lnTo>
                    <a:pt x="47" y="22"/>
                  </a:lnTo>
                  <a:lnTo>
                    <a:pt x="60" y="18"/>
                  </a:lnTo>
                  <a:lnTo>
                    <a:pt x="73" y="18"/>
                  </a:lnTo>
                  <a:lnTo>
                    <a:pt x="60" y="33"/>
                  </a:lnTo>
                  <a:lnTo>
                    <a:pt x="43" y="36"/>
                  </a:lnTo>
                  <a:lnTo>
                    <a:pt x="25" y="36"/>
                  </a:lnTo>
                  <a:lnTo>
                    <a:pt x="38" y="40"/>
                  </a:lnTo>
                  <a:lnTo>
                    <a:pt x="47" y="51"/>
                  </a:lnTo>
                  <a:lnTo>
                    <a:pt x="51" y="65"/>
                  </a:lnTo>
                  <a:lnTo>
                    <a:pt x="34" y="61"/>
                  </a:lnTo>
                  <a:lnTo>
                    <a:pt x="30" y="54"/>
                  </a:lnTo>
                  <a:lnTo>
                    <a:pt x="25" y="33"/>
                  </a:lnTo>
                  <a:lnTo>
                    <a:pt x="12" y="43"/>
                  </a:lnTo>
                  <a:lnTo>
                    <a:pt x="0" y="43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25" y="36"/>
                  </a:lnTo>
                  <a:lnTo>
                    <a:pt x="12" y="25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25" y="40"/>
                  </a:lnTo>
                  <a:lnTo>
                    <a:pt x="30" y="2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47" y="15"/>
                  </a:lnTo>
                  <a:lnTo>
                    <a:pt x="34" y="25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8" name="Freeform 67"/>
            <p:cNvSpPr>
              <a:spLocks/>
            </p:cNvSpPr>
            <p:nvPr/>
          </p:nvSpPr>
          <p:spPr bwMode="auto">
            <a:xfrm>
              <a:off x="3393" y="3611"/>
              <a:ext cx="60" cy="68"/>
            </a:xfrm>
            <a:custGeom>
              <a:avLst/>
              <a:gdLst>
                <a:gd name="T0" fmla="*/ 22 w 60"/>
                <a:gd name="T1" fmla="*/ 36 h 68"/>
                <a:gd name="T2" fmla="*/ 39 w 60"/>
                <a:gd name="T3" fmla="*/ 18 h 68"/>
                <a:gd name="T4" fmla="*/ 48 w 60"/>
                <a:gd name="T5" fmla="*/ 14 h 68"/>
                <a:gd name="T6" fmla="*/ 60 w 60"/>
                <a:gd name="T7" fmla="*/ 18 h 68"/>
                <a:gd name="T8" fmla="*/ 56 w 60"/>
                <a:gd name="T9" fmla="*/ 32 h 68"/>
                <a:gd name="T10" fmla="*/ 43 w 60"/>
                <a:gd name="T11" fmla="*/ 36 h 68"/>
                <a:gd name="T12" fmla="*/ 22 w 60"/>
                <a:gd name="T13" fmla="*/ 36 h 68"/>
                <a:gd name="T14" fmla="*/ 35 w 60"/>
                <a:gd name="T15" fmla="*/ 39 h 68"/>
                <a:gd name="T16" fmla="*/ 60 w 60"/>
                <a:gd name="T17" fmla="*/ 68 h 68"/>
                <a:gd name="T18" fmla="*/ 43 w 60"/>
                <a:gd name="T19" fmla="*/ 64 h 68"/>
                <a:gd name="T20" fmla="*/ 35 w 60"/>
                <a:gd name="T21" fmla="*/ 54 h 68"/>
                <a:gd name="T22" fmla="*/ 22 w 60"/>
                <a:gd name="T23" fmla="*/ 36 h 68"/>
                <a:gd name="T24" fmla="*/ 17 w 60"/>
                <a:gd name="T25" fmla="*/ 47 h 68"/>
                <a:gd name="T26" fmla="*/ 5 w 60"/>
                <a:gd name="T27" fmla="*/ 47 h 68"/>
                <a:gd name="T28" fmla="*/ 5 w 60"/>
                <a:gd name="T29" fmla="*/ 39 h 68"/>
                <a:gd name="T30" fmla="*/ 9 w 60"/>
                <a:gd name="T31" fmla="*/ 39 h 68"/>
                <a:gd name="T32" fmla="*/ 22 w 60"/>
                <a:gd name="T33" fmla="*/ 39 h 68"/>
                <a:gd name="T34" fmla="*/ 9 w 60"/>
                <a:gd name="T35" fmla="*/ 25 h 68"/>
                <a:gd name="T36" fmla="*/ 0 w 60"/>
                <a:gd name="T37" fmla="*/ 11 h 68"/>
                <a:gd name="T38" fmla="*/ 9 w 60"/>
                <a:gd name="T39" fmla="*/ 14 h 68"/>
                <a:gd name="T40" fmla="*/ 13 w 60"/>
                <a:gd name="T41" fmla="*/ 22 h 68"/>
                <a:gd name="T42" fmla="*/ 22 w 60"/>
                <a:gd name="T43" fmla="*/ 39 h 68"/>
                <a:gd name="T44" fmla="*/ 22 w 60"/>
                <a:gd name="T45" fmla="*/ 4 h 68"/>
                <a:gd name="T46" fmla="*/ 26 w 60"/>
                <a:gd name="T47" fmla="*/ 0 h 68"/>
                <a:gd name="T48" fmla="*/ 30 w 60"/>
                <a:gd name="T49" fmla="*/ 0 h 68"/>
                <a:gd name="T50" fmla="*/ 35 w 60"/>
                <a:gd name="T51" fmla="*/ 14 h 68"/>
                <a:gd name="T52" fmla="*/ 26 w 60"/>
                <a:gd name="T53" fmla="*/ 25 h 68"/>
                <a:gd name="T54" fmla="*/ 22 w 60"/>
                <a:gd name="T55" fmla="*/ 36 h 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" h="68">
                  <a:moveTo>
                    <a:pt x="22" y="36"/>
                  </a:moveTo>
                  <a:lnTo>
                    <a:pt x="39" y="18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56" y="32"/>
                  </a:lnTo>
                  <a:lnTo>
                    <a:pt x="43" y="36"/>
                  </a:lnTo>
                  <a:lnTo>
                    <a:pt x="22" y="36"/>
                  </a:lnTo>
                  <a:lnTo>
                    <a:pt x="35" y="39"/>
                  </a:lnTo>
                  <a:lnTo>
                    <a:pt x="60" y="68"/>
                  </a:lnTo>
                  <a:lnTo>
                    <a:pt x="43" y="64"/>
                  </a:lnTo>
                  <a:lnTo>
                    <a:pt x="35" y="54"/>
                  </a:lnTo>
                  <a:lnTo>
                    <a:pt x="22" y="36"/>
                  </a:lnTo>
                  <a:lnTo>
                    <a:pt x="17" y="47"/>
                  </a:lnTo>
                  <a:lnTo>
                    <a:pt x="5" y="47"/>
                  </a:lnTo>
                  <a:lnTo>
                    <a:pt x="5" y="39"/>
                  </a:lnTo>
                  <a:lnTo>
                    <a:pt x="9" y="39"/>
                  </a:lnTo>
                  <a:lnTo>
                    <a:pt x="22" y="39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3" y="22"/>
                  </a:lnTo>
                  <a:lnTo>
                    <a:pt x="22" y="39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14"/>
                  </a:lnTo>
                  <a:lnTo>
                    <a:pt x="26" y="25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9" name="Freeform 68"/>
            <p:cNvSpPr>
              <a:spLocks/>
            </p:cNvSpPr>
            <p:nvPr/>
          </p:nvSpPr>
          <p:spPr bwMode="auto">
            <a:xfrm>
              <a:off x="3406" y="3683"/>
              <a:ext cx="86" cy="53"/>
            </a:xfrm>
            <a:custGeom>
              <a:avLst/>
              <a:gdLst>
                <a:gd name="T0" fmla="*/ 47 w 86"/>
                <a:gd name="T1" fmla="*/ 18 h 53"/>
                <a:gd name="T2" fmla="*/ 60 w 86"/>
                <a:gd name="T3" fmla="*/ 35 h 53"/>
                <a:gd name="T4" fmla="*/ 60 w 86"/>
                <a:gd name="T5" fmla="*/ 43 h 53"/>
                <a:gd name="T6" fmla="*/ 52 w 86"/>
                <a:gd name="T7" fmla="*/ 53 h 53"/>
                <a:gd name="T8" fmla="*/ 39 w 86"/>
                <a:gd name="T9" fmla="*/ 43 h 53"/>
                <a:gd name="T10" fmla="*/ 39 w 86"/>
                <a:gd name="T11" fmla="*/ 32 h 53"/>
                <a:gd name="T12" fmla="*/ 47 w 86"/>
                <a:gd name="T13" fmla="*/ 18 h 53"/>
                <a:gd name="T14" fmla="*/ 39 w 86"/>
                <a:gd name="T15" fmla="*/ 25 h 53"/>
                <a:gd name="T16" fmla="*/ 17 w 86"/>
                <a:gd name="T17" fmla="*/ 32 h 53"/>
                <a:gd name="T18" fmla="*/ 0 w 86"/>
                <a:gd name="T19" fmla="*/ 35 h 53"/>
                <a:gd name="T20" fmla="*/ 9 w 86"/>
                <a:gd name="T21" fmla="*/ 25 h 53"/>
                <a:gd name="T22" fmla="*/ 22 w 86"/>
                <a:gd name="T23" fmla="*/ 18 h 53"/>
                <a:gd name="T24" fmla="*/ 47 w 86"/>
                <a:gd name="T25" fmla="*/ 18 h 53"/>
                <a:gd name="T26" fmla="*/ 39 w 86"/>
                <a:gd name="T27" fmla="*/ 10 h 53"/>
                <a:gd name="T28" fmla="*/ 39 w 86"/>
                <a:gd name="T29" fmla="*/ 0 h 53"/>
                <a:gd name="T30" fmla="*/ 47 w 86"/>
                <a:gd name="T31" fmla="*/ 0 h 53"/>
                <a:gd name="T32" fmla="*/ 52 w 86"/>
                <a:gd name="T33" fmla="*/ 7 h 53"/>
                <a:gd name="T34" fmla="*/ 43 w 86"/>
                <a:gd name="T35" fmla="*/ 18 h 53"/>
                <a:gd name="T36" fmla="*/ 65 w 86"/>
                <a:gd name="T37" fmla="*/ 10 h 53"/>
                <a:gd name="T38" fmla="*/ 86 w 86"/>
                <a:gd name="T39" fmla="*/ 10 h 53"/>
                <a:gd name="T40" fmla="*/ 77 w 86"/>
                <a:gd name="T41" fmla="*/ 14 h 53"/>
                <a:gd name="T42" fmla="*/ 65 w 86"/>
                <a:gd name="T43" fmla="*/ 18 h 53"/>
                <a:gd name="T44" fmla="*/ 43 w 86"/>
                <a:gd name="T45" fmla="*/ 18 h 53"/>
                <a:gd name="T46" fmla="*/ 86 w 86"/>
                <a:gd name="T47" fmla="*/ 28 h 53"/>
                <a:gd name="T48" fmla="*/ 86 w 86"/>
                <a:gd name="T49" fmla="*/ 32 h 53"/>
                <a:gd name="T50" fmla="*/ 82 w 86"/>
                <a:gd name="T51" fmla="*/ 35 h 53"/>
                <a:gd name="T52" fmla="*/ 69 w 86"/>
                <a:gd name="T53" fmla="*/ 32 h 53"/>
                <a:gd name="T54" fmla="*/ 56 w 86"/>
                <a:gd name="T55" fmla="*/ 25 h 53"/>
                <a:gd name="T56" fmla="*/ 47 w 86"/>
                <a:gd name="T57" fmla="*/ 18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53">
                  <a:moveTo>
                    <a:pt x="47" y="18"/>
                  </a:moveTo>
                  <a:lnTo>
                    <a:pt x="60" y="35"/>
                  </a:lnTo>
                  <a:lnTo>
                    <a:pt x="60" y="43"/>
                  </a:lnTo>
                  <a:lnTo>
                    <a:pt x="5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47" y="18"/>
                  </a:lnTo>
                  <a:lnTo>
                    <a:pt x="39" y="25"/>
                  </a:lnTo>
                  <a:lnTo>
                    <a:pt x="17" y="32"/>
                  </a:lnTo>
                  <a:lnTo>
                    <a:pt x="0" y="35"/>
                  </a:lnTo>
                  <a:lnTo>
                    <a:pt x="9" y="25"/>
                  </a:lnTo>
                  <a:lnTo>
                    <a:pt x="22" y="18"/>
                  </a:lnTo>
                  <a:lnTo>
                    <a:pt x="47" y="18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7"/>
                  </a:lnTo>
                  <a:lnTo>
                    <a:pt x="43" y="18"/>
                  </a:lnTo>
                  <a:lnTo>
                    <a:pt x="65" y="10"/>
                  </a:lnTo>
                  <a:lnTo>
                    <a:pt x="86" y="10"/>
                  </a:lnTo>
                  <a:lnTo>
                    <a:pt x="77" y="14"/>
                  </a:lnTo>
                  <a:lnTo>
                    <a:pt x="65" y="18"/>
                  </a:lnTo>
                  <a:lnTo>
                    <a:pt x="43" y="18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2" y="35"/>
                  </a:lnTo>
                  <a:lnTo>
                    <a:pt x="69" y="32"/>
                  </a:lnTo>
                  <a:lnTo>
                    <a:pt x="56" y="25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0" name="Freeform 69"/>
            <p:cNvSpPr>
              <a:spLocks/>
            </p:cNvSpPr>
            <p:nvPr/>
          </p:nvSpPr>
          <p:spPr bwMode="auto">
            <a:xfrm>
              <a:off x="3441" y="3586"/>
              <a:ext cx="68" cy="57"/>
            </a:xfrm>
            <a:custGeom>
              <a:avLst/>
              <a:gdLst>
                <a:gd name="T0" fmla="*/ 68 w 68"/>
                <a:gd name="T1" fmla="*/ 32 h 57"/>
                <a:gd name="T2" fmla="*/ 60 w 68"/>
                <a:gd name="T3" fmla="*/ 43 h 57"/>
                <a:gd name="T4" fmla="*/ 55 w 68"/>
                <a:gd name="T5" fmla="*/ 47 h 57"/>
                <a:gd name="T6" fmla="*/ 47 w 68"/>
                <a:gd name="T7" fmla="*/ 43 h 57"/>
                <a:gd name="T8" fmla="*/ 34 w 68"/>
                <a:gd name="T9" fmla="*/ 36 h 57"/>
                <a:gd name="T10" fmla="*/ 38 w 68"/>
                <a:gd name="T11" fmla="*/ 47 h 57"/>
                <a:gd name="T12" fmla="*/ 30 w 68"/>
                <a:gd name="T13" fmla="*/ 57 h 57"/>
                <a:gd name="T14" fmla="*/ 25 w 68"/>
                <a:gd name="T15" fmla="*/ 54 h 57"/>
                <a:gd name="T16" fmla="*/ 25 w 68"/>
                <a:gd name="T17" fmla="*/ 47 h 57"/>
                <a:gd name="T18" fmla="*/ 34 w 68"/>
                <a:gd name="T19" fmla="*/ 36 h 57"/>
                <a:gd name="T20" fmla="*/ 17 w 68"/>
                <a:gd name="T21" fmla="*/ 39 h 57"/>
                <a:gd name="T22" fmla="*/ 0 w 68"/>
                <a:gd name="T23" fmla="*/ 32 h 57"/>
                <a:gd name="T24" fmla="*/ 8 w 68"/>
                <a:gd name="T25" fmla="*/ 25 h 57"/>
                <a:gd name="T26" fmla="*/ 17 w 68"/>
                <a:gd name="T27" fmla="*/ 29 h 57"/>
                <a:gd name="T28" fmla="*/ 30 w 68"/>
                <a:gd name="T29" fmla="*/ 36 h 57"/>
                <a:gd name="T30" fmla="*/ 8 w 68"/>
                <a:gd name="T31" fmla="*/ 11 h 57"/>
                <a:gd name="T32" fmla="*/ 8 w 68"/>
                <a:gd name="T33" fmla="*/ 4 h 57"/>
                <a:gd name="T34" fmla="*/ 17 w 68"/>
                <a:gd name="T35" fmla="*/ 4 h 57"/>
                <a:gd name="T36" fmla="*/ 25 w 68"/>
                <a:gd name="T37" fmla="*/ 11 h 57"/>
                <a:gd name="T38" fmla="*/ 25 w 68"/>
                <a:gd name="T39" fmla="*/ 21 h 57"/>
                <a:gd name="T40" fmla="*/ 30 w 68"/>
                <a:gd name="T41" fmla="*/ 32 h 57"/>
                <a:gd name="T42" fmla="*/ 30 w 68"/>
                <a:gd name="T43" fmla="*/ 14 h 57"/>
                <a:gd name="T44" fmla="*/ 34 w 68"/>
                <a:gd name="T45" fmla="*/ 7 h 57"/>
                <a:gd name="T46" fmla="*/ 47 w 68"/>
                <a:gd name="T47" fmla="*/ 0 h 57"/>
                <a:gd name="T48" fmla="*/ 47 w 68"/>
                <a:gd name="T49" fmla="*/ 0 h 57"/>
                <a:gd name="T50" fmla="*/ 47 w 68"/>
                <a:gd name="T51" fmla="*/ 7 h 57"/>
                <a:gd name="T52" fmla="*/ 51 w 68"/>
                <a:gd name="T53" fmla="*/ 14 h 57"/>
                <a:gd name="T54" fmla="*/ 47 w 68"/>
                <a:gd name="T55" fmla="*/ 25 h 57"/>
                <a:gd name="T56" fmla="*/ 38 w 68"/>
                <a:gd name="T57" fmla="*/ 32 h 57"/>
                <a:gd name="T58" fmla="*/ 38 w 68"/>
                <a:gd name="T59" fmla="*/ 36 h 57"/>
                <a:gd name="T60" fmla="*/ 55 w 68"/>
                <a:gd name="T61" fmla="*/ 29 h 57"/>
                <a:gd name="T62" fmla="*/ 64 w 68"/>
                <a:gd name="T63" fmla="*/ 29 h 57"/>
                <a:gd name="T64" fmla="*/ 68 w 68"/>
                <a:gd name="T65" fmla="*/ 29 h 57"/>
                <a:gd name="T66" fmla="*/ 68 w 68"/>
                <a:gd name="T67" fmla="*/ 32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57">
                  <a:moveTo>
                    <a:pt x="68" y="32"/>
                  </a:moveTo>
                  <a:lnTo>
                    <a:pt x="60" y="43"/>
                  </a:lnTo>
                  <a:lnTo>
                    <a:pt x="55" y="47"/>
                  </a:lnTo>
                  <a:lnTo>
                    <a:pt x="47" y="43"/>
                  </a:lnTo>
                  <a:lnTo>
                    <a:pt x="34" y="36"/>
                  </a:lnTo>
                  <a:lnTo>
                    <a:pt x="38" y="47"/>
                  </a:lnTo>
                  <a:lnTo>
                    <a:pt x="30" y="57"/>
                  </a:lnTo>
                  <a:lnTo>
                    <a:pt x="25" y="54"/>
                  </a:lnTo>
                  <a:lnTo>
                    <a:pt x="25" y="47"/>
                  </a:lnTo>
                  <a:lnTo>
                    <a:pt x="34" y="36"/>
                  </a:lnTo>
                  <a:lnTo>
                    <a:pt x="17" y="39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7" y="29"/>
                  </a:lnTo>
                  <a:lnTo>
                    <a:pt x="30" y="36"/>
                  </a:lnTo>
                  <a:lnTo>
                    <a:pt x="8" y="11"/>
                  </a:lnTo>
                  <a:lnTo>
                    <a:pt x="8" y="4"/>
                  </a:lnTo>
                  <a:lnTo>
                    <a:pt x="17" y="4"/>
                  </a:lnTo>
                  <a:lnTo>
                    <a:pt x="25" y="11"/>
                  </a:lnTo>
                  <a:lnTo>
                    <a:pt x="25" y="21"/>
                  </a:lnTo>
                  <a:lnTo>
                    <a:pt x="30" y="32"/>
                  </a:lnTo>
                  <a:lnTo>
                    <a:pt x="30" y="14"/>
                  </a:lnTo>
                  <a:lnTo>
                    <a:pt x="34" y="7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51" y="14"/>
                  </a:lnTo>
                  <a:lnTo>
                    <a:pt x="47" y="25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55" y="29"/>
                  </a:lnTo>
                  <a:lnTo>
                    <a:pt x="64" y="29"/>
                  </a:lnTo>
                  <a:lnTo>
                    <a:pt x="68" y="29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1" name="Freeform 70"/>
            <p:cNvSpPr>
              <a:spLocks/>
            </p:cNvSpPr>
            <p:nvPr/>
          </p:nvSpPr>
          <p:spPr bwMode="auto">
            <a:xfrm>
              <a:off x="3453" y="3633"/>
              <a:ext cx="78" cy="64"/>
            </a:xfrm>
            <a:custGeom>
              <a:avLst/>
              <a:gdLst>
                <a:gd name="T0" fmla="*/ 43 w 78"/>
                <a:gd name="T1" fmla="*/ 0 h 64"/>
                <a:gd name="T2" fmla="*/ 35 w 78"/>
                <a:gd name="T3" fmla="*/ 10 h 64"/>
                <a:gd name="T4" fmla="*/ 30 w 78"/>
                <a:gd name="T5" fmla="*/ 17 h 64"/>
                <a:gd name="T6" fmla="*/ 35 w 78"/>
                <a:gd name="T7" fmla="*/ 39 h 64"/>
                <a:gd name="T8" fmla="*/ 30 w 78"/>
                <a:gd name="T9" fmla="*/ 28 h 64"/>
                <a:gd name="T10" fmla="*/ 26 w 78"/>
                <a:gd name="T11" fmla="*/ 14 h 64"/>
                <a:gd name="T12" fmla="*/ 13 w 78"/>
                <a:gd name="T13" fmla="*/ 7 h 64"/>
                <a:gd name="T14" fmla="*/ 9 w 78"/>
                <a:gd name="T15" fmla="*/ 7 h 64"/>
                <a:gd name="T16" fmla="*/ 9 w 78"/>
                <a:gd name="T17" fmla="*/ 14 h 64"/>
                <a:gd name="T18" fmla="*/ 39 w 78"/>
                <a:gd name="T19" fmla="*/ 42 h 64"/>
                <a:gd name="T20" fmla="*/ 18 w 78"/>
                <a:gd name="T21" fmla="*/ 35 h 64"/>
                <a:gd name="T22" fmla="*/ 9 w 78"/>
                <a:gd name="T23" fmla="*/ 32 h 64"/>
                <a:gd name="T24" fmla="*/ 0 w 78"/>
                <a:gd name="T25" fmla="*/ 35 h 64"/>
                <a:gd name="T26" fmla="*/ 18 w 78"/>
                <a:gd name="T27" fmla="*/ 42 h 64"/>
                <a:gd name="T28" fmla="*/ 35 w 78"/>
                <a:gd name="T29" fmla="*/ 42 h 64"/>
                <a:gd name="T30" fmla="*/ 30 w 78"/>
                <a:gd name="T31" fmla="*/ 53 h 64"/>
                <a:gd name="T32" fmla="*/ 30 w 78"/>
                <a:gd name="T33" fmla="*/ 57 h 64"/>
                <a:gd name="T34" fmla="*/ 35 w 78"/>
                <a:gd name="T35" fmla="*/ 64 h 64"/>
                <a:gd name="T36" fmla="*/ 39 w 78"/>
                <a:gd name="T37" fmla="*/ 50 h 64"/>
                <a:gd name="T38" fmla="*/ 35 w 78"/>
                <a:gd name="T39" fmla="*/ 39 h 64"/>
                <a:gd name="T40" fmla="*/ 56 w 78"/>
                <a:gd name="T41" fmla="*/ 46 h 64"/>
                <a:gd name="T42" fmla="*/ 65 w 78"/>
                <a:gd name="T43" fmla="*/ 46 h 64"/>
                <a:gd name="T44" fmla="*/ 78 w 78"/>
                <a:gd name="T45" fmla="*/ 39 h 64"/>
                <a:gd name="T46" fmla="*/ 78 w 78"/>
                <a:gd name="T47" fmla="*/ 35 h 64"/>
                <a:gd name="T48" fmla="*/ 65 w 78"/>
                <a:gd name="T49" fmla="*/ 35 h 64"/>
                <a:gd name="T50" fmla="*/ 48 w 78"/>
                <a:gd name="T51" fmla="*/ 35 h 64"/>
                <a:gd name="T52" fmla="*/ 35 w 78"/>
                <a:gd name="T53" fmla="*/ 39 h 64"/>
                <a:gd name="T54" fmla="*/ 48 w 78"/>
                <a:gd name="T55" fmla="*/ 28 h 64"/>
                <a:gd name="T56" fmla="*/ 52 w 78"/>
                <a:gd name="T57" fmla="*/ 10 h 64"/>
                <a:gd name="T58" fmla="*/ 43 w 78"/>
                <a:gd name="T59" fmla="*/ 0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64">
                  <a:moveTo>
                    <a:pt x="43" y="0"/>
                  </a:moveTo>
                  <a:lnTo>
                    <a:pt x="35" y="10"/>
                  </a:lnTo>
                  <a:lnTo>
                    <a:pt x="30" y="17"/>
                  </a:lnTo>
                  <a:lnTo>
                    <a:pt x="35" y="39"/>
                  </a:lnTo>
                  <a:lnTo>
                    <a:pt x="30" y="28"/>
                  </a:lnTo>
                  <a:lnTo>
                    <a:pt x="26" y="14"/>
                  </a:lnTo>
                  <a:lnTo>
                    <a:pt x="13" y="7"/>
                  </a:lnTo>
                  <a:lnTo>
                    <a:pt x="9" y="7"/>
                  </a:lnTo>
                  <a:lnTo>
                    <a:pt x="9" y="14"/>
                  </a:lnTo>
                  <a:lnTo>
                    <a:pt x="39" y="42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0" y="35"/>
                  </a:lnTo>
                  <a:lnTo>
                    <a:pt x="18" y="42"/>
                  </a:lnTo>
                  <a:lnTo>
                    <a:pt x="35" y="42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35" y="39"/>
                  </a:lnTo>
                  <a:lnTo>
                    <a:pt x="56" y="46"/>
                  </a:lnTo>
                  <a:lnTo>
                    <a:pt x="65" y="46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65" y="35"/>
                  </a:lnTo>
                  <a:lnTo>
                    <a:pt x="48" y="35"/>
                  </a:lnTo>
                  <a:lnTo>
                    <a:pt x="35" y="39"/>
                  </a:lnTo>
                  <a:lnTo>
                    <a:pt x="48" y="28"/>
                  </a:lnTo>
                  <a:lnTo>
                    <a:pt x="52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2" name="Freeform 71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18 w 39"/>
                <a:gd name="T27" fmla="*/ 0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3" name="Freeform 72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4" name="Freeform 73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21 w 43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5" name="Freeform 74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6" name="Freeform 75"/>
            <p:cNvSpPr>
              <a:spLocks/>
            </p:cNvSpPr>
            <p:nvPr/>
          </p:nvSpPr>
          <p:spPr bwMode="auto">
            <a:xfrm>
              <a:off x="3509" y="3579"/>
              <a:ext cx="78" cy="61"/>
            </a:xfrm>
            <a:custGeom>
              <a:avLst/>
              <a:gdLst>
                <a:gd name="T0" fmla="*/ 26 w 78"/>
                <a:gd name="T1" fmla="*/ 32 h 61"/>
                <a:gd name="T2" fmla="*/ 48 w 78"/>
                <a:gd name="T3" fmla="*/ 18 h 61"/>
                <a:gd name="T4" fmla="*/ 60 w 78"/>
                <a:gd name="T5" fmla="*/ 14 h 61"/>
                <a:gd name="T6" fmla="*/ 78 w 78"/>
                <a:gd name="T7" fmla="*/ 18 h 61"/>
                <a:gd name="T8" fmla="*/ 60 w 78"/>
                <a:gd name="T9" fmla="*/ 28 h 61"/>
                <a:gd name="T10" fmla="*/ 43 w 78"/>
                <a:gd name="T11" fmla="*/ 36 h 61"/>
                <a:gd name="T12" fmla="*/ 26 w 78"/>
                <a:gd name="T13" fmla="*/ 32 h 61"/>
                <a:gd name="T14" fmla="*/ 39 w 78"/>
                <a:gd name="T15" fmla="*/ 36 h 61"/>
                <a:gd name="T16" fmla="*/ 48 w 78"/>
                <a:gd name="T17" fmla="*/ 50 h 61"/>
                <a:gd name="T18" fmla="*/ 52 w 78"/>
                <a:gd name="T19" fmla="*/ 61 h 61"/>
                <a:gd name="T20" fmla="*/ 35 w 78"/>
                <a:gd name="T21" fmla="*/ 57 h 61"/>
                <a:gd name="T22" fmla="*/ 26 w 78"/>
                <a:gd name="T23" fmla="*/ 50 h 61"/>
                <a:gd name="T24" fmla="*/ 26 w 78"/>
                <a:gd name="T25" fmla="*/ 32 h 61"/>
                <a:gd name="T26" fmla="*/ 17 w 78"/>
                <a:gd name="T27" fmla="*/ 39 h 61"/>
                <a:gd name="T28" fmla="*/ 0 w 78"/>
                <a:gd name="T29" fmla="*/ 43 h 61"/>
                <a:gd name="T30" fmla="*/ 9 w 78"/>
                <a:gd name="T31" fmla="*/ 32 h 61"/>
                <a:gd name="T32" fmla="*/ 22 w 78"/>
                <a:gd name="T33" fmla="*/ 36 h 61"/>
                <a:gd name="T34" fmla="*/ 13 w 78"/>
                <a:gd name="T35" fmla="*/ 21 h 61"/>
                <a:gd name="T36" fmla="*/ 9 w 78"/>
                <a:gd name="T37" fmla="*/ 14 h 61"/>
                <a:gd name="T38" fmla="*/ 13 w 78"/>
                <a:gd name="T39" fmla="*/ 7 h 61"/>
                <a:gd name="T40" fmla="*/ 22 w 78"/>
                <a:gd name="T41" fmla="*/ 11 h 61"/>
                <a:gd name="T42" fmla="*/ 22 w 78"/>
                <a:gd name="T43" fmla="*/ 18 h 61"/>
                <a:gd name="T44" fmla="*/ 26 w 78"/>
                <a:gd name="T45" fmla="*/ 36 h 61"/>
                <a:gd name="T46" fmla="*/ 30 w 78"/>
                <a:gd name="T47" fmla="*/ 18 h 61"/>
                <a:gd name="T48" fmla="*/ 39 w 78"/>
                <a:gd name="T49" fmla="*/ 3 h 61"/>
                <a:gd name="T50" fmla="*/ 48 w 78"/>
                <a:gd name="T51" fmla="*/ 0 h 61"/>
                <a:gd name="T52" fmla="*/ 48 w 78"/>
                <a:gd name="T53" fmla="*/ 3 h 61"/>
                <a:gd name="T54" fmla="*/ 48 w 78"/>
                <a:gd name="T55" fmla="*/ 14 h 61"/>
                <a:gd name="T56" fmla="*/ 35 w 78"/>
                <a:gd name="T57" fmla="*/ 21 h 61"/>
                <a:gd name="T58" fmla="*/ 26 w 78"/>
                <a:gd name="T59" fmla="*/ 32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61">
                  <a:moveTo>
                    <a:pt x="26" y="32"/>
                  </a:moveTo>
                  <a:lnTo>
                    <a:pt x="48" y="18"/>
                  </a:lnTo>
                  <a:lnTo>
                    <a:pt x="60" y="14"/>
                  </a:lnTo>
                  <a:lnTo>
                    <a:pt x="78" y="18"/>
                  </a:lnTo>
                  <a:lnTo>
                    <a:pt x="60" y="28"/>
                  </a:lnTo>
                  <a:lnTo>
                    <a:pt x="43" y="36"/>
                  </a:lnTo>
                  <a:lnTo>
                    <a:pt x="26" y="32"/>
                  </a:lnTo>
                  <a:lnTo>
                    <a:pt x="39" y="36"/>
                  </a:lnTo>
                  <a:lnTo>
                    <a:pt x="48" y="50"/>
                  </a:lnTo>
                  <a:lnTo>
                    <a:pt x="52" y="61"/>
                  </a:lnTo>
                  <a:lnTo>
                    <a:pt x="35" y="57"/>
                  </a:lnTo>
                  <a:lnTo>
                    <a:pt x="26" y="50"/>
                  </a:lnTo>
                  <a:lnTo>
                    <a:pt x="26" y="32"/>
                  </a:lnTo>
                  <a:lnTo>
                    <a:pt x="17" y="39"/>
                  </a:lnTo>
                  <a:lnTo>
                    <a:pt x="0" y="43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21"/>
                  </a:lnTo>
                  <a:lnTo>
                    <a:pt x="9" y="14"/>
                  </a:lnTo>
                  <a:lnTo>
                    <a:pt x="13" y="7"/>
                  </a:lnTo>
                  <a:lnTo>
                    <a:pt x="22" y="11"/>
                  </a:lnTo>
                  <a:lnTo>
                    <a:pt x="22" y="18"/>
                  </a:lnTo>
                  <a:lnTo>
                    <a:pt x="26" y="36"/>
                  </a:lnTo>
                  <a:lnTo>
                    <a:pt x="30" y="18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14"/>
                  </a:lnTo>
                  <a:lnTo>
                    <a:pt x="35" y="21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7" name="Freeform 76"/>
            <p:cNvSpPr>
              <a:spLocks/>
            </p:cNvSpPr>
            <p:nvPr/>
          </p:nvSpPr>
          <p:spPr bwMode="auto">
            <a:xfrm>
              <a:off x="3535" y="3633"/>
              <a:ext cx="77" cy="64"/>
            </a:xfrm>
            <a:custGeom>
              <a:avLst/>
              <a:gdLst>
                <a:gd name="T0" fmla="*/ 30 w 77"/>
                <a:gd name="T1" fmla="*/ 39 h 64"/>
                <a:gd name="T2" fmla="*/ 43 w 77"/>
                <a:gd name="T3" fmla="*/ 17 h 64"/>
                <a:gd name="T4" fmla="*/ 52 w 77"/>
                <a:gd name="T5" fmla="*/ 7 h 64"/>
                <a:gd name="T6" fmla="*/ 64 w 77"/>
                <a:gd name="T7" fmla="*/ 3 h 64"/>
                <a:gd name="T8" fmla="*/ 60 w 77"/>
                <a:gd name="T9" fmla="*/ 21 h 64"/>
                <a:gd name="T10" fmla="*/ 52 w 77"/>
                <a:gd name="T11" fmla="*/ 32 h 64"/>
                <a:gd name="T12" fmla="*/ 34 w 77"/>
                <a:gd name="T13" fmla="*/ 39 h 64"/>
                <a:gd name="T14" fmla="*/ 47 w 77"/>
                <a:gd name="T15" fmla="*/ 39 h 64"/>
                <a:gd name="T16" fmla="*/ 64 w 77"/>
                <a:gd name="T17" fmla="*/ 46 h 64"/>
                <a:gd name="T18" fmla="*/ 77 w 77"/>
                <a:gd name="T19" fmla="*/ 53 h 64"/>
                <a:gd name="T20" fmla="*/ 60 w 77"/>
                <a:gd name="T21" fmla="*/ 60 h 64"/>
                <a:gd name="T22" fmla="*/ 52 w 77"/>
                <a:gd name="T23" fmla="*/ 57 h 64"/>
                <a:gd name="T24" fmla="*/ 30 w 77"/>
                <a:gd name="T25" fmla="*/ 39 h 64"/>
                <a:gd name="T26" fmla="*/ 30 w 77"/>
                <a:gd name="T27" fmla="*/ 53 h 64"/>
                <a:gd name="T28" fmla="*/ 17 w 77"/>
                <a:gd name="T29" fmla="*/ 64 h 64"/>
                <a:gd name="T30" fmla="*/ 17 w 77"/>
                <a:gd name="T31" fmla="*/ 57 h 64"/>
                <a:gd name="T32" fmla="*/ 22 w 77"/>
                <a:gd name="T33" fmla="*/ 50 h 64"/>
                <a:gd name="T34" fmla="*/ 34 w 77"/>
                <a:gd name="T35" fmla="*/ 42 h 64"/>
                <a:gd name="T36" fmla="*/ 13 w 77"/>
                <a:gd name="T37" fmla="*/ 39 h 64"/>
                <a:gd name="T38" fmla="*/ 0 w 77"/>
                <a:gd name="T39" fmla="*/ 25 h 64"/>
                <a:gd name="T40" fmla="*/ 13 w 77"/>
                <a:gd name="T41" fmla="*/ 25 h 64"/>
                <a:gd name="T42" fmla="*/ 17 w 77"/>
                <a:gd name="T43" fmla="*/ 28 h 64"/>
                <a:gd name="T44" fmla="*/ 34 w 77"/>
                <a:gd name="T45" fmla="*/ 46 h 64"/>
                <a:gd name="T46" fmla="*/ 26 w 77"/>
                <a:gd name="T47" fmla="*/ 28 h 64"/>
                <a:gd name="T48" fmla="*/ 22 w 77"/>
                <a:gd name="T49" fmla="*/ 7 h 64"/>
                <a:gd name="T50" fmla="*/ 26 w 77"/>
                <a:gd name="T51" fmla="*/ 0 h 64"/>
                <a:gd name="T52" fmla="*/ 30 w 77"/>
                <a:gd name="T53" fmla="*/ 3 h 64"/>
                <a:gd name="T54" fmla="*/ 34 w 77"/>
                <a:gd name="T55" fmla="*/ 14 h 64"/>
                <a:gd name="T56" fmla="*/ 34 w 77"/>
                <a:gd name="T57" fmla="*/ 25 h 64"/>
                <a:gd name="T58" fmla="*/ 30 w 77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64">
                  <a:moveTo>
                    <a:pt x="30" y="39"/>
                  </a:moveTo>
                  <a:lnTo>
                    <a:pt x="43" y="17"/>
                  </a:lnTo>
                  <a:lnTo>
                    <a:pt x="52" y="7"/>
                  </a:lnTo>
                  <a:lnTo>
                    <a:pt x="64" y="3"/>
                  </a:lnTo>
                  <a:lnTo>
                    <a:pt x="60" y="21"/>
                  </a:lnTo>
                  <a:lnTo>
                    <a:pt x="52" y="32"/>
                  </a:lnTo>
                  <a:lnTo>
                    <a:pt x="34" y="39"/>
                  </a:lnTo>
                  <a:lnTo>
                    <a:pt x="47" y="39"/>
                  </a:lnTo>
                  <a:lnTo>
                    <a:pt x="64" y="46"/>
                  </a:lnTo>
                  <a:lnTo>
                    <a:pt x="77" y="53"/>
                  </a:lnTo>
                  <a:lnTo>
                    <a:pt x="60" y="60"/>
                  </a:lnTo>
                  <a:lnTo>
                    <a:pt x="52" y="57"/>
                  </a:lnTo>
                  <a:lnTo>
                    <a:pt x="30" y="39"/>
                  </a:lnTo>
                  <a:lnTo>
                    <a:pt x="30" y="53"/>
                  </a:lnTo>
                  <a:lnTo>
                    <a:pt x="17" y="64"/>
                  </a:lnTo>
                  <a:lnTo>
                    <a:pt x="17" y="57"/>
                  </a:lnTo>
                  <a:lnTo>
                    <a:pt x="22" y="50"/>
                  </a:lnTo>
                  <a:lnTo>
                    <a:pt x="34" y="42"/>
                  </a:lnTo>
                  <a:lnTo>
                    <a:pt x="13" y="39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7" y="28"/>
                  </a:lnTo>
                  <a:lnTo>
                    <a:pt x="34" y="46"/>
                  </a:lnTo>
                  <a:lnTo>
                    <a:pt x="26" y="28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14"/>
                  </a:lnTo>
                  <a:lnTo>
                    <a:pt x="34" y="25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8" name="Freeform 77"/>
            <p:cNvSpPr>
              <a:spLocks/>
            </p:cNvSpPr>
            <p:nvPr/>
          </p:nvSpPr>
          <p:spPr bwMode="auto">
            <a:xfrm>
              <a:off x="258" y="2927"/>
              <a:ext cx="90" cy="161"/>
            </a:xfrm>
            <a:custGeom>
              <a:avLst/>
              <a:gdLst>
                <a:gd name="T0" fmla="*/ 90 w 90"/>
                <a:gd name="T1" fmla="*/ 161 h 161"/>
                <a:gd name="T2" fmla="*/ 81 w 90"/>
                <a:gd name="T3" fmla="*/ 158 h 161"/>
                <a:gd name="T4" fmla="*/ 56 w 90"/>
                <a:gd name="T5" fmla="*/ 143 h 161"/>
                <a:gd name="T6" fmla="*/ 43 w 90"/>
                <a:gd name="T7" fmla="*/ 136 h 161"/>
                <a:gd name="T8" fmla="*/ 21 w 90"/>
                <a:gd name="T9" fmla="*/ 108 h 161"/>
                <a:gd name="T10" fmla="*/ 13 w 90"/>
                <a:gd name="T11" fmla="*/ 100 h 161"/>
                <a:gd name="T12" fmla="*/ 4 w 90"/>
                <a:gd name="T13" fmla="*/ 79 h 161"/>
                <a:gd name="T14" fmla="*/ 0 w 90"/>
                <a:gd name="T15" fmla="*/ 58 h 161"/>
                <a:gd name="T16" fmla="*/ 8 w 90"/>
                <a:gd name="T17" fmla="*/ 40 h 161"/>
                <a:gd name="T18" fmla="*/ 30 w 90"/>
                <a:gd name="T19" fmla="*/ 18 h 161"/>
                <a:gd name="T20" fmla="*/ 64 w 90"/>
                <a:gd name="T21" fmla="*/ 0 h 161"/>
                <a:gd name="T22" fmla="*/ 56 w 90"/>
                <a:gd name="T23" fmla="*/ 22 h 161"/>
                <a:gd name="T24" fmla="*/ 43 w 90"/>
                <a:gd name="T25" fmla="*/ 36 h 161"/>
                <a:gd name="T26" fmla="*/ 38 w 90"/>
                <a:gd name="T27" fmla="*/ 54 h 161"/>
                <a:gd name="T28" fmla="*/ 38 w 90"/>
                <a:gd name="T29" fmla="*/ 61 h 161"/>
                <a:gd name="T30" fmla="*/ 43 w 90"/>
                <a:gd name="T31" fmla="*/ 72 h 161"/>
                <a:gd name="T32" fmla="*/ 47 w 90"/>
                <a:gd name="T33" fmla="*/ 83 h 161"/>
                <a:gd name="T34" fmla="*/ 60 w 90"/>
                <a:gd name="T35" fmla="*/ 108 h 161"/>
                <a:gd name="T36" fmla="*/ 68 w 90"/>
                <a:gd name="T37" fmla="*/ 122 h 161"/>
                <a:gd name="T38" fmla="*/ 73 w 90"/>
                <a:gd name="T39" fmla="*/ 136 h 161"/>
                <a:gd name="T40" fmla="*/ 86 w 90"/>
                <a:gd name="T41" fmla="*/ 151 h 161"/>
                <a:gd name="T42" fmla="*/ 90 w 90"/>
                <a:gd name="T43" fmla="*/ 161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0" h="161">
                  <a:moveTo>
                    <a:pt x="90" y="161"/>
                  </a:moveTo>
                  <a:lnTo>
                    <a:pt x="81" y="158"/>
                  </a:lnTo>
                  <a:lnTo>
                    <a:pt x="56" y="143"/>
                  </a:lnTo>
                  <a:lnTo>
                    <a:pt x="43" y="136"/>
                  </a:lnTo>
                  <a:lnTo>
                    <a:pt x="21" y="108"/>
                  </a:lnTo>
                  <a:lnTo>
                    <a:pt x="13" y="100"/>
                  </a:lnTo>
                  <a:lnTo>
                    <a:pt x="4" y="79"/>
                  </a:lnTo>
                  <a:lnTo>
                    <a:pt x="0" y="58"/>
                  </a:lnTo>
                  <a:lnTo>
                    <a:pt x="8" y="40"/>
                  </a:lnTo>
                  <a:lnTo>
                    <a:pt x="30" y="18"/>
                  </a:lnTo>
                  <a:lnTo>
                    <a:pt x="64" y="0"/>
                  </a:lnTo>
                  <a:lnTo>
                    <a:pt x="56" y="22"/>
                  </a:lnTo>
                  <a:lnTo>
                    <a:pt x="43" y="36"/>
                  </a:lnTo>
                  <a:lnTo>
                    <a:pt x="38" y="54"/>
                  </a:lnTo>
                  <a:lnTo>
                    <a:pt x="38" y="61"/>
                  </a:lnTo>
                  <a:lnTo>
                    <a:pt x="43" y="72"/>
                  </a:lnTo>
                  <a:lnTo>
                    <a:pt x="47" y="83"/>
                  </a:lnTo>
                  <a:lnTo>
                    <a:pt x="60" y="108"/>
                  </a:lnTo>
                  <a:lnTo>
                    <a:pt x="68" y="122"/>
                  </a:lnTo>
                  <a:lnTo>
                    <a:pt x="73" y="136"/>
                  </a:lnTo>
                  <a:lnTo>
                    <a:pt x="86" y="151"/>
                  </a:lnTo>
                  <a:lnTo>
                    <a:pt x="90" y="161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69" name="Freeform 78"/>
            <p:cNvSpPr>
              <a:spLocks/>
            </p:cNvSpPr>
            <p:nvPr/>
          </p:nvSpPr>
          <p:spPr bwMode="auto">
            <a:xfrm>
              <a:off x="292" y="3153"/>
              <a:ext cx="391" cy="512"/>
            </a:xfrm>
            <a:custGeom>
              <a:avLst/>
              <a:gdLst>
                <a:gd name="T0" fmla="*/ 13 w 391"/>
                <a:gd name="T1" fmla="*/ 0 h 512"/>
                <a:gd name="T2" fmla="*/ 17 w 391"/>
                <a:gd name="T3" fmla="*/ 3 h 512"/>
                <a:gd name="T4" fmla="*/ 26 w 391"/>
                <a:gd name="T5" fmla="*/ 11 h 512"/>
                <a:gd name="T6" fmla="*/ 60 w 391"/>
                <a:gd name="T7" fmla="*/ 53 h 512"/>
                <a:gd name="T8" fmla="*/ 90 w 391"/>
                <a:gd name="T9" fmla="*/ 100 h 512"/>
                <a:gd name="T10" fmla="*/ 116 w 391"/>
                <a:gd name="T11" fmla="*/ 147 h 512"/>
                <a:gd name="T12" fmla="*/ 138 w 391"/>
                <a:gd name="T13" fmla="*/ 182 h 512"/>
                <a:gd name="T14" fmla="*/ 155 w 391"/>
                <a:gd name="T15" fmla="*/ 207 h 512"/>
                <a:gd name="T16" fmla="*/ 168 w 391"/>
                <a:gd name="T17" fmla="*/ 229 h 512"/>
                <a:gd name="T18" fmla="*/ 189 w 391"/>
                <a:gd name="T19" fmla="*/ 265 h 512"/>
                <a:gd name="T20" fmla="*/ 211 w 391"/>
                <a:gd name="T21" fmla="*/ 297 h 512"/>
                <a:gd name="T22" fmla="*/ 232 w 391"/>
                <a:gd name="T23" fmla="*/ 333 h 512"/>
                <a:gd name="T24" fmla="*/ 266 w 391"/>
                <a:gd name="T25" fmla="*/ 376 h 512"/>
                <a:gd name="T26" fmla="*/ 305 w 391"/>
                <a:gd name="T27" fmla="*/ 422 h 512"/>
                <a:gd name="T28" fmla="*/ 339 w 391"/>
                <a:gd name="T29" fmla="*/ 458 h 512"/>
                <a:gd name="T30" fmla="*/ 352 w 391"/>
                <a:gd name="T31" fmla="*/ 472 h 512"/>
                <a:gd name="T32" fmla="*/ 361 w 391"/>
                <a:gd name="T33" fmla="*/ 476 h 512"/>
                <a:gd name="T34" fmla="*/ 369 w 391"/>
                <a:gd name="T35" fmla="*/ 490 h 512"/>
                <a:gd name="T36" fmla="*/ 391 w 391"/>
                <a:gd name="T37" fmla="*/ 512 h 512"/>
                <a:gd name="T38" fmla="*/ 378 w 391"/>
                <a:gd name="T39" fmla="*/ 501 h 512"/>
                <a:gd name="T40" fmla="*/ 361 w 391"/>
                <a:gd name="T41" fmla="*/ 487 h 512"/>
                <a:gd name="T42" fmla="*/ 305 w 391"/>
                <a:gd name="T43" fmla="*/ 440 h 512"/>
                <a:gd name="T44" fmla="*/ 254 w 391"/>
                <a:gd name="T45" fmla="*/ 390 h 512"/>
                <a:gd name="T46" fmla="*/ 228 w 391"/>
                <a:gd name="T47" fmla="*/ 369 h 512"/>
                <a:gd name="T48" fmla="*/ 215 w 391"/>
                <a:gd name="T49" fmla="*/ 343 h 512"/>
                <a:gd name="T50" fmla="*/ 180 w 391"/>
                <a:gd name="T51" fmla="*/ 293 h 512"/>
                <a:gd name="T52" fmla="*/ 155 w 391"/>
                <a:gd name="T53" fmla="*/ 250 h 512"/>
                <a:gd name="T54" fmla="*/ 138 w 391"/>
                <a:gd name="T55" fmla="*/ 225 h 512"/>
                <a:gd name="T56" fmla="*/ 129 w 391"/>
                <a:gd name="T57" fmla="*/ 207 h 512"/>
                <a:gd name="T58" fmla="*/ 107 w 391"/>
                <a:gd name="T59" fmla="*/ 175 h 512"/>
                <a:gd name="T60" fmla="*/ 95 w 391"/>
                <a:gd name="T61" fmla="*/ 150 h 512"/>
                <a:gd name="T62" fmla="*/ 73 w 391"/>
                <a:gd name="T63" fmla="*/ 118 h 512"/>
                <a:gd name="T64" fmla="*/ 30 w 391"/>
                <a:gd name="T65" fmla="*/ 50 h 512"/>
                <a:gd name="T66" fmla="*/ 22 w 391"/>
                <a:gd name="T67" fmla="*/ 36 h 512"/>
                <a:gd name="T68" fmla="*/ 13 w 391"/>
                <a:gd name="T69" fmla="*/ 28 h 512"/>
                <a:gd name="T70" fmla="*/ 9 w 391"/>
                <a:gd name="T71" fmla="*/ 25 h 512"/>
                <a:gd name="T72" fmla="*/ 0 w 391"/>
                <a:gd name="T73" fmla="*/ 11 h 512"/>
                <a:gd name="T74" fmla="*/ 13 w 391"/>
                <a:gd name="T75" fmla="*/ 0 h 5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1" h="512">
                  <a:moveTo>
                    <a:pt x="13" y="0"/>
                  </a:moveTo>
                  <a:lnTo>
                    <a:pt x="17" y="3"/>
                  </a:lnTo>
                  <a:lnTo>
                    <a:pt x="26" y="11"/>
                  </a:lnTo>
                  <a:lnTo>
                    <a:pt x="60" y="53"/>
                  </a:lnTo>
                  <a:lnTo>
                    <a:pt x="90" y="100"/>
                  </a:lnTo>
                  <a:lnTo>
                    <a:pt x="116" y="147"/>
                  </a:lnTo>
                  <a:lnTo>
                    <a:pt x="138" y="182"/>
                  </a:lnTo>
                  <a:lnTo>
                    <a:pt x="155" y="207"/>
                  </a:lnTo>
                  <a:lnTo>
                    <a:pt x="168" y="229"/>
                  </a:lnTo>
                  <a:lnTo>
                    <a:pt x="189" y="265"/>
                  </a:lnTo>
                  <a:lnTo>
                    <a:pt x="211" y="297"/>
                  </a:lnTo>
                  <a:lnTo>
                    <a:pt x="232" y="333"/>
                  </a:lnTo>
                  <a:lnTo>
                    <a:pt x="266" y="376"/>
                  </a:lnTo>
                  <a:lnTo>
                    <a:pt x="305" y="422"/>
                  </a:lnTo>
                  <a:lnTo>
                    <a:pt x="339" y="458"/>
                  </a:lnTo>
                  <a:lnTo>
                    <a:pt x="352" y="472"/>
                  </a:lnTo>
                  <a:lnTo>
                    <a:pt x="361" y="476"/>
                  </a:lnTo>
                  <a:lnTo>
                    <a:pt x="369" y="490"/>
                  </a:lnTo>
                  <a:lnTo>
                    <a:pt x="391" y="512"/>
                  </a:lnTo>
                  <a:lnTo>
                    <a:pt x="378" y="501"/>
                  </a:lnTo>
                  <a:lnTo>
                    <a:pt x="361" y="487"/>
                  </a:lnTo>
                  <a:lnTo>
                    <a:pt x="305" y="440"/>
                  </a:lnTo>
                  <a:lnTo>
                    <a:pt x="254" y="390"/>
                  </a:lnTo>
                  <a:lnTo>
                    <a:pt x="228" y="369"/>
                  </a:lnTo>
                  <a:lnTo>
                    <a:pt x="215" y="343"/>
                  </a:lnTo>
                  <a:lnTo>
                    <a:pt x="180" y="293"/>
                  </a:lnTo>
                  <a:lnTo>
                    <a:pt x="155" y="250"/>
                  </a:lnTo>
                  <a:lnTo>
                    <a:pt x="138" y="225"/>
                  </a:lnTo>
                  <a:lnTo>
                    <a:pt x="129" y="207"/>
                  </a:lnTo>
                  <a:lnTo>
                    <a:pt x="107" y="175"/>
                  </a:lnTo>
                  <a:lnTo>
                    <a:pt x="95" y="150"/>
                  </a:lnTo>
                  <a:lnTo>
                    <a:pt x="73" y="118"/>
                  </a:lnTo>
                  <a:lnTo>
                    <a:pt x="30" y="50"/>
                  </a:lnTo>
                  <a:lnTo>
                    <a:pt x="22" y="36"/>
                  </a:lnTo>
                  <a:lnTo>
                    <a:pt x="13" y="28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70" name="Freeform 79"/>
            <p:cNvSpPr>
              <a:spLocks/>
            </p:cNvSpPr>
            <p:nvPr/>
          </p:nvSpPr>
          <p:spPr bwMode="auto">
            <a:xfrm>
              <a:off x="150" y="2931"/>
              <a:ext cx="207" cy="236"/>
            </a:xfrm>
            <a:custGeom>
              <a:avLst/>
              <a:gdLst>
                <a:gd name="T0" fmla="*/ 5 w 207"/>
                <a:gd name="T1" fmla="*/ 93 h 236"/>
                <a:gd name="T2" fmla="*/ 0 w 207"/>
                <a:gd name="T3" fmla="*/ 157 h 236"/>
                <a:gd name="T4" fmla="*/ 5 w 207"/>
                <a:gd name="T5" fmla="*/ 172 h 236"/>
                <a:gd name="T6" fmla="*/ 18 w 207"/>
                <a:gd name="T7" fmla="*/ 179 h 236"/>
                <a:gd name="T8" fmla="*/ 95 w 207"/>
                <a:gd name="T9" fmla="*/ 225 h 236"/>
                <a:gd name="T10" fmla="*/ 125 w 207"/>
                <a:gd name="T11" fmla="*/ 236 h 236"/>
                <a:gd name="T12" fmla="*/ 151 w 207"/>
                <a:gd name="T13" fmla="*/ 233 h 236"/>
                <a:gd name="T14" fmla="*/ 164 w 207"/>
                <a:gd name="T15" fmla="*/ 222 h 236"/>
                <a:gd name="T16" fmla="*/ 168 w 207"/>
                <a:gd name="T17" fmla="*/ 207 h 236"/>
                <a:gd name="T18" fmla="*/ 181 w 207"/>
                <a:gd name="T19" fmla="*/ 175 h 236"/>
                <a:gd name="T20" fmla="*/ 198 w 207"/>
                <a:gd name="T21" fmla="*/ 172 h 236"/>
                <a:gd name="T22" fmla="*/ 207 w 207"/>
                <a:gd name="T23" fmla="*/ 164 h 236"/>
                <a:gd name="T24" fmla="*/ 202 w 207"/>
                <a:gd name="T25" fmla="*/ 150 h 236"/>
                <a:gd name="T26" fmla="*/ 189 w 207"/>
                <a:gd name="T27" fmla="*/ 139 h 236"/>
                <a:gd name="T28" fmla="*/ 159 w 207"/>
                <a:gd name="T29" fmla="*/ 125 h 236"/>
                <a:gd name="T30" fmla="*/ 142 w 207"/>
                <a:gd name="T31" fmla="*/ 111 h 236"/>
                <a:gd name="T32" fmla="*/ 125 w 207"/>
                <a:gd name="T33" fmla="*/ 93 h 236"/>
                <a:gd name="T34" fmla="*/ 108 w 207"/>
                <a:gd name="T35" fmla="*/ 61 h 236"/>
                <a:gd name="T36" fmla="*/ 91 w 207"/>
                <a:gd name="T37" fmla="*/ 28 h 236"/>
                <a:gd name="T38" fmla="*/ 73 w 207"/>
                <a:gd name="T39" fmla="*/ 14 h 236"/>
                <a:gd name="T40" fmla="*/ 48 w 207"/>
                <a:gd name="T41" fmla="*/ 0 h 236"/>
                <a:gd name="T42" fmla="*/ 43 w 207"/>
                <a:gd name="T43" fmla="*/ 3 h 236"/>
                <a:gd name="T44" fmla="*/ 43 w 207"/>
                <a:gd name="T45" fmla="*/ 7 h 236"/>
                <a:gd name="T46" fmla="*/ 56 w 207"/>
                <a:gd name="T47" fmla="*/ 25 h 236"/>
                <a:gd name="T48" fmla="*/ 65 w 207"/>
                <a:gd name="T49" fmla="*/ 43 h 236"/>
                <a:gd name="T50" fmla="*/ 69 w 207"/>
                <a:gd name="T51" fmla="*/ 46 h 236"/>
                <a:gd name="T52" fmla="*/ 65 w 207"/>
                <a:gd name="T53" fmla="*/ 43 h 236"/>
                <a:gd name="T54" fmla="*/ 56 w 207"/>
                <a:gd name="T55" fmla="*/ 36 h 236"/>
                <a:gd name="T56" fmla="*/ 43 w 207"/>
                <a:gd name="T57" fmla="*/ 28 h 236"/>
                <a:gd name="T58" fmla="*/ 35 w 207"/>
                <a:gd name="T59" fmla="*/ 18 h 236"/>
                <a:gd name="T60" fmla="*/ 26 w 207"/>
                <a:gd name="T61" fmla="*/ 14 h 236"/>
                <a:gd name="T62" fmla="*/ 9 w 207"/>
                <a:gd name="T63" fmla="*/ 28 h 236"/>
                <a:gd name="T64" fmla="*/ 5 w 207"/>
                <a:gd name="T65" fmla="*/ 61 h 236"/>
                <a:gd name="T66" fmla="*/ 5 w 207"/>
                <a:gd name="T67" fmla="*/ 93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7" h="236">
                  <a:moveTo>
                    <a:pt x="5" y="93"/>
                  </a:moveTo>
                  <a:lnTo>
                    <a:pt x="0" y="157"/>
                  </a:lnTo>
                  <a:lnTo>
                    <a:pt x="5" y="172"/>
                  </a:lnTo>
                  <a:lnTo>
                    <a:pt x="18" y="179"/>
                  </a:lnTo>
                  <a:lnTo>
                    <a:pt x="95" y="225"/>
                  </a:lnTo>
                  <a:lnTo>
                    <a:pt x="125" y="236"/>
                  </a:lnTo>
                  <a:lnTo>
                    <a:pt x="151" y="233"/>
                  </a:lnTo>
                  <a:lnTo>
                    <a:pt x="164" y="222"/>
                  </a:lnTo>
                  <a:lnTo>
                    <a:pt x="168" y="207"/>
                  </a:lnTo>
                  <a:lnTo>
                    <a:pt x="181" y="175"/>
                  </a:lnTo>
                  <a:lnTo>
                    <a:pt x="198" y="172"/>
                  </a:lnTo>
                  <a:lnTo>
                    <a:pt x="207" y="164"/>
                  </a:lnTo>
                  <a:lnTo>
                    <a:pt x="202" y="150"/>
                  </a:lnTo>
                  <a:lnTo>
                    <a:pt x="189" y="139"/>
                  </a:lnTo>
                  <a:lnTo>
                    <a:pt x="159" y="125"/>
                  </a:lnTo>
                  <a:lnTo>
                    <a:pt x="142" y="111"/>
                  </a:lnTo>
                  <a:lnTo>
                    <a:pt x="125" y="93"/>
                  </a:lnTo>
                  <a:lnTo>
                    <a:pt x="108" y="61"/>
                  </a:lnTo>
                  <a:lnTo>
                    <a:pt x="91" y="28"/>
                  </a:lnTo>
                  <a:lnTo>
                    <a:pt x="73" y="14"/>
                  </a:lnTo>
                  <a:lnTo>
                    <a:pt x="48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56" y="25"/>
                  </a:lnTo>
                  <a:lnTo>
                    <a:pt x="65" y="43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56" y="36"/>
                  </a:lnTo>
                  <a:lnTo>
                    <a:pt x="43" y="28"/>
                  </a:lnTo>
                  <a:lnTo>
                    <a:pt x="35" y="18"/>
                  </a:lnTo>
                  <a:lnTo>
                    <a:pt x="26" y="14"/>
                  </a:lnTo>
                  <a:lnTo>
                    <a:pt x="9" y="28"/>
                  </a:lnTo>
                  <a:lnTo>
                    <a:pt x="5" y="61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1" name="Freeform 80"/>
            <p:cNvSpPr>
              <a:spLocks/>
            </p:cNvSpPr>
            <p:nvPr/>
          </p:nvSpPr>
          <p:spPr bwMode="auto">
            <a:xfrm>
              <a:off x="107" y="3013"/>
              <a:ext cx="215" cy="154"/>
            </a:xfrm>
            <a:custGeom>
              <a:avLst/>
              <a:gdLst>
                <a:gd name="T0" fmla="*/ 194 w 215"/>
                <a:gd name="T1" fmla="*/ 154 h 154"/>
                <a:gd name="T2" fmla="*/ 155 w 215"/>
                <a:gd name="T3" fmla="*/ 154 h 154"/>
                <a:gd name="T4" fmla="*/ 121 w 215"/>
                <a:gd name="T5" fmla="*/ 151 h 154"/>
                <a:gd name="T6" fmla="*/ 91 w 215"/>
                <a:gd name="T7" fmla="*/ 140 h 154"/>
                <a:gd name="T8" fmla="*/ 61 w 215"/>
                <a:gd name="T9" fmla="*/ 118 h 154"/>
                <a:gd name="T10" fmla="*/ 43 w 215"/>
                <a:gd name="T11" fmla="*/ 86 h 154"/>
                <a:gd name="T12" fmla="*/ 26 w 215"/>
                <a:gd name="T13" fmla="*/ 57 h 154"/>
                <a:gd name="T14" fmla="*/ 18 w 215"/>
                <a:gd name="T15" fmla="*/ 32 h 154"/>
                <a:gd name="T16" fmla="*/ 5 w 215"/>
                <a:gd name="T17" fmla="*/ 11 h 154"/>
                <a:gd name="T18" fmla="*/ 0 w 215"/>
                <a:gd name="T19" fmla="*/ 0 h 154"/>
                <a:gd name="T20" fmla="*/ 13 w 215"/>
                <a:gd name="T21" fmla="*/ 11 h 154"/>
                <a:gd name="T22" fmla="*/ 18 w 215"/>
                <a:gd name="T23" fmla="*/ 11 h 154"/>
                <a:gd name="T24" fmla="*/ 26 w 215"/>
                <a:gd name="T25" fmla="*/ 7 h 154"/>
                <a:gd name="T26" fmla="*/ 39 w 215"/>
                <a:gd name="T27" fmla="*/ 22 h 154"/>
                <a:gd name="T28" fmla="*/ 52 w 215"/>
                <a:gd name="T29" fmla="*/ 36 h 154"/>
                <a:gd name="T30" fmla="*/ 142 w 215"/>
                <a:gd name="T31" fmla="*/ 90 h 154"/>
                <a:gd name="T32" fmla="*/ 172 w 215"/>
                <a:gd name="T33" fmla="*/ 97 h 154"/>
                <a:gd name="T34" fmla="*/ 194 w 215"/>
                <a:gd name="T35" fmla="*/ 104 h 154"/>
                <a:gd name="T36" fmla="*/ 207 w 215"/>
                <a:gd name="T37" fmla="*/ 118 h 154"/>
                <a:gd name="T38" fmla="*/ 215 w 215"/>
                <a:gd name="T39" fmla="*/ 133 h 154"/>
                <a:gd name="T40" fmla="*/ 207 w 215"/>
                <a:gd name="T41" fmla="*/ 147 h 154"/>
                <a:gd name="T42" fmla="*/ 194 w 215"/>
                <a:gd name="T43" fmla="*/ 154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5" h="154">
                  <a:moveTo>
                    <a:pt x="194" y="154"/>
                  </a:moveTo>
                  <a:lnTo>
                    <a:pt x="155" y="154"/>
                  </a:lnTo>
                  <a:lnTo>
                    <a:pt x="121" y="151"/>
                  </a:lnTo>
                  <a:lnTo>
                    <a:pt x="91" y="140"/>
                  </a:lnTo>
                  <a:lnTo>
                    <a:pt x="61" y="118"/>
                  </a:lnTo>
                  <a:lnTo>
                    <a:pt x="43" y="86"/>
                  </a:lnTo>
                  <a:lnTo>
                    <a:pt x="26" y="57"/>
                  </a:lnTo>
                  <a:lnTo>
                    <a:pt x="18" y="3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18" y="11"/>
                  </a:lnTo>
                  <a:lnTo>
                    <a:pt x="26" y="7"/>
                  </a:lnTo>
                  <a:lnTo>
                    <a:pt x="39" y="22"/>
                  </a:lnTo>
                  <a:lnTo>
                    <a:pt x="52" y="36"/>
                  </a:lnTo>
                  <a:lnTo>
                    <a:pt x="142" y="90"/>
                  </a:lnTo>
                  <a:lnTo>
                    <a:pt x="172" y="97"/>
                  </a:lnTo>
                  <a:lnTo>
                    <a:pt x="194" y="104"/>
                  </a:lnTo>
                  <a:lnTo>
                    <a:pt x="207" y="118"/>
                  </a:lnTo>
                  <a:lnTo>
                    <a:pt x="215" y="133"/>
                  </a:lnTo>
                  <a:lnTo>
                    <a:pt x="207" y="147"/>
                  </a:lnTo>
                  <a:lnTo>
                    <a:pt x="194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2" name="Freeform 81"/>
            <p:cNvSpPr>
              <a:spLocks/>
            </p:cNvSpPr>
            <p:nvPr/>
          </p:nvSpPr>
          <p:spPr bwMode="auto">
            <a:xfrm>
              <a:off x="4317" y="3844"/>
              <a:ext cx="197" cy="68"/>
            </a:xfrm>
            <a:custGeom>
              <a:avLst/>
              <a:gdLst>
                <a:gd name="T0" fmla="*/ 197 w 197"/>
                <a:gd name="T1" fmla="*/ 14 h 68"/>
                <a:gd name="T2" fmla="*/ 189 w 197"/>
                <a:gd name="T3" fmla="*/ 18 h 68"/>
                <a:gd name="T4" fmla="*/ 167 w 197"/>
                <a:gd name="T5" fmla="*/ 36 h 68"/>
                <a:gd name="T6" fmla="*/ 154 w 197"/>
                <a:gd name="T7" fmla="*/ 46 h 68"/>
                <a:gd name="T8" fmla="*/ 137 w 197"/>
                <a:gd name="T9" fmla="*/ 53 h 68"/>
                <a:gd name="T10" fmla="*/ 120 w 197"/>
                <a:gd name="T11" fmla="*/ 61 h 68"/>
                <a:gd name="T12" fmla="*/ 107 w 197"/>
                <a:gd name="T13" fmla="*/ 64 h 68"/>
                <a:gd name="T14" fmla="*/ 77 w 197"/>
                <a:gd name="T15" fmla="*/ 68 h 68"/>
                <a:gd name="T16" fmla="*/ 51 w 197"/>
                <a:gd name="T17" fmla="*/ 64 h 68"/>
                <a:gd name="T18" fmla="*/ 34 w 197"/>
                <a:gd name="T19" fmla="*/ 53 h 68"/>
                <a:gd name="T20" fmla="*/ 13 w 197"/>
                <a:gd name="T21" fmla="*/ 32 h 68"/>
                <a:gd name="T22" fmla="*/ 0 w 197"/>
                <a:gd name="T23" fmla="*/ 0 h 68"/>
                <a:gd name="T24" fmla="*/ 26 w 197"/>
                <a:gd name="T25" fmla="*/ 14 h 68"/>
                <a:gd name="T26" fmla="*/ 56 w 197"/>
                <a:gd name="T27" fmla="*/ 32 h 68"/>
                <a:gd name="T28" fmla="*/ 77 w 197"/>
                <a:gd name="T29" fmla="*/ 36 h 68"/>
                <a:gd name="T30" fmla="*/ 94 w 197"/>
                <a:gd name="T31" fmla="*/ 32 h 68"/>
                <a:gd name="T32" fmla="*/ 124 w 197"/>
                <a:gd name="T33" fmla="*/ 25 h 68"/>
                <a:gd name="T34" fmla="*/ 146 w 197"/>
                <a:gd name="T35" fmla="*/ 25 h 68"/>
                <a:gd name="T36" fmla="*/ 163 w 197"/>
                <a:gd name="T37" fmla="*/ 21 h 68"/>
                <a:gd name="T38" fmla="*/ 184 w 197"/>
                <a:gd name="T39" fmla="*/ 18 h 68"/>
                <a:gd name="T40" fmla="*/ 197 w 197"/>
                <a:gd name="T41" fmla="*/ 14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7" h="68">
                  <a:moveTo>
                    <a:pt x="197" y="14"/>
                  </a:moveTo>
                  <a:lnTo>
                    <a:pt x="189" y="18"/>
                  </a:lnTo>
                  <a:lnTo>
                    <a:pt x="167" y="36"/>
                  </a:lnTo>
                  <a:lnTo>
                    <a:pt x="154" y="46"/>
                  </a:lnTo>
                  <a:lnTo>
                    <a:pt x="137" y="53"/>
                  </a:lnTo>
                  <a:lnTo>
                    <a:pt x="120" y="61"/>
                  </a:lnTo>
                  <a:lnTo>
                    <a:pt x="107" y="64"/>
                  </a:lnTo>
                  <a:lnTo>
                    <a:pt x="77" y="68"/>
                  </a:lnTo>
                  <a:lnTo>
                    <a:pt x="51" y="64"/>
                  </a:lnTo>
                  <a:lnTo>
                    <a:pt x="34" y="53"/>
                  </a:lnTo>
                  <a:lnTo>
                    <a:pt x="13" y="32"/>
                  </a:lnTo>
                  <a:lnTo>
                    <a:pt x="0" y="0"/>
                  </a:lnTo>
                  <a:lnTo>
                    <a:pt x="26" y="14"/>
                  </a:lnTo>
                  <a:lnTo>
                    <a:pt x="56" y="32"/>
                  </a:lnTo>
                  <a:lnTo>
                    <a:pt x="77" y="36"/>
                  </a:lnTo>
                  <a:lnTo>
                    <a:pt x="94" y="32"/>
                  </a:lnTo>
                  <a:lnTo>
                    <a:pt x="124" y="25"/>
                  </a:lnTo>
                  <a:lnTo>
                    <a:pt x="146" y="25"/>
                  </a:lnTo>
                  <a:lnTo>
                    <a:pt x="163" y="21"/>
                  </a:lnTo>
                  <a:lnTo>
                    <a:pt x="184" y="18"/>
                  </a:lnTo>
                  <a:lnTo>
                    <a:pt x="197" y="1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3" name="Freeform 82"/>
            <p:cNvSpPr>
              <a:spLocks/>
            </p:cNvSpPr>
            <p:nvPr/>
          </p:nvSpPr>
          <p:spPr bwMode="auto">
            <a:xfrm>
              <a:off x="4579" y="3708"/>
              <a:ext cx="683" cy="211"/>
            </a:xfrm>
            <a:custGeom>
              <a:avLst/>
              <a:gdLst>
                <a:gd name="T0" fmla="*/ 0 w 683"/>
                <a:gd name="T1" fmla="*/ 200 h 211"/>
                <a:gd name="T2" fmla="*/ 4 w 683"/>
                <a:gd name="T3" fmla="*/ 197 h 211"/>
                <a:gd name="T4" fmla="*/ 17 w 683"/>
                <a:gd name="T5" fmla="*/ 193 h 211"/>
                <a:gd name="T6" fmla="*/ 73 w 683"/>
                <a:gd name="T7" fmla="*/ 172 h 211"/>
                <a:gd name="T8" fmla="*/ 137 w 683"/>
                <a:gd name="T9" fmla="*/ 157 h 211"/>
                <a:gd name="T10" fmla="*/ 193 w 683"/>
                <a:gd name="T11" fmla="*/ 146 h 211"/>
                <a:gd name="T12" fmla="*/ 240 w 683"/>
                <a:gd name="T13" fmla="*/ 136 h 211"/>
                <a:gd name="T14" fmla="*/ 275 w 683"/>
                <a:gd name="T15" fmla="*/ 129 h 211"/>
                <a:gd name="T16" fmla="*/ 300 w 683"/>
                <a:gd name="T17" fmla="*/ 121 h 211"/>
                <a:gd name="T18" fmla="*/ 348 w 683"/>
                <a:gd name="T19" fmla="*/ 111 h 211"/>
                <a:gd name="T20" fmla="*/ 391 w 683"/>
                <a:gd name="T21" fmla="*/ 104 h 211"/>
                <a:gd name="T22" fmla="*/ 438 w 683"/>
                <a:gd name="T23" fmla="*/ 93 h 211"/>
                <a:gd name="T24" fmla="*/ 498 w 683"/>
                <a:gd name="T25" fmla="*/ 75 h 211"/>
                <a:gd name="T26" fmla="*/ 558 w 683"/>
                <a:gd name="T27" fmla="*/ 53 h 211"/>
                <a:gd name="T28" fmla="*/ 588 w 683"/>
                <a:gd name="T29" fmla="*/ 43 h 211"/>
                <a:gd name="T30" fmla="*/ 610 w 683"/>
                <a:gd name="T31" fmla="*/ 32 h 211"/>
                <a:gd name="T32" fmla="*/ 627 w 683"/>
                <a:gd name="T33" fmla="*/ 25 h 211"/>
                <a:gd name="T34" fmla="*/ 635 w 683"/>
                <a:gd name="T35" fmla="*/ 21 h 211"/>
                <a:gd name="T36" fmla="*/ 644 w 683"/>
                <a:gd name="T37" fmla="*/ 18 h 211"/>
                <a:gd name="T38" fmla="*/ 653 w 683"/>
                <a:gd name="T39" fmla="*/ 14 h 211"/>
                <a:gd name="T40" fmla="*/ 683 w 683"/>
                <a:gd name="T41" fmla="*/ 0 h 211"/>
                <a:gd name="T42" fmla="*/ 670 w 683"/>
                <a:gd name="T43" fmla="*/ 10 h 211"/>
                <a:gd name="T44" fmla="*/ 648 w 683"/>
                <a:gd name="T45" fmla="*/ 21 h 211"/>
                <a:gd name="T46" fmla="*/ 618 w 683"/>
                <a:gd name="T47" fmla="*/ 39 h 211"/>
                <a:gd name="T48" fmla="*/ 584 w 683"/>
                <a:gd name="T49" fmla="*/ 57 h 211"/>
                <a:gd name="T50" fmla="*/ 511 w 683"/>
                <a:gd name="T51" fmla="*/ 89 h 211"/>
                <a:gd name="T52" fmla="*/ 477 w 683"/>
                <a:gd name="T53" fmla="*/ 104 h 211"/>
                <a:gd name="T54" fmla="*/ 447 w 683"/>
                <a:gd name="T55" fmla="*/ 111 h 211"/>
                <a:gd name="T56" fmla="*/ 378 w 683"/>
                <a:gd name="T57" fmla="*/ 125 h 211"/>
                <a:gd name="T58" fmla="*/ 326 w 683"/>
                <a:gd name="T59" fmla="*/ 136 h 211"/>
                <a:gd name="T60" fmla="*/ 288 w 683"/>
                <a:gd name="T61" fmla="*/ 143 h 211"/>
                <a:gd name="T62" fmla="*/ 270 w 683"/>
                <a:gd name="T63" fmla="*/ 150 h 211"/>
                <a:gd name="T64" fmla="*/ 223 w 683"/>
                <a:gd name="T65" fmla="*/ 161 h 211"/>
                <a:gd name="T66" fmla="*/ 197 w 683"/>
                <a:gd name="T67" fmla="*/ 164 h 211"/>
                <a:gd name="T68" fmla="*/ 154 w 683"/>
                <a:gd name="T69" fmla="*/ 175 h 211"/>
                <a:gd name="T70" fmla="*/ 60 w 683"/>
                <a:gd name="T71" fmla="*/ 193 h 211"/>
                <a:gd name="T72" fmla="*/ 43 w 683"/>
                <a:gd name="T73" fmla="*/ 200 h 211"/>
                <a:gd name="T74" fmla="*/ 34 w 683"/>
                <a:gd name="T75" fmla="*/ 204 h 211"/>
                <a:gd name="T76" fmla="*/ 26 w 683"/>
                <a:gd name="T77" fmla="*/ 207 h 211"/>
                <a:gd name="T78" fmla="*/ 8 w 683"/>
                <a:gd name="T79" fmla="*/ 211 h 211"/>
                <a:gd name="T80" fmla="*/ 0 w 683"/>
                <a:gd name="T81" fmla="*/ 200 h 2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3" h="211">
                  <a:moveTo>
                    <a:pt x="0" y="200"/>
                  </a:moveTo>
                  <a:lnTo>
                    <a:pt x="4" y="197"/>
                  </a:lnTo>
                  <a:lnTo>
                    <a:pt x="17" y="193"/>
                  </a:lnTo>
                  <a:lnTo>
                    <a:pt x="73" y="172"/>
                  </a:lnTo>
                  <a:lnTo>
                    <a:pt x="137" y="157"/>
                  </a:lnTo>
                  <a:lnTo>
                    <a:pt x="193" y="146"/>
                  </a:lnTo>
                  <a:lnTo>
                    <a:pt x="240" y="136"/>
                  </a:lnTo>
                  <a:lnTo>
                    <a:pt x="275" y="129"/>
                  </a:lnTo>
                  <a:lnTo>
                    <a:pt x="300" y="121"/>
                  </a:lnTo>
                  <a:lnTo>
                    <a:pt x="348" y="111"/>
                  </a:lnTo>
                  <a:lnTo>
                    <a:pt x="391" y="104"/>
                  </a:lnTo>
                  <a:lnTo>
                    <a:pt x="438" y="93"/>
                  </a:lnTo>
                  <a:lnTo>
                    <a:pt x="498" y="75"/>
                  </a:lnTo>
                  <a:lnTo>
                    <a:pt x="558" y="53"/>
                  </a:lnTo>
                  <a:lnTo>
                    <a:pt x="588" y="43"/>
                  </a:lnTo>
                  <a:lnTo>
                    <a:pt x="610" y="32"/>
                  </a:lnTo>
                  <a:lnTo>
                    <a:pt x="627" y="25"/>
                  </a:lnTo>
                  <a:lnTo>
                    <a:pt x="635" y="21"/>
                  </a:lnTo>
                  <a:lnTo>
                    <a:pt x="644" y="18"/>
                  </a:lnTo>
                  <a:lnTo>
                    <a:pt x="653" y="14"/>
                  </a:lnTo>
                  <a:lnTo>
                    <a:pt x="683" y="0"/>
                  </a:lnTo>
                  <a:lnTo>
                    <a:pt x="670" y="10"/>
                  </a:lnTo>
                  <a:lnTo>
                    <a:pt x="648" y="21"/>
                  </a:lnTo>
                  <a:lnTo>
                    <a:pt x="618" y="39"/>
                  </a:lnTo>
                  <a:lnTo>
                    <a:pt x="584" y="57"/>
                  </a:lnTo>
                  <a:lnTo>
                    <a:pt x="511" y="89"/>
                  </a:lnTo>
                  <a:lnTo>
                    <a:pt x="477" y="104"/>
                  </a:lnTo>
                  <a:lnTo>
                    <a:pt x="447" y="111"/>
                  </a:lnTo>
                  <a:lnTo>
                    <a:pt x="378" y="125"/>
                  </a:lnTo>
                  <a:lnTo>
                    <a:pt x="326" y="136"/>
                  </a:lnTo>
                  <a:lnTo>
                    <a:pt x="288" y="143"/>
                  </a:lnTo>
                  <a:lnTo>
                    <a:pt x="270" y="150"/>
                  </a:lnTo>
                  <a:lnTo>
                    <a:pt x="223" y="161"/>
                  </a:lnTo>
                  <a:lnTo>
                    <a:pt x="197" y="164"/>
                  </a:lnTo>
                  <a:lnTo>
                    <a:pt x="154" y="175"/>
                  </a:lnTo>
                  <a:lnTo>
                    <a:pt x="60" y="193"/>
                  </a:lnTo>
                  <a:lnTo>
                    <a:pt x="43" y="200"/>
                  </a:lnTo>
                  <a:lnTo>
                    <a:pt x="34" y="204"/>
                  </a:lnTo>
                  <a:lnTo>
                    <a:pt x="26" y="207"/>
                  </a:lnTo>
                  <a:lnTo>
                    <a:pt x="8" y="211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74" name="Freeform 83"/>
            <p:cNvSpPr>
              <a:spLocks/>
            </p:cNvSpPr>
            <p:nvPr/>
          </p:nvSpPr>
          <p:spPr bwMode="auto">
            <a:xfrm>
              <a:off x="4295" y="3851"/>
              <a:ext cx="292" cy="168"/>
            </a:xfrm>
            <a:custGeom>
              <a:avLst/>
              <a:gdLst>
                <a:gd name="T0" fmla="*/ 99 w 292"/>
                <a:gd name="T1" fmla="*/ 150 h 168"/>
                <a:gd name="T2" fmla="*/ 176 w 292"/>
                <a:gd name="T3" fmla="*/ 168 h 168"/>
                <a:gd name="T4" fmla="*/ 189 w 292"/>
                <a:gd name="T5" fmla="*/ 165 h 168"/>
                <a:gd name="T6" fmla="*/ 202 w 292"/>
                <a:gd name="T7" fmla="*/ 157 h 168"/>
                <a:gd name="T8" fmla="*/ 275 w 292"/>
                <a:gd name="T9" fmla="*/ 107 h 168"/>
                <a:gd name="T10" fmla="*/ 292 w 292"/>
                <a:gd name="T11" fmla="*/ 86 h 168"/>
                <a:gd name="T12" fmla="*/ 292 w 292"/>
                <a:gd name="T13" fmla="*/ 61 h 168"/>
                <a:gd name="T14" fmla="*/ 288 w 292"/>
                <a:gd name="T15" fmla="*/ 50 h 168"/>
                <a:gd name="T16" fmla="*/ 271 w 292"/>
                <a:gd name="T17" fmla="*/ 39 h 168"/>
                <a:gd name="T18" fmla="*/ 237 w 292"/>
                <a:gd name="T19" fmla="*/ 21 h 168"/>
                <a:gd name="T20" fmla="*/ 232 w 292"/>
                <a:gd name="T21" fmla="*/ 11 h 168"/>
                <a:gd name="T22" fmla="*/ 232 w 292"/>
                <a:gd name="T23" fmla="*/ 3 h 168"/>
                <a:gd name="T24" fmla="*/ 228 w 292"/>
                <a:gd name="T25" fmla="*/ 0 h 168"/>
                <a:gd name="T26" fmla="*/ 211 w 292"/>
                <a:gd name="T27" fmla="*/ 0 h 168"/>
                <a:gd name="T28" fmla="*/ 198 w 292"/>
                <a:gd name="T29" fmla="*/ 11 h 168"/>
                <a:gd name="T30" fmla="*/ 172 w 292"/>
                <a:gd name="T31" fmla="*/ 32 h 168"/>
                <a:gd name="T32" fmla="*/ 151 w 292"/>
                <a:gd name="T33" fmla="*/ 43 h 168"/>
                <a:gd name="T34" fmla="*/ 129 w 292"/>
                <a:gd name="T35" fmla="*/ 50 h 168"/>
                <a:gd name="T36" fmla="*/ 86 w 292"/>
                <a:gd name="T37" fmla="*/ 57 h 168"/>
                <a:gd name="T38" fmla="*/ 43 w 292"/>
                <a:gd name="T39" fmla="*/ 68 h 168"/>
                <a:gd name="T40" fmla="*/ 22 w 292"/>
                <a:gd name="T41" fmla="*/ 79 h 168"/>
                <a:gd name="T42" fmla="*/ 0 w 292"/>
                <a:gd name="T43" fmla="*/ 97 h 168"/>
                <a:gd name="T44" fmla="*/ 0 w 292"/>
                <a:gd name="T45" fmla="*/ 100 h 168"/>
                <a:gd name="T46" fmla="*/ 5 w 292"/>
                <a:gd name="T47" fmla="*/ 100 h 168"/>
                <a:gd name="T48" fmla="*/ 30 w 292"/>
                <a:gd name="T49" fmla="*/ 97 h 168"/>
                <a:gd name="T50" fmla="*/ 56 w 292"/>
                <a:gd name="T51" fmla="*/ 89 h 168"/>
                <a:gd name="T52" fmla="*/ 60 w 292"/>
                <a:gd name="T53" fmla="*/ 89 h 168"/>
                <a:gd name="T54" fmla="*/ 56 w 292"/>
                <a:gd name="T55" fmla="*/ 93 h 168"/>
                <a:gd name="T56" fmla="*/ 48 w 292"/>
                <a:gd name="T57" fmla="*/ 97 h 168"/>
                <a:gd name="T58" fmla="*/ 30 w 292"/>
                <a:gd name="T59" fmla="*/ 104 h 168"/>
                <a:gd name="T60" fmla="*/ 17 w 292"/>
                <a:gd name="T61" fmla="*/ 111 h 168"/>
                <a:gd name="T62" fmla="*/ 13 w 292"/>
                <a:gd name="T63" fmla="*/ 114 h 168"/>
                <a:gd name="T64" fmla="*/ 26 w 292"/>
                <a:gd name="T65" fmla="*/ 132 h 168"/>
                <a:gd name="T66" fmla="*/ 60 w 292"/>
                <a:gd name="T67" fmla="*/ 143 h 168"/>
                <a:gd name="T68" fmla="*/ 99 w 292"/>
                <a:gd name="T69" fmla="*/ 150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168">
                  <a:moveTo>
                    <a:pt x="99" y="150"/>
                  </a:moveTo>
                  <a:lnTo>
                    <a:pt x="176" y="168"/>
                  </a:lnTo>
                  <a:lnTo>
                    <a:pt x="189" y="165"/>
                  </a:lnTo>
                  <a:lnTo>
                    <a:pt x="202" y="157"/>
                  </a:lnTo>
                  <a:lnTo>
                    <a:pt x="275" y="107"/>
                  </a:lnTo>
                  <a:lnTo>
                    <a:pt x="292" y="86"/>
                  </a:lnTo>
                  <a:lnTo>
                    <a:pt x="292" y="61"/>
                  </a:lnTo>
                  <a:lnTo>
                    <a:pt x="288" y="50"/>
                  </a:lnTo>
                  <a:lnTo>
                    <a:pt x="271" y="39"/>
                  </a:lnTo>
                  <a:lnTo>
                    <a:pt x="237" y="21"/>
                  </a:lnTo>
                  <a:lnTo>
                    <a:pt x="232" y="11"/>
                  </a:lnTo>
                  <a:lnTo>
                    <a:pt x="232" y="3"/>
                  </a:lnTo>
                  <a:lnTo>
                    <a:pt x="228" y="0"/>
                  </a:lnTo>
                  <a:lnTo>
                    <a:pt x="211" y="0"/>
                  </a:lnTo>
                  <a:lnTo>
                    <a:pt x="198" y="11"/>
                  </a:lnTo>
                  <a:lnTo>
                    <a:pt x="172" y="32"/>
                  </a:lnTo>
                  <a:lnTo>
                    <a:pt x="151" y="43"/>
                  </a:lnTo>
                  <a:lnTo>
                    <a:pt x="129" y="50"/>
                  </a:lnTo>
                  <a:lnTo>
                    <a:pt x="86" y="57"/>
                  </a:lnTo>
                  <a:lnTo>
                    <a:pt x="43" y="68"/>
                  </a:lnTo>
                  <a:lnTo>
                    <a:pt x="22" y="79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30" y="97"/>
                  </a:lnTo>
                  <a:lnTo>
                    <a:pt x="56" y="89"/>
                  </a:lnTo>
                  <a:lnTo>
                    <a:pt x="60" y="89"/>
                  </a:lnTo>
                  <a:lnTo>
                    <a:pt x="56" y="93"/>
                  </a:lnTo>
                  <a:lnTo>
                    <a:pt x="48" y="97"/>
                  </a:lnTo>
                  <a:lnTo>
                    <a:pt x="30" y="104"/>
                  </a:lnTo>
                  <a:lnTo>
                    <a:pt x="17" y="111"/>
                  </a:lnTo>
                  <a:lnTo>
                    <a:pt x="13" y="114"/>
                  </a:lnTo>
                  <a:lnTo>
                    <a:pt x="26" y="132"/>
                  </a:lnTo>
                  <a:lnTo>
                    <a:pt x="60" y="143"/>
                  </a:lnTo>
                  <a:lnTo>
                    <a:pt x="99" y="15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5" name="Freeform 84"/>
            <p:cNvSpPr>
              <a:spLocks/>
            </p:cNvSpPr>
            <p:nvPr/>
          </p:nvSpPr>
          <p:spPr bwMode="auto">
            <a:xfrm>
              <a:off x="4373" y="3890"/>
              <a:ext cx="219" cy="147"/>
            </a:xfrm>
            <a:custGeom>
              <a:avLst/>
              <a:gdLst>
                <a:gd name="T0" fmla="*/ 219 w 219"/>
                <a:gd name="T1" fmla="*/ 25 h 147"/>
                <a:gd name="T2" fmla="*/ 214 w 219"/>
                <a:gd name="T3" fmla="*/ 54 h 147"/>
                <a:gd name="T4" fmla="*/ 201 w 219"/>
                <a:gd name="T5" fmla="*/ 83 h 147"/>
                <a:gd name="T6" fmla="*/ 180 w 219"/>
                <a:gd name="T7" fmla="*/ 104 h 147"/>
                <a:gd name="T8" fmla="*/ 150 w 219"/>
                <a:gd name="T9" fmla="*/ 122 h 147"/>
                <a:gd name="T10" fmla="*/ 107 w 219"/>
                <a:gd name="T11" fmla="*/ 133 h 147"/>
                <a:gd name="T12" fmla="*/ 73 w 219"/>
                <a:gd name="T13" fmla="*/ 136 h 147"/>
                <a:gd name="T14" fmla="*/ 38 w 219"/>
                <a:gd name="T15" fmla="*/ 140 h 147"/>
                <a:gd name="T16" fmla="*/ 13 w 219"/>
                <a:gd name="T17" fmla="*/ 147 h 147"/>
                <a:gd name="T18" fmla="*/ 0 w 219"/>
                <a:gd name="T19" fmla="*/ 147 h 147"/>
                <a:gd name="T20" fmla="*/ 13 w 219"/>
                <a:gd name="T21" fmla="*/ 140 h 147"/>
                <a:gd name="T22" fmla="*/ 17 w 219"/>
                <a:gd name="T23" fmla="*/ 136 h 147"/>
                <a:gd name="T24" fmla="*/ 13 w 219"/>
                <a:gd name="T25" fmla="*/ 129 h 147"/>
                <a:gd name="T26" fmla="*/ 21 w 219"/>
                <a:gd name="T27" fmla="*/ 126 h 147"/>
                <a:gd name="T28" fmla="*/ 34 w 219"/>
                <a:gd name="T29" fmla="*/ 118 h 147"/>
                <a:gd name="T30" fmla="*/ 55 w 219"/>
                <a:gd name="T31" fmla="*/ 111 h 147"/>
                <a:gd name="T32" fmla="*/ 133 w 219"/>
                <a:gd name="T33" fmla="*/ 50 h 147"/>
                <a:gd name="T34" fmla="*/ 150 w 219"/>
                <a:gd name="T35" fmla="*/ 29 h 147"/>
                <a:gd name="T36" fmla="*/ 163 w 219"/>
                <a:gd name="T37" fmla="*/ 11 h 147"/>
                <a:gd name="T38" fmla="*/ 184 w 219"/>
                <a:gd name="T39" fmla="*/ 0 h 147"/>
                <a:gd name="T40" fmla="*/ 201 w 219"/>
                <a:gd name="T41" fmla="*/ 4 h 147"/>
                <a:gd name="T42" fmla="*/ 214 w 219"/>
                <a:gd name="T43" fmla="*/ 11 h 147"/>
                <a:gd name="T44" fmla="*/ 219 w 219"/>
                <a:gd name="T45" fmla="*/ 25 h 1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47">
                  <a:moveTo>
                    <a:pt x="219" y="25"/>
                  </a:moveTo>
                  <a:lnTo>
                    <a:pt x="214" y="54"/>
                  </a:lnTo>
                  <a:lnTo>
                    <a:pt x="201" y="83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3"/>
                  </a:lnTo>
                  <a:lnTo>
                    <a:pt x="73" y="136"/>
                  </a:lnTo>
                  <a:lnTo>
                    <a:pt x="38" y="140"/>
                  </a:lnTo>
                  <a:lnTo>
                    <a:pt x="13" y="147"/>
                  </a:lnTo>
                  <a:lnTo>
                    <a:pt x="0" y="147"/>
                  </a:lnTo>
                  <a:lnTo>
                    <a:pt x="13" y="140"/>
                  </a:lnTo>
                  <a:lnTo>
                    <a:pt x="17" y="136"/>
                  </a:lnTo>
                  <a:lnTo>
                    <a:pt x="13" y="129"/>
                  </a:lnTo>
                  <a:lnTo>
                    <a:pt x="21" y="126"/>
                  </a:lnTo>
                  <a:lnTo>
                    <a:pt x="34" y="118"/>
                  </a:lnTo>
                  <a:lnTo>
                    <a:pt x="55" y="111"/>
                  </a:lnTo>
                  <a:lnTo>
                    <a:pt x="133" y="50"/>
                  </a:lnTo>
                  <a:lnTo>
                    <a:pt x="150" y="29"/>
                  </a:lnTo>
                  <a:lnTo>
                    <a:pt x="163" y="11"/>
                  </a:lnTo>
                  <a:lnTo>
                    <a:pt x="184" y="0"/>
                  </a:lnTo>
                  <a:lnTo>
                    <a:pt x="201" y="4"/>
                  </a:lnTo>
                  <a:lnTo>
                    <a:pt x="214" y="11"/>
                  </a:lnTo>
                  <a:lnTo>
                    <a:pt x="219" y="25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6" name="Freeform 86"/>
            <p:cNvSpPr>
              <a:spLocks/>
            </p:cNvSpPr>
            <p:nvPr/>
          </p:nvSpPr>
          <p:spPr bwMode="auto">
            <a:xfrm>
              <a:off x="696" y="3661"/>
              <a:ext cx="666" cy="247"/>
            </a:xfrm>
            <a:custGeom>
              <a:avLst/>
              <a:gdLst>
                <a:gd name="T0" fmla="*/ 0 w 666"/>
                <a:gd name="T1" fmla="*/ 236 h 247"/>
                <a:gd name="T2" fmla="*/ 4 w 666"/>
                <a:gd name="T3" fmla="*/ 233 h 247"/>
                <a:gd name="T4" fmla="*/ 17 w 666"/>
                <a:gd name="T5" fmla="*/ 226 h 247"/>
                <a:gd name="T6" fmla="*/ 73 w 666"/>
                <a:gd name="T7" fmla="*/ 204 h 247"/>
                <a:gd name="T8" fmla="*/ 133 w 666"/>
                <a:gd name="T9" fmla="*/ 186 h 247"/>
                <a:gd name="T10" fmla="*/ 189 w 666"/>
                <a:gd name="T11" fmla="*/ 172 h 247"/>
                <a:gd name="T12" fmla="*/ 236 w 666"/>
                <a:gd name="T13" fmla="*/ 158 h 247"/>
                <a:gd name="T14" fmla="*/ 266 w 666"/>
                <a:gd name="T15" fmla="*/ 147 h 247"/>
                <a:gd name="T16" fmla="*/ 296 w 666"/>
                <a:gd name="T17" fmla="*/ 140 h 247"/>
                <a:gd name="T18" fmla="*/ 339 w 666"/>
                <a:gd name="T19" fmla="*/ 129 h 247"/>
                <a:gd name="T20" fmla="*/ 382 w 666"/>
                <a:gd name="T21" fmla="*/ 118 h 247"/>
                <a:gd name="T22" fmla="*/ 429 w 666"/>
                <a:gd name="T23" fmla="*/ 104 h 247"/>
                <a:gd name="T24" fmla="*/ 490 w 666"/>
                <a:gd name="T25" fmla="*/ 83 h 247"/>
                <a:gd name="T26" fmla="*/ 550 w 666"/>
                <a:gd name="T27" fmla="*/ 57 h 247"/>
                <a:gd name="T28" fmla="*/ 593 w 666"/>
                <a:gd name="T29" fmla="*/ 32 h 247"/>
                <a:gd name="T30" fmla="*/ 610 w 666"/>
                <a:gd name="T31" fmla="*/ 25 h 247"/>
                <a:gd name="T32" fmla="*/ 623 w 666"/>
                <a:gd name="T33" fmla="*/ 22 h 247"/>
                <a:gd name="T34" fmla="*/ 636 w 666"/>
                <a:gd name="T35" fmla="*/ 14 h 247"/>
                <a:gd name="T36" fmla="*/ 666 w 666"/>
                <a:gd name="T37" fmla="*/ 0 h 247"/>
                <a:gd name="T38" fmla="*/ 653 w 666"/>
                <a:gd name="T39" fmla="*/ 7 h 247"/>
                <a:gd name="T40" fmla="*/ 631 w 666"/>
                <a:gd name="T41" fmla="*/ 22 h 247"/>
                <a:gd name="T42" fmla="*/ 605 w 666"/>
                <a:gd name="T43" fmla="*/ 40 h 247"/>
                <a:gd name="T44" fmla="*/ 571 w 666"/>
                <a:gd name="T45" fmla="*/ 61 h 247"/>
                <a:gd name="T46" fmla="*/ 502 w 666"/>
                <a:gd name="T47" fmla="*/ 97 h 247"/>
                <a:gd name="T48" fmla="*/ 468 w 666"/>
                <a:gd name="T49" fmla="*/ 111 h 247"/>
                <a:gd name="T50" fmla="*/ 442 w 666"/>
                <a:gd name="T51" fmla="*/ 122 h 247"/>
                <a:gd name="T52" fmla="*/ 374 w 666"/>
                <a:gd name="T53" fmla="*/ 140 h 247"/>
                <a:gd name="T54" fmla="*/ 322 w 666"/>
                <a:gd name="T55" fmla="*/ 154 h 247"/>
                <a:gd name="T56" fmla="*/ 288 w 666"/>
                <a:gd name="T57" fmla="*/ 165 h 247"/>
                <a:gd name="T58" fmla="*/ 266 w 666"/>
                <a:gd name="T59" fmla="*/ 168 h 247"/>
                <a:gd name="T60" fmla="*/ 223 w 666"/>
                <a:gd name="T61" fmla="*/ 183 h 247"/>
                <a:gd name="T62" fmla="*/ 193 w 666"/>
                <a:gd name="T63" fmla="*/ 190 h 247"/>
                <a:gd name="T64" fmla="*/ 150 w 666"/>
                <a:gd name="T65" fmla="*/ 204 h 247"/>
                <a:gd name="T66" fmla="*/ 64 w 666"/>
                <a:gd name="T67" fmla="*/ 229 h 247"/>
                <a:gd name="T68" fmla="*/ 47 w 666"/>
                <a:gd name="T69" fmla="*/ 233 h 247"/>
                <a:gd name="T70" fmla="*/ 38 w 666"/>
                <a:gd name="T71" fmla="*/ 240 h 247"/>
                <a:gd name="T72" fmla="*/ 30 w 666"/>
                <a:gd name="T73" fmla="*/ 244 h 247"/>
                <a:gd name="T74" fmla="*/ 13 w 666"/>
                <a:gd name="T75" fmla="*/ 247 h 247"/>
                <a:gd name="T76" fmla="*/ 0 w 666"/>
                <a:gd name="T77" fmla="*/ 236 h 2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6" h="247">
                  <a:moveTo>
                    <a:pt x="0" y="236"/>
                  </a:moveTo>
                  <a:lnTo>
                    <a:pt x="4" y="233"/>
                  </a:lnTo>
                  <a:lnTo>
                    <a:pt x="17" y="226"/>
                  </a:lnTo>
                  <a:lnTo>
                    <a:pt x="73" y="204"/>
                  </a:lnTo>
                  <a:lnTo>
                    <a:pt x="133" y="186"/>
                  </a:lnTo>
                  <a:lnTo>
                    <a:pt x="189" y="172"/>
                  </a:lnTo>
                  <a:lnTo>
                    <a:pt x="236" y="158"/>
                  </a:lnTo>
                  <a:lnTo>
                    <a:pt x="266" y="147"/>
                  </a:lnTo>
                  <a:lnTo>
                    <a:pt x="296" y="140"/>
                  </a:lnTo>
                  <a:lnTo>
                    <a:pt x="339" y="129"/>
                  </a:lnTo>
                  <a:lnTo>
                    <a:pt x="382" y="118"/>
                  </a:lnTo>
                  <a:lnTo>
                    <a:pt x="429" y="104"/>
                  </a:lnTo>
                  <a:lnTo>
                    <a:pt x="490" y="83"/>
                  </a:lnTo>
                  <a:lnTo>
                    <a:pt x="550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23" y="22"/>
                  </a:lnTo>
                  <a:lnTo>
                    <a:pt x="636" y="14"/>
                  </a:lnTo>
                  <a:lnTo>
                    <a:pt x="666" y="0"/>
                  </a:lnTo>
                  <a:lnTo>
                    <a:pt x="653" y="7"/>
                  </a:lnTo>
                  <a:lnTo>
                    <a:pt x="631" y="22"/>
                  </a:lnTo>
                  <a:lnTo>
                    <a:pt x="605" y="40"/>
                  </a:lnTo>
                  <a:lnTo>
                    <a:pt x="571" y="61"/>
                  </a:lnTo>
                  <a:lnTo>
                    <a:pt x="502" y="97"/>
                  </a:lnTo>
                  <a:lnTo>
                    <a:pt x="468" y="111"/>
                  </a:lnTo>
                  <a:lnTo>
                    <a:pt x="442" y="122"/>
                  </a:lnTo>
                  <a:lnTo>
                    <a:pt x="374" y="140"/>
                  </a:lnTo>
                  <a:lnTo>
                    <a:pt x="322" y="154"/>
                  </a:lnTo>
                  <a:lnTo>
                    <a:pt x="288" y="165"/>
                  </a:lnTo>
                  <a:lnTo>
                    <a:pt x="266" y="168"/>
                  </a:lnTo>
                  <a:lnTo>
                    <a:pt x="223" y="183"/>
                  </a:lnTo>
                  <a:lnTo>
                    <a:pt x="193" y="190"/>
                  </a:lnTo>
                  <a:lnTo>
                    <a:pt x="150" y="204"/>
                  </a:lnTo>
                  <a:lnTo>
                    <a:pt x="64" y="229"/>
                  </a:lnTo>
                  <a:lnTo>
                    <a:pt x="47" y="233"/>
                  </a:lnTo>
                  <a:lnTo>
                    <a:pt x="38" y="240"/>
                  </a:lnTo>
                  <a:lnTo>
                    <a:pt x="30" y="244"/>
                  </a:lnTo>
                  <a:lnTo>
                    <a:pt x="13" y="24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77" name="Freeform 87"/>
            <p:cNvSpPr>
              <a:spLocks/>
            </p:cNvSpPr>
            <p:nvPr/>
          </p:nvSpPr>
          <p:spPr bwMode="auto">
            <a:xfrm>
              <a:off x="417" y="3844"/>
              <a:ext cx="292" cy="168"/>
            </a:xfrm>
            <a:custGeom>
              <a:avLst/>
              <a:gdLst>
                <a:gd name="T0" fmla="*/ 103 w 292"/>
                <a:gd name="T1" fmla="*/ 157 h 168"/>
                <a:gd name="T2" fmla="*/ 180 w 292"/>
                <a:gd name="T3" fmla="*/ 168 h 168"/>
                <a:gd name="T4" fmla="*/ 197 w 292"/>
                <a:gd name="T5" fmla="*/ 164 h 168"/>
                <a:gd name="T6" fmla="*/ 210 w 292"/>
                <a:gd name="T7" fmla="*/ 157 h 168"/>
                <a:gd name="T8" fmla="*/ 275 w 292"/>
                <a:gd name="T9" fmla="*/ 104 h 168"/>
                <a:gd name="T10" fmla="*/ 292 w 292"/>
                <a:gd name="T11" fmla="*/ 79 h 168"/>
                <a:gd name="T12" fmla="*/ 292 w 292"/>
                <a:gd name="T13" fmla="*/ 57 h 168"/>
                <a:gd name="T14" fmla="*/ 283 w 292"/>
                <a:gd name="T15" fmla="*/ 46 h 168"/>
                <a:gd name="T16" fmla="*/ 266 w 292"/>
                <a:gd name="T17" fmla="*/ 36 h 168"/>
                <a:gd name="T18" fmla="*/ 232 w 292"/>
                <a:gd name="T19" fmla="*/ 21 h 168"/>
                <a:gd name="T20" fmla="*/ 227 w 292"/>
                <a:gd name="T21" fmla="*/ 10 h 168"/>
                <a:gd name="T22" fmla="*/ 223 w 292"/>
                <a:gd name="T23" fmla="*/ 3 h 168"/>
                <a:gd name="T24" fmla="*/ 219 w 292"/>
                <a:gd name="T25" fmla="*/ 0 h 168"/>
                <a:gd name="T26" fmla="*/ 202 w 292"/>
                <a:gd name="T27" fmla="*/ 0 h 168"/>
                <a:gd name="T28" fmla="*/ 189 w 292"/>
                <a:gd name="T29" fmla="*/ 10 h 168"/>
                <a:gd name="T30" fmla="*/ 167 w 292"/>
                <a:gd name="T31" fmla="*/ 32 h 168"/>
                <a:gd name="T32" fmla="*/ 146 w 292"/>
                <a:gd name="T33" fmla="*/ 46 h 168"/>
                <a:gd name="T34" fmla="*/ 124 w 292"/>
                <a:gd name="T35" fmla="*/ 57 h 168"/>
                <a:gd name="T36" fmla="*/ 81 w 292"/>
                <a:gd name="T37" fmla="*/ 64 h 168"/>
                <a:gd name="T38" fmla="*/ 38 w 292"/>
                <a:gd name="T39" fmla="*/ 79 h 168"/>
                <a:gd name="T40" fmla="*/ 21 w 292"/>
                <a:gd name="T41" fmla="*/ 89 h 168"/>
                <a:gd name="T42" fmla="*/ 4 w 292"/>
                <a:gd name="T43" fmla="*/ 107 h 168"/>
                <a:gd name="T44" fmla="*/ 0 w 292"/>
                <a:gd name="T45" fmla="*/ 111 h 168"/>
                <a:gd name="T46" fmla="*/ 8 w 292"/>
                <a:gd name="T47" fmla="*/ 114 h 168"/>
                <a:gd name="T48" fmla="*/ 30 w 292"/>
                <a:gd name="T49" fmla="*/ 107 h 168"/>
                <a:gd name="T50" fmla="*/ 55 w 292"/>
                <a:gd name="T51" fmla="*/ 96 h 168"/>
                <a:gd name="T52" fmla="*/ 60 w 292"/>
                <a:gd name="T53" fmla="*/ 96 h 168"/>
                <a:gd name="T54" fmla="*/ 55 w 292"/>
                <a:gd name="T55" fmla="*/ 100 h 168"/>
                <a:gd name="T56" fmla="*/ 47 w 292"/>
                <a:gd name="T57" fmla="*/ 107 h 168"/>
                <a:gd name="T58" fmla="*/ 30 w 292"/>
                <a:gd name="T59" fmla="*/ 114 h 168"/>
                <a:gd name="T60" fmla="*/ 17 w 292"/>
                <a:gd name="T61" fmla="*/ 121 h 168"/>
                <a:gd name="T62" fmla="*/ 13 w 292"/>
                <a:gd name="T63" fmla="*/ 129 h 168"/>
                <a:gd name="T64" fmla="*/ 30 w 292"/>
                <a:gd name="T65" fmla="*/ 143 h 168"/>
                <a:gd name="T66" fmla="*/ 64 w 292"/>
                <a:gd name="T67" fmla="*/ 154 h 168"/>
                <a:gd name="T68" fmla="*/ 103 w 292"/>
                <a:gd name="T69" fmla="*/ 157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168">
                  <a:moveTo>
                    <a:pt x="103" y="157"/>
                  </a:moveTo>
                  <a:lnTo>
                    <a:pt x="180" y="168"/>
                  </a:lnTo>
                  <a:lnTo>
                    <a:pt x="197" y="164"/>
                  </a:lnTo>
                  <a:lnTo>
                    <a:pt x="210" y="157"/>
                  </a:lnTo>
                  <a:lnTo>
                    <a:pt x="275" y="104"/>
                  </a:lnTo>
                  <a:lnTo>
                    <a:pt x="292" y="79"/>
                  </a:lnTo>
                  <a:lnTo>
                    <a:pt x="292" y="57"/>
                  </a:lnTo>
                  <a:lnTo>
                    <a:pt x="283" y="46"/>
                  </a:lnTo>
                  <a:lnTo>
                    <a:pt x="266" y="36"/>
                  </a:lnTo>
                  <a:lnTo>
                    <a:pt x="232" y="21"/>
                  </a:lnTo>
                  <a:lnTo>
                    <a:pt x="227" y="10"/>
                  </a:lnTo>
                  <a:lnTo>
                    <a:pt x="223" y="3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10"/>
                  </a:lnTo>
                  <a:lnTo>
                    <a:pt x="167" y="32"/>
                  </a:lnTo>
                  <a:lnTo>
                    <a:pt x="146" y="46"/>
                  </a:lnTo>
                  <a:lnTo>
                    <a:pt x="124" y="57"/>
                  </a:lnTo>
                  <a:lnTo>
                    <a:pt x="81" y="64"/>
                  </a:lnTo>
                  <a:lnTo>
                    <a:pt x="38" y="79"/>
                  </a:lnTo>
                  <a:lnTo>
                    <a:pt x="21" y="89"/>
                  </a:lnTo>
                  <a:lnTo>
                    <a:pt x="4" y="107"/>
                  </a:lnTo>
                  <a:lnTo>
                    <a:pt x="0" y="111"/>
                  </a:lnTo>
                  <a:lnTo>
                    <a:pt x="8" y="114"/>
                  </a:lnTo>
                  <a:lnTo>
                    <a:pt x="30" y="107"/>
                  </a:lnTo>
                  <a:lnTo>
                    <a:pt x="55" y="96"/>
                  </a:lnTo>
                  <a:lnTo>
                    <a:pt x="60" y="96"/>
                  </a:lnTo>
                  <a:lnTo>
                    <a:pt x="55" y="100"/>
                  </a:lnTo>
                  <a:lnTo>
                    <a:pt x="47" y="107"/>
                  </a:lnTo>
                  <a:lnTo>
                    <a:pt x="30" y="114"/>
                  </a:lnTo>
                  <a:lnTo>
                    <a:pt x="17" y="121"/>
                  </a:lnTo>
                  <a:lnTo>
                    <a:pt x="13" y="129"/>
                  </a:lnTo>
                  <a:lnTo>
                    <a:pt x="30" y="143"/>
                  </a:lnTo>
                  <a:lnTo>
                    <a:pt x="64" y="154"/>
                  </a:lnTo>
                  <a:lnTo>
                    <a:pt x="103" y="157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8" name="Freeform 88"/>
            <p:cNvSpPr>
              <a:spLocks/>
            </p:cNvSpPr>
            <p:nvPr/>
          </p:nvSpPr>
          <p:spPr bwMode="auto">
            <a:xfrm>
              <a:off x="498" y="3883"/>
              <a:ext cx="215" cy="154"/>
            </a:xfrm>
            <a:custGeom>
              <a:avLst/>
              <a:gdLst>
                <a:gd name="T0" fmla="*/ 215 w 215"/>
                <a:gd name="T1" fmla="*/ 18 h 154"/>
                <a:gd name="T2" fmla="*/ 211 w 215"/>
                <a:gd name="T3" fmla="*/ 50 h 154"/>
                <a:gd name="T4" fmla="*/ 198 w 215"/>
                <a:gd name="T5" fmla="*/ 79 h 154"/>
                <a:gd name="T6" fmla="*/ 181 w 215"/>
                <a:gd name="T7" fmla="*/ 104 h 154"/>
                <a:gd name="T8" fmla="*/ 151 w 215"/>
                <a:gd name="T9" fmla="*/ 118 h 154"/>
                <a:gd name="T10" fmla="*/ 112 w 215"/>
                <a:gd name="T11" fmla="*/ 133 h 154"/>
                <a:gd name="T12" fmla="*/ 78 w 215"/>
                <a:gd name="T13" fmla="*/ 140 h 154"/>
                <a:gd name="T14" fmla="*/ 17 w 215"/>
                <a:gd name="T15" fmla="*/ 154 h 154"/>
                <a:gd name="T16" fmla="*/ 0 w 215"/>
                <a:gd name="T17" fmla="*/ 154 h 154"/>
                <a:gd name="T18" fmla="*/ 17 w 215"/>
                <a:gd name="T19" fmla="*/ 147 h 154"/>
                <a:gd name="T20" fmla="*/ 17 w 215"/>
                <a:gd name="T21" fmla="*/ 140 h 154"/>
                <a:gd name="T22" fmla="*/ 13 w 215"/>
                <a:gd name="T23" fmla="*/ 136 h 154"/>
                <a:gd name="T24" fmla="*/ 26 w 215"/>
                <a:gd name="T25" fmla="*/ 133 h 154"/>
                <a:gd name="T26" fmla="*/ 35 w 215"/>
                <a:gd name="T27" fmla="*/ 125 h 154"/>
                <a:gd name="T28" fmla="*/ 56 w 215"/>
                <a:gd name="T29" fmla="*/ 115 h 154"/>
                <a:gd name="T30" fmla="*/ 129 w 215"/>
                <a:gd name="T31" fmla="*/ 50 h 154"/>
                <a:gd name="T32" fmla="*/ 142 w 215"/>
                <a:gd name="T33" fmla="*/ 25 h 154"/>
                <a:gd name="T34" fmla="*/ 159 w 215"/>
                <a:gd name="T35" fmla="*/ 11 h 154"/>
                <a:gd name="T36" fmla="*/ 176 w 215"/>
                <a:gd name="T37" fmla="*/ 0 h 154"/>
                <a:gd name="T38" fmla="*/ 194 w 215"/>
                <a:gd name="T39" fmla="*/ 0 h 154"/>
                <a:gd name="T40" fmla="*/ 211 w 215"/>
                <a:gd name="T41" fmla="*/ 7 h 154"/>
                <a:gd name="T42" fmla="*/ 215 w 215"/>
                <a:gd name="T43" fmla="*/ 18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5" h="154">
                  <a:moveTo>
                    <a:pt x="215" y="18"/>
                  </a:moveTo>
                  <a:lnTo>
                    <a:pt x="211" y="50"/>
                  </a:lnTo>
                  <a:lnTo>
                    <a:pt x="198" y="79"/>
                  </a:lnTo>
                  <a:lnTo>
                    <a:pt x="181" y="104"/>
                  </a:lnTo>
                  <a:lnTo>
                    <a:pt x="151" y="118"/>
                  </a:lnTo>
                  <a:lnTo>
                    <a:pt x="112" y="133"/>
                  </a:lnTo>
                  <a:lnTo>
                    <a:pt x="78" y="140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7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6" y="133"/>
                  </a:lnTo>
                  <a:lnTo>
                    <a:pt x="35" y="125"/>
                  </a:lnTo>
                  <a:lnTo>
                    <a:pt x="56" y="115"/>
                  </a:lnTo>
                  <a:lnTo>
                    <a:pt x="129" y="50"/>
                  </a:lnTo>
                  <a:lnTo>
                    <a:pt x="142" y="25"/>
                  </a:lnTo>
                  <a:lnTo>
                    <a:pt x="159" y="11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7"/>
                  </a:lnTo>
                  <a:lnTo>
                    <a:pt x="215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9" name="Freeform 89"/>
            <p:cNvSpPr>
              <a:spLocks/>
            </p:cNvSpPr>
            <p:nvPr/>
          </p:nvSpPr>
          <p:spPr bwMode="auto">
            <a:xfrm>
              <a:off x="125" y="3346"/>
              <a:ext cx="167" cy="108"/>
            </a:xfrm>
            <a:custGeom>
              <a:avLst/>
              <a:gdLst>
                <a:gd name="T0" fmla="*/ 167 w 167"/>
                <a:gd name="T1" fmla="*/ 100 h 108"/>
                <a:gd name="T2" fmla="*/ 154 w 167"/>
                <a:gd name="T3" fmla="*/ 100 h 108"/>
                <a:gd name="T4" fmla="*/ 128 w 167"/>
                <a:gd name="T5" fmla="*/ 108 h 108"/>
                <a:gd name="T6" fmla="*/ 111 w 167"/>
                <a:gd name="T7" fmla="*/ 108 h 108"/>
                <a:gd name="T8" fmla="*/ 73 w 167"/>
                <a:gd name="T9" fmla="*/ 104 h 108"/>
                <a:gd name="T10" fmla="*/ 60 w 167"/>
                <a:gd name="T11" fmla="*/ 100 h 108"/>
                <a:gd name="T12" fmla="*/ 34 w 167"/>
                <a:gd name="T13" fmla="*/ 90 h 108"/>
                <a:gd name="T14" fmla="*/ 12 w 167"/>
                <a:gd name="T15" fmla="*/ 79 h 108"/>
                <a:gd name="T16" fmla="*/ 4 w 167"/>
                <a:gd name="T17" fmla="*/ 61 h 108"/>
                <a:gd name="T18" fmla="*/ 0 w 167"/>
                <a:gd name="T19" fmla="*/ 32 h 108"/>
                <a:gd name="T20" fmla="*/ 8 w 167"/>
                <a:gd name="T21" fmla="*/ 0 h 108"/>
                <a:gd name="T22" fmla="*/ 21 w 167"/>
                <a:gd name="T23" fmla="*/ 22 h 108"/>
                <a:gd name="T24" fmla="*/ 25 w 167"/>
                <a:gd name="T25" fmla="*/ 36 h 108"/>
                <a:gd name="T26" fmla="*/ 38 w 167"/>
                <a:gd name="T27" fmla="*/ 54 h 108"/>
                <a:gd name="T28" fmla="*/ 55 w 167"/>
                <a:gd name="T29" fmla="*/ 65 h 108"/>
                <a:gd name="T30" fmla="*/ 68 w 167"/>
                <a:gd name="T31" fmla="*/ 68 h 108"/>
                <a:gd name="T32" fmla="*/ 98 w 167"/>
                <a:gd name="T33" fmla="*/ 75 h 108"/>
                <a:gd name="T34" fmla="*/ 120 w 167"/>
                <a:gd name="T35" fmla="*/ 86 h 108"/>
                <a:gd name="T36" fmla="*/ 133 w 167"/>
                <a:gd name="T37" fmla="*/ 90 h 108"/>
                <a:gd name="T38" fmla="*/ 154 w 167"/>
                <a:gd name="T39" fmla="*/ 97 h 108"/>
                <a:gd name="T40" fmla="*/ 167 w 167"/>
                <a:gd name="T41" fmla="*/ 100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7" h="108">
                  <a:moveTo>
                    <a:pt x="167" y="100"/>
                  </a:moveTo>
                  <a:lnTo>
                    <a:pt x="154" y="100"/>
                  </a:lnTo>
                  <a:lnTo>
                    <a:pt x="128" y="108"/>
                  </a:lnTo>
                  <a:lnTo>
                    <a:pt x="111" y="108"/>
                  </a:lnTo>
                  <a:lnTo>
                    <a:pt x="73" y="104"/>
                  </a:lnTo>
                  <a:lnTo>
                    <a:pt x="60" y="100"/>
                  </a:lnTo>
                  <a:lnTo>
                    <a:pt x="34" y="90"/>
                  </a:lnTo>
                  <a:lnTo>
                    <a:pt x="12" y="79"/>
                  </a:lnTo>
                  <a:lnTo>
                    <a:pt x="4" y="61"/>
                  </a:lnTo>
                  <a:lnTo>
                    <a:pt x="0" y="32"/>
                  </a:lnTo>
                  <a:lnTo>
                    <a:pt x="8" y="0"/>
                  </a:lnTo>
                  <a:lnTo>
                    <a:pt x="21" y="22"/>
                  </a:lnTo>
                  <a:lnTo>
                    <a:pt x="25" y="36"/>
                  </a:lnTo>
                  <a:lnTo>
                    <a:pt x="38" y="54"/>
                  </a:lnTo>
                  <a:lnTo>
                    <a:pt x="55" y="65"/>
                  </a:lnTo>
                  <a:lnTo>
                    <a:pt x="68" y="68"/>
                  </a:lnTo>
                  <a:lnTo>
                    <a:pt x="98" y="75"/>
                  </a:lnTo>
                  <a:lnTo>
                    <a:pt x="120" y="86"/>
                  </a:lnTo>
                  <a:lnTo>
                    <a:pt x="133" y="90"/>
                  </a:lnTo>
                  <a:lnTo>
                    <a:pt x="154" y="97"/>
                  </a:lnTo>
                  <a:lnTo>
                    <a:pt x="167" y="10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80" name="Freeform 90"/>
            <p:cNvSpPr>
              <a:spLocks/>
            </p:cNvSpPr>
            <p:nvPr/>
          </p:nvSpPr>
          <p:spPr bwMode="auto">
            <a:xfrm>
              <a:off x="309" y="3518"/>
              <a:ext cx="700" cy="150"/>
            </a:xfrm>
            <a:custGeom>
              <a:avLst/>
              <a:gdLst>
                <a:gd name="T0" fmla="*/ 5 w 700"/>
                <a:gd name="T1" fmla="*/ 0 h 150"/>
                <a:gd name="T2" fmla="*/ 9 w 700"/>
                <a:gd name="T3" fmla="*/ 0 h 150"/>
                <a:gd name="T4" fmla="*/ 22 w 700"/>
                <a:gd name="T5" fmla="*/ 4 h 150"/>
                <a:gd name="T6" fmla="*/ 82 w 700"/>
                <a:gd name="T7" fmla="*/ 11 h 150"/>
                <a:gd name="T8" fmla="*/ 146 w 700"/>
                <a:gd name="T9" fmla="*/ 29 h 150"/>
                <a:gd name="T10" fmla="*/ 202 w 700"/>
                <a:gd name="T11" fmla="*/ 46 h 150"/>
                <a:gd name="T12" fmla="*/ 245 w 700"/>
                <a:gd name="T13" fmla="*/ 61 h 150"/>
                <a:gd name="T14" fmla="*/ 279 w 700"/>
                <a:gd name="T15" fmla="*/ 68 h 150"/>
                <a:gd name="T16" fmla="*/ 305 w 700"/>
                <a:gd name="T17" fmla="*/ 75 h 150"/>
                <a:gd name="T18" fmla="*/ 348 w 700"/>
                <a:gd name="T19" fmla="*/ 86 h 150"/>
                <a:gd name="T20" fmla="*/ 391 w 700"/>
                <a:gd name="T21" fmla="*/ 100 h 150"/>
                <a:gd name="T22" fmla="*/ 438 w 700"/>
                <a:gd name="T23" fmla="*/ 111 h 150"/>
                <a:gd name="T24" fmla="*/ 499 w 700"/>
                <a:gd name="T25" fmla="*/ 125 h 150"/>
                <a:gd name="T26" fmla="*/ 567 w 700"/>
                <a:gd name="T27" fmla="*/ 136 h 150"/>
                <a:gd name="T28" fmla="*/ 597 w 700"/>
                <a:gd name="T29" fmla="*/ 140 h 150"/>
                <a:gd name="T30" fmla="*/ 623 w 700"/>
                <a:gd name="T31" fmla="*/ 140 h 150"/>
                <a:gd name="T32" fmla="*/ 640 w 700"/>
                <a:gd name="T33" fmla="*/ 143 h 150"/>
                <a:gd name="T34" fmla="*/ 649 w 700"/>
                <a:gd name="T35" fmla="*/ 143 h 150"/>
                <a:gd name="T36" fmla="*/ 657 w 700"/>
                <a:gd name="T37" fmla="*/ 143 h 150"/>
                <a:gd name="T38" fmla="*/ 666 w 700"/>
                <a:gd name="T39" fmla="*/ 147 h 150"/>
                <a:gd name="T40" fmla="*/ 700 w 700"/>
                <a:gd name="T41" fmla="*/ 150 h 150"/>
                <a:gd name="T42" fmla="*/ 688 w 700"/>
                <a:gd name="T43" fmla="*/ 150 h 150"/>
                <a:gd name="T44" fmla="*/ 657 w 700"/>
                <a:gd name="T45" fmla="*/ 150 h 150"/>
                <a:gd name="T46" fmla="*/ 623 w 700"/>
                <a:gd name="T47" fmla="*/ 150 h 150"/>
                <a:gd name="T48" fmla="*/ 584 w 700"/>
                <a:gd name="T49" fmla="*/ 150 h 150"/>
                <a:gd name="T50" fmla="*/ 503 w 700"/>
                <a:gd name="T51" fmla="*/ 143 h 150"/>
                <a:gd name="T52" fmla="*/ 464 w 700"/>
                <a:gd name="T53" fmla="*/ 140 h 150"/>
                <a:gd name="T54" fmla="*/ 434 w 700"/>
                <a:gd name="T55" fmla="*/ 132 h 150"/>
                <a:gd name="T56" fmla="*/ 365 w 700"/>
                <a:gd name="T57" fmla="*/ 115 h 150"/>
                <a:gd name="T58" fmla="*/ 318 w 700"/>
                <a:gd name="T59" fmla="*/ 100 h 150"/>
                <a:gd name="T60" fmla="*/ 279 w 700"/>
                <a:gd name="T61" fmla="*/ 86 h 150"/>
                <a:gd name="T62" fmla="*/ 262 w 700"/>
                <a:gd name="T63" fmla="*/ 82 h 150"/>
                <a:gd name="T64" fmla="*/ 219 w 700"/>
                <a:gd name="T65" fmla="*/ 72 h 150"/>
                <a:gd name="T66" fmla="*/ 189 w 700"/>
                <a:gd name="T67" fmla="*/ 61 h 150"/>
                <a:gd name="T68" fmla="*/ 146 w 700"/>
                <a:gd name="T69" fmla="*/ 50 h 150"/>
                <a:gd name="T70" fmla="*/ 56 w 700"/>
                <a:gd name="T71" fmla="*/ 25 h 150"/>
                <a:gd name="T72" fmla="*/ 39 w 700"/>
                <a:gd name="T73" fmla="*/ 21 h 150"/>
                <a:gd name="T74" fmla="*/ 30 w 700"/>
                <a:gd name="T75" fmla="*/ 21 h 150"/>
                <a:gd name="T76" fmla="*/ 17 w 700"/>
                <a:gd name="T77" fmla="*/ 21 h 150"/>
                <a:gd name="T78" fmla="*/ 0 w 700"/>
                <a:gd name="T79" fmla="*/ 14 h 150"/>
                <a:gd name="T80" fmla="*/ 5 w 700"/>
                <a:gd name="T81" fmla="*/ 0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00" h="150">
                  <a:moveTo>
                    <a:pt x="5" y="0"/>
                  </a:moveTo>
                  <a:lnTo>
                    <a:pt x="9" y="0"/>
                  </a:lnTo>
                  <a:lnTo>
                    <a:pt x="22" y="4"/>
                  </a:lnTo>
                  <a:lnTo>
                    <a:pt x="82" y="11"/>
                  </a:lnTo>
                  <a:lnTo>
                    <a:pt x="146" y="29"/>
                  </a:lnTo>
                  <a:lnTo>
                    <a:pt x="202" y="46"/>
                  </a:lnTo>
                  <a:lnTo>
                    <a:pt x="245" y="61"/>
                  </a:lnTo>
                  <a:lnTo>
                    <a:pt x="279" y="68"/>
                  </a:lnTo>
                  <a:lnTo>
                    <a:pt x="305" y="75"/>
                  </a:lnTo>
                  <a:lnTo>
                    <a:pt x="348" y="86"/>
                  </a:lnTo>
                  <a:lnTo>
                    <a:pt x="391" y="100"/>
                  </a:lnTo>
                  <a:lnTo>
                    <a:pt x="438" y="111"/>
                  </a:lnTo>
                  <a:lnTo>
                    <a:pt x="499" y="125"/>
                  </a:lnTo>
                  <a:lnTo>
                    <a:pt x="567" y="136"/>
                  </a:lnTo>
                  <a:lnTo>
                    <a:pt x="597" y="140"/>
                  </a:lnTo>
                  <a:lnTo>
                    <a:pt x="623" y="140"/>
                  </a:lnTo>
                  <a:lnTo>
                    <a:pt x="640" y="143"/>
                  </a:lnTo>
                  <a:lnTo>
                    <a:pt x="649" y="143"/>
                  </a:lnTo>
                  <a:lnTo>
                    <a:pt x="657" y="143"/>
                  </a:lnTo>
                  <a:lnTo>
                    <a:pt x="666" y="147"/>
                  </a:lnTo>
                  <a:lnTo>
                    <a:pt x="700" y="150"/>
                  </a:lnTo>
                  <a:lnTo>
                    <a:pt x="688" y="150"/>
                  </a:lnTo>
                  <a:lnTo>
                    <a:pt x="657" y="150"/>
                  </a:lnTo>
                  <a:lnTo>
                    <a:pt x="623" y="150"/>
                  </a:lnTo>
                  <a:lnTo>
                    <a:pt x="584" y="150"/>
                  </a:lnTo>
                  <a:lnTo>
                    <a:pt x="503" y="143"/>
                  </a:lnTo>
                  <a:lnTo>
                    <a:pt x="464" y="140"/>
                  </a:lnTo>
                  <a:lnTo>
                    <a:pt x="434" y="132"/>
                  </a:lnTo>
                  <a:lnTo>
                    <a:pt x="365" y="115"/>
                  </a:lnTo>
                  <a:lnTo>
                    <a:pt x="318" y="100"/>
                  </a:lnTo>
                  <a:lnTo>
                    <a:pt x="279" y="86"/>
                  </a:lnTo>
                  <a:lnTo>
                    <a:pt x="262" y="82"/>
                  </a:lnTo>
                  <a:lnTo>
                    <a:pt x="219" y="72"/>
                  </a:lnTo>
                  <a:lnTo>
                    <a:pt x="189" y="61"/>
                  </a:lnTo>
                  <a:lnTo>
                    <a:pt x="146" y="50"/>
                  </a:lnTo>
                  <a:lnTo>
                    <a:pt x="56" y="25"/>
                  </a:lnTo>
                  <a:lnTo>
                    <a:pt x="39" y="21"/>
                  </a:lnTo>
                  <a:lnTo>
                    <a:pt x="30" y="21"/>
                  </a:lnTo>
                  <a:lnTo>
                    <a:pt x="17" y="21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1" name="Freeform 91"/>
            <p:cNvSpPr>
              <a:spLocks/>
            </p:cNvSpPr>
            <p:nvPr/>
          </p:nvSpPr>
          <p:spPr bwMode="auto">
            <a:xfrm>
              <a:off x="43" y="3418"/>
              <a:ext cx="275" cy="150"/>
            </a:xfrm>
            <a:custGeom>
              <a:avLst/>
              <a:gdLst>
                <a:gd name="T0" fmla="*/ 51 w 275"/>
                <a:gd name="T1" fmla="*/ 93 h 150"/>
                <a:gd name="T2" fmla="*/ 107 w 275"/>
                <a:gd name="T3" fmla="*/ 143 h 150"/>
                <a:gd name="T4" fmla="*/ 120 w 275"/>
                <a:gd name="T5" fmla="*/ 146 h 150"/>
                <a:gd name="T6" fmla="*/ 133 w 275"/>
                <a:gd name="T7" fmla="*/ 150 h 150"/>
                <a:gd name="T8" fmla="*/ 232 w 275"/>
                <a:gd name="T9" fmla="*/ 139 h 150"/>
                <a:gd name="T10" fmla="*/ 258 w 275"/>
                <a:gd name="T11" fmla="*/ 129 h 150"/>
                <a:gd name="T12" fmla="*/ 275 w 275"/>
                <a:gd name="T13" fmla="*/ 107 h 150"/>
                <a:gd name="T14" fmla="*/ 275 w 275"/>
                <a:gd name="T15" fmla="*/ 96 h 150"/>
                <a:gd name="T16" fmla="*/ 271 w 275"/>
                <a:gd name="T17" fmla="*/ 82 h 150"/>
                <a:gd name="T18" fmla="*/ 253 w 275"/>
                <a:gd name="T19" fmla="*/ 50 h 150"/>
                <a:gd name="T20" fmla="*/ 258 w 275"/>
                <a:gd name="T21" fmla="*/ 39 h 150"/>
                <a:gd name="T22" fmla="*/ 262 w 275"/>
                <a:gd name="T23" fmla="*/ 32 h 150"/>
                <a:gd name="T24" fmla="*/ 258 w 275"/>
                <a:gd name="T25" fmla="*/ 28 h 150"/>
                <a:gd name="T26" fmla="*/ 245 w 275"/>
                <a:gd name="T27" fmla="*/ 21 h 150"/>
                <a:gd name="T28" fmla="*/ 228 w 275"/>
                <a:gd name="T29" fmla="*/ 21 h 150"/>
                <a:gd name="T30" fmla="*/ 193 w 275"/>
                <a:gd name="T31" fmla="*/ 28 h 150"/>
                <a:gd name="T32" fmla="*/ 167 w 275"/>
                <a:gd name="T33" fmla="*/ 28 h 150"/>
                <a:gd name="T34" fmla="*/ 146 w 275"/>
                <a:gd name="T35" fmla="*/ 25 h 150"/>
                <a:gd name="T36" fmla="*/ 103 w 275"/>
                <a:gd name="T37" fmla="*/ 10 h 150"/>
                <a:gd name="T38" fmla="*/ 60 w 275"/>
                <a:gd name="T39" fmla="*/ 0 h 150"/>
                <a:gd name="T40" fmla="*/ 34 w 275"/>
                <a:gd name="T41" fmla="*/ 0 h 150"/>
                <a:gd name="T42" fmla="*/ 9 w 275"/>
                <a:gd name="T43" fmla="*/ 3 h 150"/>
                <a:gd name="T44" fmla="*/ 4 w 275"/>
                <a:gd name="T45" fmla="*/ 7 h 150"/>
                <a:gd name="T46" fmla="*/ 9 w 275"/>
                <a:gd name="T47" fmla="*/ 10 h 150"/>
                <a:gd name="T48" fmla="*/ 34 w 275"/>
                <a:gd name="T49" fmla="*/ 18 h 150"/>
                <a:gd name="T50" fmla="*/ 60 w 275"/>
                <a:gd name="T51" fmla="*/ 21 h 150"/>
                <a:gd name="T52" fmla="*/ 60 w 275"/>
                <a:gd name="T53" fmla="*/ 25 h 150"/>
                <a:gd name="T54" fmla="*/ 56 w 275"/>
                <a:gd name="T55" fmla="*/ 25 h 150"/>
                <a:gd name="T56" fmla="*/ 47 w 275"/>
                <a:gd name="T57" fmla="*/ 25 h 150"/>
                <a:gd name="T58" fmla="*/ 30 w 275"/>
                <a:gd name="T59" fmla="*/ 25 h 150"/>
                <a:gd name="T60" fmla="*/ 13 w 275"/>
                <a:gd name="T61" fmla="*/ 25 h 150"/>
                <a:gd name="T62" fmla="*/ 4 w 275"/>
                <a:gd name="T63" fmla="*/ 25 h 150"/>
                <a:gd name="T64" fmla="*/ 0 w 275"/>
                <a:gd name="T65" fmla="*/ 36 h 150"/>
                <a:gd name="T66" fmla="*/ 4 w 275"/>
                <a:gd name="T67" fmla="*/ 43 h 150"/>
                <a:gd name="T68" fmla="*/ 26 w 275"/>
                <a:gd name="T69" fmla="*/ 71 h 150"/>
                <a:gd name="T70" fmla="*/ 51 w 275"/>
                <a:gd name="T71" fmla="*/ 93 h 1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75" h="150">
                  <a:moveTo>
                    <a:pt x="51" y="93"/>
                  </a:moveTo>
                  <a:lnTo>
                    <a:pt x="107" y="143"/>
                  </a:lnTo>
                  <a:lnTo>
                    <a:pt x="120" y="146"/>
                  </a:lnTo>
                  <a:lnTo>
                    <a:pt x="133" y="150"/>
                  </a:lnTo>
                  <a:lnTo>
                    <a:pt x="232" y="139"/>
                  </a:lnTo>
                  <a:lnTo>
                    <a:pt x="258" y="129"/>
                  </a:lnTo>
                  <a:lnTo>
                    <a:pt x="275" y="107"/>
                  </a:lnTo>
                  <a:lnTo>
                    <a:pt x="275" y="96"/>
                  </a:lnTo>
                  <a:lnTo>
                    <a:pt x="271" y="82"/>
                  </a:lnTo>
                  <a:lnTo>
                    <a:pt x="253" y="50"/>
                  </a:lnTo>
                  <a:lnTo>
                    <a:pt x="258" y="39"/>
                  </a:lnTo>
                  <a:lnTo>
                    <a:pt x="262" y="32"/>
                  </a:lnTo>
                  <a:lnTo>
                    <a:pt x="258" y="28"/>
                  </a:lnTo>
                  <a:lnTo>
                    <a:pt x="245" y="21"/>
                  </a:lnTo>
                  <a:lnTo>
                    <a:pt x="228" y="21"/>
                  </a:lnTo>
                  <a:lnTo>
                    <a:pt x="193" y="28"/>
                  </a:lnTo>
                  <a:lnTo>
                    <a:pt x="167" y="28"/>
                  </a:lnTo>
                  <a:lnTo>
                    <a:pt x="146" y="25"/>
                  </a:lnTo>
                  <a:lnTo>
                    <a:pt x="103" y="10"/>
                  </a:lnTo>
                  <a:lnTo>
                    <a:pt x="60" y="0"/>
                  </a:lnTo>
                  <a:lnTo>
                    <a:pt x="34" y="0"/>
                  </a:lnTo>
                  <a:lnTo>
                    <a:pt x="9" y="3"/>
                  </a:lnTo>
                  <a:lnTo>
                    <a:pt x="4" y="7"/>
                  </a:lnTo>
                  <a:lnTo>
                    <a:pt x="9" y="10"/>
                  </a:lnTo>
                  <a:lnTo>
                    <a:pt x="34" y="18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56" y="25"/>
                  </a:lnTo>
                  <a:lnTo>
                    <a:pt x="47" y="25"/>
                  </a:lnTo>
                  <a:lnTo>
                    <a:pt x="30" y="25"/>
                  </a:lnTo>
                  <a:lnTo>
                    <a:pt x="13" y="25"/>
                  </a:lnTo>
                  <a:lnTo>
                    <a:pt x="4" y="25"/>
                  </a:lnTo>
                  <a:lnTo>
                    <a:pt x="0" y="36"/>
                  </a:lnTo>
                  <a:lnTo>
                    <a:pt x="4" y="43"/>
                  </a:lnTo>
                  <a:lnTo>
                    <a:pt x="26" y="71"/>
                  </a:lnTo>
                  <a:lnTo>
                    <a:pt x="51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82" name="Freeform 92"/>
            <p:cNvSpPr>
              <a:spLocks/>
            </p:cNvSpPr>
            <p:nvPr/>
          </p:nvSpPr>
          <p:spPr bwMode="auto">
            <a:xfrm>
              <a:off x="52" y="3496"/>
              <a:ext cx="274" cy="83"/>
            </a:xfrm>
            <a:custGeom>
              <a:avLst/>
              <a:gdLst>
                <a:gd name="T0" fmla="*/ 266 w 274"/>
                <a:gd name="T1" fmla="*/ 36 h 83"/>
                <a:gd name="T2" fmla="*/ 244 w 274"/>
                <a:gd name="T3" fmla="*/ 58 h 83"/>
                <a:gd name="T4" fmla="*/ 214 w 274"/>
                <a:gd name="T5" fmla="*/ 72 h 83"/>
                <a:gd name="T6" fmla="*/ 180 w 274"/>
                <a:gd name="T7" fmla="*/ 83 h 83"/>
                <a:gd name="T8" fmla="*/ 146 w 274"/>
                <a:gd name="T9" fmla="*/ 83 h 83"/>
                <a:gd name="T10" fmla="*/ 103 w 274"/>
                <a:gd name="T11" fmla="*/ 72 h 83"/>
                <a:gd name="T12" fmla="*/ 68 w 274"/>
                <a:gd name="T13" fmla="*/ 61 h 83"/>
                <a:gd name="T14" fmla="*/ 12 w 274"/>
                <a:gd name="T15" fmla="*/ 40 h 83"/>
                <a:gd name="T16" fmla="*/ 0 w 274"/>
                <a:gd name="T17" fmla="*/ 33 h 83"/>
                <a:gd name="T18" fmla="*/ 17 w 274"/>
                <a:gd name="T19" fmla="*/ 33 h 83"/>
                <a:gd name="T20" fmla="*/ 21 w 274"/>
                <a:gd name="T21" fmla="*/ 33 h 83"/>
                <a:gd name="T22" fmla="*/ 25 w 274"/>
                <a:gd name="T23" fmla="*/ 26 h 83"/>
                <a:gd name="T24" fmla="*/ 34 w 274"/>
                <a:gd name="T25" fmla="*/ 29 h 83"/>
                <a:gd name="T26" fmla="*/ 47 w 274"/>
                <a:gd name="T27" fmla="*/ 26 h 83"/>
                <a:gd name="T28" fmla="*/ 73 w 274"/>
                <a:gd name="T29" fmla="*/ 29 h 83"/>
                <a:gd name="T30" fmla="*/ 176 w 274"/>
                <a:gd name="T31" fmla="*/ 18 h 83"/>
                <a:gd name="T32" fmla="*/ 206 w 274"/>
                <a:gd name="T33" fmla="*/ 4 h 83"/>
                <a:gd name="T34" fmla="*/ 227 w 274"/>
                <a:gd name="T35" fmla="*/ 0 h 83"/>
                <a:gd name="T36" fmla="*/ 253 w 274"/>
                <a:gd name="T37" fmla="*/ 0 h 83"/>
                <a:gd name="T38" fmla="*/ 266 w 274"/>
                <a:gd name="T39" fmla="*/ 8 h 83"/>
                <a:gd name="T40" fmla="*/ 274 w 274"/>
                <a:gd name="T41" fmla="*/ 22 h 83"/>
                <a:gd name="T42" fmla="*/ 266 w 274"/>
                <a:gd name="T43" fmla="*/ 36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4" h="83">
                  <a:moveTo>
                    <a:pt x="266" y="36"/>
                  </a:moveTo>
                  <a:lnTo>
                    <a:pt x="244" y="58"/>
                  </a:lnTo>
                  <a:lnTo>
                    <a:pt x="214" y="72"/>
                  </a:lnTo>
                  <a:lnTo>
                    <a:pt x="180" y="83"/>
                  </a:lnTo>
                  <a:lnTo>
                    <a:pt x="146" y="83"/>
                  </a:lnTo>
                  <a:lnTo>
                    <a:pt x="103" y="72"/>
                  </a:lnTo>
                  <a:lnTo>
                    <a:pt x="68" y="61"/>
                  </a:lnTo>
                  <a:lnTo>
                    <a:pt x="12" y="40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5" y="26"/>
                  </a:lnTo>
                  <a:lnTo>
                    <a:pt x="34" y="29"/>
                  </a:lnTo>
                  <a:lnTo>
                    <a:pt x="47" y="26"/>
                  </a:lnTo>
                  <a:lnTo>
                    <a:pt x="73" y="29"/>
                  </a:lnTo>
                  <a:lnTo>
                    <a:pt x="176" y="18"/>
                  </a:lnTo>
                  <a:lnTo>
                    <a:pt x="206" y="4"/>
                  </a:lnTo>
                  <a:lnTo>
                    <a:pt x="227" y="0"/>
                  </a:lnTo>
                  <a:lnTo>
                    <a:pt x="253" y="0"/>
                  </a:lnTo>
                  <a:lnTo>
                    <a:pt x="266" y="8"/>
                  </a:lnTo>
                  <a:lnTo>
                    <a:pt x="274" y="22"/>
                  </a:lnTo>
                  <a:lnTo>
                    <a:pt x="266" y="36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83" name="Freeform 93"/>
            <p:cNvSpPr>
              <a:spLocks/>
            </p:cNvSpPr>
            <p:nvPr/>
          </p:nvSpPr>
          <p:spPr bwMode="auto">
            <a:xfrm>
              <a:off x="387" y="3371"/>
              <a:ext cx="159" cy="93"/>
            </a:xfrm>
            <a:custGeom>
              <a:avLst/>
              <a:gdLst>
                <a:gd name="T0" fmla="*/ 159 w 159"/>
                <a:gd name="T1" fmla="*/ 86 h 93"/>
                <a:gd name="T2" fmla="*/ 154 w 159"/>
                <a:gd name="T3" fmla="*/ 79 h 93"/>
                <a:gd name="T4" fmla="*/ 146 w 159"/>
                <a:gd name="T5" fmla="*/ 65 h 93"/>
                <a:gd name="T6" fmla="*/ 124 w 159"/>
                <a:gd name="T7" fmla="*/ 50 h 93"/>
                <a:gd name="T8" fmla="*/ 103 w 159"/>
                <a:gd name="T9" fmla="*/ 32 h 93"/>
                <a:gd name="T10" fmla="*/ 47 w 159"/>
                <a:gd name="T11" fmla="*/ 7 h 93"/>
                <a:gd name="T12" fmla="*/ 25 w 159"/>
                <a:gd name="T13" fmla="*/ 0 h 93"/>
                <a:gd name="T14" fmla="*/ 0 w 159"/>
                <a:gd name="T15" fmla="*/ 0 h 93"/>
                <a:gd name="T16" fmla="*/ 38 w 159"/>
                <a:gd name="T17" fmla="*/ 18 h 93"/>
                <a:gd name="T18" fmla="*/ 55 w 159"/>
                <a:gd name="T19" fmla="*/ 32 h 93"/>
                <a:gd name="T20" fmla="*/ 68 w 159"/>
                <a:gd name="T21" fmla="*/ 43 h 93"/>
                <a:gd name="T22" fmla="*/ 90 w 159"/>
                <a:gd name="T23" fmla="*/ 61 h 93"/>
                <a:gd name="T24" fmla="*/ 111 w 159"/>
                <a:gd name="T25" fmla="*/ 79 h 93"/>
                <a:gd name="T26" fmla="*/ 137 w 159"/>
                <a:gd name="T27" fmla="*/ 93 h 93"/>
                <a:gd name="T28" fmla="*/ 150 w 159"/>
                <a:gd name="T29" fmla="*/ 93 h 93"/>
                <a:gd name="T30" fmla="*/ 159 w 159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9" h="93">
                  <a:moveTo>
                    <a:pt x="159" y="86"/>
                  </a:moveTo>
                  <a:lnTo>
                    <a:pt x="154" y="79"/>
                  </a:lnTo>
                  <a:lnTo>
                    <a:pt x="146" y="65"/>
                  </a:lnTo>
                  <a:lnTo>
                    <a:pt x="124" y="50"/>
                  </a:lnTo>
                  <a:lnTo>
                    <a:pt x="103" y="32"/>
                  </a:lnTo>
                  <a:lnTo>
                    <a:pt x="47" y="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5" y="32"/>
                  </a:lnTo>
                  <a:lnTo>
                    <a:pt x="68" y="43"/>
                  </a:lnTo>
                  <a:lnTo>
                    <a:pt x="90" y="61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50" y="93"/>
                  </a:lnTo>
                  <a:lnTo>
                    <a:pt x="159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4" name="Freeform 94"/>
            <p:cNvSpPr>
              <a:spLocks/>
            </p:cNvSpPr>
            <p:nvPr/>
          </p:nvSpPr>
          <p:spPr bwMode="auto">
            <a:xfrm>
              <a:off x="322" y="3550"/>
              <a:ext cx="129" cy="161"/>
            </a:xfrm>
            <a:custGeom>
              <a:avLst/>
              <a:gdLst>
                <a:gd name="T0" fmla="*/ 30 w 129"/>
                <a:gd name="T1" fmla="*/ 161 h 161"/>
                <a:gd name="T2" fmla="*/ 56 w 129"/>
                <a:gd name="T3" fmla="*/ 151 h 161"/>
                <a:gd name="T4" fmla="*/ 77 w 129"/>
                <a:gd name="T5" fmla="*/ 133 h 161"/>
                <a:gd name="T6" fmla="*/ 103 w 129"/>
                <a:gd name="T7" fmla="*/ 111 h 161"/>
                <a:gd name="T8" fmla="*/ 120 w 129"/>
                <a:gd name="T9" fmla="*/ 90 h 161"/>
                <a:gd name="T10" fmla="*/ 129 w 129"/>
                <a:gd name="T11" fmla="*/ 65 h 161"/>
                <a:gd name="T12" fmla="*/ 125 w 129"/>
                <a:gd name="T13" fmla="*/ 40 h 161"/>
                <a:gd name="T14" fmla="*/ 108 w 129"/>
                <a:gd name="T15" fmla="*/ 22 h 161"/>
                <a:gd name="T16" fmla="*/ 90 w 129"/>
                <a:gd name="T17" fmla="*/ 11 h 161"/>
                <a:gd name="T18" fmla="*/ 73 w 129"/>
                <a:gd name="T19" fmla="*/ 4 h 161"/>
                <a:gd name="T20" fmla="*/ 56 w 129"/>
                <a:gd name="T21" fmla="*/ 0 h 161"/>
                <a:gd name="T22" fmla="*/ 39 w 129"/>
                <a:gd name="T23" fmla="*/ 0 h 161"/>
                <a:gd name="T24" fmla="*/ 17 w 129"/>
                <a:gd name="T25" fmla="*/ 11 h 161"/>
                <a:gd name="T26" fmla="*/ 4 w 129"/>
                <a:gd name="T27" fmla="*/ 29 h 161"/>
                <a:gd name="T28" fmla="*/ 0 w 129"/>
                <a:gd name="T29" fmla="*/ 57 h 161"/>
                <a:gd name="T30" fmla="*/ 0 w 129"/>
                <a:gd name="T31" fmla="*/ 86 h 161"/>
                <a:gd name="T32" fmla="*/ 4 w 129"/>
                <a:gd name="T33" fmla="*/ 118 h 161"/>
                <a:gd name="T34" fmla="*/ 13 w 129"/>
                <a:gd name="T35" fmla="*/ 143 h 161"/>
                <a:gd name="T36" fmla="*/ 30 w 129"/>
                <a:gd name="T37" fmla="*/ 161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161">
                  <a:moveTo>
                    <a:pt x="30" y="161"/>
                  </a:moveTo>
                  <a:lnTo>
                    <a:pt x="56" y="151"/>
                  </a:lnTo>
                  <a:lnTo>
                    <a:pt x="77" y="133"/>
                  </a:lnTo>
                  <a:lnTo>
                    <a:pt x="103" y="111"/>
                  </a:lnTo>
                  <a:lnTo>
                    <a:pt x="120" y="90"/>
                  </a:lnTo>
                  <a:lnTo>
                    <a:pt x="129" y="65"/>
                  </a:lnTo>
                  <a:lnTo>
                    <a:pt x="125" y="40"/>
                  </a:lnTo>
                  <a:lnTo>
                    <a:pt x="108" y="22"/>
                  </a:lnTo>
                  <a:lnTo>
                    <a:pt x="90" y="11"/>
                  </a:lnTo>
                  <a:lnTo>
                    <a:pt x="73" y="4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4" y="29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4" y="118"/>
                  </a:lnTo>
                  <a:lnTo>
                    <a:pt x="13" y="143"/>
                  </a:lnTo>
                  <a:lnTo>
                    <a:pt x="30" y="1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5" name="Freeform 95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w 43"/>
                <a:gd name="T11" fmla="*/ 8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6" name="Freeform 96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7" name="Freeform 97"/>
            <p:cNvSpPr>
              <a:spLocks/>
            </p:cNvSpPr>
            <p:nvPr/>
          </p:nvSpPr>
          <p:spPr bwMode="auto">
            <a:xfrm>
              <a:off x="674" y="3690"/>
              <a:ext cx="48" cy="132"/>
            </a:xfrm>
            <a:custGeom>
              <a:avLst/>
              <a:gdLst>
                <a:gd name="T0" fmla="*/ 18 w 48"/>
                <a:gd name="T1" fmla="*/ 0 h 132"/>
                <a:gd name="T2" fmla="*/ 13 w 48"/>
                <a:gd name="T3" fmla="*/ 0 h 132"/>
                <a:gd name="T4" fmla="*/ 5 w 48"/>
                <a:gd name="T5" fmla="*/ 11 h 132"/>
                <a:gd name="T6" fmla="*/ 0 w 48"/>
                <a:gd name="T7" fmla="*/ 21 h 132"/>
                <a:gd name="T8" fmla="*/ 0 w 48"/>
                <a:gd name="T9" fmla="*/ 39 h 132"/>
                <a:gd name="T10" fmla="*/ 0 w 48"/>
                <a:gd name="T11" fmla="*/ 57 h 132"/>
                <a:gd name="T12" fmla="*/ 9 w 48"/>
                <a:gd name="T13" fmla="*/ 79 h 132"/>
                <a:gd name="T14" fmla="*/ 22 w 48"/>
                <a:gd name="T15" fmla="*/ 107 h 132"/>
                <a:gd name="T16" fmla="*/ 43 w 48"/>
                <a:gd name="T17" fmla="*/ 132 h 132"/>
                <a:gd name="T18" fmla="*/ 48 w 48"/>
                <a:gd name="T19" fmla="*/ 118 h 132"/>
                <a:gd name="T20" fmla="*/ 48 w 48"/>
                <a:gd name="T21" fmla="*/ 96 h 132"/>
                <a:gd name="T22" fmla="*/ 43 w 48"/>
                <a:gd name="T23" fmla="*/ 54 h 132"/>
                <a:gd name="T24" fmla="*/ 39 w 48"/>
                <a:gd name="T25" fmla="*/ 32 h 132"/>
                <a:gd name="T26" fmla="*/ 35 w 48"/>
                <a:gd name="T27" fmla="*/ 14 h 132"/>
                <a:gd name="T28" fmla="*/ 26 w 48"/>
                <a:gd name="T29" fmla="*/ 3 h 132"/>
                <a:gd name="T30" fmla="*/ 18 w 48"/>
                <a:gd name="T31" fmla="*/ 0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8" h="132">
                  <a:moveTo>
                    <a:pt x="18" y="0"/>
                  </a:moveTo>
                  <a:lnTo>
                    <a:pt x="13" y="0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0" y="57"/>
                  </a:lnTo>
                  <a:lnTo>
                    <a:pt x="9" y="79"/>
                  </a:lnTo>
                  <a:lnTo>
                    <a:pt x="22" y="107"/>
                  </a:lnTo>
                  <a:lnTo>
                    <a:pt x="43" y="132"/>
                  </a:lnTo>
                  <a:lnTo>
                    <a:pt x="48" y="118"/>
                  </a:lnTo>
                  <a:lnTo>
                    <a:pt x="48" y="96"/>
                  </a:lnTo>
                  <a:lnTo>
                    <a:pt x="43" y="54"/>
                  </a:lnTo>
                  <a:lnTo>
                    <a:pt x="39" y="32"/>
                  </a:lnTo>
                  <a:lnTo>
                    <a:pt x="35" y="14"/>
                  </a:lnTo>
                  <a:lnTo>
                    <a:pt x="26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8" name="Freeform 98"/>
            <p:cNvSpPr>
              <a:spLocks/>
            </p:cNvSpPr>
            <p:nvPr/>
          </p:nvSpPr>
          <p:spPr bwMode="auto">
            <a:xfrm>
              <a:off x="692" y="3686"/>
              <a:ext cx="103" cy="129"/>
            </a:xfrm>
            <a:custGeom>
              <a:avLst/>
              <a:gdLst>
                <a:gd name="T0" fmla="*/ 4 w 103"/>
                <a:gd name="T1" fmla="*/ 0 h 129"/>
                <a:gd name="T2" fmla="*/ 0 w 103"/>
                <a:gd name="T3" fmla="*/ 11 h 129"/>
                <a:gd name="T4" fmla="*/ 0 w 103"/>
                <a:gd name="T5" fmla="*/ 22 h 129"/>
                <a:gd name="T6" fmla="*/ 8 w 103"/>
                <a:gd name="T7" fmla="*/ 43 h 129"/>
                <a:gd name="T8" fmla="*/ 25 w 103"/>
                <a:gd name="T9" fmla="*/ 61 h 129"/>
                <a:gd name="T10" fmla="*/ 64 w 103"/>
                <a:gd name="T11" fmla="*/ 100 h 129"/>
                <a:gd name="T12" fmla="*/ 85 w 103"/>
                <a:gd name="T13" fmla="*/ 118 h 129"/>
                <a:gd name="T14" fmla="*/ 103 w 103"/>
                <a:gd name="T15" fmla="*/ 129 h 129"/>
                <a:gd name="T16" fmla="*/ 90 w 103"/>
                <a:gd name="T17" fmla="*/ 86 h 129"/>
                <a:gd name="T18" fmla="*/ 64 w 103"/>
                <a:gd name="T19" fmla="*/ 40 h 129"/>
                <a:gd name="T20" fmla="*/ 51 w 103"/>
                <a:gd name="T21" fmla="*/ 22 h 129"/>
                <a:gd name="T22" fmla="*/ 34 w 103"/>
                <a:gd name="T23" fmla="*/ 7 h 129"/>
                <a:gd name="T24" fmla="*/ 21 w 103"/>
                <a:gd name="T25" fmla="*/ 0 h 129"/>
                <a:gd name="T26" fmla="*/ 4 w 103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129">
                  <a:moveTo>
                    <a:pt x="4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8" y="43"/>
                  </a:lnTo>
                  <a:lnTo>
                    <a:pt x="25" y="61"/>
                  </a:lnTo>
                  <a:lnTo>
                    <a:pt x="64" y="100"/>
                  </a:lnTo>
                  <a:lnTo>
                    <a:pt x="85" y="118"/>
                  </a:lnTo>
                  <a:lnTo>
                    <a:pt x="103" y="129"/>
                  </a:lnTo>
                  <a:lnTo>
                    <a:pt x="90" y="86"/>
                  </a:lnTo>
                  <a:lnTo>
                    <a:pt x="64" y="40"/>
                  </a:lnTo>
                  <a:lnTo>
                    <a:pt x="51" y="22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9" name="Freeform 99"/>
            <p:cNvSpPr>
              <a:spLocks/>
            </p:cNvSpPr>
            <p:nvPr/>
          </p:nvSpPr>
          <p:spPr bwMode="auto">
            <a:xfrm>
              <a:off x="704" y="3668"/>
              <a:ext cx="202" cy="54"/>
            </a:xfrm>
            <a:custGeom>
              <a:avLst/>
              <a:gdLst>
                <a:gd name="T0" fmla="*/ 5 w 202"/>
                <a:gd name="T1" fmla="*/ 25 h 54"/>
                <a:gd name="T2" fmla="*/ 0 w 202"/>
                <a:gd name="T3" fmla="*/ 11 h 54"/>
                <a:gd name="T4" fmla="*/ 5 w 202"/>
                <a:gd name="T5" fmla="*/ 4 h 54"/>
                <a:gd name="T6" fmla="*/ 22 w 202"/>
                <a:gd name="T7" fmla="*/ 0 h 54"/>
                <a:gd name="T8" fmla="*/ 52 w 202"/>
                <a:gd name="T9" fmla="*/ 0 h 54"/>
                <a:gd name="T10" fmla="*/ 86 w 202"/>
                <a:gd name="T11" fmla="*/ 7 h 54"/>
                <a:gd name="T12" fmla="*/ 159 w 202"/>
                <a:gd name="T13" fmla="*/ 29 h 54"/>
                <a:gd name="T14" fmla="*/ 185 w 202"/>
                <a:gd name="T15" fmla="*/ 33 h 54"/>
                <a:gd name="T16" fmla="*/ 202 w 202"/>
                <a:gd name="T17" fmla="*/ 33 h 54"/>
                <a:gd name="T18" fmla="*/ 189 w 202"/>
                <a:gd name="T19" fmla="*/ 36 h 54"/>
                <a:gd name="T20" fmla="*/ 168 w 202"/>
                <a:gd name="T21" fmla="*/ 43 h 54"/>
                <a:gd name="T22" fmla="*/ 121 w 202"/>
                <a:gd name="T23" fmla="*/ 54 h 54"/>
                <a:gd name="T24" fmla="*/ 91 w 202"/>
                <a:gd name="T25" fmla="*/ 54 h 54"/>
                <a:gd name="T26" fmla="*/ 61 w 202"/>
                <a:gd name="T27" fmla="*/ 50 h 54"/>
                <a:gd name="T28" fmla="*/ 30 w 202"/>
                <a:gd name="T29" fmla="*/ 40 h 54"/>
                <a:gd name="T30" fmla="*/ 5 w 202"/>
                <a:gd name="T31" fmla="*/ 25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2" h="54">
                  <a:moveTo>
                    <a:pt x="5" y="25"/>
                  </a:moveTo>
                  <a:lnTo>
                    <a:pt x="0" y="1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52" y="0"/>
                  </a:lnTo>
                  <a:lnTo>
                    <a:pt x="86" y="7"/>
                  </a:lnTo>
                  <a:lnTo>
                    <a:pt x="159" y="29"/>
                  </a:lnTo>
                  <a:lnTo>
                    <a:pt x="185" y="33"/>
                  </a:lnTo>
                  <a:lnTo>
                    <a:pt x="202" y="33"/>
                  </a:lnTo>
                  <a:lnTo>
                    <a:pt x="189" y="36"/>
                  </a:lnTo>
                  <a:lnTo>
                    <a:pt x="168" y="43"/>
                  </a:lnTo>
                  <a:lnTo>
                    <a:pt x="121" y="54"/>
                  </a:lnTo>
                  <a:lnTo>
                    <a:pt x="91" y="54"/>
                  </a:lnTo>
                  <a:lnTo>
                    <a:pt x="61" y="50"/>
                  </a:lnTo>
                  <a:lnTo>
                    <a:pt x="30" y="40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0" name="Freeform 100"/>
            <p:cNvSpPr>
              <a:spLocks/>
            </p:cNvSpPr>
            <p:nvPr/>
          </p:nvSpPr>
          <p:spPr bwMode="auto">
            <a:xfrm>
              <a:off x="1800" y="3708"/>
              <a:ext cx="56" cy="132"/>
            </a:xfrm>
            <a:custGeom>
              <a:avLst/>
              <a:gdLst>
                <a:gd name="T0" fmla="*/ 8 w 56"/>
                <a:gd name="T1" fmla="*/ 132 h 132"/>
                <a:gd name="T2" fmla="*/ 17 w 56"/>
                <a:gd name="T3" fmla="*/ 132 h 132"/>
                <a:gd name="T4" fmla="*/ 26 w 56"/>
                <a:gd name="T5" fmla="*/ 129 h 132"/>
                <a:gd name="T6" fmla="*/ 38 w 56"/>
                <a:gd name="T7" fmla="*/ 118 h 132"/>
                <a:gd name="T8" fmla="*/ 47 w 56"/>
                <a:gd name="T9" fmla="*/ 104 h 132"/>
                <a:gd name="T10" fmla="*/ 56 w 56"/>
                <a:gd name="T11" fmla="*/ 86 h 132"/>
                <a:gd name="T12" fmla="*/ 56 w 56"/>
                <a:gd name="T13" fmla="*/ 61 h 132"/>
                <a:gd name="T14" fmla="*/ 56 w 56"/>
                <a:gd name="T15" fmla="*/ 32 h 132"/>
                <a:gd name="T16" fmla="*/ 47 w 56"/>
                <a:gd name="T17" fmla="*/ 0 h 132"/>
                <a:gd name="T18" fmla="*/ 30 w 56"/>
                <a:gd name="T19" fmla="*/ 32 h 132"/>
                <a:gd name="T20" fmla="*/ 13 w 56"/>
                <a:gd name="T21" fmla="*/ 75 h 132"/>
                <a:gd name="T22" fmla="*/ 0 w 56"/>
                <a:gd name="T23" fmla="*/ 111 h 132"/>
                <a:gd name="T24" fmla="*/ 0 w 56"/>
                <a:gd name="T25" fmla="*/ 125 h 132"/>
                <a:gd name="T26" fmla="*/ 8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32">
                  <a:moveTo>
                    <a:pt x="8" y="132"/>
                  </a:moveTo>
                  <a:lnTo>
                    <a:pt x="17" y="132"/>
                  </a:lnTo>
                  <a:lnTo>
                    <a:pt x="26" y="129"/>
                  </a:lnTo>
                  <a:lnTo>
                    <a:pt x="38" y="118"/>
                  </a:lnTo>
                  <a:lnTo>
                    <a:pt x="47" y="104"/>
                  </a:lnTo>
                  <a:lnTo>
                    <a:pt x="56" y="86"/>
                  </a:lnTo>
                  <a:lnTo>
                    <a:pt x="56" y="61"/>
                  </a:lnTo>
                  <a:lnTo>
                    <a:pt x="56" y="32"/>
                  </a:lnTo>
                  <a:lnTo>
                    <a:pt x="47" y="0"/>
                  </a:lnTo>
                  <a:lnTo>
                    <a:pt x="30" y="32"/>
                  </a:lnTo>
                  <a:lnTo>
                    <a:pt x="13" y="75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8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1" name="Freeform 101"/>
            <p:cNvSpPr>
              <a:spLocks/>
            </p:cNvSpPr>
            <p:nvPr/>
          </p:nvSpPr>
          <p:spPr bwMode="auto">
            <a:xfrm>
              <a:off x="1770" y="3690"/>
              <a:ext cx="51" cy="150"/>
            </a:xfrm>
            <a:custGeom>
              <a:avLst/>
              <a:gdLst>
                <a:gd name="T0" fmla="*/ 34 w 51"/>
                <a:gd name="T1" fmla="*/ 150 h 150"/>
                <a:gd name="T2" fmla="*/ 47 w 51"/>
                <a:gd name="T3" fmla="*/ 143 h 150"/>
                <a:gd name="T4" fmla="*/ 51 w 51"/>
                <a:gd name="T5" fmla="*/ 132 h 150"/>
                <a:gd name="T6" fmla="*/ 51 w 51"/>
                <a:gd name="T7" fmla="*/ 111 h 150"/>
                <a:gd name="T8" fmla="*/ 47 w 51"/>
                <a:gd name="T9" fmla="*/ 89 h 150"/>
                <a:gd name="T10" fmla="*/ 30 w 51"/>
                <a:gd name="T11" fmla="*/ 39 h 150"/>
                <a:gd name="T12" fmla="*/ 17 w 51"/>
                <a:gd name="T13" fmla="*/ 18 h 150"/>
                <a:gd name="T14" fmla="*/ 0 w 51"/>
                <a:gd name="T15" fmla="*/ 0 h 150"/>
                <a:gd name="T16" fmla="*/ 0 w 51"/>
                <a:gd name="T17" fmla="*/ 46 h 150"/>
                <a:gd name="T18" fmla="*/ 0 w 51"/>
                <a:gd name="T19" fmla="*/ 96 h 150"/>
                <a:gd name="T20" fmla="*/ 4 w 51"/>
                <a:gd name="T21" fmla="*/ 118 h 150"/>
                <a:gd name="T22" fmla="*/ 8 w 51"/>
                <a:gd name="T23" fmla="*/ 136 h 150"/>
                <a:gd name="T24" fmla="*/ 21 w 51"/>
                <a:gd name="T25" fmla="*/ 147 h 150"/>
                <a:gd name="T26" fmla="*/ 34 w 51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150">
                  <a:moveTo>
                    <a:pt x="34" y="150"/>
                  </a:moveTo>
                  <a:lnTo>
                    <a:pt x="47" y="143"/>
                  </a:lnTo>
                  <a:lnTo>
                    <a:pt x="51" y="132"/>
                  </a:lnTo>
                  <a:lnTo>
                    <a:pt x="51" y="111"/>
                  </a:lnTo>
                  <a:lnTo>
                    <a:pt x="47" y="89"/>
                  </a:lnTo>
                  <a:lnTo>
                    <a:pt x="30" y="39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96"/>
                  </a:lnTo>
                  <a:lnTo>
                    <a:pt x="4" y="118"/>
                  </a:lnTo>
                  <a:lnTo>
                    <a:pt x="8" y="136"/>
                  </a:lnTo>
                  <a:lnTo>
                    <a:pt x="21" y="147"/>
                  </a:lnTo>
                  <a:lnTo>
                    <a:pt x="34" y="1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2" name="Freeform 102"/>
            <p:cNvSpPr>
              <a:spLocks/>
            </p:cNvSpPr>
            <p:nvPr/>
          </p:nvSpPr>
          <p:spPr bwMode="auto">
            <a:xfrm>
              <a:off x="1619" y="3761"/>
              <a:ext cx="176" cy="86"/>
            </a:xfrm>
            <a:custGeom>
              <a:avLst/>
              <a:gdLst>
                <a:gd name="T0" fmla="*/ 176 w 176"/>
                <a:gd name="T1" fmla="*/ 72 h 86"/>
                <a:gd name="T2" fmla="*/ 172 w 176"/>
                <a:gd name="T3" fmla="*/ 83 h 86"/>
                <a:gd name="T4" fmla="*/ 168 w 176"/>
                <a:gd name="T5" fmla="*/ 86 h 86"/>
                <a:gd name="T6" fmla="*/ 146 w 176"/>
                <a:gd name="T7" fmla="*/ 86 h 86"/>
                <a:gd name="T8" fmla="*/ 121 w 176"/>
                <a:gd name="T9" fmla="*/ 76 h 86"/>
                <a:gd name="T10" fmla="*/ 95 w 176"/>
                <a:gd name="T11" fmla="*/ 58 h 86"/>
                <a:gd name="T12" fmla="*/ 35 w 176"/>
                <a:gd name="T13" fmla="*/ 18 h 86"/>
                <a:gd name="T14" fmla="*/ 13 w 176"/>
                <a:gd name="T15" fmla="*/ 8 h 86"/>
                <a:gd name="T16" fmla="*/ 0 w 176"/>
                <a:gd name="T17" fmla="*/ 4 h 86"/>
                <a:gd name="T18" fmla="*/ 13 w 176"/>
                <a:gd name="T19" fmla="*/ 4 h 86"/>
                <a:gd name="T20" fmla="*/ 35 w 176"/>
                <a:gd name="T21" fmla="*/ 0 h 86"/>
                <a:gd name="T22" fmla="*/ 86 w 176"/>
                <a:gd name="T23" fmla="*/ 8 h 86"/>
                <a:gd name="T24" fmla="*/ 112 w 176"/>
                <a:gd name="T25" fmla="*/ 18 h 86"/>
                <a:gd name="T26" fmla="*/ 138 w 176"/>
                <a:gd name="T27" fmla="*/ 29 h 86"/>
                <a:gd name="T28" fmla="*/ 159 w 176"/>
                <a:gd name="T29" fmla="*/ 47 h 86"/>
                <a:gd name="T30" fmla="*/ 176 w 176"/>
                <a:gd name="T31" fmla="*/ 7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" h="86">
                  <a:moveTo>
                    <a:pt x="176" y="72"/>
                  </a:moveTo>
                  <a:lnTo>
                    <a:pt x="172" y="83"/>
                  </a:lnTo>
                  <a:lnTo>
                    <a:pt x="168" y="86"/>
                  </a:lnTo>
                  <a:lnTo>
                    <a:pt x="146" y="86"/>
                  </a:lnTo>
                  <a:lnTo>
                    <a:pt x="121" y="76"/>
                  </a:lnTo>
                  <a:lnTo>
                    <a:pt x="95" y="58"/>
                  </a:lnTo>
                  <a:lnTo>
                    <a:pt x="35" y="18"/>
                  </a:lnTo>
                  <a:lnTo>
                    <a:pt x="13" y="8"/>
                  </a:lnTo>
                  <a:lnTo>
                    <a:pt x="0" y="4"/>
                  </a:lnTo>
                  <a:lnTo>
                    <a:pt x="13" y="4"/>
                  </a:lnTo>
                  <a:lnTo>
                    <a:pt x="35" y="0"/>
                  </a:lnTo>
                  <a:lnTo>
                    <a:pt x="86" y="8"/>
                  </a:lnTo>
                  <a:lnTo>
                    <a:pt x="112" y="18"/>
                  </a:lnTo>
                  <a:lnTo>
                    <a:pt x="138" y="29"/>
                  </a:lnTo>
                  <a:lnTo>
                    <a:pt x="159" y="47"/>
                  </a:lnTo>
                  <a:lnTo>
                    <a:pt x="176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3" name="Freeform 103"/>
            <p:cNvSpPr>
              <a:spLocks/>
            </p:cNvSpPr>
            <p:nvPr/>
          </p:nvSpPr>
          <p:spPr bwMode="auto">
            <a:xfrm>
              <a:off x="1340" y="3701"/>
              <a:ext cx="99" cy="89"/>
            </a:xfrm>
            <a:custGeom>
              <a:avLst/>
              <a:gdLst>
                <a:gd name="T0" fmla="*/ 99 w 99"/>
                <a:gd name="T1" fmla="*/ 89 h 89"/>
                <a:gd name="T2" fmla="*/ 82 w 99"/>
                <a:gd name="T3" fmla="*/ 85 h 89"/>
                <a:gd name="T4" fmla="*/ 60 w 99"/>
                <a:gd name="T5" fmla="*/ 71 h 89"/>
                <a:gd name="T6" fmla="*/ 47 w 99"/>
                <a:gd name="T7" fmla="*/ 60 h 89"/>
                <a:gd name="T8" fmla="*/ 34 w 99"/>
                <a:gd name="T9" fmla="*/ 43 h 89"/>
                <a:gd name="T10" fmla="*/ 17 w 99"/>
                <a:gd name="T11" fmla="*/ 25 h 89"/>
                <a:gd name="T12" fmla="*/ 0 w 99"/>
                <a:gd name="T13" fmla="*/ 0 h 89"/>
                <a:gd name="T14" fmla="*/ 39 w 99"/>
                <a:gd name="T15" fmla="*/ 21 h 89"/>
                <a:gd name="T16" fmla="*/ 73 w 99"/>
                <a:gd name="T17" fmla="*/ 43 h 89"/>
                <a:gd name="T18" fmla="*/ 99 w 99"/>
                <a:gd name="T19" fmla="*/ 64 h 89"/>
                <a:gd name="T20" fmla="*/ 99 w 99"/>
                <a:gd name="T21" fmla="*/ 78 h 89"/>
                <a:gd name="T22" fmla="*/ 99 w 99"/>
                <a:gd name="T23" fmla="*/ 89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89">
                  <a:moveTo>
                    <a:pt x="99" y="89"/>
                  </a:moveTo>
                  <a:lnTo>
                    <a:pt x="82" y="85"/>
                  </a:lnTo>
                  <a:lnTo>
                    <a:pt x="60" y="71"/>
                  </a:lnTo>
                  <a:lnTo>
                    <a:pt x="47" y="60"/>
                  </a:lnTo>
                  <a:lnTo>
                    <a:pt x="34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39" y="21"/>
                  </a:lnTo>
                  <a:lnTo>
                    <a:pt x="73" y="43"/>
                  </a:lnTo>
                  <a:lnTo>
                    <a:pt x="99" y="64"/>
                  </a:lnTo>
                  <a:lnTo>
                    <a:pt x="99" y="78"/>
                  </a:lnTo>
                  <a:lnTo>
                    <a:pt x="99" y="8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4" name="Freeform 104"/>
            <p:cNvSpPr>
              <a:spLocks/>
            </p:cNvSpPr>
            <p:nvPr/>
          </p:nvSpPr>
          <p:spPr bwMode="auto">
            <a:xfrm>
              <a:off x="301" y="2759"/>
              <a:ext cx="154" cy="93"/>
            </a:xfrm>
            <a:custGeom>
              <a:avLst/>
              <a:gdLst>
                <a:gd name="T0" fmla="*/ 154 w 154"/>
                <a:gd name="T1" fmla="*/ 86 h 93"/>
                <a:gd name="T2" fmla="*/ 154 w 154"/>
                <a:gd name="T3" fmla="*/ 79 h 93"/>
                <a:gd name="T4" fmla="*/ 141 w 154"/>
                <a:gd name="T5" fmla="*/ 64 h 93"/>
                <a:gd name="T6" fmla="*/ 124 w 154"/>
                <a:gd name="T7" fmla="*/ 50 h 93"/>
                <a:gd name="T8" fmla="*/ 98 w 154"/>
                <a:gd name="T9" fmla="*/ 32 h 93"/>
                <a:gd name="T10" fmla="*/ 47 w 154"/>
                <a:gd name="T11" fmla="*/ 4 h 93"/>
                <a:gd name="T12" fmla="*/ 21 w 154"/>
                <a:gd name="T13" fmla="*/ 0 h 93"/>
                <a:gd name="T14" fmla="*/ 0 w 154"/>
                <a:gd name="T15" fmla="*/ 0 h 93"/>
                <a:gd name="T16" fmla="*/ 38 w 154"/>
                <a:gd name="T17" fmla="*/ 18 h 93"/>
                <a:gd name="T18" fmla="*/ 56 w 154"/>
                <a:gd name="T19" fmla="*/ 29 h 93"/>
                <a:gd name="T20" fmla="*/ 68 w 154"/>
                <a:gd name="T21" fmla="*/ 43 h 93"/>
                <a:gd name="T22" fmla="*/ 86 w 154"/>
                <a:gd name="T23" fmla="*/ 57 h 93"/>
                <a:gd name="T24" fmla="*/ 111 w 154"/>
                <a:gd name="T25" fmla="*/ 79 h 93"/>
                <a:gd name="T26" fmla="*/ 137 w 154"/>
                <a:gd name="T27" fmla="*/ 93 h 93"/>
                <a:gd name="T28" fmla="*/ 146 w 154"/>
                <a:gd name="T29" fmla="*/ 93 h 93"/>
                <a:gd name="T30" fmla="*/ 154 w 154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4" h="93">
                  <a:moveTo>
                    <a:pt x="154" y="86"/>
                  </a:moveTo>
                  <a:lnTo>
                    <a:pt x="154" y="79"/>
                  </a:lnTo>
                  <a:lnTo>
                    <a:pt x="141" y="64"/>
                  </a:lnTo>
                  <a:lnTo>
                    <a:pt x="124" y="50"/>
                  </a:lnTo>
                  <a:lnTo>
                    <a:pt x="98" y="32"/>
                  </a:lnTo>
                  <a:lnTo>
                    <a:pt x="47" y="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6" y="29"/>
                  </a:lnTo>
                  <a:lnTo>
                    <a:pt x="68" y="43"/>
                  </a:lnTo>
                  <a:lnTo>
                    <a:pt x="86" y="57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46" y="93"/>
                  </a:lnTo>
                  <a:lnTo>
                    <a:pt x="154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5" name="Freeform 105"/>
            <p:cNvSpPr>
              <a:spLocks/>
            </p:cNvSpPr>
            <p:nvPr/>
          </p:nvSpPr>
          <p:spPr bwMode="auto">
            <a:xfrm>
              <a:off x="460" y="3249"/>
              <a:ext cx="73" cy="136"/>
            </a:xfrm>
            <a:custGeom>
              <a:avLst/>
              <a:gdLst>
                <a:gd name="T0" fmla="*/ 30 w 73"/>
                <a:gd name="T1" fmla="*/ 136 h 136"/>
                <a:gd name="T2" fmla="*/ 21 w 73"/>
                <a:gd name="T3" fmla="*/ 133 h 136"/>
                <a:gd name="T4" fmla="*/ 12 w 73"/>
                <a:gd name="T5" fmla="*/ 122 h 136"/>
                <a:gd name="T6" fmla="*/ 4 w 73"/>
                <a:gd name="T7" fmla="*/ 108 h 136"/>
                <a:gd name="T8" fmla="*/ 0 w 73"/>
                <a:gd name="T9" fmla="*/ 94 h 136"/>
                <a:gd name="T10" fmla="*/ 4 w 73"/>
                <a:gd name="T11" fmla="*/ 72 h 136"/>
                <a:gd name="T12" fmla="*/ 17 w 73"/>
                <a:gd name="T13" fmla="*/ 51 h 136"/>
                <a:gd name="T14" fmla="*/ 38 w 73"/>
                <a:gd name="T15" fmla="*/ 26 h 136"/>
                <a:gd name="T16" fmla="*/ 73 w 73"/>
                <a:gd name="T17" fmla="*/ 0 h 136"/>
                <a:gd name="T18" fmla="*/ 64 w 73"/>
                <a:gd name="T19" fmla="*/ 51 h 136"/>
                <a:gd name="T20" fmla="*/ 51 w 73"/>
                <a:gd name="T21" fmla="*/ 90 h 136"/>
                <a:gd name="T22" fmla="*/ 43 w 73"/>
                <a:gd name="T23" fmla="*/ 119 h 136"/>
                <a:gd name="T24" fmla="*/ 30 w 73"/>
                <a:gd name="T25" fmla="*/ 136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36">
                  <a:moveTo>
                    <a:pt x="30" y="136"/>
                  </a:moveTo>
                  <a:lnTo>
                    <a:pt x="21" y="133"/>
                  </a:lnTo>
                  <a:lnTo>
                    <a:pt x="12" y="122"/>
                  </a:lnTo>
                  <a:lnTo>
                    <a:pt x="4" y="108"/>
                  </a:lnTo>
                  <a:lnTo>
                    <a:pt x="0" y="94"/>
                  </a:lnTo>
                  <a:lnTo>
                    <a:pt x="4" y="72"/>
                  </a:lnTo>
                  <a:lnTo>
                    <a:pt x="17" y="51"/>
                  </a:lnTo>
                  <a:lnTo>
                    <a:pt x="38" y="26"/>
                  </a:lnTo>
                  <a:lnTo>
                    <a:pt x="73" y="0"/>
                  </a:lnTo>
                  <a:lnTo>
                    <a:pt x="64" y="51"/>
                  </a:lnTo>
                  <a:lnTo>
                    <a:pt x="51" y="90"/>
                  </a:lnTo>
                  <a:lnTo>
                    <a:pt x="43" y="119"/>
                  </a:lnTo>
                  <a:lnTo>
                    <a:pt x="30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6" name="Freeform 106"/>
            <p:cNvSpPr>
              <a:spLocks/>
            </p:cNvSpPr>
            <p:nvPr/>
          </p:nvSpPr>
          <p:spPr bwMode="auto">
            <a:xfrm>
              <a:off x="2530" y="3718"/>
              <a:ext cx="112" cy="79"/>
            </a:xfrm>
            <a:custGeom>
              <a:avLst/>
              <a:gdLst>
                <a:gd name="T0" fmla="*/ 0 w 112"/>
                <a:gd name="T1" fmla="*/ 4 h 79"/>
                <a:gd name="T2" fmla="*/ 17 w 112"/>
                <a:gd name="T3" fmla="*/ 0 h 79"/>
                <a:gd name="T4" fmla="*/ 43 w 112"/>
                <a:gd name="T5" fmla="*/ 4 h 79"/>
                <a:gd name="T6" fmla="*/ 60 w 112"/>
                <a:gd name="T7" fmla="*/ 15 h 79"/>
                <a:gd name="T8" fmla="*/ 73 w 112"/>
                <a:gd name="T9" fmla="*/ 29 h 79"/>
                <a:gd name="T10" fmla="*/ 90 w 112"/>
                <a:gd name="T11" fmla="*/ 51 h 79"/>
                <a:gd name="T12" fmla="*/ 112 w 112"/>
                <a:gd name="T13" fmla="*/ 79 h 79"/>
                <a:gd name="T14" fmla="*/ 34 w 112"/>
                <a:gd name="T15" fmla="*/ 43 h 79"/>
                <a:gd name="T16" fmla="*/ 9 w 112"/>
                <a:gd name="T17" fmla="*/ 22 h 79"/>
                <a:gd name="T18" fmla="*/ 0 w 112"/>
                <a:gd name="T19" fmla="*/ 15 h 79"/>
                <a:gd name="T20" fmla="*/ 0 w 112"/>
                <a:gd name="T21" fmla="*/ 4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79">
                  <a:moveTo>
                    <a:pt x="0" y="4"/>
                  </a:moveTo>
                  <a:lnTo>
                    <a:pt x="17" y="0"/>
                  </a:lnTo>
                  <a:lnTo>
                    <a:pt x="43" y="4"/>
                  </a:lnTo>
                  <a:lnTo>
                    <a:pt x="60" y="15"/>
                  </a:lnTo>
                  <a:lnTo>
                    <a:pt x="73" y="29"/>
                  </a:lnTo>
                  <a:lnTo>
                    <a:pt x="90" y="51"/>
                  </a:lnTo>
                  <a:lnTo>
                    <a:pt x="112" y="79"/>
                  </a:lnTo>
                  <a:lnTo>
                    <a:pt x="34" y="43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7" name="Freeform 107"/>
            <p:cNvSpPr>
              <a:spLocks/>
            </p:cNvSpPr>
            <p:nvPr/>
          </p:nvSpPr>
          <p:spPr bwMode="auto">
            <a:xfrm>
              <a:off x="846" y="3731"/>
              <a:ext cx="56" cy="151"/>
            </a:xfrm>
            <a:custGeom>
              <a:avLst/>
              <a:gdLst>
                <a:gd name="T0" fmla="*/ 34 w 56"/>
                <a:gd name="T1" fmla="*/ 0 h 151"/>
                <a:gd name="T2" fmla="*/ 47 w 56"/>
                <a:gd name="T3" fmla="*/ 4 h 151"/>
                <a:gd name="T4" fmla="*/ 52 w 56"/>
                <a:gd name="T5" fmla="*/ 15 h 151"/>
                <a:gd name="T6" fmla="*/ 56 w 56"/>
                <a:gd name="T7" fmla="*/ 36 h 151"/>
                <a:gd name="T8" fmla="*/ 56 w 56"/>
                <a:gd name="T9" fmla="*/ 58 h 151"/>
                <a:gd name="T10" fmla="*/ 43 w 56"/>
                <a:gd name="T11" fmla="*/ 111 h 151"/>
                <a:gd name="T12" fmla="*/ 34 w 56"/>
                <a:gd name="T13" fmla="*/ 137 h 151"/>
                <a:gd name="T14" fmla="*/ 22 w 56"/>
                <a:gd name="T15" fmla="*/ 151 h 151"/>
                <a:gd name="T16" fmla="*/ 9 w 56"/>
                <a:gd name="T17" fmla="*/ 111 h 151"/>
                <a:gd name="T18" fmla="*/ 0 w 56"/>
                <a:gd name="T19" fmla="*/ 69 h 151"/>
                <a:gd name="T20" fmla="*/ 4 w 56"/>
                <a:gd name="T21" fmla="*/ 47 h 151"/>
                <a:gd name="T22" fmla="*/ 9 w 56"/>
                <a:gd name="T23" fmla="*/ 29 h 151"/>
                <a:gd name="T24" fmla="*/ 17 w 56"/>
                <a:gd name="T25" fmla="*/ 11 h 151"/>
                <a:gd name="T26" fmla="*/ 34 w 56"/>
                <a:gd name="T27" fmla="*/ 0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51">
                  <a:moveTo>
                    <a:pt x="34" y="0"/>
                  </a:moveTo>
                  <a:lnTo>
                    <a:pt x="47" y="4"/>
                  </a:lnTo>
                  <a:lnTo>
                    <a:pt x="52" y="15"/>
                  </a:lnTo>
                  <a:lnTo>
                    <a:pt x="56" y="36"/>
                  </a:lnTo>
                  <a:lnTo>
                    <a:pt x="56" y="58"/>
                  </a:lnTo>
                  <a:lnTo>
                    <a:pt x="43" y="111"/>
                  </a:lnTo>
                  <a:lnTo>
                    <a:pt x="34" y="137"/>
                  </a:lnTo>
                  <a:lnTo>
                    <a:pt x="22" y="151"/>
                  </a:lnTo>
                  <a:lnTo>
                    <a:pt x="9" y="111"/>
                  </a:lnTo>
                  <a:lnTo>
                    <a:pt x="0" y="69"/>
                  </a:lnTo>
                  <a:lnTo>
                    <a:pt x="4" y="47"/>
                  </a:lnTo>
                  <a:lnTo>
                    <a:pt x="9" y="29"/>
                  </a:lnTo>
                  <a:lnTo>
                    <a:pt x="17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8" name="Freeform 108"/>
            <p:cNvSpPr>
              <a:spLocks/>
            </p:cNvSpPr>
            <p:nvPr/>
          </p:nvSpPr>
          <p:spPr bwMode="auto">
            <a:xfrm>
              <a:off x="451" y="3368"/>
              <a:ext cx="103" cy="75"/>
            </a:xfrm>
            <a:custGeom>
              <a:avLst/>
              <a:gdLst>
                <a:gd name="T0" fmla="*/ 99 w 103"/>
                <a:gd name="T1" fmla="*/ 71 h 75"/>
                <a:gd name="T2" fmla="*/ 90 w 103"/>
                <a:gd name="T3" fmla="*/ 75 h 75"/>
                <a:gd name="T4" fmla="*/ 82 w 103"/>
                <a:gd name="T5" fmla="*/ 75 h 75"/>
                <a:gd name="T6" fmla="*/ 73 w 103"/>
                <a:gd name="T7" fmla="*/ 71 h 75"/>
                <a:gd name="T8" fmla="*/ 60 w 103"/>
                <a:gd name="T9" fmla="*/ 64 h 75"/>
                <a:gd name="T10" fmla="*/ 34 w 103"/>
                <a:gd name="T11" fmla="*/ 39 h 75"/>
                <a:gd name="T12" fmla="*/ 0 w 103"/>
                <a:gd name="T13" fmla="*/ 0 h 75"/>
                <a:gd name="T14" fmla="*/ 34 w 103"/>
                <a:gd name="T15" fmla="*/ 10 h 75"/>
                <a:gd name="T16" fmla="*/ 69 w 103"/>
                <a:gd name="T17" fmla="*/ 32 h 75"/>
                <a:gd name="T18" fmla="*/ 95 w 103"/>
                <a:gd name="T19" fmla="*/ 57 h 75"/>
                <a:gd name="T20" fmla="*/ 103 w 103"/>
                <a:gd name="T21" fmla="*/ 64 h 75"/>
                <a:gd name="T22" fmla="*/ 99 w 103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3" h="75">
                  <a:moveTo>
                    <a:pt x="99" y="71"/>
                  </a:moveTo>
                  <a:lnTo>
                    <a:pt x="90" y="75"/>
                  </a:lnTo>
                  <a:lnTo>
                    <a:pt x="82" y="75"/>
                  </a:lnTo>
                  <a:lnTo>
                    <a:pt x="73" y="71"/>
                  </a:lnTo>
                  <a:lnTo>
                    <a:pt x="60" y="64"/>
                  </a:lnTo>
                  <a:lnTo>
                    <a:pt x="34" y="39"/>
                  </a:lnTo>
                  <a:lnTo>
                    <a:pt x="0" y="0"/>
                  </a:lnTo>
                  <a:lnTo>
                    <a:pt x="34" y="10"/>
                  </a:lnTo>
                  <a:lnTo>
                    <a:pt x="69" y="32"/>
                  </a:lnTo>
                  <a:lnTo>
                    <a:pt x="95" y="57"/>
                  </a:lnTo>
                  <a:lnTo>
                    <a:pt x="103" y="64"/>
                  </a:lnTo>
                  <a:lnTo>
                    <a:pt x="99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9" name="Freeform 109"/>
            <p:cNvSpPr>
              <a:spLocks/>
            </p:cNvSpPr>
            <p:nvPr/>
          </p:nvSpPr>
          <p:spPr bwMode="auto">
            <a:xfrm>
              <a:off x="236" y="3171"/>
              <a:ext cx="90" cy="43"/>
            </a:xfrm>
            <a:custGeom>
              <a:avLst/>
              <a:gdLst>
                <a:gd name="T0" fmla="*/ 90 w 90"/>
                <a:gd name="T1" fmla="*/ 28 h 43"/>
                <a:gd name="T2" fmla="*/ 73 w 90"/>
                <a:gd name="T3" fmla="*/ 10 h 43"/>
                <a:gd name="T4" fmla="*/ 52 w 90"/>
                <a:gd name="T5" fmla="*/ 0 h 43"/>
                <a:gd name="T6" fmla="*/ 26 w 90"/>
                <a:gd name="T7" fmla="*/ 0 h 43"/>
                <a:gd name="T8" fmla="*/ 0 w 90"/>
                <a:gd name="T9" fmla="*/ 3 h 43"/>
                <a:gd name="T10" fmla="*/ 17 w 90"/>
                <a:gd name="T11" fmla="*/ 18 h 43"/>
                <a:gd name="T12" fmla="*/ 39 w 90"/>
                <a:gd name="T13" fmla="*/ 35 h 43"/>
                <a:gd name="T14" fmla="*/ 65 w 90"/>
                <a:gd name="T15" fmla="*/ 43 h 43"/>
                <a:gd name="T16" fmla="*/ 78 w 90"/>
                <a:gd name="T17" fmla="*/ 39 h 43"/>
                <a:gd name="T18" fmla="*/ 90 w 90"/>
                <a:gd name="T19" fmla="*/ 28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43">
                  <a:moveTo>
                    <a:pt x="90" y="28"/>
                  </a:moveTo>
                  <a:lnTo>
                    <a:pt x="73" y="1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17" y="18"/>
                  </a:lnTo>
                  <a:lnTo>
                    <a:pt x="39" y="35"/>
                  </a:lnTo>
                  <a:lnTo>
                    <a:pt x="65" y="43"/>
                  </a:lnTo>
                  <a:lnTo>
                    <a:pt x="78" y="39"/>
                  </a:lnTo>
                  <a:lnTo>
                    <a:pt x="90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0" name="Freeform 110"/>
            <p:cNvSpPr>
              <a:spLocks/>
            </p:cNvSpPr>
            <p:nvPr/>
          </p:nvSpPr>
          <p:spPr bwMode="auto">
            <a:xfrm>
              <a:off x="1224" y="3618"/>
              <a:ext cx="39" cy="86"/>
            </a:xfrm>
            <a:custGeom>
              <a:avLst/>
              <a:gdLst>
                <a:gd name="T0" fmla="*/ 4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47 h 86"/>
                <a:gd name="T8" fmla="*/ 4 w 39"/>
                <a:gd name="T9" fmla="*/ 61 h 86"/>
                <a:gd name="T10" fmla="*/ 17 w 39"/>
                <a:gd name="T11" fmla="*/ 72 h 86"/>
                <a:gd name="T12" fmla="*/ 39 w 39"/>
                <a:gd name="T13" fmla="*/ 86 h 86"/>
                <a:gd name="T14" fmla="*/ 39 w 39"/>
                <a:gd name="T15" fmla="*/ 54 h 86"/>
                <a:gd name="T16" fmla="*/ 30 w 39"/>
                <a:gd name="T17" fmla="*/ 25 h 86"/>
                <a:gd name="T18" fmla="*/ 22 w 39"/>
                <a:gd name="T19" fmla="*/ 11 h 86"/>
                <a:gd name="T20" fmla="*/ 4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4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4" y="61"/>
                  </a:lnTo>
                  <a:lnTo>
                    <a:pt x="17" y="72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0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1" name="Freeform 111"/>
            <p:cNvSpPr>
              <a:spLocks/>
            </p:cNvSpPr>
            <p:nvPr/>
          </p:nvSpPr>
          <p:spPr bwMode="auto">
            <a:xfrm>
              <a:off x="288" y="3364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8 w 94"/>
                <a:gd name="T7" fmla="*/ 32 h 36"/>
                <a:gd name="T8" fmla="*/ 60 w 94"/>
                <a:gd name="T9" fmla="*/ 18 h 36"/>
                <a:gd name="T10" fmla="*/ 73 w 94"/>
                <a:gd name="T11" fmla="*/ 14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8" y="32"/>
                  </a:lnTo>
                  <a:lnTo>
                    <a:pt x="60" y="18"/>
                  </a:lnTo>
                  <a:lnTo>
                    <a:pt x="73" y="14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2" name="Freeform 112"/>
            <p:cNvSpPr>
              <a:spLocks/>
            </p:cNvSpPr>
            <p:nvPr/>
          </p:nvSpPr>
          <p:spPr bwMode="auto">
            <a:xfrm>
              <a:off x="902" y="3675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1 w 60"/>
                <a:gd name="T3" fmla="*/ 58 h 61"/>
                <a:gd name="T4" fmla="*/ 30 w 60"/>
                <a:gd name="T5" fmla="*/ 54 h 61"/>
                <a:gd name="T6" fmla="*/ 34 w 60"/>
                <a:gd name="T7" fmla="*/ 43 h 61"/>
                <a:gd name="T8" fmla="*/ 34 w 60"/>
                <a:gd name="T9" fmla="*/ 18 h 61"/>
                <a:gd name="T10" fmla="*/ 43 w 60"/>
                <a:gd name="T11" fmla="*/ 8 h 61"/>
                <a:gd name="T12" fmla="*/ 60 w 60"/>
                <a:gd name="T13" fmla="*/ 0 h 61"/>
                <a:gd name="T14" fmla="*/ 30 w 60"/>
                <a:gd name="T15" fmla="*/ 8 h 61"/>
                <a:gd name="T16" fmla="*/ 9 w 60"/>
                <a:gd name="T17" fmla="*/ 18 h 61"/>
                <a:gd name="T18" fmla="*/ 0 w 60"/>
                <a:gd name="T19" fmla="*/ 33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21" y="58"/>
                  </a:lnTo>
                  <a:lnTo>
                    <a:pt x="30" y="54"/>
                  </a:lnTo>
                  <a:lnTo>
                    <a:pt x="34" y="43"/>
                  </a:lnTo>
                  <a:lnTo>
                    <a:pt x="34" y="18"/>
                  </a:lnTo>
                  <a:lnTo>
                    <a:pt x="43" y="8"/>
                  </a:lnTo>
                  <a:lnTo>
                    <a:pt x="60" y="0"/>
                  </a:lnTo>
                  <a:lnTo>
                    <a:pt x="30" y="8"/>
                  </a:lnTo>
                  <a:lnTo>
                    <a:pt x="9" y="18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3" name="Freeform 113"/>
            <p:cNvSpPr>
              <a:spLocks/>
            </p:cNvSpPr>
            <p:nvPr/>
          </p:nvSpPr>
          <p:spPr bwMode="auto">
            <a:xfrm>
              <a:off x="567" y="3604"/>
              <a:ext cx="77" cy="68"/>
            </a:xfrm>
            <a:custGeom>
              <a:avLst/>
              <a:gdLst>
                <a:gd name="T0" fmla="*/ 4 w 77"/>
                <a:gd name="T1" fmla="*/ 0 h 68"/>
                <a:gd name="T2" fmla="*/ 30 w 77"/>
                <a:gd name="T3" fmla="*/ 0 h 68"/>
                <a:gd name="T4" fmla="*/ 43 w 77"/>
                <a:gd name="T5" fmla="*/ 7 h 68"/>
                <a:gd name="T6" fmla="*/ 52 w 77"/>
                <a:gd name="T7" fmla="*/ 18 h 68"/>
                <a:gd name="T8" fmla="*/ 60 w 77"/>
                <a:gd name="T9" fmla="*/ 50 h 68"/>
                <a:gd name="T10" fmla="*/ 64 w 77"/>
                <a:gd name="T11" fmla="*/ 61 h 68"/>
                <a:gd name="T12" fmla="*/ 77 w 77"/>
                <a:gd name="T13" fmla="*/ 68 h 68"/>
                <a:gd name="T14" fmla="*/ 43 w 77"/>
                <a:gd name="T15" fmla="*/ 57 h 68"/>
                <a:gd name="T16" fmla="*/ 17 w 77"/>
                <a:gd name="T17" fmla="*/ 43 h 68"/>
                <a:gd name="T18" fmla="*/ 4 w 77"/>
                <a:gd name="T19" fmla="*/ 25 h 68"/>
                <a:gd name="T20" fmla="*/ 0 w 77"/>
                <a:gd name="T21" fmla="*/ 14 h 68"/>
                <a:gd name="T22" fmla="*/ 4 w 7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68">
                  <a:moveTo>
                    <a:pt x="4" y="0"/>
                  </a:moveTo>
                  <a:lnTo>
                    <a:pt x="30" y="0"/>
                  </a:lnTo>
                  <a:lnTo>
                    <a:pt x="43" y="7"/>
                  </a:lnTo>
                  <a:lnTo>
                    <a:pt x="52" y="18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7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4" name="Freeform 114"/>
            <p:cNvSpPr>
              <a:spLocks/>
            </p:cNvSpPr>
            <p:nvPr/>
          </p:nvSpPr>
          <p:spPr bwMode="auto">
            <a:xfrm>
              <a:off x="1216" y="3804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8 w 73"/>
                <a:gd name="T3" fmla="*/ 29 h 58"/>
                <a:gd name="T4" fmla="*/ 25 w 73"/>
                <a:gd name="T5" fmla="*/ 47 h 58"/>
                <a:gd name="T6" fmla="*/ 73 w 73"/>
                <a:gd name="T7" fmla="*/ 58 h 58"/>
                <a:gd name="T8" fmla="*/ 64 w 73"/>
                <a:gd name="T9" fmla="*/ 36 h 58"/>
                <a:gd name="T10" fmla="*/ 51 w 73"/>
                <a:gd name="T11" fmla="*/ 18 h 58"/>
                <a:gd name="T12" fmla="*/ 30 w 73"/>
                <a:gd name="T13" fmla="*/ 4 h 58"/>
                <a:gd name="T14" fmla="*/ 17 w 73"/>
                <a:gd name="T15" fmla="*/ 0 h 58"/>
                <a:gd name="T16" fmla="*/ 0 w 73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58">
                  <a:moveTo>
                    <a:pt x="0" y="8"/>
                  </a:moveTo>
                  <a:lnTo>
                    <a:pt x="8" y="29"/>
                  </a:lnTo>
                  <a:lnTo>
                    <a:pt x="25" y="47"/>
                  </a:lnTo>
                  <a:lnTo>
                    <a:pt x="73" y="58"/>
                  </a:lnTo>
                  <a:lnTo>
                    <a:pt x="64" y="36"/>
                  </a:lnTo>
                  <a:lnTo>
                    <a:pt x="51" y="18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5" name="Freeform 115"/>
            <p:cNvSpPr>
              <a:spLocks/>
            </p:cNvSpPr>
            <p:nvPr/>
          </p:nvSpPr>
          <p:spPr bwMode="auto">
            <a:xfrm>
              <a:off x="64" y="3153"/>
              <a:ext cx="91" cy="39"/>
            </a:xfrm>
            <a:custGeom>
              <a:avLst/>
              <a:gdLst>
                <a:gd name="T0" fmla="*/ 91 w 91"/>
                <a:gd name="T1" fmla="*/ 7 h 39"/>
                <a:gd name="T2" fmla="*/ 61 w 91"/>
                <a:gd name="T3" fmla="*/ 0 h 39"/>
                <a:gd name="T4" fmla="*/ 39 w 91"/>
                <a:gd name="T5" fmla="*/ 7 h 39"/>
                <a:gd name="T6" fmla="*/ 18 w 91"/>
                <a:gd name="T7" fmla="*/ 21 h 39"/>
                <a:gd name="T8" fmla="*/ 0 w 91"/>
                <a:gd name="T9" fmla="*/ 39 h 39"/>
                <a:gd name="T10" fmla="*/ 26 w 91"/>
                <a:gd name="T11" fmla="*/ 39 h 39"/>
                <a:gd name="T12" fmla="*/ 56 w 91"/>
                <a:gd name="T13" fmla="*/ 39 h 39"/>
                <a:gd name="T14" fmla="*/ 82 w 91"/>
                <a:gd name="T15" fmla="*/ 28 h 39"/>
                <a:gd name="T16" fmla="*/ 91 w 91"/>
                <a:gd name="T17" fmla="*/ 21 h 39"/>
                <a:gd name="T18" fmla="*/ 91 w 91"/>
                <a:gd name="T19" fmla="*/ 7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1" h="39">
                  <a:moveTo>
                    <a:pt x="91" y="7"/>
                  </a:moveTo>
                  <a:lnTo>
                    <a:pt x="61" y="0"/>
                  </a:lnTo>
                  <a:lnTo>
                    <a:pt x="39" y="7"/>
                  </a:lnTo>
                  <a:lnTo>
                    <a:pt x="18" y="21"/>
                  </a:lnTo>
                  <a:lnTo>
                    <a:pt x="0" y="39"/>
                  </a:lnTo>
                  <a:lnTo>
                    <a:pt x="26" y="39"/>
                  </a:lnTo>
                  <a:lnTo>
                    <a:pt x="56" y="39"/>
                  </a:lnTo>
                  <a:lnTo>
                    <a:pt x="82" y="28"/>
                  </a:lnTo>
                  <a:lnTo>
                    <a:pt x="91" y="21"/>
                  </a:lnTo>
                  <a:lnTo>
                    <a:pt x="91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6" name="Freeform 116"/>
            <p:cNvSpPr>
              <a:spLocks/>
            </p:cNvSpPr>
            <p:nvPr/>
          </p:nvSpPr>
          <p:spPr bwMode="auto">
            <a:xfrm>
              <a:off x="382" y="3192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2 h 61"/>
                <a:gd name="T4" fmla="*/ 17 w 26"/>
                <a:gd name="T5" fmla="*/ 14 h 61"/>
                <a:gd name="T6" fmla="*/ 0 w 26"/>
                <a:gd name="T7" fmla="*/ 0 h 61"/>
                <a:gd name="T8" fmla="*/ 0 w 26"/>
                <a:gd name="T9" fmla="*/ 36 h 61"/>
                <a:gd name="T10" fmla="*/ 9 w 26"/>
                <a:gd name="T11" fmla="*/ 50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1">
                  <a:moveTo>
                    <a:pt x="26" y="61"/>
                  </a:moveTo>
                  <a:lnTo>
                    <a:pt x="26" y="32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7" name="Freeform 117"/>
            <p:cNvSpPr>
              <a:spLocks/>
            </p:cNvSpPr>
            <p:nvPr/>
          </p:nvSpPr>
          <p:spPr bwMode="auto">
            <a:xfrm>
              <a:off x="2779" y="3708"/>
              <a:ext cx="30" cy="46"/>
            </a:xfrm>
            <a:custGeom>
              <a:avLst/>
              <a:gdLst>
                <a:gd name="T0" fmla="*/ 0 w 30"/>
                <a:gd name="T1" fmla="*/ 0 h 46"/>
                <a:gd name="T2" fmla="*/ 0 w 30"/>
                <a:gd name="T3" fmla="*/ 10 h 46"/>
                <a:gd name="T4" fmla="*/ 0 w 30"/>
                <a:gd name="T5" fmla="*/ 25 h 46"/>
                <a:gd name="T6" fmla="*/ 9 w 30"/>
                <a:gd name="T7" fmla="*/ 36 h 46"/>
                <a:gd name="T8" fmla="*/ 22 w 30"/>
                <a:gd name="T9" fmla="*/ 46 h 46"/>
                <a:gd name="T10" fmla="*/ 30 w 30"/>
                <a:gd name="T11" fmla="*/ 28 h 46"/>
                <a:gd name="T12" fmla="*/ 22 w 30"/>
                <a:gd name="T13" fmla="*/ 14 h 46"/>
                <a:gd name="T14" fmla="*/ 9 w 30"/>
                <a:gd name="T15" fmla="*/ 7 h 46"/>
                <a:gd name="T16" fmla="*/ 0 w 30"/>
                <a:gd name="T17" fmla="*/ 7 h 46"/>
                <a:gd name="T18" fmla="*/ 0 w 3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46">
                  <a:moveTo>
                    <a:pt x="0" y="0"/>
                  </a:moveTo>
                  <a:lnTo>
                    <a:pt x="0" y="10"/>
                  </a:lnTo>
                  <a:lnTo>
                    <a:pt x="0" y="25"/>
                  </a:lnTo>
                  <a:lnTo>
                    <a:pt x="9" y="36"/>
                  </a:lnTo>
                  <a:lnTo>
                    <a:pt x="22" y="46"/>
                  </a:lnTo>
                  <a:lnTo>
                    <a:pt x="30" y="28"/>
                  </a:lnTo>
                  <a:lnTo>
                    <a:pt x="22" y="14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408" name="Freeform 118"/>
            <p:cNvSpPr>
              <a:spLocks/>
            </p:cNvSpPr>
            <p:nvPr/>
          </p:nvSpPr>
          <p:spPr bwMode="auto">
            <a:xfrm>
              <a:off x="606" y="3561"/>
              <a:ext cx="73" cy="21"/>
            </a:xfrm>
            <a:custGeom>
              <a:avLst/>
              <a:gdLst>
                <a:gd name="T0" fmla="*/ 73 w 73"/>
                <a:gd name="T1" fmla="*/ 3 h 21"/>
                <a:gd name="T2" fmla="*/ 38 w 73"/>
                <a:gd name="T3" fmla="*/ 0 h 21"/>
                <a:gd name="T4" fmla="*/ 21 w 73"/>
                <a:gd name="T5" fmla="*/ 3 h 21"/>
                <a:gd name="T6" fmla="*/ 0 w 73"/>
                <a:gd name="T7" fmla="*/ 14 h 21"/>
                <a:gd name="T8" fmla="*/ 38 w 73"/>
                <a:gd name="T9" fmla="*/ 21 h 21"/>
                <a:gd name="T10" fmla="*/ 55 w 73"/>
                <a:gd name="T11" fmla="*/ 18 h 21"/>
                <a:gd name="T12" fmla="*/ 73 w 73"/>
                <a:gd name="T13" fmla="*/ 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1">
                  <a:moveTo>
                    <a:pt x="73" y="3"/>
                  </a:moveTo>
                  <a:lnTo>
                    <a:pt x="38" y="0"/>
                  </a:lnTo>
                  <a:lnTo>
                    <a:pt x="21" y="3"/>
                  </a:lnTo>
                  <a:lnTo>
                    <a:pt x="0" y="14"/>
                  </a:lnTo>
                  <a:lnTo>
                    <a:pt x="38" y="21"/>
                  </a:lnTo>
                  <a:lnTo>
                    <a:pt x="55" y="18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9" name="Freeform 119"/>
            <p:cNvSpPr>
              <a:spLocks/>
            </p:cNvSpPr>
            <p:nvPr/>
          </p:nvSpPr>
          <p:spPr bwMode="auto">
            <a:xfrm>
              <a:off x="1353" y="3801"/>
              <a:ext cx="86" cy="39"/>
            </a:xfrm>
            <a:custGeom>
              <a:avLst/>
              <a:gdLst>
                <a:gd name="T0" fmla="*/ 0 w 86"/>
                <a:gd name="T1" fmla="*/ 3 h 39"/>
                <a:gd name="T2" fmla="*/ 9 w 86"/>
                <a:gd name="T3" fmla="*/ 21 h 39"/>
                <a:gd name="T4" fmla="*/ 13 w 86"/>
                <a:gd name="T5" fmla="*/ 25 h 39"/>
                <a:gd name="T6" fmla="*/ 26 w 86"/>
                <a:gd name="T7" fmla="*/ 28 h 39"/>
                <a:gd name="T8" fmla="*/ 56 w 86"/>
                <a:gd name="T9" fmla="*/ 25 h 39"/>
                <a:gd name="T10" fmla="*/ 69 w 86"/>
                <a:gd name="T11" fmla="*/ 28 h 39"/>
                <a:gd name="T12" fmla="*/ 86 w 86"/>
                <a:gd name="T13" fmla="*/ 39 h 39"/>
                <a:gd name="T14" fmla="*/ 69 w 86"/>
                <a:gd name="T15" fmla="*/ 21 h 39"/>
                <a:gd name="T16" fmla="*/ 52 w 86"/>
                <a:gd name="T17" fmla="*/ 3 h 39"/>
                <a:gd name="T18" fmla="*/ 34 w 86"/>
                <a:gd name="T19" fmla="*/ 0 h 39"/>
                <a:gd name="T20" fmla="*/ 21 w 86"/>
                <a:gd name="T21" fmla="*/ 0 h 39"/>
                <a:gd name="T22" fmla="*/ 0 w 86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39">
                  <a:moveTo>
                    <a:pt x="0" y="3"/>
                  </a:moveTo>
                  <a:lnTo>
                    <a:pt x="9" y="21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56" y="25"/>
                  </a:lnTo>
                  <a:lnTo>
                    <a:pt x="69" y="28"/>
                  </a:lnTo>
                  <a:lnTo>
                    <a:pt x="86" y="39"/>
                  </a:lnTo>
                  <a:lnTo>
                    <a:pt x="69" y="21"/>
                  </a:lnTo>
                  <a:lnTo>
                    <a:pt x="52" y="3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0" name="Freeform 120"/>
            <p:cNvSpPr>
              <a:spLocks/>
            </p:cNvSpPr>
            <p:nvPr/>
          </p:nvSpPr>
          <p:spPr bwMode="auto">
            <a:xfrm>
              <a:off x="2938" y="3765"/>
              <a:ext cx="168" cy="72"/>
            </a:xfrm>
            <a:custGeom>
              <a:avLst/>
              <a:gdLst>
                <a:gd name="T0" fmla="*/ 168 w 168"/>
                <a:gd name="T1" fmla="*/ 7 h 72"/>
                <a:gd name="T2" fmla="*/ 168 w 168"/>
                <a:gd name="T3" fmla="*/ 14 h 72"/>
                <a:gd name="T4" fmla="*/ 159 w 168"/>
                <a:gd name="T5" fmla="*/ 25 h 72"/>
                <a:gd name="T6" fmla="*/ 142 w 168"/>
                <a:gd name="T7" fmla="*/ 36 h 72"/>
                <a:gd name="T8" fmla="*/ 116 w 168"/>
                <a:gd name="T9" fmla="*/ 50 h 72"/>
                <a:gd name="T10" fmla="*/ 52 w 168"/>
                <a:gd name="T11" fmla="*/ 68 h 72"/>
                <a:gd name="T12" fmla="*/ 26 w 168"/>
                <a:gd name="T13" fmla="*/ 72 h 72"/>
                <a:gd name="T14" fmla="*/ 0 w 168"/>
                <a:gd name="T15" fmla="*/ 72 h 72"/>
                <a:gd name="T16" fmla="*/ 34 w 168"/>
                <a:gd name="T17" fmla="*/ 43 h 72"/>
                <a:gd name="T18" fmla="*/ 77 w 168"/>
                <a:gd name="T19" fmla="*/ 14 h 72"/>
                <a:gd name="T20" fmla="*/ 103 w 168"/>
                <a:gd name="T21" fmla="*/ 7 h 72"/>
                <a:gd name="T22" fmla="*/ 125 w 168"/>
                <a:gd name="T23" fmla="*/ 0 h 72"/>
                <a:gd name="T24" fmla="*/ 146 w 168"/>
                <a:gd name="T25" fmla="*/ 0 h 72"/>
                <a:gd name="T26" fmla="*/ 168 w 168"/>
                <a:gd name="T27" fmla="*/ 7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8" h="72">
                  <a:moveTo>
                    <a:pt x="168" y="7"/>
                  </a:moveTo>
                  <a:lnTo>
                    <a:pt x="168" y="14"/>
                  </a:lnTo>
                  <a:lnTo>
                    <a:pt x="159" y="25"/>
                  </a:lnTo>
                  <a:lnTo>
                    <a:pt x="142" y="36"/>
                  </a:lnTo>
                  <a:lnTo>
                    <a:pt x="116" y="50"/>
                  </a:lnTo>
                  <a:lnTo>
                    <a:pt x="52" y="68"/>
                  </a:lnTo>
                  <a:lnTo>
                    <a:pt x="26" y="72"/>
                  </a:lnTo>
                  <a:lnTo>
                    <a:pt x="0" y="72"/>
                  </a:lnTo>
                  <a:lnTo>
                    <a:pt x="34" y="43"/>
                  </a:lnTo>
                  <a:lnTo>
                    <a:pt x="77" y="14"/>
                  </a:lnTo>
                  <a:lnTo>
                    <a:pt x="103" y="7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1" name="Freeform 121"/>
            <p:cNvSpPr>
              <a:spLocks/>
            </p:cNvSpPr>
            <p:nvPr/>
          </p:nvSpPr>
          <p:spPr bwMode="auto">
            <a:xfrm>
              <a:off x="739" y="3636"/>
              <a:ext cx="107" cy="39"/>
            </a:xfrm>
            <a:custGeom>
              <a:avLst/>
              <a:gdLst>
                <a:gd name="T0" fmla="*/ 0 w 107"/>
                <a:gd name="T1" fmla="*/ 25 h 39"/>
                <a:gd name="T2" fmla="*/ 21 w 107"/>
                <a:gd name="T3" fmla="*/ 39 h 39"/>
                <a:gd name="T4" fmla="*/ 34 w 107"/>
                <a:gd name="T5" fmla="*/ 39 h 39"/>
                <a:gd name="T6" fmla="*/ 51 w 107"/>
                <a:gd name="T7" fmla="*/ 36 h 39"/>
                <a:gd name="T8" fmla="*/ 81 w 107"/>
                <a:gd name="T9" fmla="*/ 18 h 39"/>
                <a:gd name="T10" fmla="*/ 99 w 107"/>
                <a:gd name="T11" fmla="*/ 11 h 39"/>
                <a:gd name="T12" fmla="*/ 107 w 107"/>
                <a:gd name="T13" fmla="*/ 14 h 39"/>
                <a:gd name="T14" fmla="*/ 77 w 107"/>
                <a:gd name="T15" fmla="*/ 4 h 39"/>
                <a:gd name="T16" fmla="*/ 43 w 107"/>
                <a:gd name="T17" fmla="*/ 0 h 39"/>
                <a:gd name="T18" fmla="*/ 17 w 107"/>
                <a:gd name="T19" fmla="*/ 7 h 39"/>
                <a:gd name="T20" fmla="*/ 8 w 107"/>
                <a:gd name="T21" fmla="*/ 14 h 39"/>
                <a:gd name="T22" fmla="*/ 0 w 107"/>
                <a:gd name="T23" fmla="*/ 25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" h="39">
                  <a:moveTo>
                    <a:pt x="0" y="25"/>
                  </a:moveTo>
                  <a:lnTo>
                    <a:pt x="21" y="39"/>
                  </a:lnTo>
                  <a:lnTo>
                    <a:pt x="34" y="39"/>
                  </a:lnTo>
                  <a:lnTo>
                    <a:pt x="51" y="36"/>
                  </a:lnTo>
                  <a:lnTo>
                    <a:pt x="81" y="18"/>
                  </a:lnTo>
                  <a:lnTo>
                    <a:pt x="99" y="11"/>
                  </a:lnTo>
                  <a:lnTo>
                    <a:pt x="107" y="14"/>
                  </a:lnTo>
                  <a:lnTo>
                    <a:pt x="77" y="4"/>
                  </a:lnTo>
                  <a:lnTo>
                    <a:pt x="43" y="0"/>
                  </a:lnTo>
                  <a:lnTo>
                    <a:pt x="17" y="7"/>
                  </a:lnTo>
                  <a:lnTo>
                    <a:pt x="8" y="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2" name="Freeform 122"/>
            <p:cNvSpPr>
              <a:spLocks/>
            </p:cNvSpPr>
            <p:nvPr/>
          </p:nvSpPr>
          <p:spPr bwMode="auto">
            <a:xfrm>
              <a:off x="1448" y="3822"/>
              <a:ext cx="103" cy="40"/>
            </a:xfrm>
            <a:custGeom>
              <a:avLst/>
              <a:gdLst>
                <a:gd name="T0" fmla="*/ 103 w 103"/>
                <a:gd name="T1" fmla="*/ 7 h 40"/>
                <a:gd name="T2" fmla="*/ 81 w 103"/>
                <a:gd name="T3" fmla="*/ 0 h 40"/>
                <a:gd name="T4" fmla="*/ 64 w 103"/>
                <a:gd name="T5" fmla="*/ 0 h 40"/>
                <a:gd name="T6" fmla="*/ 51 w 103"/>
                <a:gd name="T7" fmla="*/ 7 h 40"/>
                <a:gd name="T8" fmla="*/ 21 w 103"/>
                <a:gd name="T9" fmla="*/ 29 h 40"/>
                <a:gd name="T10" fmla="*/ 12 w 103"/>
                <a:gd name="T11" fmla="*/ 36 h 40"/>
                <a:gd name="T12" fmla="*/ 0 w 103"/>
                <a:gd name="T13" fmla="*/ 36 h 40"/>
                <a:gd name="T14" fmla="*/ 34 w 103"/>
                <a:gd name="T15" fmla="*/ 40 h 40"/>
                <a:gd name="T16" fmla="*/ 64 w 103"/>
                <a:gd name="T17" fmla="*/ 40 h 40"/>
                <a:gd name="T18" fmla="*/ 90 w 103"/>
                <a:gd name="T19" fmla="*/ 29 h 40"/>
                <a:gd name="T20" fmla="*/ 103 w 103"/>
                <a:gd name="T21" fmla="*/ 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0">
                  <a:moveTo>
                    <a:pt x="103" y="7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9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34" y="40"/>
                  </a:lnTo>
                  <a:lnTo>
                    <a:pt x="64" y="40"/>
                  </a:lnTo>
                  <a:lnTo>
                    <a:pt x="90" y="29"/>
                  </a:lnTo>
                  <a:lnTo>
                    <a:pt x="103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3" name="Freeform 123"/>
            <p:cNvSpPr>
              <a:spLocks/>
            </p:cNvSpPr>
            <p:nvPr/>
          </p:nvSpPr>
          <p:spPr bwMode="auto">
            <a:xfrm>
              <a:off x="288" y="3357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81 w 103"/>
                <a:gd name="T3" fmla="*/ 0 h 43"/>
                <a:gd name="T4" fmla="*/ 64 w 103"/>
                <a:gd name="T5" fmla="*/ 0 h 43"/>
                <a:gd name="T6" fmla="*/ 51 w 103"/>
                <a:gd name="T7" fmla="*/ 7 h 43"/>
                <a:gd name="T8" fmla="*/ 21 w 103"/>
                <a:gd name="T9" fmla="*/ 28 h 43"/>
                <a:gd name="T10" fmla="*/ 13 w 103"/>
                <a:gd name="T11" fmla="*/ 36 h 43"/>
                <a:gd name="T12" fmla="*/ 0 w 103"/>
                <a:gd name="T13" fmla="*/ 36 h 43"/>
                <a:gd name="T14" fmla="*/ 34 w 103"/>
                <a:gd name="T15" fmla="*/ 43 h 43"/>
                <a:gd name="T16" fmla="*/ 64 w 103"/>
                <a:gd name="T17" fmla="*/ 39 h 43"/>
                <a:gd name="T18" fmla="*/ 90 w 103"/>
                <a:gd name="T19" fmla="*/ 32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3">
                  <a:moveTo>
                    <a:pt x="103" y="11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8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34" y="43"/>
                  </a:lnTo>
                  <a:lnTo>
                    <a:pt x="64" y="39"/>
                  </a:lnTo>
                  <a:lnTo>
                    <a:pt x="90" y="32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4" name="Freeform 124"/>
            <p:cNvSpPr>
              <a:spLocks/>
            </p:cNvSpPr>
            <p:nvPr/>
          </p:nvSpPr>
          <p:spPr bwMode="auto">
            <a:xfrm>
              <a:off x="228" y="3346"/>
              <a:ext cx="60" cy="43"/>
            </a:xfrm>
            <a:custGeom>
              <a:avLst/>
              <a:gdLst>
                <a:gd name="T0" fmla="*/ 0 w 60"/>
                <a:gd name="T1" fmla="*/ 0 h 43"/>
                <a:gd name="T2" fmla="*/ 4 w 60"/>
                <a:gd name="T3" fmla="*/ 14 h 43"/>
                <a:gd name="T4" fmla="*/ 17 w 60"/>
                <a:gd name="T5" fmla="*/ 25 h 43"/>
                <a:gd name="T6" fmla="*/ 34 w 60"/>
                <a:gd name="T7" fmla="*/ 36 h 43"/>
                <a:gd name="T8" fmla="*/ 60 w 60"/>
                <a:gd name="T9" fmla="*/ 43 h 43"/>
                <a:gd name="T10" fmla="*/ 51 w 60"/>
                <a:gd name="T11" fmla="*/ 18 h 43"/>
                <a:gd name="T12" fmla="*/ 43 w 60"/>
                <a:gd name="T13" fmla="*/ 11 h 43"/>
                <a:gd name="T14" fmla="*/ 34 w 60"/>
                <a:gd name="T15" fmla="*/ 7 h 43"/>
                <a:gd name="T16" fmla="*/ 13 w 60"/>
                <a:gd name="T17" fmla="*/ 7 h 43"/>
                <a:gd name="T18" fmla="*/ 4 w 60"/>
                <a:gd name="T19" fmla="*/ 7 h 43"/>
                <a:gd name="T20" fmla="*/ 0 w 60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43">
                  <a:moveTo>
                    <a:pt x="0" y="0"/>
                  </a:moveTo>
                  <a:lnTo>
                    <a:pt x="4" y="14"/>
                  </a:lnTo>
                  <a:lnTo>
                    <a:pt x="17" y="25"/>
                  </a:lnTo>
                  <a:lnTo>
                    <a:pt x="34" y="36"/>
                  </a:lnTo>
                  <a:lnTo>
                    <a:pt x="60" y="43"/>
                  </a:lnTo>
                  <a:lnTo>
                    <a:pt x="51" y="18"/>
                  </a:lnTo>
                  <a:lnTo>
                    <a:pt x="43" y="11"/>
                  </a:lnTo>
                  <a:lnTo>
                    <a:pt x="34" y="7"/>
                  </a:lnTo>
                  <a:lnTo>
                    <a:pt x="13" y="7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5" name="Freeform 125"/>
            <p:cNvSpPr>
              <a:spLocks/>
            </p:cNvSpPr>
            <p:nvPr/>
          </p:nvSpPr>
          <p:spPr bwMode="auto">
            <a:xfrm>
              <a:off x="322" y="3389"/>
              <a:ext cx="60" cy="136"/>
            </a:xfrm>
            <a:custGeom>
              <a:avLst/>
              <a:gdLst>
                <a:gd name="T0" fmla="*/ 35 w 60"/>
                <a:gd name="T1" fmla="*/ 136 h 136"/>
                <a:gd name="T2" fmla="*/ 39 w 60"/>
                <a:gd name="T3" fmla="*/ 133 h 136"/>
                <a:gd name="T4" fmla="*/ 43 w 60"/>
                <a:gd name="T5" fmla="*/ 122 h 136"/>
                <a:gd name="T6" fmla="*/ 43 w 60"/>
                <a:gd name="T7" fmla="*/ 100 h 136"/>
                <a:gd name="T8" fmla="*/ 47 w 60"/>
                <a:gd name="T9" fmla="*/ 75 h 136"/>
                <a:gd name="T10" fmla="*/ 47 w 60"/>
                <a:gd name="T11" fmla="*/ 29 h 136"/>
                <a:gd name="T12" fmla="*/ 52 w 60"/>
                <a:gd name="T13" fmla="*/ 11 h 136"/>
                <a:gd name="T14" fmla="*/ 60 w 60"/>
                <a:gd name="T15" fmla="*/ 0 h 136"/>
                <a:gd name="T16" fmla="*/ 26 w 60"/>
                <a:gd name="T17" fmla="*/ 39 h 136"/>
                <a:gd name="T18" fmla="*/ 9 w 60"/>
                <a:gd name="T19" fmla="*/ 57 h 136"/>
                <a:gd name="T20" fmla="*/ 4 w 60"/>
                <a:gd name="T21" fmla="*/ 72 h 136"/>
                <a:gd name="T22" fmla="*/ 0 w 60"/>
                <a:gd name="T23" fmla="*/ 86 h 136"/>
                <a:gd name="T24" fmla="*/ 4 w 60"/>
                <a:gd name="T25" fmla="*/ 100 h 136"/>
                <a:gd name="T26" fmla="*/ 17 w 60"/>
                <a:gd name="T27" fmla="*/ 118 h 136"/>
                <a:gd name="T28" fmla="*/ 35 w 60"/>
                <a:gd name="T29" fmla="*/ 136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" h="136">
                  <a:moveTo>
                    <a:pt x="35" y="136"/>
                  </a:moveTo>
                  <a:lnTo>
                    <a:pt x="39" y="133"/>
                  </a:lnTo>
                  <a:lnTo>
                    <a:pt x="43" y="122"/>
                  </a:lnTo>
                  <a:lnTo>
                    <a:pt x="43" y="100"/>
                  </a:lnTo>
                  <a:lnTo>
                    <a:pt x="47" y="75"/>
                  </a:lnTo>
                  <a:lnTo>
                    <a:pt x="47" y="29"/>
                  </a:lnTo>
                  <a:lnTo>
                    <a:pt x="52" y="11"/>
                  </a:lnTo>
                  <a:lnTo>
                    <a:pt x="60" y="0"/>
                  </a:lnTo>
                  <a:lnTo>
                    <a:pt x="26" y="39"/>
                  </a:lnTo>
                  <a:lnTo>
                    <a:pt x="9" y="57"/>
                  </a:lnTo>
                  <a:lnTo>
                    <a:pt x="4" y="72"/>
                  </a:lnTo>
                  <a:lnTo>
                    <a:pt x="0" y="86"/>
                  </a:lnTo>
                  <a:lnTo>
                    <a:pt x="4" y="100"/>
                  </a:lnTo>
                  <a:lnTo>
                    <a:pt x="17" y="118"/>
                  </a:lnTo>
                  <a:lnTo>
                    <a:pt x="35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6" name="Freeform 126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5 w 17"/>
                <a:gd name="T11" fmla="*/ 11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  <a:lnTo>
                    <a:pt x="5" y="1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7" name="Freeform 127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8" name="Freeform 128"/>
            <p:cNvSpPr>
              <a:spLocks/>
            </p:cNvSpPr>
            <p:nvPr/>
          </p:nvSpPr>
          <p:spPr bwMode="auto">
            <a:xfrm>
              <a:off x="1658" y="3607"/>
              <a:ext cx="69" cy="58"/>
            </a:xfrm>
            <a:custGeom>
              <a:avLst/>
              <a:gdLst>
                <a:gd name="T0" fmla="*/ 0 w 69"/>
                <a:gd name="T1" fmla="*/ 8 h 58"/>
                <a:gd name="T2" fmla="*/ 4 w 69"/>
                <a:gd name="T3" fmla="*/ 29 h 58"/>
                <a:gd name="T4" fmla="*/ 21 w 69"/>
                <a:gd name="T5" fmla="*/ 43 h 58"/>
                <a:gd name="T6" fmla="*/ 69 w 69"/>
                <a:gd name="T7" fmla="*/ 58 h 58"/>
                <a:gd name="T8" fmla="*/ 64 w 69"/>
                <a:gd name="T9" fmla="*/ 40 h 58"/>
                <a:gd name="T10" fmla="*/ 47 w 69"/>
                <a:gd name="T11" fmla="*/ 15 h 58"/>
                <a:gd name="T12" fmla="*/ 26 w 69"/>
                <a:gd name="T13" fmla="*/ 0 h 58"/>
                <a:gd name="T14" fmla="*/ 13 w 69"/>
                <a:gd name="T15" fmla="*/ 0 h 58"/>
                <a:gd name="T16" fmla="*/ 0 w 69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58">
                  <a:moveTo>
                    <a:pt x="0" y="8"/>
                  </a:moveTo>
                  <a:lnTo>
                    <a:pt x="4" y="29"/>
                  </a:lnTo>
                  <a:lnTo>
                    <a:pt x="21" y="43"/>
                  </a:lnTo>
                  <a:lnTo>
                    <a:pt x="69" y="58"/>
                  </a:lnTo>
                  <a:lnTo>
                    <a:pt x="64" y="40"/>
                  </a:lnTo>
                  <a:lnTo>
                    <a:pt x="47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9" name="Freeform 129"/>
            <p:cNvSpPr>
              <a:spLocks/>
            </p:cNvSpPr>
            <p:nvPr/>
          </p:nvSpPr>
          <p:spPr bwMode="auto">
            <a:xfrm>
              <a:off x="1679" y="3683"/>
              <a:ext cx="39" cy="86"/>
            </a:xfrm>
            <a:custGeom>
              <a:avLst/>
              <a:gdLst>
                <a:gd name="T0" fmla="*/ 5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5 w 39"/>
                <a:gd name="T9" fmla="*/ 61 h 86"/>
                <a:gd name="T10" fmla="*/ 18 w 39"/>
                <a:gd name="T11" fmla="*/ 75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8 h 86"/>
                <a:gd name="T18" fmla="*/ 22 w 39"/>
                <a:gd name="T19" fmla="*/ 14 h 86"/>
                <a:gd name="T20" fmla="*/ 5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5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18" y="75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8"/>
                  </a:lnTo>
                  <a:lnTo>
                    <a:pt x="22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0" name="Freeform 130"/>
            <p:cNvSpPr>
              <a:spLocks/>
            </p:cNvSpPr>
            <p:nvPr/>
          </p:nvSpPr>
          <p:spPr bwMode="auto">
            <a:xfrm>
              <a:off x="945" y="3686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30 w 94"/>
                <a:gd name="T5" fmla="*/ 36 h 36"/>
                <a:gd name="T6" fmla="*/ 39 w 94"/>
                <a:gd name="T7" fmla="*/ 32 h 36"/>
                <a:gd name="T8" fmla="*/ 64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7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30" y="36"/>
                  </a:lnTo>
                  <a:lnTo>
                    <a:pt x="39" y="32"/>
                  </a:lnTo>
                  <a:lnTo>
                    <a:pt x="64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7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1" name="Freeform 131"/>
            <p:cNvSpPr>
              <a:spLocks/>
            </p:cNvSpPr>
            <p:nvPr/>
          </p:nvSpPr>
          <p:spPr bwMode="auto">
            <a:xfrm>
              <a:off x="554" y="3479"/>
              <a:ext cx="43" cy="85"/>
            </a:xfrm>
            <a:custGeom>
              <a:avLst/>
              <a:gdLst>
                <a:gd name="T0" fmla="*/ 9 w 43"/>
                <a:gd name="T1" fmla="*/ 0 h 85"/>
                <a:gd name="T2" fmla="*/ 4 w 43"/>
                <a:gd name="T3" fmla="*/ 14 h 85"/>
                <a:gd name="T4" fmla="*/ 0 w 43"/>
                <a:gd name="T5" fmla="*/ 39 h 85"/>
                <a:gd name="T6" fmla="*/ 4 w 43"/>
                <a:gd name="T7" fmla="*/ 50 h 85"/>
                <a:gd name="T8" fmla="*/ 9 w 43"/>
                <a:gd name="T9" fmla="*/ 60 h 85"/>
                <a:gd name="T10" fmla="*/ 22 w 43"/>
                <a:gd name="T11" fmla="*/ 75 h 85"/>
                <a:gd name="T12" fmla="*/ 39 w 43"/>
                <a:gd name="T13" fmla="*/ 85 h 85"/>
                <a:gd name="T14" fmla="*/ 43 w 43"/>
                <a:gd name="T15" fmla="*/ 53 h 85"/>
                <a:gd name="T16" fmla="*/ 34 w 43"/>
                <a:gd name="T17" fmla="*/ 25 h 85"/>
                <a:gd name="T18" fmla="*/ 26 w 43"/>
                <a:gd name="T19" fmla="*/ 10 h 85"/>
                <a:gd name="T20" fmla="*/ 9 w 43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5">
                  <a:moveTo>
                    <a:pt x="9" y="0"/>
                  </a:moveTo>
                  <a:lnTo>
                    <a:pt x="4" y="14"/>
                  </a:lnTo>
                  <a:lnTo>
                    <a:pt x="0" y="39"/>
                  </a:lnTo>
                  <a:lnTo>
                    <a:pt x="4" y="50"/>
                  </a:lnTo>
                  <a:lnTo>
                    <a:pt x="9" y="60"/>
                  </a:lnTo>
                  <a:lnTo>
                    <a:pt x="22" y="75"/>
                  </a:lnTo>
                  <a:lnTo>
                    <a:pt x="39" y="85"/>
                  </a:lnTo>
                  <a:lnTo>
                    <a:pt x="43" y="53"/>
                  </a:lnTo>
                  <a:lnTo>
                    <a:pt x="34" y="25"/>
                  </a:lnTo>
                  <a:lnTo>
                    <a:pt x="2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2" name="Freeform 132"/>
            <p:cNvSpPr>
              <a:spLocks/>
            </p:cNvSpPr>
            <p:nvPr/>
          </p:nvSpPr>
          <p:spPr bwMode="auto">
            <a:xfrm>
              <a:off x="3398" y="3704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2 h 79"/>
                <a:gd name="T6" fmla="*/ 4 w 43"/>
                <a:gd name="T7" fmla="*/ 29 h 79"/>
                <a:gd name="T8" fmla="*/ 21 w 43"/>
                <a:gd name="T9" fmla="*/ 50 h 79"/>
                <a:gd name="T10" fmla="*/ 25 w 43"/>
                <a:gd name="T11" fmla="*/ 65 h 79"/>
                <a:gd name="T12" fmla="*/ 21 w 43"/>
                <a:gd name="T13" fmla="*/ 79 h 79"/>
                <a:gd name="T14" fmla="*/ 34 w 43"/>
                <a:gd name="T15" fmla="*/ 54 h 79"/>
                <a:gd name="T16" fmla="*/ 43 w 43"/>
                <a:gd name="T17" fmla="*/ 36 h 79"/>
                <a:gd name="T18" fmla="*/ 43 w 43"/>
                <a:gd name="T19" fmla="*/ 22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2"/>
                  </a:lnTo>
                  <a:lnTo>
                    <a:pt x="4" y="29"/>
                  </a:lnTo>
                  <a:lnTo>
                    <a:pt x="21" y="50"/>
                  </a:lnTo>
                  <a:lnTo>
                    <a:pt x="25" y="65"/>
                  </a:lnTo>
                  <a:lnTo>
                    <a:pt x="21" y="79"/>
                  </a:lnTo>
                  <a:lnTo>
                    <a:pt x="34" y="54"/>
                  </a:lnTo>
                  <a:lnTo>
                    <a:pt x="43" y="36"/>
                  </a:lnTo>
                  <a:lnTo>
                    <a:pt x="43" y="22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3" name="Freeform 133"/>
            <p:cNvSpPr>
              <a:spLocks/>
            </p:cNvSpPr>
            <p:nvPr/>
          </p:nvSpPr>
          <p:spPr bwMode="auto">
            <a:xfrm>
              <a:off x="275" y="2831"/>
              <a:ext cx="39" cy="85"/>
            </a:xfrm>
            <a:custGeom>
              <a:avLst/>
              <a:gdLst>
                <a:gd name="T0" fmla="*/ 4 w 39"/>
                <a:gd name="T1" fmla="*/ 0 h 85"/>
                <a:gd name="T2" fmla="*/ 0 w 39"/>
                <a:gd name="T3" fmla="*/ 14 h 85"/>
                <a:gd name="T4" fmla="*/ 0 w 39"/>
                <a:gd name="T5" fmla="*/ 35 h 85"/>
                <a:gd name="T6" fmla="*/ 0 w 39"/>
                <a:gd name="T7" fmla="*/ 46 h 85"/>
                <a:gd name="T8" fmla="*/ 4 w 39"/>
                <a:gd name="T9" fmla="*/ 60 h 85"/>
                <a:gd name="T10" fmla="*/ 17 w 39"/>
                <a:gd name="T11" fmla="*/ 71 h 85"/>
                <a:gd name="T12" fmla="*/ 34 w 39"/>
                <a:gd name="T13" fmla="*/ 85 h 85"/>
                <a:gd name="T14" fmla="*/ 39 w 39"/>
                <a:gd name="T15" fmla="*/ 53 h 85"/>
                <a:gd name="T16" fmla="*/ 30 w 39"/>
                <a:gd name="T17" fmla="*/ 25 h 85"/>
                <a:gd name="T18" fmla="*/ 21 w 39"/>
                <a:gd name="T19" fmla="*/ 10 h 85"/>
                <a:gd name="T20" fmla="*/ 4 w 39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5">
                  <a:moveTo>
                    <a:pt x="4" y="0"/>
                  </a:moveTo>
                  <a:lnTo>
                    <a:pt x="0" y="1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4" y="60"/>
                  </a:lnTo>
                  <a:lnTo>
                    <a:pt x="17" y="71"/>
                  </a:lnTo>
                  <a:lnTo>
                    <a:pt x="34" y="85"/>
                  </a:lnTo>
                  <a:lnTo>
                    <a:pt x="39" y="53"/>
                  </a:lnTo>
                  <a:lnTo>
                    <a:pt x="30" y="25"/>
                  </a:lnTo>
                  <a:lnTo>
                    <a:pt x="21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4" name="Freeform 134"/>
            <p:cNvSpPr>
              <a:spLocks/>
            </p:cNvSpPr>
            <p:nvPr/>
          </p:nvSpPr>
          <p:spPr bwMode="auto">
            <a:xfrm>
              <a:off x="3264" y="3883"/>
              <a:ext cx="43" cy="79"/>
            </a:xfrm>
            <a:custGeom>
              <a:avLst/>
              <a:gdLst>
                <a:gd name="T0" fmla="*/ 18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5 w 43"/>
                <a:gd name="T7" fmla="*/ 32 h 79"/>
                <a:gd name="T8" fmla="*/ 22 w 43"/>
                <a:gd name="T9" fmla="*/ 54 h 79"/>
                <a:gd name="T10" fmla="*/ 26 w 43"/>
                <a:gd name="T11" fmla="*/ 65 h 79"/>
                <a:gd name="T12" fmla="*/ 18 w 43"/>
                <a:gd name="T13" fmla="*/ 79 h 79"/>
                <a:gd name="T14" fmla="*/ 35 w 43"/>
                <a:gd name="T15" fmla="*/ 57 h 79"/>
                <a:gd name="T16" fmla="*/ 43 w 43"/>
                <a:gd name="T17" fmla="*/ 40 h 79"/>
                <a:gd name="T18" fmla="*/ 39 w 43"/>
                <a:gd name="T19" fmla="*/ 22 h 79"/>
                <a:gd name="T20" fmla="*/ 30 w 43"/>
                <a:gd name="T21" fmla="*/ 14 h 79"/>
                <a:gd name="T22" fmla="*/ 18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8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5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18" y="79"/>
                  </a:lnTo>
                  <a:lnTo>
                    <a:pt x="35" y="57"/>
                  </a:lnTo>
                  <a:lnTo>
                    <a:pt x="43" y="40"/>
                  </a:lnTo>
                  <a:lnTo>
                    <a:pt x="39" y="22"/>
                  </a:lnTo>
                  <a:lnTo>
                    <a:pt x="30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5" name="Freeform 135"/>
            <p:cNvSpPr>
              <a:spLocks/>
            </p:cNvSpPr>
            <p:nvPr/>
          </p:nvSpPr>
          <p:spPr bwMode="auto">
            <a:xfrm>
              <a:off x="2070" y="3733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4 h 86"/>
                <a:gd name="T4" fmla="*/ 0 w 39"/>
                <a:gd name="T5" fmla="*/ 36 h 86"/>
                <a:gd name="T6" fmla="*/ 0 w 39"/>
                <a:gd name="T7" fmla="*/ 46 h 86"/>
                <a:gd name="T8" fmla="*/ 9 w 39"/>
                <a:gd name="T9" fmla="*/ 61 h 86"/>
                <a:gd name="T10" fmla="*/ 18 w 39"/>
                <a:gd name="T11" fmla="*/ 71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5 h 86"/>
                <a:gd name="T18" fmla="*/ 26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5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9" y="61"/>
                  </a:lnTo>
                  <a:lnTo>
                    <a:pt x="18" y="71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6" name="Freeform 136"/>
            <p:cNvSpPr>
              <a:spLocks/>
            </p:cNvSpPr>
            <p:nvPr/>
          </p:nvSpPr>
          <p:spPr bwMode="auto">
            <a:xfrm>
              <a:off x="2964" y="3636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4 w 43"/>
                <a:gd name="T7" fmla="*/ 32 h 79"/>
                <a:gd name="T8" fmla="*/ 21 w 43"/>
                <a:gd name="T9" fmla="*/ 54 h 79"/>
                <a:gd name="T10" fmla="*/ 26 w 43"/>
                <a:gd name="T11" fmla="*/ 65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9 h 79"/>
                <a:gd name="T18" fmla="*/ 38 w 43"/>
                <a:gd name="T19" fmla="*/ 22 h 79"/>
                <a:gd name="T20" fmla="*/ 30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21" y="54"/>
                  </a:lnTo>
                  <a:lnTo>
                    <a:pt x="26" y="65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9"/>
                  </a:lnTo>
                  <a:lnTo>
                    <a:pt x="38" y="22"/>
                  </a:lnTo>
                  <a:lnTo>
                    <a:pt x="3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7" name="Freeform 137"/>
            <p:cNvSpPr>
              <a:spLocks/>
            </p:cNvSpPr>
            <p:nvPr/>
          </p:nvSpPr>
          <p:spPr bwMode="auto">
            <a:xfrm>
              <a:off x="1070" y="3654"/>
              <a:ext cx="42" cy="86"/>
            </a:xfrm>
            <a:custGeom>
              <a:avLst/>
              <a:gdLst>
                <a:gd name="T0" fmla="*/ 8 w 42"/>
                <a:gd name="T1" fmla="*/ 0 h 86"/>
                <a:gd name="T2" fmla="*/ 4 w 42"/>
                <a:gd name="T3" fmla="*/ 18 h 86"/>
                <a:gd name="T4" fmla="*/ 0 w 42"/>
                <a:gd name="T5" fmla="*/ 36 h 86"/>
                <a:gd name="T6" fmla="*/ 4 w 42"/>
                <a:gd name="T7" fmla="*/ 50 h 86"/>
                <a:gd name="T8" fmla="*/ 8 w 42"/>
                <a:gd name="T9" fmla="*/ 61 h 86"/>
                <a:gd name="T10" fmla="*/ 21 w 42"/>
                <a:gd name="T11" fmla="*/ 75 h 86"/>
                <a:gd name="T12" fmla="*/ 38 w 42"/>
                <a:gd name="T13" fmla="*/ 86 h 86"/>
                <a:gd name="T14" fmla="*/ 42 w 42"/>
                <a:gd name="T15" fmla="*/ 54 h 86"/>
                <a:gd name="T16" fmla="*/ 34 w 42"/>
                <a:gd name="T17" fmla="*/ 29 h 86"/>
                <a:gd name="T18" fmla="*/ 25 w 42"/>
                <a:gd name="T19" fmla="*/ 14 h 86"/>
                <a:gd name="T20" fmla="*/ 8 w 42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4" y="50"/>
                  </a:lnTo>
                  <a:lnTo>
                    <a:pt x="8" y="61"/>
                  </a:lnTo>
                  <a:lnTo>
                    <a:pt x="21" y="75"/>
                  </a:lnTo>
                  <a:lnTo>
                    <a:pt x="38" y="86"/>
                  </a:lnTo>
                  <a:lnTo>
                    <a:pt x="42" y="54"/>
                  </a:lnTo>
                  <a:lnTo>
                    <a:pt x="34" y="29"/>
                  </a:lnTo>
                  <a:lnTo>
                    <a:pt x="25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8" name="Freeform 138"/>
            <p:cNvSpPr>
              <a:spLocks/>
            </p:cNvSpPr>
            <p:nvPr/>
          </p:nvSpPr>
          <p:spPr bwMode="auto">
            <a:xfrm>
              <a:off x="275" y="2766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9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9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9" name="Freeform 139"/>
            <p:cNvSpPr>
              <a:spLocks/>
            </p:cNvSpPr>
            <p:nvPr/>
          </p:nvSpPr>
          <p:spPr bwMode="auto">
            <a:xfrm>
              <a:off x="2624" y="3686"/>
              <a:ext cx="104" cy="32"/>
            </a:xfrm>
            <a:custGeom>
              <a:avLst/>
              <a:gdLst>
                <a:gd name="T0" fmla="*/ 104 w 104"/>
                <a:gd name="T1" fmla="*/ 7 h 32"/>
                <a:gd name="T2" fmla="*/ 86 w 104"/>
                <a:gd name="T3" fmla="*/ 7 h 32"/>
                <a:gd name="T4" fmla="*/ 61 w 104"/>
                <a:gd name="T5" fmla="*/ 0 h 32"/>
                <a:gd name="T6" fmla="*/ 30 w 104"/>
                <a:gd name="T7" fmla="*/ 4 h 32"/>
                <a:gd name="T8" fmla="*/ 13 w 104"/>
                <a:gd name="T9" fmla="*/ 15 h 32"/>
                <a:gd name="T10" fmla="*/ 0 w 104"/>
                <a:gd name="T11" fmla="*/ 29 h 32"/>
                <a:gd name="T12" fmla="*/ 39 w 104"/>
                <a:gd name="T13" fmla="*/ 32 h 32"/>
                <a:gd name="T14" fmla="*/ 52 w 104"/>
                <a:gd name="T15" fmla="*/ 32 h 32"/>
                <a:gd name="T16" fmla="*/ 69 w 104"/>
                <a:gd name="T17" fmla="*/ 29 h 32"/>
                <a:gd name="T18" fmla="*/ 91 w 104"/>
                <a:gd name="T19" fmla="*/ 22 h 32"/>
                <a:gd name="T20" fmla="*/ 104 w 104"/>
                <a:gd name="T21" fmla="*/ 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32">
                  <a:moveTo>
                    <a:pt x="104" y="7"/>
                  </a:moveTo>
                  <a:lnTo>
                    <a:pt x="86" y="7"/>
                  </a:lnTo>
                  <a:lnTo>
                    <a:pt x="61" y="0"/>
                  </a:lnTo>
                  <a:lnTo>
                    <a:pt x="30" y="4"/>
                  </a:lnTo>
                  <a:lnTo>
                    <a:pt x="13" y="15"/>
                  </a:lnTo>
                  <a:lnTo>
                    <a:pt x="0" y="29"/>
                  </a:lnTo>
                  <a:lnTo>
                    <a:pt x="39" y="32"/>
                  </a:lnTo>
                  <a:lnTo>
                    <a:pt x="52" y="32"/>
                  </a:lnTo>
                  <a:lnTo>
                    <a:pt x="69" y="29"/>
                  </a:lnTo>
                  <a:lnTo>
                    <a:pt x="91" y="22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0" name="Freeform 140"/>
            <p:cNvSpPr>
              <a:spLocks/>
            </p:cNvSpPr>
            <p:nvPr/>
          </p:nvSpPr>
          <p:spPr bwMode="auto">
            <a:xfrm>
              <a:off x="322" y="2809"/>
              <a:ext cx="47" cy="93"/>
            </a:xfrm>
            <a:custGeom>
              <a:avLst/>
              <a:gdLst>
                <a:gd name="T0" fmla="*/ 22 w 47"/>
                <a:gd name="T1" fmla="*/ 93 h 93"/>
                <a:gd name="T2" fmla="*/ 43 w 47"/>
                <a:gd name="T3" fmla="*/ 79 h 93"/>
                <a:gd name="T4" fmla="*/ 47 w 47"/>
                <a:gd name="T5" fmla="*/ 68 h 93"/>
                <a:gd name="T6" fmla="*/ 47 w 47"/>
                <a:gd name="T7" fmla="*/ 54 h 93"/>
                <a:gd name="T8" fmla="*/ 35 w 47"/>
                <a:gd name="T9" fmla="*/ 22 h 93"/>
                <a:gd name="T10" fmla="*/ 30 w 47"/>
                <a:gd name="T11" fmla="*/ 11 h 93"/>
                <a:gd name="T12" fmla="*/ 35 w 47"/>
                <a:gd name="T13" fmla="*/ 0 h 93"/>
                <a:gd name="T14" fmla="*/ 13 w 47"/>
                <a:gd name="T15" fmla="*/ 25 h 93"/>
                <a:gd name="T16" fmla="*/ 0 w 47"/>
                <a:gd name="T17" fmla="*/ 50 h 93"/>
                <a:gd name="T18" fmla="*/ 4 w 47"/>
                <a:gd name="T19" fmla="*/ 72 h 93"/>
                <a:gd name="T20" fmla="*/ 9 w 47"/>
                <a:gd name="T21" fmla="*/ 82 h 93"/>
                <a:gd name="T22" fmla="*/ 22 w 4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93">
                  <a:moveTo>
                    <a:pt x="22" y="93"/>
                  </a:moveTo>
                  <a:lnTo>
                    <a:pt x="43" y="79"/>
                  </a:lnTo>
                  <a:lnTo>
                    <a:pt x="47" y="68"/>
                  </a:lnTo>
                  <a:lnTo>
                    <a:pt x="47" y="54"/>
                  </a:lnTo>
                  <a:lnTo>
                    <a:pt x="35" y="22"/>
                  </a:lnTo>
                  <a:lnTo>
                    <a:pt x="30" y="11"/>
                  </a:lnTo>
                  <a:lnTo>
                    <a:pt x="35" y="0"/>
                  </a:lnTo>
                  <a:lnTo>
                    <a:pt x="13" y="25"/>
                  </a:lnTo>
                  <a:lnTo>
                    <a:pt x="0" y="50"/>
                  </a:lnTo>
                  <a:lnTo>
                    <a:pt x="4" y="72"/>
                  </a:lnTo>
                  <a:lnTo>
                    <a:pt x="9" y="82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1" name="Freeform 141"/>
            <p:cNvSpPr>
              <a:spLocks/>
            </p:cNvSpPr>
            <p:nvPr/>
          </p:nvSpPr>
          <p:spPr bwMode="auto">
            <a:xfrm>
              <a:off x="2324" y="3804"/>
              <a:ext cx="56" cy="43"/>
            </a:xfrm>
            <a:custGeom>
              <a:avLst/>
              <a:gdLst>
                <a:gd name="T0" fmla="*/ 56 w 56"/>
                <a:gd name="T1" fmla="*/ 43 h 43"/>
                <a:gd name="T2" fmla="*/ 38 w 56"/>
                <a:gd name="T3" fmla="*/ 18 h 43"/>
                <a:gd name="T4" fmla="*/ 21 w 56"/>
                <a:gd name="T5" fmla="*/ 8 h 43"/>
                <a:gd name="T6" fmla="*/ 0 w 56"/>
                <a:gd name="T7" fmla="*/ 0 h 43"/>
                <a:gd name="T8" fmla="*/ 17 w 56"/>
                <a:gd name="T9" fmla="*/ 29 h 43"/>
                <a:gd name="T10" fmla="*/ 30 w 56"/>
                <a:gd name="T11" fmla="*/ 40 h 43"/>
                <a:gd name="T12" fmla="*/ 56 w 56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3">
                  <a:moveTo>
                    <a:pt x="56" y="43"/>
                  </a:moveTo>
                  <a:lnTo>
                    <a:pt x="38" y="18"/>
                  </a:lnTo>
                  <a:lnTo>
                    <a:pt x="21" y="8"/>
                  </a:lnTo>
                  <a:lnTo>
                    <a:pt x="0" y="0"/>
                  </a:lnTo>
                  <a:lnTo>
                    <a:pt x="17" y="29"/>
                  </a:lnTo>
                  <a:lnTo>
                    <a:pt x="30" y="40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2" name="Freeform 142"/>
            <p:cNvSpPr>
              <a:spLocks/>
            </p:cNvSpPr>
            <p:nvPr/>
          </p:nvSpPr>
          <p:spPr bwMode="auto">
            <a:xfrm>
              <a:off x="782" y="3769"/>
              <a:ext cx="68" cy="71"/>
            </a:xfrm>
            <a:custGeom>
              <a:avLst/>
              <a:gdLst>
                <a:gd name="T0" fmla="*/ 64 w 68"/>
                <a:gd name="T1" fmla="*/ 71 h 71"/>
                <a:gd name="T2" fmla="*/ 68 w 68"/>
                <a:gd name="T3" fmla="*/ 50 h 71"/>
                <a:gd name="T4" fmla="*/ 64 w 68"/>
                <a:gd name="T5" fmla="*/ 39 h 71"/>
                <a:gd name="T6" fmla="*/ 51 w 68"/>
                <a:gd name="T7" fmla="*/ 28 h 71"/>
                <a:gd name="T8" fmla="*/ 17 w 68"/>
                <a:gd name="T9" fmla="*/ 14 h 71"/>
                <a:gd name="T10" fmla="*/ 4 w 68"/>
                <a:gd name="T11" fmla="*/ 7 h 71"/>
                <a:gd name="T12" fmla="*/ 0 w 68"/>
                <a:gd name="T13" fmla="*/ 0 h 71"/>
                <a:gd name="T14" fmla="*/ 4 w 68"/>
                <a:gd name="T15" fmla="*/ 28 h 71"/>
                <a:gd name="T16" fmla="*/ 17 w 68"/>
                <a:gd name="T17" fmla="*/ 50 h 71"/>
                <a:gd name="T18" fmla="*/ 34 w 68"/>
                <a:gd name="T19" fmla="*/ 68 h 71"/>
                <a:gd name="T20" fmla="*/ 64 w 68"/>
                <a:gd name="T21" fmla="*/ 71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" h="71">
                  <a:moveTo>
                    <a:pt x="64" y="71"/>
                  </a:moveTo>
                  <a:lnTo>
                    <a:pt x="68" y="50"/>
                  </a:lnTo>
                  <a:lnTo>
                    <a:pt x="64" y="39"/>
                  </a:lnTo>
                  <a:lnTo>
                    <a:pt x="51" y="28"/>
                  </a:lnTo>
                  <a:lnTo>
                    <a:pt x="17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28"/>
                  </a:lnTo>
                  <a:lnTo>
                    <a:pt x="17" y="50"/>
                  </a:lnTo>
                  <a:lnTo>
                    <a:pt x="34" y="68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3" name="Freeform 143"/>
            <p:cNvSpPr>
              <a:spLocks/>
            </p:cNvSpPr>
            <p:nvPr/>
          </p:nvSpPr>
          <p:spPr bwMode="auto">
            <a:xfrm>
              <a:off x="936" y="3819"/>
              <a:ext cx="30" cy="32"/>
            </a:xfrm>
            <a:custGeom>
              <a:avLst/>
              <a:gdLst>
                <a:gd name="T0" fmla="*/ 0 w 61"/>
                <a:gd name="T1" fmla="*/ 0 h 43"/>
                <a:gd name="T2" fmla="*/ 0 w 61"/>
                <a:gd name="T3" fmla="*/ 2 h 43"/>
                <a:gd name="T4" fmla="*/ 0 w 61"/>
                <a:gd name="T5" fmla="*/ 4 h 43"/>
                <a:gd name="T6" fmla="*/ 0 w 61"/>
                <a:gd name="T7" fmla="*/ 5 h 43"/>
                <a:gd name="T8" fmla="*/ 0 w 61"/>
                <a:gd name="T9" fmla="*/ 7 h 43"/>
                <a:gd name="T10" fmla="*/ 0 w 61"/>
                <a:gd name="T11" fmla="*/ 3 h 43"/>
                <a:gd name="T12" fmla="*/ 0 w 61"/>
                <a:gd name="T13" fmla="*/ 1 h 43"/>
                <a:gd name="T14" fmla="*/ 0 w 61"/>
                <a:gd name="T15" fmla="*/ 1 h 43"/>
                <a:gd name="T16" fmla="*/ 0 w 61"/>
                <a:gd name="T17" fmla="*/ 1 h 43"/>
                <a:gd name="T18" fmla="*/ 0 w 61"/>
                <a:gd name="T19" fmla="*/ 1 h 43"/>
                <a:gd name="T20" fmla="*/ 0 w 61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43">
                  <a:moveTo>
                    <a:pt x="0" y="0"/>
                  </a:moveTo>
                  <a:lnTo>
                    <a:pt x="5" y="14"/>
                  </a:lnTo>
                  <a:lnTo>
                    <a:pt x="18" y="25"/>
                  </a:lnTo>
                  <a:lnTo>
                    <a:pt x="39" y="35"/>
                  </a:lnTo>
                  <a:lnTo>
                    <a:pt x="61" y="43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35" y="7"/>
                  </a:lnTo>
                  <a:lnTo>
                    <a:pt x="13" y="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4" name="Freeform 144"/>
            <p:cNvSpPr>
              <a:spLocks/>
            </p:cNvSpPr>
            <p:nvPr/>
          </p:nvSpPr>
          <p:spPr bwMode="auto">
            <a:xfrm>
              <a:off x="885" y="3819"/>
              <a:ext cx="43" cy="89"/>
            </a:xfrm>
            <a:custGeom>
              <a:avLst/>
              <a:gdLst>
                <a:gd name="T0" fmla="*/ 30 w 43"/>
                <a:gd name="T1" fmla="*/ 0 h 89"/>
                <a:gd name="T2" fmla="*/ 8 w 43"/>
                <a:gd name="T3" fmla="*/ 10 h 89"/>
                <a:gd name="T4" fmla="*/ 0 w 43"/>
                <a:gd name="T5" fmla="*/ 21 h 89"/>
                <a:gd name="T6" fmla="*/ 0 w 43"/>
                <a:gd name="T7" fmla="*/ 35 h 89"/>
                <a:gd name="T8" fmla="*/ 8 w 43"/>
                <a:gd name="T9" fmla="*/ 68 h 89"/>
                <a:gd name="T10" fmla="*/ 8 w 43"/>
                <a:gd name="T11" fmla="*/ 78 h 89"/>
                <a:gd name="T12" fmla="*/ 4 w 43"/>
                <a:gd name="T13" fmla="*/ 89 h 89"/>
                <a:gd name="T14" fmla="*/ 26 w 43"/>
                <a:gd name="T15" fmla="*/ 68 h 89"/>
                <a:gd name="T16" fmla="*/ 43 w 43"/>
                <a:gd name="T17" fmla="*/ 43 h 89"/>
                <a:gd name="T18" fmla="*/ 43 w 43"/>
                <a:gd name="T19" fmla="*/ 21 h 89"/>
                <a:gd name="T20" fmla="*/ 43 w 43"/>
                <a:gd name="T21" fmla="*/ 10 h 89"/>
                <a:gd name="T22" fmla="*/ 30 w 43"/>
                <a:gd name="T23" fmla="*/ 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89">
                  <a:moveTo>
                    <a:pt x="30" y="0"/>
                  </a:moveTo>
                  <a:lnTo>
                    <a:pt x="8" y="10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8" y="68"/>
                  </a:lnTo>
                  <a:lnTo>
                    <a:pt x="8" y="78"/>
                  </a:lnTo>
                  <a:lnTo>
                    <a:pt x="4" y="89"/>
                  </a:lnTo>
                  <a:lnTo>
                    <a:pt x="26" y="68"/>
                  </a:lnTo>
                  <a:lnTo>
                    <a:pt x="43" y="43"/>
                  </a:lnTo>
                  <a:lnTo>
                    <a:pt x="43" y="21"/>
                  </a:lnTo>
                  <a:lnTo>
                    <a:pt x="43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5" name="Freeform 145"/>
            <p:cNvSpPr>
              <a:spLocks/>
            </p:cNvSpPr>
            <p:nvPr/>
          </p:nvSpPr>
          <p:spPr bwMode="auto">
            <a:xfrm>
              <a:off x="271" y="2942"/>
              <a:ext cx="51" cy="89"/>
            </a:xfrm>
            <a:custGeom>
              <a:avLst/>
              <a:gdLst>
                <a:gd name="T0" fmla="*/ 17 w 51"/>
                <a:gd name="T1" fmla="*/ 0 h 89"/>
                <a:gd name="T2" fmla="*/ 0 w 51"/>
                <a:gd name="T3" fmla="*/ 17 h 89"/>
                <a:gd name="T4" fmla="*/ 0 w 51"/>
                <a:gd name="T5" fmla="*/ 32 h 89"/>
                <a:gd name="T6" fmla="*/ 8 w 51"/>
                <a:gd name="T7" fmla="*/ 43 h 89"/>
                <a:gd name="T8" fmla="*/ 34 w 51"/>
                <a:gd name="T9" fmla="*/ 68 h 89"/>
                <a:gd name="T10" fmla="*/ 43 w 51"/>
                <a:gd name="T11" fmla="*/ 78 h 89"/>
                <a:gd name="T12" fmla="*/ 43 w 51"/>
                <a:gd name="T13" fmla="*/ 89 h 89"/>
                <a:gd name="T14" fmla="*/ 47 w 51"/>
                <a:gd name="T15" fmla="*/ 60 h 89"/>
                <a:gd name="T16" fmla="*/ 51 w 51"/>
                <a:gd name="T17" fmla="*/ 35 h 89"/>
                <a:gd name="T18" fmla="*/ 38 w 51"/>
                <a:gd name="T19" fmla="*/ 14 h 89"/>
                <a:gd name="T20" fmla="*/ 17 w 51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1" h="89">
                  <a:moveTo>
                    <a:pt x="17" y="0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8" y="43"/>
                  </a:lnTo>
                  <a:lnTo>
                    <a:pt x="34" y="68"/>
                  </a:lnTo>
                  <a:lnTo>
                    <a:pt x="43" y="78"/>
                  </a:lnTo>
                  <a:lnTo>
                    <a:pt x="43" y="89"/>
                  </a:lnTo>
                  <a:lnTo>
                    <a:pt x="47" y="60"/>
                  </a:lnTo>
                  <a:lnTo>
                    <a:pt x="51" y="35"/>
                  </a:lnTo>
                  <a:lnTo>
                    <a:pt x="38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6" name="Freeform 146"/>
            <p:cNvSpPr>
              <a:spLocks/>
            </p:cNvSpPr>
            <p:nvPr/>
          </p:nvSpPr>
          <p:spPr bwMode="auto">
            <a:xfrm>
              <a:off x="941" y="3693"/>
              <a:ext cx="107" cy="93"/>
            </a:xfrm>
            <a:custGeom>
              <a:avLst/>
              <a:gdLst>
                <a:gd name="T0" fmla="*/ 103 w 107"/>
                <a:gd name="T1" fmla="*/ 93 h 93"/>
                <a:gd name="T2" fmla="*/ 90 w 107"/>
                <a:gd name="T3" fmla="*/ 90 h 93"/>
                <a:gd name="T4" fmla="*/ 64 w 107"/>
                <a:gd name="T5" fmla="*/ 76 h 93"/>
                <a:gd name="T6" fmla="*/ 51 w 107"/>
                <a:gd name="T7" fmla="*/ 65 h 93"/>
                <a:gd name="T8" fmla="*/ 38 w 107"/>
                <a:gd name="T9" fmla="*/ 47 h 93"/>
                <a:gd name="T10" fmla="*/ 21 w 107"/>
                <a:gd name="T11" fmla="*/ 25 h 93"/>
                <a:gd name="T12" fmla="*/ 0 w 107"/>
                <a:gd name="T13" fmla="*/ 0 h 93"/>
                <a:gd name="T14" fmla="*/ 43 w 107"/>
                <a:gd name="T15" fmla="*/ 25 h 93"/>
                <a:gd name="T16" fmla="*/ 81 w 107"/>
                <a:gd name="T17" fmla="*/ 47 h 93"/>
                <a:gd name="T18" fmla="*/ 103 w 107"/>
                <a:gd name="T19" fmla="*/ 68 h 93"/>
                <a:gd name="T20" fmla="*/ 107 w 107"/>
                <a:gd name="T21" fmla="*/ 79 h 93"/>
                <a:gd name="T22" fmla="*/ 103 w 10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" h="93">
                  <a:moveTo>
                    <a:pt x="103" y="93"/>
                  </a:moveTo>
                  <a:lnTo>
                    <a:pt x="90" y="90"/>
                  </a:lnTo>
                  <a:lnTo>
                    <a:pt x="64" y="76"/>
                  </a:lnTo>
                  <a:lnTo>
                    <a:pt x="51" y="65"/>
                  </a:lnTo>
                  <a:lnTo>
                    <a:pt x="38" y="47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43" y="25"/>
                  </a:lnTo>
                  <a:lnTo>
                    <a:pt x="81" y="47"/>
                  </a:lnTo>
                  <a:lnTo>
                    <a:pt x="103" y="68"/>
                  </a:lnTo>
                  <a:lnTo>
                    <a:pt x="107" y="79"/>
                  </a:lnTo>
                  <a:lnTo>
                    <a:pt x="103" y="9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7" name="Freeform 147"/>
            <p:cNvSpPr>
              <a:spLocks/>
            </p:cNvSpPr>
            <p:nvPr/>
          </p:nvSpPr>
          <p:spPr bwMode="auto">
            <a:xfrm>
              <a:off x="455" y="3568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5 w 39"/>
                <a:gd name="T17" fmla="*/ 29 h 86"/>
                <a:gd name="T18" fmla="*/ 26 w 39"/>
                <a:gd name="T19" fmla="*/ 14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5" y="29"/>
                  </a:lnTo>
                  <a:lnTo>
                    <a:pt x="26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8" name="Freeform 148"/>
            <p:cNvSpPr>
              <a:spLocks/>
            </p:cNvSpPr>
            <p:nvPr/>
          </p:nvSpPr>
          <p:spPr bwMode="auto">
            <a:xfrm>
              <a:off x="318" y="3378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77 w 103"/>
                <a:gd name="T3" fmla="*/ 0 h 43"/>
                <a:gd name="T4" fmla="*/ 64 w 103"/>
                <a:gd name="T5" fmla="*/ 0 h 43"/>
                <a:gd name="T6" fmla="*/ 47 w 103"/>
                <a:gd name="T7" fmla="*/ 7 h 43"/>
                <a:gd name="T8" fmla="*/ 21 w 103"/>
                <a:gd name="T9" fmla="*/ 29 h 43"/>
                <a:gd name="T10" fmla="*/ 8 w 103"/>
                <a:gd name="T11" fmla="*/ 36 h 43"/>
                <a:gd name="T12" fmla="*/ 0 w 103"/>
                <a:gd name="T13" fmla="*/ 40 h 43"/>
                <a:gd name="T14" fmla="*/ 34 w 103"/>
                <a:gd name="T15" fmla="*/ 43 h 43"/>
                <a:gd name="T16" fmla="*/ 64 w 103"/>
                <a:gd name="T17" fmla="*/ 40 h 43"/>
                <a:gd name="T18" fmla="*/ 86 w 103"/>
                <a:gd name="T19" fmla="*/ 33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3">
                  <a:moveTo>
                    <a:pt x="103" y="11"/>
                  </a:moveTo>
                  <a:lnTo>
                    <a:pt x="77" y="0"/>
                  </a:lnTo>
                  <a:lnTo>
                    <a:pt x="64" y="0"/>
                  </a:lnTo>
                  <a:lnTo>
                    <a:pt x="47" y="7"/>
                  </a:lnTo>
                  <a:lnTo>
                    <a:pt x="21" y="29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34" y="43"/>
                  </a:lnTo>
                  <a:lnTo>
                    <a:pt x="64" y="40"/>
                  </a:lnTo>
                  <a:lnTo>
                    <a:pt x="86" y="33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9" name="Freeform 149"/>
            <p:cNvSpPr>
              <a:spLocks/>
            </p:cNvSpPr>
            <p:nvPr/>
          </p:nvSpPr>
          <p:spPr bwMode="auto">
            <a:xfrm>
              <a:off x="1521" y="3722"/>
              <a:ext cx="38" cy="86"/>
            </a:xfrm>
            <a:custGeom>
              <a:avLst/>
              <a:gdLst>
                <a:gd name="T0" fmla="*/ 8 w 38"/>
                <a:gd name="T1" fmla="*/ 0 h 86"/>
                <a:gd name="T2" fmla="*/ 4 w 38"/>
                <a:gd name="T3" fmla="*/ 18 h 86"/>
                <a:gd name="T4" fmla="*/ 0 w 38"/>
                <a:gd name="T5" fmla="*/ 36 h 86"/>
                <a:gd name="T6" fmla="*/ 0 w 38"/>
                <a:gd name="T7" fmla="*/ 50 h 86"/>
                <a:gd name="T8" fmla="*/ 8 w 38"/>
                <a:gd name="T9" fmla="*/ 61 h 86"/>
                <a:gd name="T10" fmla="*/ 17 w 38"/>
                <a:gd name="T11" fmla="*/ 75 h 86"/>
                <a:gd name="T12" fmla="*/ 38 w 38"/>
                <a:gd name="T13" fmla="*/ 86 h 86"/>
                <a:gd name="T14" fmla="*/ 38 w 38"/>
                <a:gd name="T15" fmla="*/ 54 h 86"/>
                <a:gd name="T16" fmla="*/ 34 w 38"/>
                <a:gd name="T17" fmla="*/ 29 h 86"/>
                <a:gd name="T18" fmla="*/ 21 w 38"/>
                <a:gd name="T19" fmla="*/ 14 h 86"/>
                <a:gd name="T20" fmla="*/ 8 w 38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8" y="61"/>
                  </a:lnTo>
                  <a:lnTo>
                    <a:pt x="17" y="75"/>
                  </a:lnTo>
                  <a:lnTo>
                    <a:pt x="38" y="86"/>
                  </a:lnTo>
                  <a:lnTo>
                    <a:pt x="38" y="54"/>
                  </a:lnTo>
                  <a:lnTo>
                    <a:pt x="34" y="29"/>
                  </a:lnTo>
                  <a:lnTo>
                    <a:pt x="21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0" name="Freeform 150"/>
            <p:cNvSpPr>
              <a:spLocks/>
            </p:cNvSpPr>
            <p:nvPr/>
          </p:nvSpPr>
          <p:spPr bwMode="auto">
            <a:xfrm>
              <a:off x="1112" y="3643"/>
              <a:ext cx="108" cy="90"/>
            </a:xfrm>
            <a:custGeom>
              <a:avLst/>
              <a:gdLst>
                <a:gd name="T0" fmla="*/ 104 w 108"/>
                <a:gd name="T1" fmla="*/ 90 h 90"/>
                <a:gd name="T2" fmla="*/ 86 w 108"/>
                <a:gd name="T3" fmla="*/ 86 h 90"/>
                <a:gd name="T4" fmla="*/ 65 w 108"/>
                <a:gd name="T5" fmla="*/ 72 h 90"/>
                <a:gd name="T6" fmla="*/ 52 w 108"/>
                <a:gd name="T7" fmla="*/ 61 h 90"/>
                <a:gd name="T8" fmla="*/ 35 w 108"/>
                <a:gd name="T9" fmla="*/ 43 h 90"/>
                <a:gd name="T10" fmla="*/ 18 w 108"/>
                <a:gd name="T11" fmla="*/ 25 h 90"/>
                <a:gd name="T12" fmla="*/ 0 w 108"/>
                <a:gd name="T13" fmla="*/ 0 h 90"/>
                <a:gd name="T14" fmla="*/ 43 w 108"/>
                <a:gd name="T15" fmla="*/ 22 h 90"/>
                <a:gd name="T16" fmla="*/ 78 w 108"/>
                <a:gd name="T17" fmla="*/ 43 h 90"/>
                <a:gd name="T18" fmla="*/ 104 w 108"/>
                <a:gd name="T19" fmla="*/ 65 h 90"/>
                <a:gd name="T20" fmla="*/ 108 w 108"/>
                <a:gd name="T21" fmla="*/ 75 h 90"/>
                <a:gd name="T22" fmla="*/ 104 w 108"/>
                <a:gd name="T23" fmla="*/ 90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" h="90">
                  <a:moveTo>
                    <a:pt x="104" y="90"/>
                  </a:moveTo>
                  <a:lnTo>
                    <a:pt x="86" y="86"/>
                  </a:lnTo>
                  <a:lnTo>
                    <a:pt x="65" y="72"/>
                  </a:lnTo>
                  <a:lnTo>
                    <a:pt x="52" y="61"/>
                  </a:lnTo>
                  <a:lnTo>
                    <a:pt x="35" y="43"/>
                  </a:lnTo>
                  <a:lnTo>
                    <a:pt x="18" y="25"/>
                  </a:lnTo>
                  <a:lnTo>
                    <a:pt x="0" y="0"/>
                  </a:lnTo>
                  <a:lnTo>
                    <a:pt x="43" y="22"/>
                  </a:lnTo>
                  <a:lnTo>
                    <a:pt x="78" y="43"/>
                  </a:lnTo>
                  <a:lnTo>
                    <a:pt x="104" y="65"/>
                  </a:lnTo>
                  <a:lnTo>
                    <a:pt x="108" y="7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1" name="Freeform 151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86 w 86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86" y="7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2" name="Freeform 152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3" name="Freeform 153"/>
            <p:cNvSpPr>
              <a:spLocks/>
            </p:cNvSpPr>
            <p:nvPr/>
          </p:nvSpPr>
          <p:spPr bwMode="auto">
            <a:xfrm>
              <a:off x="988" y="3751"/>
              <a:ext cx="43" cy="75"/>
            </a:xfrm>
            <a:custGeom>
              <a:avLst/>
              <a:gdLst>
                <a:gd name="T0" fmla="*/ 9 w 43"/>
                <a:gd name="T1" fmla="*/ 0 h 75"/>
                <a:gd name="T2" fmla="*/ 0 w 43"/>
                <a:gd name="T3" fmla="*/ 14 h 75"/>
                <a:gd name="T4" fmla="*/ 0 w 43"/>
                <a:gd name="T5" fmla="*/ 25 h 75"/>
                <a:gd name="T6" fmla="*/ 4 w 43"/>
                <a:gd name="T7" fmla="*/ 32 h 75"/>
                <a:gd name="T8" fmla="*/ 30 w 43"/>
                <a:gd name="T9" fmla="*/ 50 h 75"/>
                <a:gd name="T10" fmla="*/ 34 w 43"/>
                <a:gd name="T11" fmla="*/ 61 h 75"/>
                <a:gd name="T12" fmla="*/ 34 w 43"/>
                <a:gd name="T13" fmla="*/ 75 h 75"/>
                <a:gd name="T14" fmla="*/ 43 w 43"/>
                <a:gd name="T15" fmla="*/ 50 h 75"/>
                <a:gd name="T16" fmla="*/ 43 w 43"/>
                <a:gd name="T17" fmla="*/ 32 h 75"/>
                <a:gd name="T18" fmla="*/ 39 w 43"/>
                <a:gd name="T19" fmla="*/ 18 h 75"/>
                <a:gd name="T20" fmla="*/ 26 w 43"/>
                <a:gd name="T21" fmla="*/ 7 h 75"/>
                <a:gd name="T22" fmla="*/ 9 w 43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5">
                  <a:moveTo>
                    <a:pt x="9" y="0"/>
                  </a:moveTo>
                  <a:lnTo>
                    <a:pt x="0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30" y="50"/>
                  </a:lnTo>
                  <a:lnTo>
                    <a:pt x="34" y="61"/>
                  </a:lnTo>
                  <a:lnTo>
                    <a:pt x="34" y="75"/>
                  </a:lnTo>
                  <a:lnTo>
                    <a:pt x="43" y="50"/>
                  </a:lnTo>
                  <a:lnTo>
                    <a:pt x="43" y="32"/>
                  </a:lnTo>
                  <a:lnTo>
                    <a:pt x="39" y="18"/>
                  </a:lnTo>
                  <a:lnTo>
                    <a:pt x="2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4" name="Freeform 154"/>
            <p:cNvSpPr>
              <a:spLocks/>
            </p:cNvSpPr>
            <p:nvPr/>
          </p:nvSpPr>
          <p:spPr bwMode="auto">
            <a:xfrm>
              <a:off x="1482" y="3654"/>
              <a:ext cx="64" cy="61"/>
            </a:xfrm>
            <a:custGeom>
              <a:avLst/>
              <a:gdLst>
                <a:gd name="T0" fmla="*/ 0 w 64"/>
                <a:gd name="T1" fmla="*/ 61 h 61"/>
                <a:gd name="T2" fmla="*/ 21 w 64"/>
                <a:gd name="T3" fmla="*/ 61 h 61"/>
                <a:gd name="T4" fmla="*/ 30 w 64"/>
                <a:gd name="T5" fmla="*/ 54 h 61"/>
                <a:gd name="T6" fmla="*/ 34 w 64"/>
                <a:gd name="T7" fmla="*/ 47 h 61"/>
                <a:gd name="T8" fmla="*/ 39 w 64"/>
                <a:gd name="T9" fmla="*/ 21 h 61"/>
                <a:gd name="T10" fmla="*/ 47 w 64"/>
                <a:gd name="T11" fmla="*/ 11 h 61"/>
                <a:gd name="T12" fmla="*/ 64 w 64"/>
                <a:gd name="T13" fmla="*/ 0 h 61"/>
                <a:gd name="T14" fmla="*/ 34 w 64"/>
                <a:gd name="T15" fmla="*/ 11 h 61"/>
                <a:gd name="T16" fmla="*/ 13 w 64"/>
                <a:gd name="T17" fmla="*/ 18 h 61"/>
                <a:gd name="T18" fmla="*/ 0 w 64"/>
                <a:gd name="T19" fmla="*/ 32 h 61"/>
                <a:gd name="T20" fmla="*/ 0 w 64"/>
                <a:gd name="T21" fmla="*/ 43 h 61"/>
                <a:gd name="T22" fmla="*/ 0 w 64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61">
                  <a:moveTo>
                    <a:pt x="0" y="61"/>
                  </a:moveTo>
                  <a:lnTo>
                    <a:pt x="21" y="61"/>
                  </a:lnTo>
                  <a:lnTo>
                    <a:pt x="30" y="54"/>
                  </a:lnTo>
                  <a:lnTo>
                    <a:pt x="34" y="47"/>
                  </a:lnTo>
                  <a:lnTo>
                    <a:pt x="39" y="21"/>
                  </a:lnTo>
                  <a:lnTo>
                    <a:pt x="47" y="11"/>
                  </a:lnTo>
                  <a:lnTo>
                    <a:pt x="64" y="0"/>
                  </a:lnTo>
                  <a:lnTo>
                    <a:pt x="34" y="11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5" name="Freeform 155"/>
            <p:cNvSpPr>
              <a:spLocks/>
            </p:cNvSpPr>
            <p:nvPr/>
          </p:nvSpPr>
          <p:spPr bwMode="auto">
            <a:xfrm>
              <a:off x="1022" y="3686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2 w 60"/>
                <a:gd name="T3" fmla="*/ 58 h 61"/>
                <a:gd name="T4" fmla="*/ 30 w 60"/>
                <a:gd name="T5" fmla="*/ 54 h 61"/>
                <a:gd name="T6" fmla="*/ 35 w 60"/>
                <a:gd name="T7" fmla="*/ 43 h 61"/>
                <a:gd name="T8" fmla="*/ 39 w 60"/>
                <a:gd name="T9" fmla="*/ 22 h 61"/>
                <a:gd name="T10" fmla="*/ 43 w 60"/>
                <a:gd name="T11" fmla="*/ 11 h 61"/>
                <a:gd name="T12" fmla="*/ 60 w 60"/>
                <a:gd name="T13" fmla="*/ 0 h 61"/>
                <a:gd name="T14" fmla="*/ 35 w 60"/>
                <a:gd name="T15" fmla="*/ 11 h 61"/>
                <a:gd name="T16" fmla="*/ 13 w 60"/>
                <a:gd name="T17" fmla="*/ 18 h 61"/>
                <a:gd name="T18" fmla="*/ 5 w 60"/>
                <a:gd name="T19" fmla="*/ 32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22" y="58"/>
                  </a:lnTo>
                  <a:lnTo>
                    <a:pt x="30" y="54"/>
                  </a:lnTo>
                  <a:lnTo>
                    <a:pt x="35" y="43"/>
                  </a:lnTo>
                  <a:lnTo>
                    <a:pt x="39" y="22"/>
                  </a:lnTo>
                  <a:lnTo>
                    <a:pt x="43" y="11"/>
                  </a:lnTo>
                  <a:lnTo>
                    <a:pt x="60" y="0"/>
                  </a:lnTo>
                  <a:lnTo>
                    <a:pt x="35" y="11"/>
                  </a:lnTo>
                  <a:lnTo>
                    <a:pt x="13" y="18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6" name="Freeform 156"/>
            <p:cNvSpPr>
              <a:spLocks/>
            </p:cNvSpPr>
            <p:nvPr/>
          </p:nvSpPr>
          <p:spPr bwMode="auto">
            <a:xfrm>
              <a:off x="829" y="3872"/>
              <a:ext cx="94" cy="133"/>
            </a:xfrm>
            <a:custGeom>
              <a:avLst/>
              <a:gdLst>
                <a:gd name="T0" fmla="*/ 9 w 94"/>
                <a:gd name="T1" fmla="*/ 0 h 133"/>
                <a:gd name="T2" fmla="*/ 17 w 94"/>
                <a:gd name="T3" fmla="*/ 0 h 133"/>
                <a:gd name="T4" fmla="*/ 30 w 94"/>
                <a:gd name="T5" fmla="*/ 8 h 133"/>
                <a:gd name="T6" fmla="*/ 43 w 94"/>
                <a:gd name="T7" fmla="*/ 22 h 133"/>
                <a:gd name="T8" fmla="*/ 60 w 94"/>
                <a:gd name="T9" fmla="*/ 43 h 133"/>
                <a:gd name="T10" fmla="*/ 86 w 94"/>
                <a:gd name="T11" fmla="*/ 93 h 133"/>
                <a:gd name="T12" fmla="*/ 94 w 94"/>
                <a:gd name="T13" fmla="*/ 115 h 133"/>
                <a:gd name="T14" fmla="*/ 94 w 94"/>
                <a:gd name="T15" fmla="*/ 133 h 133"/>
                <a:gd name="T16" fmla="*/ 56 w 94"/>
                <a:gd name="T17" fmla="*/ 108 h 133"/>
                <a:gd name="T18" fmla="*/ 17 w 94"/>
                <a:gd name="T19" fmla="*/ 72 h 133"/>
                <a:gd name="T20" fmla="*/ 9 w 94"/>
                <a:gd name="T21" fmla="*/ 54 h 133"/>
                <a:gd name="T22" fmla="*/ 0 w 94"/>
                <a:gd name="T23" fmla="*/ 36 h 133"/>
                <a:gd name="T24" fmla="*/ 0 w 94"/>
                <a:gd name="T25" fmla="*/ 18 h 133"/>
                <a:gd name="T26" fmla="*/ 9 w 94"/>
                <a:gd name="T27" fmla="*/ 0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33">
                  <a:moveTo>
                    <a:pt x="9" y="0"/>
                  </a:moveTo>
                  <a:lnTo>
                    <a:pt x="17" y="0"/>
                  </a:lnTo>
                  <a:lnTo>
                    <a:pt x="30" y="8"/>
                  </a:lnTo>
                  <a:lnTo>
                    <a:pt x="43" y="22"/>
                  </a:lnTo>
                  <a:lnTo>
                    <a:pt x="60" y="43"/>
                  </a:lnTo>
                  <a:lnTo>
                    <a:pt x="86" y="93"/>
                  </a:lnTo>
                  <a:lnTo>
                    <a:pt x="94" y="115"/>
                  </a:lnTo>
                  <a:lnTo>
                    <a:pt x="94" y="133"/>
                  </a:lnTo>
                  <a:lnTo>
                    <a:pt x="56" y="108"/>
                  </a:lnTo>
                  <a:lnTo>
                    <a:pt x="17" y="72"/>
                  </a:lnTo>
                  <a:lnTo>
                    <a:pt x="9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7" name="Freeform 157"/>
            <p:cNvSpPr>
              <a:spLocks/>
            </p:cNvSpPr>
            <p:nvPr/>
          </p:nvSpPr>
          <p:spPr bwMode="auto">
            <a:xfrm>
              <a:off x="580" y="3572"/>
              <a:ext cx="73" cy="68"/>
            </a:xfrm>
            <a:custGeom>
              <a:avLst/>
              <a:gdLst>
                <a:gd name="T0" fmla="*/ 0 w 73"/>
                <a:gd name="T1" fmla="*/ 0 h 68"/>
                <a:gd name="T2" fmla="*/ 26 w 73"/>
                <a:gd name="T3" fmla="*/ 0 h 68"/>
                <a:gd name="T4" fmla="*/ 39 w 73"/>
                <a:gd name="T5" fmla="*/ 7 h 68"/>
                <a:gd name="T6" fmla="*/ 47 w 73"/>
                <a:gd name="T7" fmla="*/ 21 h 68"/>
                <a:gd name="T8" fmla="*/ 60 w 73"/>
                <a:gd name="T9" fmla="*/ 50 h 68"/>
                <a:gd name="T10" fmla="*/ 64 w 73"/>
                <a:gd name="T11" fmla="*/ 61 h 68"/>
                <a:gd name="T12" fmla="*/ 73 w 73"/>
                <a:gd name="T13" fmla="*/ 68 h 68"/>
                <a:gd name="T14" fmla="*/ 43 w 73"/>
                <a:gd name="T15" fmla="*/ 57 h 68"/>
                <a:gd name="T16" fmla="*/ 17 w 73"/>
                <a:gd name="T17" fmla="*/ 43 h 68"/>
                <a:gd name="T18" fmla="*/ 0 w 73"/>
                <a:gd name="T19" fmla="*/ 25 h 68"/>
                <a:gd name="T20" fmla="*/ 0 w 73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" h="68">
                  <a:moveTo>
                    <a:pt x="0" y="0"/>
                  </a:moveTo>
                  <a:lnTo>
                    <a:pt x="26" y="0"/>
                  </a:lnTo>
                  <a:lnTo>
                    <a:pt x="39" y="7"/>
                  </a:lnTo>
                  <a:lnTo>
                    <a:pt x="47" y="21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3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8" name="Freeform 158"/>
            <p:cNvSpPr>
              <a:spLocks/>
            </p:cNvSpPr>
            <p:nvPr/>
          </p:nvSpPr>
          <p:spPr bwMode="auto">
            <a:xfrm>
              <a:off x="378" y="2752"/>
              <a:ext cx="99" cy="75"/>
            </a:xfrm>
            <a:custGeom>
              <a:avLst/>
              <a:gdLst>
                <a:gd name="T0" fmla="*/ 94 w 99"/>
                <a:gd name="T1" fmla="*/ 71 h 75"/>
                <a:gd name="T2" fmla="*/ 90 w 99"/>
                <a:gd name="T3" fmla="*/ 75 h 75"/>
                <a:gd name="T4" fmla="*/ 77 w 99"/>
                <a:gd name="T5" fmla="*/ 75 h 75"/>
                <a:gd name="T6" fmla="*/ 69 w 99"/>
                <a:gd name="T7" fmla="*/ 71 h 75"/>
                <a:gd name="T8" fmla="*/ 60 w 99"/>
                <a:gd name="T9" fmla="*/ 64 h 75"/>
                <a:gd name="T10" fmla="*/ 30 w 99"/>
                <a:gd name="T11" fmla="*/ 39 h 75"/>
                <a:gd name="T12" fmla="*/ 0 w 99"/>
                <a:gd name="T13" fmla="*/ 0 h 75"/>
                <a:gd name="T14" fmla="*/ 34 w 99"/>
                <a:gd name="T15" fmla="*/ 14 h 75"/>
                <a:gd name="T16" fmla="*/ 69 w 99"/>
                <a:gd name="T17" fmla="*/ 32 h 75"/>
                <a:gd name="T18" fmla="*/ 94 w 99"/>
                <a:gd name="T19" fmla="*/ 57 h 75"/>
                <a:gd name="T20" fmla="*/ 99 w 99"/>
                <a:gd name="T21" fmla="*/ 64 h 75"/>
                <a:gd name="T22" fmla="*/ 94 w 99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75">
                  <a:moveTo>
                    <a:pt x="94" y="71"/>
                  </a:moveTo>
                  <a:lnTo>
                    <a:pt x="90" y="75"/>
                  </a:lnTo>
                  <a:lnTo>
                    <a:pt x="77" y="75"/>
                  </a:lnTo>
                  <a:lnTo>
                    <a:pt x="69" y="71"/>
                  </a:lnTo>
                  <a:lnTo>
                    <a:pt x="60" y="64"/>
                  </a:lnTo>
                  <a:lnTo>
                    <a:pt x="30" y="39"/>
                  </a:lnTo>
                  <a:lnTo>
                    <a:pt x="0" y="0"/>
                  </a:lnTo>
                  <a:lnTo>
                    <a:pt x="34" y="14"/>
                  </a:lnTo>
                  <a:lnTo>
                    <a:pt x="69" y="32"/>
                  </a:lnTo>
                  <a:lnTo>
                    <a:pt x="94" y="57"/>
                  </a:lnTo>
                  <a:lnTo>
                    <a:pt x="99" y="64"/>
                  </a:lnTo>
                  <a:lnTo>
                    <a:pt x="94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9" name="Freeform 159"/>
            <p:cNvSpPr>
              <a:spLocks/>
            </p:cNvSpPr>
            <p:nvPr/>
          </p:nvSpPr>
          <p:spPr bwMode="auto">
            <a:xfrm>
              <a:off x="73" y="3214"/>
              <a:ext cx="64" cy="71"/>
            </a:xfrm>
            <a:custGeom>
              <a:avLst/>
              <a:gdLst>
                <a:gd name="T0" fmla="*/ 0 w 64"/>
                <a:gd name="T1" fmla="*/ 0 h 71"/>
                <a:gd name="T2" fmla="*/ 4 w 64"/>
                <a:gd name="T3" fmla="*/ 14 h 71"/>
                <a:gd name="T4" fmla="*/ 9 w 64"/>
                <a:gd name="T5" fmla="*/ 35 h 71"/>
                <a:gd name="T6" fmla="*/ 26 w 64"/>
                <a:gd name="T7" fmla="*/ 53 h 71"/>
                <a:gd name="T8" fmla="*/ 39 w 64"/>
                <a:gd name="T9" fmla="*/ 64 h 71"/>
                <a:gd name="T10" fmla="*/ 64 w 64"/>
                <a:gd name="T11" fmla="*/ 71 h 71"/>
                <a:gd name="T12" fmla="*/ 52 w 64"/>
                <a:gd name="T13" fmla="*/ 39 h 71"/>
                <a:gd name="T14" fmla="*/ 47 w 64"/>
                <a:gd name="T15" fmla="*/ 28 h 71"/>
                <a:gd name="T16" fmla="*/ 34 w 64"/>
                <a:gd name="T17" fmla="*/ 14 h 71"/>
                <a:gd name="T18" fmla="*/ 21 w 64"/>
                <a:gd name="T19" fmla="*/ 3 h 71"/>
                <a:gd name="T20" fmla="*/ 0 w 64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71">
                  <a:moveTo>
                    <a:pt x="0" y="0"/>
                  </a:moveTo>
                  <a:lnTo>
                    <a:pt x="4" y="14"/>
                  </a:lnTo>
                  <a:lnTo>
                    <a:pt x="9" y="35"/>
                  </a:lnTo>
                  <a:lnTo>
                    <a:pt x="26" y="53"/>
                  </a:lnTo>
                  <a:lnTo>
                    <a:pt x="39" y="64"/>
                  </a:lnTo>
                  <a:lnTo>
                    <a:pt x="64" y="71"/>
                  </a:lnTo>
                  <a:lnTo>
                    <a:pt x="52" y="39"/>
                  </a:lnTo>
                  <a:lnTo>
                    <a:pt x="47" y="28"/>
                  </a:lnTo>
                  <a:lnTo>
                    <a:pt x="34" y="14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0" name="Freeform 160"/>
            <p:cNvSpPr>
              <a:spLocks/>
            </p:cNvSpPr>
            <p:nvPr/>
          </p:nvSpPr>
          <p:spPr bwMode="auto">
            <a:xfrm>
              <a:off x="146" y="3160"/>
              <a:ext cx="43" cy="86"/>
            </a:xfrm>
            <a:custGeom>
              <a:avLst/>
              <a:gdLst>
                <a:gd name="T0" fmla="*/ 9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6 h 86"/>
                <a:gd name="T8" fmla="*/ 9 w 43"/>
                <a:gd name="T9" fmla="*/ 57 h 86"/>
                <a:gd name="T10" fmla="*/ 22 w 43"/>
                <a:gd name="T11" fmla="*/ 72 h 86"/>
                <a:gd name="T12" fmla="*/ 39 w 43"/>
                <a:gd name="T13" fmla="*/ 86 h 86"/>
                <a:gd name="T14" fmla="*/ 39 w 43"/>
                <a:gd name="T15" fmla="*/ 68 h 86"/>
                <a:gd name="T16" fmla="*/ 43 w 43"/>
                <a:gd name="T17" fmla="*/ 50 h 86"/>
                <a:gd name="T18" fmla="*/ 34 w 43"/>
                <a:gd name="T19" fmla="*/ 25 h 86"/>
                <a:gd name="T20" fmla="*/ 26 w 43"/>
                <a:gd name="T21" fmla="*/ 11 h 86"/>
                <a:gd name="T22" fmla="*/ 9 w 43"/>
                <a:gd name="T23" fmla="*/ 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86">
                  <a:moveTo>
                    <a:pt x="9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6"/>
                  </a:lnTo>
                  <a:lnTo>
                    <a:pt x="9" y="57"/>
                  </a:lnTo>
                  <a:lnTo>
                    <a:pt x="22" y="72"/>
                  </a:lnTo>
                  <a:lnTo>
                    <a:pt x="39" y="86"/>
                  </a:lnTo>
                  <a:lnTo>
                    <a:pt x="39" y="68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1" name="Freeform 161"/>
            <p:cNvSpPr>
              <a:spLocks/>
            </p:cNvSpPr>
            <p:nvPr/>
          </p:nvSpPr>
          <p:spPr bwMode="auto">
            <a:xfrm>
              <a:off x="3350" y="3733"/>
              <a:ext cx="39" cy="79"/>
            </a:xfrm>
            <a:custGeom>
              <a:avLst/>
              <a:gdLst>
                <a:gd name="T0" fmla="*/ 18 w 39"/>
                <a:gd name="T1" fmla="*/ 0 h 79"/>
                <a:gd name="T2" fmla="*/ 0 w 39"/>
                <a:gd name="T3" fmla="*/ 14 h 79"/>
                <a:gd name="T4" fmla="*/ 0 w 39"/>
                <a:gd name="T5" fmla="*/ 21 h 79"/>
                <a:gd name="T6" fmla="*/ 5 w 39"/>
                <a:gd name="T7" fmla="*/ 28 h 79"/>
                <a:gd name="T8" fmla="*/ 22 w 39"/>
                <a:gd name="T9" fmla="*/ 50 h 79"/>
                <a:gd name="T10" fmla="*/ 22 w 39"/>
                <a:gd name="T11" fmla="*/ 64 h 79"/>
                <a:gd name="T12" fmla="*/ 18 w 39"/>
                <a:gd name="T13" fmla="*/ 79 h 79"/>
                <a:gd name="T14" fmla="*/ 30 w 39"/>
                <a:gd name="T15" fmla="*/ 57 h 79"/>
                <a:gd name="T16" fmla="*/ 39 w 39"/>
                <a:gd name="T17" fmla="*/ 39 h 79"/>
                <a:gd name="T18" fmla="*/ 39 w 39"/>
                <a:gd name="T19" fmla="*/ 21 h 79"/>
                <a:gd name="T20" fmla="*/ 30 w 39"/>
                <a:gd name="T21" fmla="*/ 11 h 79"/>
                <a:gd name="T22" fmla="*/ 18 w 39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79">
                  <a:moveTo>
                    <a:pt x="18" y="0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22" y="50"/>
                  </a:lnTo>
                  <a:lnTo>
                    <a:pt x="22" y="64"/>
                  </a:lnTo>
                  <a:lnTo>
                    <a:pt x="18" y="79"/>
                  </a:lnTo>
                  <a:lnTo>
                    <a:pt x="30" y="57"/>
                  </a:lnTo>
                  <a:lnTo>
                    <a:pt x="39" y="39"/>
                  </a:lnTo>
                  <a:lnTo>
                    <a:pt x="39" y="21"/>
                  </a:lnTo>
                  <a:lnTo>
                    <a:pt x="3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2" name="Freeform 162"/>
            <p:cNvSpPr>
              <a:spLocks/>
            </p:cNvSpPr>
            <p:nvPr/>
          </p:nvSpPr>
          <p:spPr bwMode="auto">
            <a:xfrm>
              <a:off x="421" y="3178"/>
              <a:ext cx="90" cy="39"/>
            </a:xfrm>
            <a:custGeom>
              <a:avLst/>
              <a:gdLst>
                <a:gd name="T0" fmla="*/ 0 w 90"/>
                <a:gd name="T1" fmla="*/ 32 h 39"/>
                <a:gd name="T2" fmla="*/ 21 w 90"/>
                <a:gd name="T3" fmla="*/ 39 h 39"/>
                <a:gd name="T4" fmla="*/ 30 w 90"/>
                <a:gd name="T5" fmla="*/ 39 h 39"/>
                <a:gd name="T6" fmla="*/ 39 w 90"/>
                <a:gd name="T7" fmla="*/ 32 h 39"/>
                <a:gd name="T8" fmla="*/ 56 w 90"/>
                <a:gd name="T9" fmla="*/ 11 h 39"/>
                <a:gd name="T10" fmla="*/ 69 w 90"/>
                <a:gd name="T11" fmla="*/ 3 h 39"/>
                <a:gd name="T12" fmla="*/ 90 w 90"/>
                <a:gd name="T13" fmla="*/ 3 h 39"/>
                <a:gd name="T14" fmla="*/ 60 w 90"/>
                <a:gd name="T15" fmla="*/ 0 h 39"/>
                <a:gd name="T16" fmla="*/ 39 w 90"/>
                <a:gd name="T17" fmla="*/ 0 h 39"/>
                <a:gd name="T18" fmla="*/ 17 w 90"/>
                <a:gd name="T19" fmla="*/ 7 h 39"/>
                <a:gd name="T20" fmla="*/ 9 w 90"/>
                <a:gd name="T21" fmla="*/ 18 h 39"/>
                <a:gd name="T22" fmla="*/ 0 w 90"/>
                <a:gd name="T23" fmla="*/ 32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39">
                  <a:moveTo>
                    <a:pt x="0" y="32"/>
                  </a:moveTo>
                  <a:lnTo>
                    <a:pt x="21" y="39"/>
                  </a:lnTo>
                  <a:lnTo>
                    <a:pt x="30" y="39"/>
                  </a:lnTo>
                  <a:lnTo>
                    <a:pt x="39" y="32"/>
                  </a:lnTo>
                  <a:lnTo>
                    <a:pt x="56" y="11"/>
                  </a:lnTo>
                  <a:lnTo>
                    <a:pt x="69" y="3"/>
                  </a:lnTo>
                  <a:lnTo>
                    <a:pt x="90" y="3"/>
                  </a:lnTo>
                  <a:lnTo>
                    <a:pt x="60" y="0"/>
                  </a:lnTo>
                  <a:lnTo>
                    <a:pt x="39" y="0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3" name="Freeform 163"/>
            <p:cNvSpPr>
              <a:spLocks/>
            </p:cNvSpPr>
            <p:nvPr/>
          </p:nvSpPr>
          <p:spPr bwMode="auto">
            <a:xfrm>
              <a:off x="421" y="3217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9 w 94"/>
                <a:gd name="T7" fmla="*/ 32 h 36"/>
                <a:gd name="T8" fmla="*/ 60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9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0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9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4" name="Freeform 164"/>
            <p:cNvSpPr>
              <a:spLocks/>
            </p:cNvSpPr>
            <p:nvPr/>
          </p:nvSpPr>
          <p:spPr bwMode="auto">
            <a:xfrm>
              <a:off x="399" y="3185"/>
              <a:ext cx="31" cy="57"/>
            </a:xfrm>
            <a:custGeom>
              <a:avLst/>
              <a:gdLst>
                <a:gd name="T0" fmla="*/ 31 w 31"/>
                <a:gd name="T1" fmla="*/ 57 h 57"/>
                <a:gd name="T2" fmla="*/ 26 w 31"/>
                <a:gd name="T3" fmla="*/ 29 h 57"/>
                <a:gd name="T4" fmla="*/ 18 w 31"/>
                <a:gd name="T5" fmla="*/ 14 h 57"/>
                <a:gd name="T6" fmla="*/ 0 w 31"/>
                <a:gd name="T7" fmla="*/ 0 h 57"/>
                <a:gd name="T8" fmla="*/ 0 w 31"/>
                <a:gd name="T9" fmla="*/ 32 h 57"/>
                <a:gd name="T10" fmla="*/ 13 w 31"/>
                <a:gd name="T11" fmla="*/ 47 h 57"/>
                <a:gd name="T12" fmla="*/ 31 w 31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57">
                  <a:moveTo>
                    <a:pt x="31" y="57"/>
                  </a:moveTo>
                  <a:lnTo>
                    <a:pt x="26" y="29"/>
                  </a:lnTo>
                  <a:lnTo>
                    <a:pt x="18" y="14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4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5" name="Freeform 165"/>
            <p:cNvSpPr>
              <a:spLocks/>
            </p:cNvSpPr>
            <p:nvPr/>
          </p:nvSpPr>
          <p:spPr bwMode="auto">
            <a:xfrm>
              <a:off x="133" y="3106"/>
              <a:ext cx="35" cy="61"/>
            </a:xfrm>
            <a:custGeom>
              <a:avLst/>
              <a:gdLst>
                <a:gd name="T0" fmla="*/ 35 w 35"/>
                <a:gd name="T1" fmla="*/ 61 h 61"/>
                <a:gd name="T2" fmla="*/ 26 w 35"/>
                <a:gd name="T3" fmla="*/ 32 h 61"/>
                <a:gd name="T4" fmla="*/ 17 w 35"/>
                <a:gd name="T5" fmla="*/ 15 h 61"/>
                <a:gd name="T6" fmla="*/ 0 w 35"/>
                <a:gd name="T7" fmla="*/ 0 h 61"/>
                <a:gd name="T8" fmla="*/ 0 w 35"/>
                <a:gd name="T9" fmla="*/ 36 h 61"/>
                <a:gd name="T10" fmla="*/ 13 w 35"/>
                <a:gd name="T11" fmla="*/ 50 h 61"/>
                <a:gd name="T12" fmla="*/ 35 w 35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61">
                  <a:moveTo>
                    <a:pt x="35" y="61"/>
                  </a:moveTo>
                  <a:lnTo>
                    <a:pt x="26" y="32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3" y="50"/>
                  </a:lnTo>
                  <a:lnTo>
                    <a:pt x="35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6" name="Freeform 166"/>
            <p:cNvSpPr>
              <a:spLocks/>
            </p:cNvSpPr>
            <p:nvPr/>
          </p:nvSpPr>
          <p:spPr bwMode="auto">
            <a:xfrm>
              <a:off x="168" y="3246"/>
              <a:ext cx="47" cy="86"/>
            </a:xfrm>
            <a:custGeom>
              <a:avLst/>
              <a:gdLst>
                <a:gd name="T0" fmla="*/ 8 w 47"/>
                <a:gd name="T1" fmla="*/ 86 h 86"/>
                <a:gd name="T2" fmla="*/ 17 w 47"/>
                <a:gd name="T3" fmla="*/ 75 h 86"/>
                <a:gd name="T4" fmla="*/ 38 w 47"/>
                <a:gd name="T5" fmla="*/ 57 h 86"/>
                <a:gd name="T6" fmla="*/ 47 w 47"/>
                <a:gd name="T7" fmla="*/ 36 h 86"/>
                <a:gd name="T8" fmla="*/ 47 w 47"/>
                <a:gd name="T9" fmla="*/ 18 h 86"/>
                <a:gd name="T10" fmla="*/ 38 w 47"/>
                <a:gd name="T11" fmla="*/ 0 h 86"/>
                <a:gd name="T12" fmla="*/ 17 w 47"/>
                <a:gd name="T13" fmla="*/ 29 h 86"/>
                <a:gd name="T14" fmla="*/ 8 w 47"/>
                <a:gd name="T15" fmla="*/ 36 h 86"/>
                <a:gd name="T16" fmla="*/ 4 w 47"/>
                <a:gd name="T17" fmla="*/ 50 h 86"/>
                <a:gd name="T18" fmla="*/ 0 w 47"/>
                <a:gd name="T19" fmla="*/ 68 h 86"/>
                <a:gd name="T20" fmla="*/ 8 w 47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8" y="86"/>
                  </a:moveTo>
                  <a:lnTo>
                    <a:pt x="17" y="75"/>
                  </a:lnTo>
                  <a:lnTo>
                    <a:pt x="38" y="57"/>
                  </a:lnTo>
                  <a:lnTo>
                    <a:pt x="47" y="36"/>
                  </a:lnTo>
                  <a:lnTo>
                    <a:pt x="47" y="18"/>
                  </a:lnTo>
                  <a:lnTo>
                    <a:pt x="38" y="0"/>
                  </a:lnTo>
                  <a:lnTo>
                    <a:pt x="17" y="29"/>
                  </a:lnTo>
                  <a:lnTo>
                    <a:pt x="8" y="36"/>
                  </a:lnTo>
                  <a:lnTo>
                    <a:pt x="4" y="50"/>
                  </a:lnTo>
                  <a:lnTo>
                    <a:pt x="0" y="68"/>
                  </a:lnTo>
                  <a:lnTo>
                    <a:pt x="8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7" name="Freeform 167"/>
            <p:cNvSpPr>
              <a:spLocks/>
            </p:cNvSpPr>
            <p:nvPr/>
          </p:nvSpPr>
          <p:spPr bwMode="auto">
            <a:xfrm>
              <a:off x="189" y="3131"/>
              <a:ext cx="26" cy="65"/>
            </a:xfrm>
            <a:custGeom>
              <a:avLst/>
              <a:gdLst>
                <a:gd name="T0" fmla="*/ 13 w 26"/>
                <a:gd name="T1" fmla="*/ 65 h 65"/>
                <a:gd name="T2" fmla="*/ 26 w 26"/>
                <a:gd name="T3" fmla="*/ 36 h 65"/>
                <a:gd name="T4" fmla="*/ 26 w 26"/>
                <a:gd name="T5" fmla="*/ 22 h 65"/>
                <a:gd name="T6" fmla="*/ 17 w 26"/>
                <a:gd name="T7" fmla="*/ 0 h 65"/>
                <a:gd name="T8" fmla="*/ 0 w 26"/>
                <a:gd name="T9" fmla="*/ 33 h 65"/>
                <a:gd name="T10" fmla="*/ 4 w 26"/>
                <a:gd name="T11" fmla="*/ 50 h 65"/>
                <a:gd name="T12" fmla="*/ 13 w 26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5">
                  <a:moveTo>
                    <a:pt x="13" y="65"/>
                  </a:moveTo>
                  <a:lnTo>
                    <a:pt x="26" y="36"/>
                  </a:lnTo>
                  <a:lnTo>
                    <a:pt x="26" y="22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4" y="50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8" name="Freeform 168"/>
            <p:cNvSpPr>
              <a:spLocks/>
            </p:cNvSpPr>
            <p:nvPr/>
          </p:nvSpPr>
          <p:spPr bwMode="auto">
            <a:xfrm>
              <a:off x="1061" y="3769"/>
              <a:ext cx="60" cy="64"/>
            </a:xfrm>
            <a:custGeom>
              <a:avLst/>
              <a:gdLst>
                <a:gd name="T0" fmla="*/ 60 w 60"/>
                <a:gd name="T1" fmla="*/ 64 h 64"/>
                <a:gd name="T2" fmla="*/ 56 w 60"/>
                <a:gd name="T3" fmla="*/ 39 h 64"/>
                <a:gd name="T4" fmla="*/ 43 w 60"/>
                <a:gd name="T5" fmla="*/ 21 h 64"/>
                <a:gd name="T6" fmla="*/ 0 w 60"/>
                <a:gd name="T7" fmla="*/ 0 h 64"/>
                <a:gd name="T8" fmla="*/ 4 w 60"/>
                <a:gd name="T9" fmla="*/ 21 h 64"/>
                <a:gd name="T10" fmla="*/ 13 w 60"/>
                <a:gd name="T11" fmla="*/ 46 h 64"/>
                <a:gd name="T12" fmla="*/ 30 w 60"/>
                <a:gd name="T13" fmla="*/ 60 h 64"/>
                <a:gd name="T14" fmla="*/ 43 w 60"/>
                <a:gd name="T15" fmla="*/ 64 h 64"/>
                <a:gd name="T16" fmla="*/ 60 w 60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64">
                  <a:moveTo>
                    <a:pt x="60" y="64"/>
                  </a:moveTo>
                  <a:lnTo>
                    <a:pt x="56" y="39"/>
                  </a:lnTo>
                  <a:lnTo>
                    <a:pt x="43" y="21"/>
                  </a:lnTo>
                  <a:lnTo>
                    <a:pt x="0" y="0"/>
                  </a:lnTo>
                  <a:lnTo>
                    <a:pt x="4" y="21"/>
                  </a:lnTo>
                  <a:lnTo>
                    <a:pt x="13" y="46"/>
                  </a:lnTo>
                  <a:lnTo>
                    <a:pt x="30" y="60"/>
                  </a:lnTo>
                  <a:lnTo>
                    <a:pt x="43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9" name="Freeform 169"/>
            <p:cNvSpPr>
              <a:spLocks/>
            </p:cNvSpPr>
            <p:nvPr/>
          </p:nvSpPr>
          <p:spPr bwMode="auto">
            <a:xfrm>
              <a:off x="1641" y="3794"/>
              <a:ext cx="73" cy="150"/>
            </a:xfrm>
            <a:custGeom>
              <a:avLst/>
              <a:gdLst>
                <a:gd name="T0" fmla="*/ 60 w 73"/>
                <a:gd name="T1" fmla="*/ 0 h 150"/>
                <a:gd name="T2" fmla="*/ 51 w 73"/>
                <a:gd name="T3" fmla="*/ 3 h 150"/>
                <a:gd name="T4" fmla="*/ 38 w 73"/>
                <a:gd name="T5" fmla="*/ 18 h 150"/>
                <a:gd name="T6" fmla="*/ 26 w 73"/>
                <a:gd name="T7" fmla="*/ 35 h 150"/>
                <a:gd name="T8" fmla="*/ 17 w 73"/>
                <a:gd name="T9" fmla="*/ 60 h 150"/>
                <a:gd name="T10" fmla="*/ 0 w 73"/>
                <a:gd name="T11" fmla="*/ 111 h 150"/>
                <a:gd name="T12" fmla="*/ 0 w 73"/>
                <a:gd name="T13" fmla="*/ 132 h 150"/>
                <a:gd name="T14" fmla="*/ 8 w 73"/>
                <a:gd name="T15" fmla="*/ 150 h 150"/>
                <a:gd name="T16" fmla="*/ 17 w 73"/>
                <a:gd name="T17" fmla="*/ 114 h 150"/>
                <a:gd name="T18" fmla="*/ 26 w 73"/>
                <a:gd name="T19" fmla="*/ 96 h 150"/>
                <a:gd name="T20" fmla="*/ 34 w 73"/>
                <a:gd name="T21" fmla="*/ 82 h 150"/>
                <a:gd name="T22" fmla="*/ 47 w 73"/>
                <a:gd name="T23" fmla="*/ 64 h 150"/>
                <a:gd name="T24" fmla="*/ 64 w 73"/>
                <a:gd name="T25" fmla="*/ 39 h 150"/>
                <a:gd name="T26" fmla="*/ 73 w 73"/>
                <a:gd name="T27" fmla="*/ 14 h 150"/>
                <a:gd name="T28" fmla="*/ 69 w 73"/>
                <a:gd name="T29" fmla="*/ 3 h 150"/>
                <a:gd name="T30" fmla="*/ 60 w 73"/>
                <a:gd name="T31" fmla="*/ 0 h 1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" h="150">
                  <a:moveTo>
                    <a:pt x="60" y="0"/>
                  </a:moveTo>
                  <a:lnTo>
                    <a:pt x="51" y="3"/>
                  </a:lnTo>
                  <a:lnTo>
                    <a:pt x="38" y="18"/>
                  </a:lnTo>
                  <a:lnTo>
                    <a:pt x="26" y="35"/>
                  </a:lnTo>
                  <a:lnTo>
                    <a:pt x="17" y="60"/>
                  </a:lnTo>
                  <a:lnTo>
                    <a:pt x="0" y="111"/>
                  </a:lnTo>
                  <a:lnTo>
                    <a:pt x="0" y="132"/>
                  </a:lnTo>
                  <a:lnTo>
                    <a:pt x="8" y="150"/>
                  </a:lnTo>
                  <a:lnTo>
                    <a:pt x="17" y="114"/>
                  </a:lnTo>
                  <a:lnTo>
                    <a:pt x="26" y="96"/>
                  </a:lnTo>
                  <a:lnTo>
                    <a:pt x="34" y="82"/>
                  </a:lnTo>
                  <a:lnTo>
                    <a:pt x="47" y="64"/>
                  </a:lnTo>
                  <a:lnTo>
                    <a:pt x="64" y="39"/>
                  </a:lnTo>
                  <a:lnTo>
                    <a:pt x="73" y="14"/>
                  </a:lnTo>
                  <a:lnTo>
                    <a:pt x="69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0" name="Freeform 170"/>
            <p:cNvSpPr>
              <a:spLocks/>
            </p:cNvSpPr>
            <p:nvPr/>
          </p:nvSpPr>
          <p:spPr bwMode="auto">
            <a:xfrm>
              <a:off x="3131" y="3880"/>
              <a:ext cx="73" cy="21"/>
            </a:xfrm>
            <a:custGeom>
              <a:avLst/>
              <a:gdLst>
                <a:gd name="T0" fmla="*/ 0 w 73"/>
                <a:gd name="T1" fmla="*/ 21 h 21"/>
                <a:gd name="T2" fmla="*/ 35 w 73"/>
                <a:gd name="T3" fmla="*/ 21 h 21"/>
                <a:gd name="T4" fmla="*/ 56 w 73"/>
                <a:gd name="T5" fmla="*/ 14 h 21"/>
                <a:gd name="T6" fmla="*/ 73 w 73"/>
                <a:gd name="T7" fmla="*/ 0 h 21"/>
                <a:gd name="T8" fmla="*/ 30 w 73"/>
                <a:gd name="T9" fmla="*/ 0 h 21"/>
                <a:gd name="T10" fmla="*/ 13 w 73"/>
                <a:gd name="T11" fmla="*/ 7 h 21"/>
                <a:gd name="T12" fmla="*/ 0 w 73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1">
                  <a:moveTo>
                    <a:pt x="0" y="21"/>
                  </a:moveTo>
                  <a:lnTo>
                    <a:pt x="35" y="21"/>
                  </a:lnTo>
                  <a:lnTo>
                    <a:pt x="56" y="14"/>
                  </a:lnTo>
                  <a:lnTo>
                    <a:pt x="73" y="0"/>
                  </a:lnTo>
                  <a:lnTo>
                    <a:pt x="30" y="0"/>
                  </a:lnTo>
                  <a:lnTo>
                    <a:pt x="13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1" name="Freeform 171"/>
            <p:cNvSpPr>
              <a:spLocks/>
            </p:cNvSpPr>
            <p:nvPr/>
          </p:nvSpPr>
          <p:spPr bwMode="auto">
            <a:xfrm>
              <a:off x="404" y="3514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3 h 61"/>
                <a:gd name="T4" fmla="*/ 21 w 26"/>
                <a:gd name="T5" fmla="*/ 15 h 61"/>
                <a:gd name="T6" fmla="*/ 8 w 26"/>
                <a:gd name="T7" fmla="*/ 0 h 61"/>
                <a:gd name="T8" fmla="*/ 0 w 26"/>
                <a:gd name="T9" fmla="*/ 33 h 61"/>
                <a:gd name="T10" fmla="*/ 8 w 26"/>
                <a:gd name="T11" fmla="*/ 47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1">
                  <a:moveTo>
                    <a:pt x="26" y="61"/>
                  </a:moveTo>
                  <a:lnTo>
                    <a:pt x="26" y="33"/>
                  </a:lnTo>
                  <a:lnTo>
                    <a:pt x="21" y="15"/>
                  </a:lnTo>
                  <a:lnTo>
                    <a:pt x="8" y="0"/>
                  </a:lnTo>
                  <a:lnTo>
                    <a:pt x="0" y="33"/>
                  </a:lnTo>
                  <a:lnTo>
                    <a:pt x="8" y="47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2" name="Freeform 172"/>
            <p:cNvSpPr>
              <a:spLocks/>
            </p:cNvSpPr>
            <p:nvPr/>
          </p:nvSpPr>
          <p:spPr bwMode="auto">
            <a:xfrm>
              <a:off x="722" y="3790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57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0 h 86"/>
                <a:gd name="T16" fmla="*/ 34 w 43"/>
                <a:gd name="T17" fmla="*/ 25 h 86"/>
                <a:gd name="T18" fmla="*/ 25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57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5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3" name="Freeform 173"/>
            <p:cNvSpPr>
              <a:spLocks/>
            </p:cNvSpPr>
            <p:nvPr/>
          </p:nvSpPr>
          <p:spPr bwMode="auto">
            <a:xfrm>
              <a:off x="567" y="3436"/>
              <a:ext cx="69" cy="57"/>
            </a:xfrm>
            <a:custGeom>
              <a:avLst/>
              <a:gdLst>
                <a:gd name="T0" fmla="*/ 69 w 69"/>
                <a:gd name="T1" fmla="*/ 57 h 57"/>
                <a:gd name="T2" fmla="*/ 64 w 69"/>
                <a:gd name="T3" fmla="*/ 39 h 57"/>
                <a:gd name="T4" fmla="*/ 60 w 69"/>
                <a:gd name="T5" fmla="*/ 32 h 57"/>
                <a:gd name="T6" fmla="*/ 47 w 69"/>
                <a:gd name="T7" fmla="*/ 28 h 57"/>
                <a:gd name="T8" fmla="*/ 21 w 69"/>
                <a:gd name="T9" fmla="*/ 21 h 57"/>
                <a:gd name="T10" fmla="*/ 9 w 69"/>
                <a:gd name="T11" fmla="*/ 14 h 57"/>
                <a:gd name="T12" fmla="*/ 0 w 69"/>
                <a:gd name="T13" fmla="*/ 0 h 57"/>
                <a:gd name="T14" fmla="*/ 9 w 69"/>
                <a:gd name="T15" fmla="*/ 25 h 57"/>
                <a:gd name="T16" fmla="*/ 17 w 69"/>
                <a:gd name="T17" fmla="*/ 43 h 57"/>
                <a:gd name="T18" fmla="*/ 30 w 69"/>
                <a:gd name="T19" fmla="*/ 53 h 57"/>
                <a:gd name="T20" fmla="*/ 47 w 69"/>
                <a:gd name="T21" fmla="*/ 57 h 57"/>
                <a:gd name="T22" fmla="*/ 69 w 69"/>
                <a:gd name="T23" fmla="*/ 5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57">
                  <a:moveTo>
                    <a:pt x="69" y="57"/>
                  </a:moveTo>
                  <a:lnTo>
                    <a:pt x="64" y="39"/>
                  </a:lnTo>
                  <a:lnTo>
                    <a:pt x="60" y="32"/>
                  </a:lnTo>
                  <a:lnTo>
                    <a:pt x="47" y="28"/>
                  </a:lnTo>
                  <a:lnTo>
                    <a:pt x="21" y="21"/>
                  </a:lnTo>
                  <a:lnTo>
                    <a:pt x="9" y="14"/>
                  </a:lnTo>
                  <a:lnTo>
                    <a:pt x="0" y="0"/>
                  </a:lnTo>
                  <a:lnTo>
                    <a:pt x="9" y="25"/>
                  </a:lnTo>
                  <a:lnTo>
                    <a:pt x="17" y="43"/>
                  </a:lnTo>
                  <a:lnTo>
                    <a:pt x="30" y="53"/>
                  </a:lnTo>
                  <a:lnTo>
                    <a:pt x="47" y="57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4" name="Freeform 174"/>
            <p:cNvSpPr>
              <a:spLocks/>
            </p:cNvSpPr>
            <p:nvPr/>
          </p:nvSpPr>
          <p:spPr bwMode="auto">
            <a:xfrm>
              <a:off x="541" y="3643"/>
              <a:ext cx="30" cy="61"/>
            </a:xfrm>
            <a:custGeom>
              <a:avLst/>
              <a:gdLst>
                <a:gd name="T0" fmla="*/ 30 w 30"/>
                <a:gd name="T1" fmla="*/ 61 h 61"/>
                <a:gd name="T2" fmla="*/ 26 w 30"/>
                <a:gd name="T3" fmla="*/ 32 h 61"/>
                <a:gd name="T4" fmla="*/ 17 w 30"/>
                <a:gd name="T5" fmla="*/ 18 h 61"/>
                <a:gd name="T6" fmla="*/ 0 w 30"/>
                <a:gd name="T7" fmla="*/ 0 h 61"/>
                <a:gd name="T8" fmla="*/ 0 w 30"/>
                <a:gd name="T9" fmla="*/ 36 h 61"/>
                <a:gd name="T10" fmla="*/ 9 w 30"/>
                <a:gd name="T11" fmla="*/ 50 h 61"/>
                <a:gd name="T12" fmla="*/ 30 w 30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61">
                  <a:moveTo>
                    <a:pt x="30" y="61"/>
                  </a:moveTo>
                  <a:lnTo>
                    <a:pt x="26" y="32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3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5" name="Freeform 175"/>
            <p:cNvSpPr>
              <a:spLocks/>
            </p:cNvSpPr>
            <p:nvPr/>
          </p:nvSpPr>
          <p:spPr bwMode="auto">
            <a:xfrm>
              <a:off x="730" y="3869"/>
              <a:ext cx="39" cy="82"/>
            </a:xfrm>
            <a:custGeom>
              <a:avLst/>
              <a:gdLst>
                <a:gd name="T0" fmla="*/ 4 w 39"/>
                <a:gd name="T1" fmla="*/ 0 h 82"/>
                <a:gd name="T2" fmla="*/ 4 w 39"/>
                <a:gd name="T3" fmla="*/ 14 h 82"/>
                <a:gd name="T4" fmla="*/ 0 w 39"/>
                <a:gd name="T5" fmla="*/ 36 h 82"/>
                <a:gd name="T6" fmla="*/ 0 w 39"/>
                <a:gd name="T7" fmla="*/ 46 h 82"/>
                <a:gd name="T8" fmla="*/ 4 w 39"/>
                <a:gd name="T9" fmla="*/ 57 h 82"/>
                <a:gd name="T10" fmla="*/ 17 w 39"/>
                <a:gd name="T11" fmla="*/ 71 h 82"/>
                <a:gd name="T12" fmla="*/ 39 w 39"/>
                <a:gd name="T13" fmla="*/ 82 h 82"/>
                <a:gd name="T14" fmla="*/ 39 w 39"/>
                <a:gd name="T15" fmla="*/ 50 h 82"/>
                <a:gd name="T16" fmla="*/ 35 w 39"/>
                <a:gd name="T17" fmla="*/ 25 h 82"/>
                <a:gd name="T18" fmla="*/ 22 w 39"/>
                <a:gd name="T19" fmla="*/ 11 h 82"/>
                <a:gd name="T20" fmla="*/ 4 w 39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2">
                  <a:moveTo>
                    <a:pt x="4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4" y="57"/>
                  </a:lnTo>
                  <a:lnTo>
                    <a:pt x="17" y="71"/>
                  </a:lnTo>
                  <a:lnTo>
                    <a:pt x="39" y="82"/>
                  </a:lnTo>
                  <a:lnTo>
                    <a:pt x="39" y="50"/>
                  </a:lnTo>
                  <a:lnTo>
                    <a:pt x="35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6" name="Freeform 176"/>
            <p:cNvSpPr>
              <a:spLocks/>
            </p:cNvSpPr>
            <p:nvPr/>
          </p:nvSpPr>
          <p:spPr bwMode="auto">
            <a:xfrm>
              <a:off x="3557" y="3758"/>
              <a:ext cx="47" cy="75"/>
            </a:xfrm>
            <a:custGeom>
              <a:avLst/>
              <a:gdLst>
                <a:gd name="T0" fmla="*/ 4 w 47"/>
                <a:gd name="T1" fmla="*/ 0 h 75"/>
                <a:gd name="T2" fmla="*/ 0 w 47"/>
                <a:gd name="T3" fmla="*/ 18 h 75"/>
                <a:gd name="T4" fmla="*/ 0 w 47"/>
                <a:gd name="T5" fmla="*/ 28 h 75"/>
                <a:gd name="T6" fmla="*/ 4 w 47"/>
                <a:gd name="T7" fmla="*/ 36 h 75"/>
                <a:gd name="T8" fmla="*/ 30 w 47"/>
                <a:gd name="T9" fmla="*/ 50 h 75"/>
                <a:gd name="T10" fmla="*/ 38 w 47"/>
                <a:gd name="T11" fmla="*/ 61 h 75"/>
                <a:gd name="T12" fmla="*/ 38 w 47"/>
                <a:gd name="T13" fmla="*/ 75 h 75"/>
                <a:gd name="T14" fmla="*/ 42 w 47"/>
                <a:gd name="T15" fmla="*/ 50 h 75"/>
                <a:gd name="T16" fmla="*/ 47 w 47"/>
                <a:gd name="T17" fmla="*/ 32 h 75"/>
                <a:gd name="T18" fmla="*/ 38 w 47"/>
                <a:gd name="T19" fmla="*/ 18 h 75"/>
                <a:gd name="T20" fmla="*/ 25 w 47"/>
                <a:gd name="T21" fmla="*/ 11 h 75"/>
                <a:gd name="T22" fmla="*/ 4 w 47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75">
                  <a:moveTo>
                    <a:pt x="4" y="0"/>
                  </a:moveTo>
                  <a:lnTo>
                    <a:pt x="0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30" y="50"/>
                  </a:lnTo>
                  <a:lnTo>
                    <a:pt x="38" y="61"/>
                  </a:lnTo>
                  <a:lnTo>
                    <a:pt x="38" y="75"/>
                  </a:lnTo>
                  <a:lnTo>
                    <a:pt x="42" y="50"/>
                  </a:lnTo>
                  <a:lnTo>
                    <a:pt x="47" y="32"/>
                  </a:lnTo>
                  <a:lnTo>
                    <a:pt x="38" y="18"/>
                  </a:lnTo>
                  <a:lnTo>
                    <a:pt x="25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7" name="Freeform 177"/>
            <p:cNvSpPr>
              <a:spLocks/>
            </p:cNvSpPr>
            <p:nvPr/>
          </p:nvSpPr>
          <p:spPr bwMode="auto">
            <a:xfrm>
              <a:off x="3483" y="3758"/>
              <a:ext cx="69" cy="57"/>
            </a:xfrm>
            <a:custGeom>
              <a:avLst/>
              <a:gdLst>
                <a:gd name="T0" fmla="*/ 69 w 69"/>
                <a:gd name="T1" fmla="*/ 0 h 57"/>
                <a:gd name="T2" fmla="*/ 43 w 69"/>
                <a:gd name="T3" fmla="*/ 0 h 57"/>
                <a:gd name="T4" fmla="*/ 35 w 69"/>
                <a:gd name="T5" fmla="*/ 3 h 57"/>
                <a:gd name="T6" fmla="*/ 31 w 69"/>
                <a:gd name="T7" fmla="*/ 14 h 57"/>
                <a:gd name="T8" fmla="*/ 26 w 69"/>
                <a:gd name="T9" fmla="*/ 39 h 57"/>
                <a:gd name="T10" fmla="*/ 18 w 69"/>
                <a:gd name="T11" fmla="*/ 50 h 57"/>
                <a:gd name="T12" fmla="*/ 0 w 69"/>
                <a:gd name="T13" fmla="*/ 57 h 57"/>
                <a:gd name="T14" fmla="*/ 31 w 69"/>
                <a:gd name="T15" fmla="*/ 50 h 57"/>
                <a:gd name="T16" fmla="*/ 48 w 69"/>
                <a:gd name="T17" fmla="*/ 43 h 57"/>
                <a:gd name="T18" fmla="*/ 61 w 69"/>
                <a:gd name="T19" fmla="*/ 28 h 57"/>
                <a:gd name="T20" fmla="*/ 65 w 69"/>
                <a:gd name="T21" fmla="*/ 18 h 57"/>
                <a:gd name="T22" fmla="*/ 69 w 69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57">
                  <a:moveTo>
                    <a:pt x="69" y="0"/>
                  </a:moveTo>
                  <a:lnTo>
                    <a:pt x="43" y="0"/>
                  </a:lnTo>
                  <a:lnTo>
                    <a:pt x="35" y="3"/>
                  </a:lnTo>
                  <a:lnTo>
                    <a:pt x="31" y="14"/>
                  </a:lnTo>
                  <a:lnTo>
                    <a:pt x="26" y="39"/>
                  </a:lnTo>
                  <a:lnTo>
                    <a:pt x="18" y="50"/>
                  </a:lnTo>
                  <a:lnTo>
                    <a:pt x="0" y="57"/>
                  </a:lnTo>
                  <a:lnTo>
                    <a:pt x="31" y="50"/>
                  </a:lnTo>
                  <a:lnTo>
                    <a:pt x="48" y="43"/>
                  </a:lnTo>
                  <a:lnTo>
                    <a:pt x="61" y="28"/>
                  </a:lnTo>
                  <a:lnTo>
                    <a:pt x="65" y="1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8" name="Freeform 178"/>
            <p:cNvSpPr>
              <a:spLocks/>
            </p:cNvSpPr>
            <p:nvPr/>
          </p:nvSpPr>
          <p:spPr bwMode="auto">
            <a:xfrm>
              <a:off x="3561" y="3736"/>
              <a:ext cx="69" cy="22"/>
            </a:xfrm>
            <a:custGeom>
              <a:avLst/>
              <a:gdLst>
                <a:gd name="T0" fmla="*/ 0 w 69"/>
                <a:gd name="T1" fmla="*/ 22 h 22"/>
                <a:gd name="T2" fmla="*/ 34 w 69"/>
                <a:gd name="T3" fmla="*/ 22 h 22"/>
                <a:gd name="T4" fmla="*/ 51 w 69"/>
                <a:gd name="T5" fmla="*/ 15 h 22"/>
                <a:gd name="T6" fmla="*/ 69 w 69"/>
                <a:gd name="T7" fmla="*/ 4 h 22"/>
                <a:gd name="T8" fmla="*/ 30 w 69"/>
                <a:gd name="T9" fmla="*/ 0 h 22"/>
                <a:gd name="T10" fmla="*/ 13 w 69"/>
                <a:gd name="T11" fmla="*/ 8 h 22"/>
                <a:gd name="T12" fmla="*/ 0 w 69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22">
                  <a:moveTo>
                    <a:pt x="0" y="22"/>
                  </a:moveTo>
                  <a:lnTo>
                    <a:pt x="34" y="22"/>
                  </a:lnTo>
                  <a:lnTo>
                    <a:pt x="51" y="15"/>
                  </a:lnTo>
                  <a:lnTo>
                    <a:pt x="69" y="4"/>
                  </a:lnTo>
                  <a:lnTo>
                    <a:pt x="30" y="0"/>
                  </a:lnTo>
                  <a:lnTo>
                    <a:pt x="13" y="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9" name="Freeform 179"/>
            <p:cNvSpPr>
              <a:spLocks/>
            </p:cNvSpPr>
            <p:nvPr/>
          </p:nvSpPr>
          <p:spPr bwMode="auto">
            <a:xfrm>
              <a:off x="3221" y="3708"/>
              <a:ext cx="61" cy="75"/>
            </a:xfrm>
            <a:custGeom>
              <a:avLst/>
              <a:gdLst>
                <a:gd name="T0" fmla="*/ 56 w 61"/>
                <a:gd name="T1" fmla="*/ 0 h 75"/>
                <a:gd name="T2" fmla="*/ 43 w 61"/>
                <a:gd name="T3" fmla="*/ 7 h 75"/>
                <a:gd name="T4" fmla="*/ 22 w 61"/>
                <a:gd name="T5" fmla="*/ 18 h 75"/>
                <a:gd name="T6" fmla="*/ 5 w 61"/>
                <a:gd name="T7" fmla="*/ 39 h 75"/>
                <a:gd name="T8" fmla="*/ 0 w 61"/>
                <a:gd name="T9" fmla="*/ 57 h 75"/>
                <a:gd name="T10" fmla="*/ 0 w 61"/>
                <a:gd name="T11" fmla="*/ 75 h 75"/>
                <a:gd name="T12" fmla="*/ 31 w 61"/>
                <a:gd name="T13" fmla="*/ 53 h 75"/>
                <a:gd name="T14" fmla="*/ 43 w 61"/>
                <a:gd name="T15" fmla="*/ 46 h 75"/>
                <a:gd name="T16" fmla="*/ 52 w 61"/>
                <a:gd name="T17" fmla="*/ 32 h 75"/>
                <a:gd name="T18" fmla="*/ 61 w 61"/>
                <a:gd name="T19" fmla="*/ 18 h 75"/>
                <a:gd name="T20" fmla="*/ 56 w 61"/>
                <a:gd name="T21" fmla="*/ 0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75">
                  <a:moveTo>
                    <a:pt x="56" y="0"/>
                  </a:moveTo>
                  <a:lnTo>
                    <a:pt x="43" y="7"/>
                  </a:lnTo>
                  <a:lnTo>
                    <a:pt x="22" y="18"/>
                  </a:lnTo>
                  <a:lnTo>
                    <a:pt x="5" y="39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31" y="53"/>
                  </a:lnTo>
                  <a:lnTo>
                    <a:pt x="43" y="46"/>
                  </a:lnTo>
                  <a:lnTo>
                    <a:pt x="52" y="32"/>
                  </a:lnTo>
                  <a:lnTo>
                    <a:pt x="61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0" name="Freeform 180"/>
            <p:cNvSpPr>
              <a:spLocks/>
            </p:cNvSpPr>
            <p:nvPr/>
          </p:nvSpPr>
          <p:spPr bwMode="auto">
            <a:xfrm>
              <a:off x="361" y="3454"/>
              <a:ext cx="142" cy="93"/>
            </a:xfrm>
            <a:custGeom>
              <a:avLst/>
              <a:gdLst>
                <a:gd name="T0" fmla="*/ 137 w 142"/>
                <a:gd name="T1" fmla="*/ 32 h 93"/>
                <a:gd name="T2" fmla="*/ 142 w 142"/>
                <a:gd name="T3" fmla="*/ 46 h 93"/>
                <a:gd name="T4" fmla="*/ 142 w 142"/>
                <a:gd name="T5" fmla="*/ 60 h 93"/>
                <a:gd name="T6" fmla="*/ 137 w 142"/>
                <a:gd name="T7" fmla="*/ 71 h 93"/>
                <a:gd name="T8" fmla="*/ 129 w 142"/>
                <a:gd name="T9" fmla="*/ 82 h 93"/>
                <a:gd name="T10" fmla="*/ 107 w 142"/>
                <a:gd name="T11" fmla="*/ 89 h 93"/>
                <a:gd name="T12" fmla="*/ 81 w 142"/>
                <a:gd name="T13" fmla="*/ 93 h 93"/>
                <a:gd name="T14" fmla="*/ 47 w 142"/>
                <a:gd name="T15" fmla="*/ 93 h 93"/>
                <a:gd name="T16" fmla="*/ 0 w 142"/>
                <a:gd name="T17" fmla="*/ 89 h 93"/>
                <a:gd name="T18" fmla="*/ 8 w 142"/>
                <a:gd name="T19" fmla="*/ 68 h 93"/>
                <a:gd name="T20" fmla="*/ 21 w 142"/>
                <a:gd name="T21" fmla="*/ 46 h 93"/>
                <a:gd name="T22" fmla="*/ 38 w 142"/>
                <a:gd name="T23" fmla="*/ 25 h 93"/>
                <a:gd name="T24" fmla="*/ 56 w 142"/>
                <a:gd name="T25" fmla="*/ 10 h 93"/>
                <a:gd name="T26" fmla="*/ 77 w 142"/>
                <a:gd name="T27" fmla="*/ 0 h 93"/>
                <a:gd name="T28" fmla="*/ 99 w 142"/>
                <a:gd name="T29" fmla="*/ 0 h 93"/>
                <a:gd name="T30" fmla="*/ 120 w 142"/>
                <a:gd name="T31" fmla="*/ 10 h 93"/>
                <a:gd name="T32" fmla="*/ 137 w 142"/>
                <a:gd name="T33" fmla="*/ 32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93">
                  <a:moveTo>
                    <a:pt x="137" y="32"/>
                  </a:moveTo>
                  <a:lnTo>
                    <a:pt x="142" y="46"/>
                  </a:lnTo>
                  <a:lnTo>
                    <a:pt x="142" y="60"/>
                  </a:lnTo>
                  <a:lnTo>
                    <a:pt x="137" y="71"/>
                  </a:lnTo>
                  <a:lnTo>
                    <a:pt x="129" y="82"/>
                  </a:lnTo>
                  <a:lnTo>
                    <a:pt x="107" y="89"/>
                  </a:lnTo>
                  <a:lnTo>
                    <a:pt x="81" y="93"/>
                  </a:lnTo>
                  <a:lnTo>
                    <a:pt x="47" y="93"/>
                  </a:lnTo>
                  <a:lnTo>
                    <a:pt x="0" y="89"/>
                  </a:lnTo>
                  <a:lnTo>
                    <a:pt x="8" y="68"/>
                  </a:lnTo>
                  <a:lnTo>
                    <a:pt x="21" y="46"/>
                  </a:lnTo>
                  <a:lnTo>
                    <a:pt x="38" y="25"/>
                  </a:lnTo>
                  <a:lnTo>
                    <a:pt x="56" y="10"/>
                  </a:lnTo>
                  <a:lnTo>
                    <a:pt x="77" y="0"/>
                  </a:lnTo>
                  <a:lnTo>
                    <a:pt x="99" y="0"/>
                  </a:lnTo>
                  <a:lnTo>
                    <a:pt x="120" y="10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1" name="Freeform 181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w 86"/>
                <a:gd name="T11" fmla="*/ 18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2" name="Freeform 182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3" name="Freeform 183"/>
            <p:cNvSpPr>
              <a:spLocks/>
            </p:cNvSpPr>
            <p:nvPr/>
          </p:nvSpPr>
          <p:spPr bwMode="auto">
            <a:xfrm>
              <a:off x="309" y="3214"/>
              <a:ext cx="151" cy="150"/>
            </a:xfrm>
            <a:custGeom>
              <a:avLst/>
              <a:gdLst>
                <a:gd name="T0" fmla="*/ 9 w 151"/>
                <a:gd name="T1" fmla="*/ 0 h 150"/>
                <a:gd name="T2" fmla="*/ 0 w 151"/>
                <a:gd name="T3" fmla="*/ 21 h 150"/>
                <a:gd name="T4" fmla="*/ 0 w 151"/>
                <a:gd name="T5" fmla="*/ 50 h 150"/>
                <a:gd name="T6" fmla="*/ 0 w 151"/>
                <a:gd name="T7" fmla="*/ 82 h 150"/>
                <a:gd name="T8" fmla="*/ 9 w 151"/>
                <a:gd name="T9" fmla="*/ 107 h 150"/>
                <a:gd name="T10" fmla="*/ 22 w 151"/>
                <a:gd name="T11" fmla="*/ 132 h 150"/>
                <a:gd name="T12" fmla="*/ 48 w 151"/>
                <a:gd name="T13" fmla="*/ 146 h 150"/>
                <a:gd name="T14" fmla="*/ 78 w 151"/>
                <a:gd name="T15" fmla="*/ 150 h 150"/>
                <a:gd name="T16" fmla="*/ 95 w 151"/>
                <a:gd name="T17" fmla="*/ 150 h 150"/>
                <a:gd name="T18" fmla="*/ 121 w 151"/>
                <a:gd name="T19" fmla="*/ 143 h 150"/>
                <a:gd name="T20" fmla="*/ 133 w 151"/>
                <a:gd name="T21" fmla="*/ 132 h 150"/>
                <a:gd name="T22" fmla="*/ 146 w 151"/>
                <a:gd name="T23" fmla="*/ 125 h 150"/>
                <a:gd name="T24" fmla="*/ 151 w 151"/>
                <a:gd name="T25" fmla="*/ 114 h 150"/>
                <a:gd name="T26" fmla="*/ 151 w 151"/>
                <a:gd name="T27" fmla="*/ 103 h 150"/>
                <a:gd name="T28" fmla="*/ 146 w 151"/>
                <a:gd name="T29" fmla="*/ 82 h 150"/>
                <a:gd name="T30" fmla="*/ 125 w 151"/>
                <a:gd name="T31" fmla="*/ 57 h 150"/>
                <a:gd name="T32" fmla="*/ 65 w 151"/>
                <a:gd name="T33" fmla="*/ 18 h 150"/>
                <a:gd name="T34" fmla="*/ 35 w 151"/>
                <a:gd name="T35" fmla="*/ 3 h 150"/>
                <a:gd name="T36" fmla="*/ 9 w 15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1" h="150">
                  <a:moveTo>
                    <a:pt x="9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82"/>
                  </a:lnTo>
                  <a:lnTo>
                    <a:pt x="9" y="107"/>
                  </a:lnTo>
                  <a:lnTo>
                    <a:pt x="22" y="132"/>
                  </a:lnTo>
                  <a:lnTo>
                    <a:pt x="48" y="146"/>
                  </a:lnTo>
                  <a:lnTo>
                    <a:pt x="78" y="150"/>
                  </a:lnTo>
                  <a:lnTo>
                    <a:pt x="95" y="150"/>
                  </a:lnTo>
                  <a:lnTo>
                    <a:pt x="121" y="143"/>
                  </a:lnTo>
                  <a:lnTo>
                    <a:pt x="133" y="132"/>
                  </a:lnTo>
                  <a:lnTo>
                    <a:pt x="146" y="125"/>
                  </a:lnTo>
                  <a:lnTo>
                    <a:pt x="151" y="114"/>
                  </a:lnTo>
                  <a:lnTo>
                    <a:pt x="151" y="103"/>
                  </a:lnTo>
                  <a:lnTo>
                    <a:pt x="146" y="82"/>
                  </a:lnTo>
                  <a:lnTo>
                    <a:pt x="125" y="57"/>
                  </a:lnTo>
                  <a:lnTo>
                    <a:pt x="65" y="18"/>
                  </a:lnTo>
                  <a:lnTo>
                    <a:pt x="3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4" name="Freeform 184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w 47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5" name="Freeform 185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6" name="Freeform 186"/>
            <p:cNvSpPr>
              <a:spLocks/>
            </p:cNvSpPr>
            <p:nvPr/>
          </p:nvSpPr>
          <p:spPr bwMode="auto">
            <a:xfrm>
              <a:off x="1890" y="3744"/>
              <a:ext cx="185" cy="42"/>
            </a:xfrm>
            <a:custGeom>
              <a:avLst/>
              <a:gdLst>
                <a:gd name="T0" fmla="*/ 185 w 185"/>
                <a:gd name="T1" fmla="*/ 25 h 42"/>
                <a:gd name="T2" fmla="*/ 180 w 185"/>
                <a:gd name="T3" fmla="*/ 32 h 42"/>
                <a:gd name="T4" fmla="*/ 167 w 185"/>
                <a:gd name="T5" fmla="*/ 39 h 42"/>
                <a:gd name="T6" fmla="*/ 142 w 185"/>
                <a:gd name="T7" fmla="*/ 42 h 42"/>
                <a:gd name="T8" fmla="*/ 116 w 185"/>
                <a:gd name="T9" fmla="*/ 42 h 42"/>
                <a:gd name="T10" fmla="*/ 51 w 185"/>
                <a:gd name="T11" fmla="*/ 39 h 42"/>
                <a:gd name="T12" fmla="*/ 21 w 185"/>
                <a:gd name="T13" fmla="*/ 32 h 42"/>
                <a:gd name="T14" fmla="*/ 0 w 185"/>
                <a:gd name="T15" fmla="*/ 25 h 42"/>
                <a:gd name="T16" fmla="*/ 47 w 185"/>
                <a:gd name="T17" fmla="*/ 10 h 42"/>
                <a:gd name="T18" fmla="*/ 103 w 185"/>
                <a:gd name="T19" fmla="*/ 3 h 42"/>
                <a:gd name="T20" fmla="*/ 124 w 185"/>
                <a:gd name="T21" fmla="*/ 0 h 42"/>
                <a:gd name="T22" fmla="*/ 150 w 185"/>
                <a:gd name="T23" fmla="*/ 3 h 42"/>
                <a:gd name="T24" fmla="*/ 167 w 185"/>
                <a:gd name="T25" fmla="*/ 10 h 42"/>
                <a:gd name="T26" fmla="*/ 185 w 185"/>
                <a:gd name="T27" fmla="*/ 25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42">
                  <a:moveTo>
                    <a:pt x="185" y="25"/>
                  </a:moveTo>
                  <a:lnTo>
                    <a:pt x="180" y="32"/>
                  </a:lnTo>
                  <a:lnTo>
                    <a:pt x="167" y="39"/>
                  </a:lnTo>
                  <a:lnTo>
                    <a:pt x="142" y="42"/>
                  </a:lnTo>
                  <a:lnTo>
                    <a:pt x="116" y="42"/>
                  </a:lnTo>
                  <a:lnTo>
                    <a:pt x="51" y="39"/>
                  </a:lnTo>
                  <a:lnTo>
                    <a:pt x="21" y="32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103" y="3"/>
                  </a:lnTo>
                  <a:lnTo>
                    <a:pt x="124" y="0"/>
                  </a:lnTo>
                  <a:lnTo>
                    <a:pt x="150" y="3"/>
                  </a:lnTo>
                  <a:lnTo>
                    <a:pt x="167" y="10"/>
                  </a:lnTo>
                  <a:lnTo>
                    <a:pt x="185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7" name="Freeform 187"/>
            <p:cNvSpPr>
              <a:spLocks/>
            </p:cNvSpPr>
            <p:nvPr/>
          </p:nvSpPr>
          <p:spPr bwMode="auto">
            <a:xfrm>
              <a:off x="1868" y="3783"/>
              <a:ext cx="164" cy="86"/>
            </a:xfrm>
            <a:custGeom>
              <a:avLst/>
              <a:gdLst>
                <a:gd name="T0" fmla="*/ 159 w 164"/>
                <a:gd name="T1" fmla="*/ 7 h 86"/>
                <a:gd name="T2" fmla="*/ 164 w 164"/>
                <a:gd name="T3" fmla="*/ 14 h 86"/>
                <a:gd name="T4" fmla="*/ 155 w 164"/>
                <a:gd name="T5" fmla="*/ 25 h 86"/>
                <a:gd name="T6" fmla="*/ 138 w 164"/>
                <a:gd name="T7" fmla="*/ 39 h 86"/>
                <a:gd name="T8" fmla="*/ 112 w 164"/>
                <a:gd name="T9" fmla="*/ 54 h 86"/>
                <a:gd name="T10" fmla="*/ 56 w 164"/>
                <a:gd name="T11" fmla="*/ 79 h 86"/>
                <a:gd name="T12" fmla="*/ 26 w 164"/>
                <a:gd name="T13" fmla="*/ 86 h 86"/>
                <a:gd name="T14" fmla="*/ 0 w 164"/>
                <a:gd name="T15" fmla="*/ 86 h 86"/>
                <a:gd name="T16" fmla="*/ 35 w 164"/>
                <a:gd name="T17" fmla="*/ 54 h 86"/>
                <a:gd name="T18" fmla="*/ 73 w 164"/>
                <a:gd name="T19" fmla="*/ 21 h 86"/>
                <a:gd name="T20" fmla="*/ 95 w 164"/>
                <a:gd name="T21" fmla="*/ 11 h 86"/>
                <a:gd name="T22" fmla="*/ 116 w 164"/>
                <a:gd name="T23" fmla="*/ 3 h 86"/>
                <a:gd name="T24" fmla="*/ 138 w 164"/>
                <a:gd name="T25" fmla="*/ 0 h 86"/>
                <a:gd name="T26" fmla="*/ 159 w 164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4" h="86">
                  <a:moveTo>
                    <a:pt x="159" y="7"/>
                  </a:moveTo>
                  <a:lnTo>
                    <a:pt x="164" y="14"/>
                  </a:lnTo>
                  <a:lnTo>
                    <a:pt x="155" y="25"/>
                  </a:lnTo>
                  <a:lnTo>
                    <a:pt x="138" y="39"/>
                  </a:lnTo>
                  <a:lnTo>
                    <a:pt x="112" y="54"/>
                  </a:lnTo>
                  <a:lnTo>
                    <a:pt x="56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5" y="54"/>
                  </a:lnTo>
                  <a:lnTo>
                    <a:pt x="73" y="21"/>
                  </a:lnTo>
                  <a:lnTo>
                    <a:pt x="95" y="11"/>
                  </a:lnTo>
                  <a:lnTo>
                    <a:pt x="116" y="3"/>
                  </a:lnTo>
                  <a:lnTo>
                    <a:pt x="138" y="0"/>
                  </a:lnTo>
                  <a:lnTo>
                    <a:pt x="159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8" name="Freeform 188"/>
            <p:cNvSpPr>
              <a:spLocks/>
            </p:cNvSpPr>
            <p:nvPr/>
          </p:nvSpPr>
          <p:spPr bwMode="auto">
            <a:xfrm>
              <a:off x="2113" y="3854"/>
              <a:ext cx="52" cy="69"/>
            </a:xfrm>
            <a:custGeom>
              <a:avLst/>
              <a:gdLst>
                <a:gd name="T0" fmla="*/ 5 w 52"/>
                <a:gd name="T1" fmla="*/ 0 h 69"/>
                <a:gd name="T2" fmla="*/ 0 w 52"/>
                <a:gd name="T3" fmla="*/ 18 h 69"/>
                <a:gd name="T4" fmla="*/ 5 w 52"/>
                <a:gd name="T5" fmla="*/ 26 h 69"/>
                <a:gd name="T6" fmla="*/ 13 w 52"/>
                <a:gd name="T7" fmla="*/ 33 h 69"/>
                <a:gd name="T8" fmla="*/ 39 w 52"/>
                <a:gd name="T9" fmla="*/ 43 h 69"/>
                <a:gd name="T10" fmla="*/ 48 w 52"/>
                <a:gd name="T11" fmla="*/ 54 h 69"/>
                <a:gd name="T12" fmla="*/ 52 w 52"/>
                <a:gd name="T13" fmla="*/ 69 h 69"/>
                <a:gd name="T14" fmla="*/ 52 w 52"/>
                <a:gd name="T15" fmla="*/ 43 h 69"/>
                <a:gd name="T16" fmla="*/ 52 w 52"/>
                <a:gd name="T17" fmla="*/ 26 h 69"/>
                <a:gd name="T18" fmla="*/ 39 w 52"/>
                <a:gd name="T19" fmla="*/ 11 h 69"/>
                <a:gd name="T20" fmla="*/ 26 w 52"/>
                <a:gd name="T21" fmla="*/ 4 h 69"/>
                <a:gd name="T22" fmla="*/ 5 w 52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69">
                  <a:moveTo>
                    <a:pt x="5" y="0"/>
                  </a:moveTo>
                  <a:lnTo>
                    <a:pt x="0" y="18"/>
                  </a:lnTo>
                  <a:lnTo>
                    <a:pt x="5" y="26"/>
                  </a:lnTo>
                  <a:lnTo>
                    <a:pt x="13" y="33"/>
                  </a:lnTo>
                  <a:lnTo>
                    <a:pt x="39" y="43"/>
                  </a:lnTo>
                  <a:lnTo>
                    <a:pt x="48" y="54"/>
                  </a:lnTo>
                  <a:lnTo>
                    <a:pt x="52" y="69"/>
                  </a:lnTo>
                  <a:lnTo>
                    <a:pt x="52" y="43"/>
                  </a:lnTo>
                  <a:lnTo>
                    <a:pt x="52" y="26"/>
                  </a:lnTo>
                  <a:lnTo>
                    <a:pt x="39" y="11"/>
                  </a:lnTo>
                  <a:lnTo>
                    <a:pt x="26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9" name="Freeform 189"/>
            <p:cNvSpPr>
              <a:spLocks/>
            </p:cNvSpPr>
            <p:nvPr/>
          </p:nvSpPr>
          <p:spPr bwMode="auto">
            <a:xfrm>
              <a:off x="2165" y="3679"/>
              <a:ext cx="47" cy="72"/>
            </a:xfrm>
            <a:custGeom>
              <a:avLst/>
              <a:gdLst>
                <a:gd name="T0" fmla="*/ 47 w 47"/>
                <a:gd name="T1" fmla="*/ 72 h 72"/>
                <a:gd name="T2" fmla="*/ 47 w 47"/>
                <a:gd name="T3" fmla="*/ 47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4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7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72">
                  <a:moveTo>
                    <a:pt x="47" y="72"/>
                  </a:moveTo>
                  <a:lnTo>
                    <a:pt x="47" y="47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0" name="Freeform 190"/>
            <p:cNvSpPr>
              <a:spLocks/>
            </p:cNvSpPr>
            <p:nvPr/>
          </p:nvSpPr>
          <p:spPr bwMode="auto">
            <a:xfrm>
              <a:off x="2629" y="3575"/>
              <a:ext cx="56" cy="83"/>
            </a:xfrm>
            <a:custGeom>
              <a:avLst/>
              <a:gdLst>
                <a:gd name="T0" fmla="*/ 43 w 56"/>
                <a:gd name="T1" fmla="*/ 83 h 83"/>
                <a:gd name="T2" fmla="*/ 56 w 56"/>
                <a:gd name="T3" fmla="*/ 61 h 83"/>
                <a:gd name="T4" fmla="*/ 51 w 56"/>
                <a:gd name="T5" fmla="*/ 50 h 83"/>
                <a:gd name="T6" fmla="*/ 43 w 56"/>
                <a:gd name="T7" fmla="*/ 40 h 83"/>
                <a:gd name="T8" fmla="*/ 13 w 56"/>
                <a:gd name="T9" fmla="*/ 18 h 83"/>
                <a:gd name="T10" fmla="*/ 4 w 56"/>
                <a:gd name="T11" fmla="*/ 7 h 83"/>
                <a:gd name="T12" fmla="*/ 4 w 56"/>
                <a:gd name="T13" fmla="*/ 0 h 83"/>
                <a:gd name="T14" fmla="*/ 0 w 56"/>
                <a:gd name="T15" fmla="*/ 29 h 83"/>
                <a:gd name="T16" fmla="*/ 4 w 56"/>
                <a:gd name="T17" fmla="*/ 54 h 83"/>
                <a:gd name="T18" fmla="*/ 17 w 56"/>
                <a:gd name="T19" fmla="*/ 72 h 83"/>
                <a:gd name="T20" fmla="*/ 43 w 56"/>
                <a:gd name="T21" fmla="*/ 83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83">
                  <a:moveTo>
                    <a:pt x="43" y="83"/>
                  </a:moveTo>
                  <a:lnTo>
                    <a:pt x="56" y="61"/>
                  </a:lnTo>
                  <a:lnTo>
                    <a:pt x="51" y="50"/>
                  </a:lnTo>
                  <a:lnTo>
                    <a:pt x="43" y="40"/>
                  </a:lnTo>
                  <a:lnTo>
                    <a:pt x="13" y="18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17" y="72"/>
                  </a:lnTo>
                  <a:lnTo>
                    <a:pt x="43" y="8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1" name="Freeform 191"/>
            <p:cNvSpPr>
              <a:spLocks/>
            </p:cNvSpPr>
            <p:nvPr/>
          </p:nvSpPr>
          <p:spPr bwMode="auto">
            <a:xfrm>
              <a:off x="163" y="2730"/>
              <a:ext cx="155" cy="54"/>
            </a:xfrm>
            <a:custGeom>
              <a:avLst/>
              <a:gdLst>
                <a:gd name="T0" fmla="*/ 155 w 155"/>
                <a:gd name="T1" fmla="*/ 50 h 54"/>
                <a:gd name="T2" fmla="*/ 155 w 155"/>
                <a:gd name="T3" fmla="*/ 43 h 54"/>
                <a:gd name="T4" fmla="*/ 151 w 155"/>
                <a:gd name="T5" fmla="*/ 33 h 54"/>
                <a:gd name="T6" fmla="*/ 142 w 155"/>
                <a:gd name="T7" fmla="*/ 25 h 54"/>
                <a:gd name="T8" fmla="*/ 125 w 155"/>
                <a:gd name="T9" fmla="*/ 15 h 54"/>
                <a:gd name="T10" fmla="*/ 103 w 155"/>
                <a:gd name="T11" fmla="*/ 7 h 54"/>
                <a:gd name="T12" fmla="*/ 73 w 155"/>
                <a:gd name="T13" fmla="*/ 4 h 54"/>
                <a:gd name="T14" fmla="*/ 39 w 155"/>
                <a:gd name="T15" fmla="*/ 0 h 54"/>
                <a:gd name="T16" fmla="*/ 0 w 155"/>
                <a:gd name="T17" fmla="*/ 7 h 54"/>
                <a:gd name="T18" fmla="*/ 39 w 155"/>
                <a:gd name="T19" fmla="*/ 22 h 54"/>
                <a:gd name="T20" fmla="*/ 90 w 155"/>
                <a:gd name="T21" fmla="*/ 43 h 54"/>
                <a:gd name="T22" fmla="*/ 133 w 155"/>
                <a:gd name="T23" fmla="*/ 54 h 54"/>
                <a:gd name="T24" fmla="*/ 146 w 155"/>
                <a:gd name="T25" fmla="*/ 54 h 54"/>
                <a:gd name="T26" fmla="*/ 155 w 155"/>
                <a:gd name="T27" fmla="*/ 5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54">
                  <a:moveTo>
                    <a:pt x="155" y="50"/>
                  </a:moveTo>
                  <a:lnTo>
                    <a:pt x="155" y="43"/>
                  </a:lnTo>
                  <a:lnTo>
                    <a:pt x="151" y="33"/>
                  </a:lnTo>
                  <a:lnTo>
                    <a:pt x="142" y="25"/>
                  </a:lnTo>
                  <a:lnTo>
                    <a:pt x="125" y="15"/>
                  </a:lnTo>
                  <a:lnTo>
                    <a:pt x="103" y="7"/>
                  </a:lnTo>
                  <a:lnTo>
                    <a:pt x="73" y="4"/>
                  </a:lnTo>
                  <a:lnTo>
                    <a:pt x="39" y="0"/>
                  </a:lnTo>
                  <a:lnTo>
                    <a:pt x="0" y="7"/>
                  </a:lnTo>
                  <a:lnTo>
                    <a:pt x="39" y="22"/>
                  </a:lnTo>
                  <a:lnTo>
                    <a:pt x="90" y="43"/>
                  </a:lnTo>
                  <a:lnTo>
                    <a:pt x="133" y="54"/>
                  </a:lnTo>
                  <a:lnTo>
                    <a:pt x="146" y="54"/>
                  </a:lnTo>
                  <a:lnTo>
                    <a:pt x="155" y="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2" name="Freeform 192"/>
            <p:cNvSpPr>
              <a:spLocks/>
            </p:cNvSpPr>
            <p:nvPr/>
          </p:nvSpPr>
          <p:spPr bwMode="auto">
            <a:xfrm>
              <a:off x="137" y="2766"/>
              <a:ext cx="181" cy="43"/>
            </a:xfrm>
            <a:custGeom>
              <a:avLst/>
              <a:gdLst>
                <a:gd name="T0" fmla="*/ 181 w 181"/>
                <a:gd name="T1" fmla="*/ 18 h 43"/>
                <a:gd name="T2" fmla="*/ 177 w 181"/>
                <a:gd name="T3" fmla="*/ 7 h 43"/>
                <a:gd name="T4" fmla="*/ 159 w 181"/>
                <a:gd name="T5" fmla="*/ 4 h 43"/>
                <a:gd name="T6" fmla="*/ 138 w 181"/>
                <a:gd name="T7" fmla="*/ 0 h 43"/>
                <a:gd name="T8" fmla="*/ 108 w 181"/>
                <a:gd name="T9" fmla="*/ 4 h 43"/>
                <a:gd name="T10" fmla="*/ 48 w 181"/>
                <a:gd name="T11" fmla="*/ 14 h 43"/>
                <a:gd name="T12" fmla="*/ 22 w 181"/>
                <a:gd name="T13" fmla="*/ 22 h 43"/>
                <a:gd name="T14" fmla="*/ 0 w 181"/>
                <a:gd name="T15" fmla="*/ 32 h 43"/>
                <a:gd name="T16" fmla="*/ 56 w 181"/>
                <a:gd name="T17" fmla="*/ 40 h 43"/>
                <a:gd name="T18" fmla="*/ 112 w 181"/>
                <a:gd name="T19" fmla="*/ 43 h 43"/>
                <a:gd name="T20" fmla="*/ 142 w 181"/>
                <a:gd name="T21" fmla="*/ 40 h 43"/>
                <a:gd name="T22" fmla="*/ 159 w 181"/>
                <a:gd name="T23" fmla="*/ 36 h 43"/>
                <a:gd name="T24" fmla="*/ 177 w 181"/>
                <a:gd name="T25" fmla="*/ 29 h 43"/>
                <a:gd name="T26" fmla="*/ 181 w 181"/>
                <a:gd name="T27" fmla="*/ 18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43">
                  <a:moveTo>
                    <a:pt x="181" y="18"/>
                  </a:moveTo>
                  <a:lnTo>
                    <a:pt x="177" y="7"/>
                  </a:lnTo>
                  <a:lnTo>
                    <a:pt x="159" y="4"/>
                  </a:lnTo>
                  <a:lnTo>
                    <a:pt x="138" y="0"/>
                  </a:lnTo>
                  <a:lnTo>
                    <a:pt x="108" y="4"/>
                  </a:lnTo>
                  <a:lnTo>
                    <a:pt x="48" y="14"/>
                  </a:lnTo>
                  <a:lnTo>
                    <a:pt x="22" y="22"/>
                  </a:lnTo>
                  <a:lnTo>
                    <a:pt x="0" y="32"/>
                  </a:lnTo>
                  <a:lnTo>
                    <a:pt x="56" y="40"/>
                  </a:lnTo>
                  <a:lnTo>
                    <a:pt x="112" y="43"/>
                  </a:lnTo>
                  <a:lnTo>
                    <a:pt x="142" y="40"/>
                  </a:lnTo>
                  <a:lnTo>
                    <a:pt x="159" y="36"/>
                  </a:lnTo>
                  <a:lnTo>
                    <a:pt x="177" y="29"/>
                  </a:lnTo>
                  <a:lnTo>
                    <a:pt x="181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3" name="Freeform 193"/>
            <p:cNvSpPr>
              <a:spLocks/>
            </p:cNvSpPr>
            <p:nvPr/>
          </p:nvSpPr>
          <p:spPr bwMode="auto">
            <a:xfrm>
              <a:off x="215" y="2788"/>
              <a:ext cx="116" cy="143"/>
            </a:xfrm>
            <a:custGeom>
              <a:avLst/>
              <a:gdLst>
                <a:gd name="T0" fmla="*/ 94 w 116"/>
                <a:gd name="T1" fmla="*/ 0 h 143"/>
                <a:gd name="T2" fmla="*/ 107 w 116"/>
                <a:gd name="T3" fmla="*/ 3 h 143"/>
                <a:gd name="T4" fmla="*/ 111 w 116"/>
                <a:gd name="T5" fmla="*/ 10 h 143"/>
                <a:gd name="T6" fmla="*/ 116 w 116"/>
                <a:gd name="T7" fmla="*/ 18 h 143"/>
                <a:gd name="T8" fmla="*/ 111 w 116"/>
                <a:gd name="T9" fmla="*/ 28 h 143"/>
                <a:gd name="T10" fmla="*/ 99 w 116"/>
                <a:gd name="T11" fmla="*/ 46 h 143"/>
                <a:gd name="T12" fmla="*/ 73 w 116"/>
                <a:gd name="T13" fmla="*/ 71 h 143"/>
                <a:gd name="T14" fmla="*/ 21 w 116"/>
                <a:gd name="T15" fmla="*/ 114 h 143"/>
                <a:gd name="T16" fmla="*/ 4 w 116"/>
                <a:gd name="T17" fmla="*/ 132 h 143"/>
                <a:gd name="T18" fmla="*/ 0 w 116"/>
                <a:gd name="T19" fmla="*/ 143 h 143"/>
                <a:gd name="T20" fmla="*/ 0 w 116"/>
                <a:gd name="T21" fmla="*/ 132 h 143"/>
                <a:gd name="T22" fmla="*/ 4 w 116"/>
                <a:gd name="T23" fmla="*/ 114 h 143"/>
                <a:gd name="T24" fmla="*/ 13 w 116"/>
                <a:gd name="T25" fmla="*/ 71 h 143"/>
                <a:gd name="T26" fmla="*/ 26 w 116"/>
                <a:gd name="T27" fmla="*/ 50 h 143"/>
                <a:gd name="T28" fmla="*/ 43 w 116"/>
                <a:gd name="T29" fmla="*/ 28 h 143"/>
                <a:gd name="T30" fmla="*/ 64 w 116"/>
                <a:gd name="T31" fmla="*/ 14 h 143"/>
                <a:gd name="T32" fmla="*/ 94 w 116"/>
                <a:gd name="T33" fmla="*/ 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6" h="143">
                  <a:moveTo>
                    <a:pt x="94" y="0"/>
                  </a:moveTo>
                  <a:lnTo>
                    <a:pt x="107" y="3"/>
                  </a:lnTo>
                  <a:lnTo>
                    <a:pt x="111" y="10"/>
                  </a:lnTo>
                  <a:lnTo>
                    <a:pt x="116" y="18"/>
                  </a:lnTo>
                  <a:lnTo>
                    <a:pt x="111" y="28"/>
                  </a:lnTo>
                  <a:lnTo>
                    <a:pt x="99" y="46"/>
                  </a:lnTo>
                  <a:lnTo>
                    <a:pt x="73" y="71"/>
                  </a:lnTo>
                  <a:lnTo>
                    <a:pt x="21" y="114"/>
                  </a:lnTo>
                  <a:lnTo>
                    <a:pt x="4" y="132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4" y="114"/>
                  </a:lnTo>
                  <a:lnTo>
                    <a:pt x="13" y="71"/>
                  </a:lnTo>
                  <a:lnTo>
                    <a:pt x="26" y="50"/>
                  </a:lnTo>
                  <a:lnTo>
                    <a:pt x="43" y="28"/>
                  </a:lnTo>
                  <a:lnTo>
                    <a:pt x="64" y="1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4" name="Freeform 194"/>
            <p:cNvSpPr>
              <a:spLocks/>
            </p:cNvSpPr>
            <p:nvPr/>
          </p:nvSpPr>
          <p:spPr bwMode="auto">
            <a:xfrm>
              <a:off x="3535" y="3822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4 w 39"/>
                <a:gd name="T17" fmla="*/ 29 h 86"/>
                <a:gd name="T18" fmla="*/ 22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4" y="29"/>
                  </a:lnTo>
                  <a:lnTo>
                    <a:pt x="22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485" name="Freeform 195"/>
            <p:cNvSpPr>
              <a:spLocks/>
            </p:cNvSpPr>
            <p:nvPr/>
          </p:nvSpPr>
          <p:spPr bwMode="auto">
            <a:xfrm>
              <a:off x="3634" y="3761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5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6" name="Freeform 196"/>
            <p:cNvSpPr>
              <a:spLocks/>
            </p:cNvSpPr>
            <p:nvPr/>
          </p:nvSpPr>
          <p:spPr bwMode="auto">
            <a:xfrm>
              <a:off x="2637" y="3665"/>
              <a:ext cx="271" cy="229"/>
            </a:xfrm>
            <a:custGeom>
              <a:avLst/>
              <a:gdLst>
                <a:gd name="T0" fmla="*/ 245 w 271"/>
                <a:gd name="T1" fmla="*/ 46 h 229"/>
                <a:gd name="T2" fmla="*/ 215 w 271"/>
                <a:gd name="T3" fmla="*/ 21 h 229"/>
                <a:gd name="T4" fmla="*/ 176 w 271"/>
                <a:gd name="T5" fmla="*/ 7 h 229"/>
                <a:gd name="T6" fmla="*/ 146 w 271"/>
                <a:gd name="T7" fmla="*/ 0 h 229"/>
                <a:gd name="T8" fmla="*/ 129 w 271"/>
                <a:gd name="T9" fmla="*/ 3 h 229"/>
                <a:gd name="T10" fmla="*/ 112 w 271"/>
                <a:gd name="T11" fmla="*/ 10 h 229"/>
                <a:gd name="T12" fmla="*/ 99 w 271"/>
                <a:gd name="T13" fmla="*/ 18 h 229"/>
                <a:gd name="T14" fmla="*/ 86 w 271"/>
                <a:gd name="T15" fmla="*/ 32 h 229"/>
                <a:gd name="T16" fmla="*/ 73 w 271"/>
                <a:gd name="T17" fmla="*/ 53 h 229"/>
                <a:gd name="T18" fmla="*/ 56 w 271"/>
                <a:gd name="T19" fmla="*/ 75 h 229"/>
                <a:gd name="T20" fmla="*/ 43 w 271"/>
                <a:gd name="T21" fmla="*/ 107 h 229"/>
                <a:gd name="T22" fmla="*/ 30 w 271"/>
                <a:gd name="T23" fmla="*/ 139 h 229"/>
                <a:gd name="T24" fmla="*/ 13 w 271"/>
                <a:gd name="T25" fmla="*/ 182 h 229"/>
                <a:gd name="T26" fmla="*/ 0 w 271"/>
                <a:gd name="T27" fmla="*/ 229 h 229"/>
                <a:gd name="T28" fmla="*/ 73 w 271"/>
                <a:gd name="T29" fmla="*/ 211 h 229"/>
                <a:gd name="T30" fmla="*/ 138 w 271"/>
                <a:gd name="T31" fmla="*/ 197 h 229"/>
                <a:gd name="T32" fmla="*/ 189 w 271"/>
                <a:gd name="T33" fmla="*/ 179 h 229"/>
                <a:gd name="T34" fmla="*/ 232 w 271"/>
                <a:gd name="T35" fmla="*/ 164 h 229"/>
                <a:gd name="T36" fmla="*/ 258 w 271"/>
                <a:gd name="T37" fmla="*/ 143 h 229"/>
                <a:gd name="T38" fmla="*/ 271 w 271"/>
                <a:gd name="T39" fmla="*/ 118 h 229"/>
                <a:gd name="T40" fmla="*/ 271 w 271"/>
                <a:gd name="T41" fmla="*/ 104 h 229"/>
                <a:gd name="T42" fmla="*/ 271 w 271"/>
                <a:gd name="T43" fmla="*/ 86 h 229"/>
                <a:gd name="T44" fmla="*/ 258 w 271"/>
                <a:gd name="T45" fmla="*/ 68 h 229"/>
                <a:gd name="T46" fmla="*/ 245 w 271"/>
                <a:gd name="T47" fmla="*/ 46 h 2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1" h="229">
                  <a:moveTo>
                    <a:pt x="245" y="46"/>
                  </a:moveTo>
                  <a:lnTo>
                    <a:pt x="215" y="21"/>
                  </a:lnTo>
                  <a:lnTo>
                    <a:pt x="176" y="7"/>
                  </a:lnTo>
                  <a:lnTo>
                    <a:pt x="146" y="0"/>
                  </a:lnTo>
                  <a:lnTo>
                    <a:pt x="129" y="3"/>
                  </a:lnTo>
                  <a:lnTo>
                    <a:pt x="112" y="10"/>
                  </a:lnTo>
                  <a:lnTo>
                    <a:pt x="99" y="18"/>
                  </a:lnTo>
                  <a:lnTo>
                    <a:pt x="86" y="32"/>
                  </a:lnTo>
                  <a:lnTo>
                    <a:pt x="73" y="53"/>
                  </a:lnTo>
                  <a:lnTo>
                    <a:pt x="56" y="75"/>
                  </a:lnTo>
                  <a:lnTo>
                    <a:pt x="43" y="107"/>
                  </a:lnTo>
                  <a:lnTo>
                    <a:pt x="30" y="139"/>
                  </a:lnTo>
                  <a:lnTo>
                    <a:pt x="13" y="182"/>
                  </a:lnTo>
                  <a:lnTo>
                    <a:pt x="0" y="229"/>
                  </a:lnTo>
                  <a:lnTo>
                    <a:pt x="73" y="211"/>
                  </a:lnTo>
                  <a:lnTo>
                    <a:pt x="138" y="197"/>
                  </a:lnTo>
                  <a:lnTo>
                    <a:pt x="189" y="179"/>
                  </a:lnTo>
                  <a:lnTo>
                    <a:pt x="232" y="164"/>
                  </a:lnTo>
                  <a:lnTo>
                    <a:pt x="258" y="143"/>
                  </a:lnTo>
                  <a:lnTo>
                    <a:pt x="271" y="118"/>
                  </a:lnTo>
                  <a:lnTo>
                    <a:pt x="271" y="104"/>
                  </a:lnTo>
                  <a:lnTo>
                    <a:pt x="271" y="86"/>
                  </a:lnTo>
                  <a:lnTo>
                    <a:pt x="258" y="68"/>
                  </a:lnTo>
                  <a:lnTo>
                    <a:pt x="245" y="4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7" name="Freeform 197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155 w 155"/>
                <a:gd name="T19" fmla="*/ 14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8" name="Freeform 198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9" name="Freeform 199"/>
            <p:cNvSpPr>
              <a:spLocks/>
            </p:cNvSpPr>
            <p:nvPr/>
          </p:nvSpPr>
          <p:spPr bwMode="auto">
            <a:xfrm>
              <a:off x="3737" y="3629"/>
              <a:ext cx="56" cy="132"/>
            </a:xfrm>
            <a:custGeom>
              <a:avLst/>
              <a:gdLst>
                <a:gd name="T0" fmla="*/ 4 w 56"/>
                <a:gd name="T1" fmla="*/ 132 h 132"/>
                <a:gd name="T2" fmla="*/ 13 w 56"/>
                <a:gd name="T3" fmla="*/ 132 h 132"/>
                <a:gd name="T4" fmla="*/ 26 w 56"/>
                <a:gd name="T5" fmla="*/ 129 h 132"/>
                <a:gd name="T6" fmla="*/ 34 w 56"/>
                <a:gd name="T7" fmla="*/ 118 h 132"/>
                <a:gd name="T8" fmla="*/ 43 w 56"/>
                <a:gd name="T9" fmla="*/ 104 h 132"/>
                <a:gd name="T10" fmla="*/ 51 w 56"/>
                <a:gd name="T11" fmla="*/ 86 h 132"/>
                <a:gd name="T12" fmla="*/ 56 w 56"/>
                <a:gd name="T13" fmla="*/ 61 h 132"/>
                <a:gd name="T14" fmla="*/ 51 w 56"/>
                <a:gd name="T15" fmla="*/ 32 h 132"/>
                <a:gd name="T16" fmla="*/ 43 w 56"/>
                <a:gd name="T17" fmla="*/ 0 h 132"/>
                <a:gd name="T18" fmla="*/ 26 w 56"/>
                <a:gd name="T19" fmla="*/ 36 h 132"/>
                <a:gd name="T20" fmla="*/ 9 w 56"/>
                <a:gd name="T21" fmla="*/ 79 h 132"/>
                <a:gd name="T22" fmla="*/ 0 w 56"/>
                <a:gd name="T23" fmla="*/ 115 h 132"/>
                <a:gd name="T24" fmla="*/ 0 w 56"/>
                <a:gd name="T25" fmla="*/ 129 h 132"/>
                <a:gd name="T26" fmla="*/ 4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32">
                  <a:moveTo>
                    <a:pt x="4" y="132"/>
                  </a:moveTo>
                  <a:lnTo>
                    <a:pt x="13" y="132"/>
                  </a:lnTo>
                  <a:lnTo>
                    <a:pt x="26" y="129"/>
                  </a:lnTo>
                  <a:lnTo>
                    <a:pt x="34" y="118"/>
                  </a:lnTo>
                  <a:lnTo>
                    <a:pt x="43" y="104"/>
                  </a:lnTo>
                  <a:lnTo>
                    <a:pt x="51" y="86"/>
                  </a:lnTo>
                  <a:lnTo>
                    <a:pt x="56" y="61"/>
                  </a:lnTo>
                  <a:lnTo>
                    <a:pt x="51" y="32"/>
                  </a:lnTo>
                  <a:lnTo>
                    <a:pt x="43" y="0"/>
                  </a:lnTo>
                  <a:lnTo>
                    <a:pt x="26" y="36"/>
                  </a:lnTo>
                  <a:lnTo>
                    <a:pt x="9" y="79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90" name="Freeform 200"/>
            <p:cNvSpPr>
              <a:spLocks/>
            </p:cNvSpPr>
            <p:nvPr/>
          </p:nvSpPr>
          <p:spPr bwMode="auto">
            <a:xfrm>
              <a:off x="3672" y="3597"/>
              <a:ext cx="56" cy="150"/>
            </a:xfrm>
            <a:custGeom>
              <a:avLst/>
              <a:gdLst>
                <a:gd name="T0" fmla="*/ 39 w 56"/>
                <a:gd name="T1" fmla="*/ 150 h 150"/>
                <a:gd name="T2" fmla="*/ 52 w 56"/>
                <a:gd name="T3" fmla="*/ 147 h 150"/>
                <a:gd name="T4" fmla="*/ 56 w 56"/>
                <a:gd name="T5" fmla="*/ 132 h 150"/>
                <a:gd name="T6" fmla="*/ 56 w 56"/>
                <a:gd name="T7" fmla="*/ 111 h 150"/>
                <a:gd name="T8" fmla="*/ 52 w 56"/>
                <a:gd name="T9" fmla="*/ 89 h 150"/>
                <a:gd name="T10" fmla="*/ 31 w 56"/>
                <a:gd name="T11" fmla="*/ 39 h 150"/>
                <a:gd name="T12" fmla="*/ 18 w 56"/>
                <a:gd name="T13" fmla="*/ 18 h 150"/>
                <a:gd name="T14" fmla="*/ 5 w 56"/>
                <a:gd name="T15" fmla="*/ 0 h 150"/>
                <a:gd name="T16" fmla="*/ 0 w 56"/>
                <a:gd name="T17" fmla="*/ 46 h 150"/>
                <a:gd name="T18" fmla="*/ 5 w 56"/>
                <a:gd name="T19" fmla="*/ 96 h 150"/>
                <a:gd name="T20" fmla="*/ 9 w 56"/>
                <a:gd name="T21" fmla="*/ 118 h 150"/>
                <a:gd name="T22" fmla="*/ 13 w 56"/>
                <a:gd name="T23" fmla="*/ 136 h 150"/>
                <a:gd name="T24" fmla="*/ 26 w 56"/>
                <a:gd name="T25" fmla="*/ 147 h 150"/>
                <a:gd name="T26" fmla="*/ 39 w 56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50">
                  <a:moveTo>
                    <a:pt x="39" y="150"/>
                  </a:moveTo>
                  <a:lnTo>
                    <a:pt x="52" y="147"/>
                  </a:lnTo>
                  <a:lnTo>
                    <a:pt x="56" y="132"/>
                  </a:lnTo>
                  <a:lnTo>
                    <a:pt x="56" y="111"/>
                  </a:lnTo>
                  <a:lnTo>
                    <a:pt x="52" y="89"/>
                  </a:lnTo>
                  <a:lnTo>
                    <a:pt x="31" y="39"/>
                  </a:lnTo>
                  <a:lnTo>
                    <a:pt x="18" y="18"/>
                  </a:lnTo>
                  <a:lnTo>
                    <a:pt x="5" y="0"/>
                  </a:lnTo>
                  <a:lnTo>
                    <a:pt x="0" y="46"/>
                  </a:lnTo>
                  <a:lnTo>
                    <a:pt x="5" y="96"/>
                  </a:lnTo>
                  <a:lnTo>
                    <a:pt x="9" y="118"/>
                  </a:lnTo>
                  <a:lnTo>
                    <a:pt x="13" y="136"/>
                  </a:lnTo>
                  <a:lnTo>
                    <a:pt x="26" y="147"/>
                  </a:lnTo>
                  <a:lnTo>
                    <a:pt x="39" y="15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91" name="Freeform 201"/>
            <p:cNvSpPr>
              <a:spLocks/>
            </p:cNvSpPr>
            <p:nvPr/>
          </p:nvSpPr>
          <p:spPr bwMode="auto">
            <a:xfrm>
              <a:off x="4532" y="3826"/>
              <a:ext cx="111" cy="79"/>
            </a:xfrm>
            <a:custGeom>
              <a:avLst/>
              <a:gdLst>
                <a:gd name="T0" fmla="*/ 0 w 111"/>
                <a:gd name="T1" fmla="*/ 3 h 79"/>
                <a:gd name="T2" fmla="*/ 21 w 111"/>
                <a:gd name="T3" fmla="*/ 0 h 79"/>
                <a:gd name="T4" fmla="*/ 47 w 111"/>
                <a:gd name="T5" fmla="*/ 3 h 79"/>
                <a:gd name="T6" fmla="*/ 60 w 111"/>
                <a:gd name="T7" fmla="*/ 14 h 79"/>
                <a:gd name="T8" fmla="*/ 77 w 111"/>
                <a:gd name="T9" fmla="*/ 28 h 79"/>
                <a:gd name="T10" fmla="*/ 94 w 111"/>
                <a:gd name="T11" fmla="*/ 50 h 79"/>
                <a:gd name="T12" fmla="*/ 111 w 111"/>
                <a:gd name="T13" fmla="*/ 79 h 79"/>
                <a:gd name="T14" fmla="*/ 38 w 111"/>
                <a:gd name="T15" fmla="*/ 43 h 79"/>
                <a:gd name="T16" fmla="*/ 8 w 111"/>
                <a:gd name="T17" fmla="*/ 21 h 79"/>
                <a:gd name="T18" fmla="*/ 0 w 111"/>
                <a:gd name="T19" fmla="*/ 14 h 79"/>
                <a:gd name="T20" fmla="*/ 0 w 111"/>
                <a:gd name="T21" fmla="*/ 3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79">
                  <a:moveTo>
                    <a:pt x="0" y="3"/>
                  </a:moveTo>
                  <a:lnTo>
                    <a:pt x="21" y="0"/>
                  </a:lnTo>
                  <a:lnTo>
                    <a:pt x="47" y="3"/>
                  </a:lnTo>
                  <a:lnTo>
                    <a:pt x="60" y="14"/>
                  </a:lnTo>
                  <a:lnTo>
                    <a:pt x="77" y="28"/>
                  </a:lnTo>
                  <a:lnTo>
                    <a:pt x="94" y="50"/>
                  </a:lnTo>
                  <a:lnTo>
                    <a:pt x="111" y="79"/>
                  </a:lnTo>
                  <a:lnTo>
                    <a:pt x="38" y="43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92" name="Freeform 202"/>
            <p:cNvSpPr>
              <a:spLocks/>
            </p:cNvSpPr>
            <p:nvPr/>
          </p:nvSpPr>
          <p:spPr bwMode="auto">
            <a:xfrm>
              <a:off x="4519" y="3837"/>
              <a:ext cx="30" cy="50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10 h 50"/>
                <a:gd name="T4" fmla="*/ 4 w 30"/>
                <a:gd name="T5" fmla="*/ 25 h 50"/>
                <a:gd name="T6" fmla="*/ 13 w 30"/>
                <a:gd name="T7" fmla="*/ 39 h 50"/>
                <a:gd name="T8" fmla="*/ 25 w 30"/>
                <a:gd name="T9" fmla="*/ 50 h 50"/>
                <a:gd name="T10" fmla="*/ 30 w 30"/>
                <a:gd name="T11" fmla="*/ 32 h 50"/>
                <a:gd name="T12" fmla="*/ 30 w 30"/>
                <a:gd name="T13" fmla="*/ 21 h 50"/>
                <a:gd name="T14" fmla="*/ 21 w 30"/>
                <a:gd name="T15" fmla="*/ 14 h 50"/>
                <a:gd name="T16" fmla="*/ 8 w 30"/>
                <a:gd name="T17" fmla="*/ 10 h 50"/>
                <a:gd name="T18" fmla="*/ 4 w 30"/>
                <a:gd name="T19" fmla="*/ 7 h 50"/>
                <a:gd name="T20" fmla="*/ 0 w 30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50">
                  <a:moveTo>
                    <a:pt x="0" y="0"/>
                  </a:moveTo>
                  <a:lnTo>
                    <a:pt x="0" y="10"/>
                  </a:lnTo>
                  <a:lnTo>
                    <a:pt x="4" y="25"/>
                  </a:lnTo>
                  <a:lnTo>
                    <a:pt x="13" y="39"/>
                  </a:lnTo>
                  <a:lnTo>
                    <a:pt x="25" y="50"/>
                  </a:lnTo>
                  <a:lnTo>
                    <a:pt x="30" y="32"/>
                  </a:lnTo>
                  <a:lnTo>
                    <a:pt x="30" y="21"/>
                  </a:lnTo>
                  <a:lnTo>
                    <a:pt x="21" y="14"/>
                  </a:lnTo>
                  <a:lnTo>
                    <a:pt x="8" y="1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05" name="WordArt 6"/>
          <p:cNvSpPr>
            <a:spLocks noChangeArrowheads="1" noChangeShapeType="1" noTextEdit="1"/>
          </p:cNvSpPr>
          <p:nvPr/>
        </p:nvSpPr>
        <p:spPr bwMode="auto">
          <a:xfrm>
            <a:off x="1550425" y="138759"/>
            <a:ext cx="8271329" cy="6368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TÔN TRỌNG SỰ THẬT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877544" y="635509"/>
            <a:ext cx="9760906" cy="3635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Ý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endParaRPr lang="vi-VN" sz="3200" dirty="0" smtClean="0">
              <a:solidFill>
                <a:srgbClr val="000000"/>
              </a:solidFill>
              <a:latin typeface="TimesNewRoman"/>
            </a:endParaRPr>
          </a:p>
          <a:p>
            <a:endParaRPr lang="en-US" sz="32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49350" marR="13970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báu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149350" marR="13970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nâng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Content Placeholder 2"/>
          <p:cNvSpPr txBox="1">
            <a:spLocks/>
          </p:cNvSpPr>
          <p:nvPr/>
        </p:nvSpPr>
        <p:spPr>
          <a:xfrm>
            <a:off x="793165" y="922788"/>
            <a:ext cx="10515600" cy="38250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5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95875" y="2568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" name="Picture 208" descr="Pictur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509" y="1430399"/>
            <a:ext cx="1447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Group 2"/>
          <p:cNvGrpSpPr>
            <a:grpSpLocks/>
          </p:cNvGrpSpPr>
          <p:nvPr/>
        </p:nvGrpSpPr>
        <p:grpSpPr bwMode="auto">
          <a:xfrm>
            <a:off x="345018" y="276226"/>
            <a:ext cx="11542183" cy="6367463"/>
            <a:chOff x="43" y="199"/>
            <a:chExt cx="5592" cy="3906"/>
          </a:xfrm>
        </p:grpSpPr>
        <p:sp>
          <p:nvSpPr>
            <p:cNvPr id="12294" name="Line 3"/>
            <p:cNvSpPr>
              <a:spLocks noChangeShapeType="1"/>
            </p:cNvSpPr>
            <p:nvPr/>
          </p:nvSpPr>
          <p:spPr bwMode="auto">
            <a:xfrm>
              <a:off x="5056" y="260"/>
              <a:ext cx="206" cy="4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5" name="Freeform 4"/>
            <p:cNvSpPr>
              <a:spLocks/>
            </p:cNvSpPr>
            <p:nvPr/>
          </p:nvSpPr>
          <p:spPr bwMode="auto">
            <a:xfrm>
              <a:off x="5206" y="292"/>
              <a:ext cx="202" cy="18"/>
            </a:xfrm>
            <a:custGeom>
              <a:avLst/>
              <a:gdLst>
                <a:gd name="T0" fmla="*/ 0 w 202"/>
                <a:gd name="T1" fmla="*/ 0 h 18"/>
                <a:gd name="T2" fmla="*/ 8 w 202"/>
                <a:gd name="T3" fmla="*/ 4 h 18"/>
                <a:gd name="T4" fmla="*/ 34 w 202"/>
                <a:gd name="T5" fmla="*/ 7 h 18"/>
                <a:gd name="T6" fmla="*/ 64 w 202"/>
                <a:gd name="T7" fmla="*/ 7 h 18"/>
                <a:gd name="T8" fmla="*/ 103 w 202"/>
                <a:gd name="T9" fmla="*/ 11 h 18"/>
                <a:gd name="T10" fmla="*/ 137 w 202"/>
                <a:gd name="T11" fmla="*/ 15 h 18"/>
                <a:gd name="T12" fmla="*/ 172 w 202"/>
                <a:gd name="T13" fmla="*/ 18 h 18"/>
                <a:gd name="T14" fmla="*/ 193 w 202"/>
                <a:gd name="T15" fmla="*/ 18 h 18"/>
                <a:gd name="T16" fmla="*/ 202 w 202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" h="18">
                  <a:moveTo>
                    <a:pt x="0" y="0"/>
                  </a:moveTo>
                  <a:lnTo>
                    <a:pt x="8" y="4"/>
                  </a:lnTo>
                  <a:lnTo>
                    <a:pt x="34" y="7"/>
                  </a:lnTo>
                  <a:lnTo>
                    <a:pt x="64" y="7"/>
                  </a:lnTo>
                  <a:lnTo>
                    <a:pt x="103" y="11"/>
                  </a:lnTo>
                  <a:lnTo>
                    <a:pt x="137" y="15"/>
                  </a:lnTo>
                  <a:lnTo>
                    <a:pt x="172" y="18"/>
                  </a:lnTo>
                  <a:lnTo>
                    <a:pt x="193" y="18"/>
                  </a:lnTo>
                  <a:lnTo>
                    <a:pt x="202" y="1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6" name="Freeform 5"/>
            <p:cNvSpPr>
              <a:spLocks/>
            </p:cNvSpPr>
            <p:nvPr/>
          </p:nvSpPr>
          <p:spPr bwMode="auto">
            <a:xfrm>
              <a:off x="5060" y="224"/>
              <a:ext cx="150" cy="22"/>
            </a:xfrm>
            <a:custGeom>
              <a:avLst/>
              <a:gdLst>
                <a:gd name="T0" fmla="*/ 0 w 150"/>
                <a:gd name="T1" fmla="*/ 0 h 22"/>
                <a:gd name="T2" fmla="*/ 8 w 150"/>
                <a:gd name="T3" fmla="*/ 4 h 22"/>
                <a:gd name="T4" fmla="*/ 30 w 150"/>
                <a:gd name="T5" fmla="*/ 7 h 22"/>
                <a:gd name="T6" fmla="*/ 81 w 150"/>
                <a:gd name="T7" fmla="*/ 15 h 22"/>
                <a:gd name="T8" fmla="*/ 129 w 150"/>
                <a:gd name="T9" fmla="*/ 22 h 22"/>
                <a:gd name="T10" fmla="*/ 146 w 150"/>
                <a:gd name="T11" fmla="*/ 22 h 22"/>
                <a:gd name="T12" fmla="*/ 150 w 15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22">
                  <a:moveTo>
                    <a:pt x="0" y="0"/>
                  </a:moveTo>
                  <a:lnTo>
                    <a:pt x="8" y="4"/>
                  </a:lnTo>
                  <a:lnTo>
                    <a:pt x="30" y="7"/>
                  </a:lnTo>
                  <a:lnTo>
                    <a:pt x="81" y="15"/>
                  </a:lnTo>
                  <a:lnTo>
                    <a:pt x="129" y="22"/>
                  </a:lnTo>
                  <a:lnTo>
                    <a:pt x="146" y="22"/>
                  </a:lnTo>
                  <a:lnTo>
                    <a:pt x="150" y="22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7" name="Line 6"/>
            <p:cNvSpPr>
              <a:spLocks noChangeShapeType="1"/>
            </p:cNvSpPr>
            <p:nvPr/>
          </p:nvSpPr>
          <p:spPr bwMode="auto">
            <a:xfrm>
              <a:off x="5223" y="210"/>
              <a:ext cx="112" cy="72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8" name="Freeform 7"/>
            <p:cNvSpPr>
              <a:spLocks/>
            </p:cNvSpPr>
            <p:nvPr/>
          </p:nvSpPr>
          <p:spPr bwMode="auto">
            <a:xfrm>
              <a:off x="5111" y="210"/>
              <a:ext cx="524" cy="168"/>
            </a:xfrm>
            <a:custGeom>
              <a:avLst/>
              <a:gdLst>
                <a:gd name="T0" fmla="*/ 0 w 524"/>
                <a:gd name="T1" fmla="*/ 0 h 168"/>
                <a:gd name="T2" fmla="*/ 9 w 524"/>
                <a:gd name="T3" fmla="*/ 3 h 168"/>
                <a:gd name="T4" fmla="*/ 26 w 524"/>
                <a:gd name="T5" fmla="*/ 11 h 168"/>
                <a:gd name="T6" fmla="*/ 52 w 524"/>
                <a:gd name="T7" fmla="*/ 18 h 168"/>
                <a:gd name="T8" fmla="*/ 86 w 524"/>
                <a:gd name="T9" fmla="*/ 29 h 168"/>
                <a:gd name="T10" fmla="*/ 125 w 524"/>
                <a:gd name="T11" fmla="*/ 43 h 168"/>
                <a:gd name="T12" fmla="*/ 168 w 524"/>
                <a:gd name="T13" fmla="*/ 57 h 168"/>
                <a:gd name="T14" fmla="*/ 267 w 524"/>
                <a:gd name="T15" fmla="*/ 86 h 168"/>
                <a:gd name="T16" fmla="*/ 361 w 524"/>
                <a:gd name="T17" fmla="*/ 118 h 168"/>
                <a:gd name="T18" fmla="*/ 404 w 524"/>
                <a:gd name="T19" fmla="*/ 132 h 168"/>
                <a:gd name="T20" fmla="*/ 443 w 524"/>
                <a:gd name="T21" fmla="*/ 143 h 168"/>
                <a:gd name="T22" fmla="*/ 477 w 524"/>
                <a:gd name="T23" fmla="*/ 154 h 168"/>
                <a:gd name="T24" fmla="*/ 503 w 524"/>
                <a:gd name="T25" fmla="*/ 161 h 168"/>
                <a:gd name="T26" fmla="*/ 520 w 524"/>
                <a:gd name="T27" fmla="*/ 168 h 168"/>
                <a:gd name="T28" fmla="*/ 524 w 524"/>
                <a:gd name="T29" fmla="*/ 168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4" h="168">
                  <a:moveTo>
                    <a:pt x="0" y="0"/>
                  </a:moveTo>
                  <a:lnTo>
                    <a:pt x="9" y="3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86" y="29"/>
                  </a:lnTo>
                  <a:lnTo>
                    <a:pt x="125" y="43"/>
                  </a:lnTo>
                  <a:lnTo>
                    <a:pt x="168" y="57"/>
                  </a:lnTo>
                  <a:lnTo>
                    <a:pt x="267" y="86"/>
                  </a:lnTo>
                  <a:lnTo>
                    <a:pt x="361" y="118"/>
                  </a:lnTo>
                  <a:lnTo>
                    <a:pt x="404" y="132"/>
                  </a:lnTo>
                  <a:lnTo>
                    <a:pt x="443" y="143"/>
                  </a:lnTo>
                  <a:lnTo>
                    <a:pt x="477" y="154"/>
                  </a:lnTo>
                  <a:lnTo>
                    <a:pt x="503" y="161"/>
                  </a:lnTo>
                  <a:lnTo>
                    <a:pt x="520" y="168"/>
                  </a:lnTo>
                  <a:lnTo>
                    <a:pt x="524" y="16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9" name="Freeform 8"/>
            <p:cNvSpPr>
              <a:spLocks/>
            </p:cNvSpPr>
            <p:nvPr/>
          </p:nvSpPr>
          <p:spPr bwMode="auto">
            <a:xfrm>
              <a:off x="5210" y="199"/>
              <a:ext cx="26" cy="22"/>
            </a:xfrm>
            <a:custGeom>
              <a:avLst/>
              <a:gdLst>
                <a:gd name="T0" fmla="*/ 17 w 26"/>
                <a:gd name="T1" fmla="*/ 22 h 22"/>
                <a:gd name="T2" fmla="*/ 4 w 26"/>
                <a:gd name="T3" fmla="*/ 22 h 22"/>
                <a:gd name="T4" fmla="*/ 0 w 26"/>
                <a:gd name="T5" fmla="*/ 18 h 22"/>
                <a:gd name="T6" fmla="*/ 0 w 26"/>
                <a:gd name="T7" fmla="*/ 7 h 22"/>
                <a:gd name="T8" fmla="*/ 9 w 26"/>
                <a:gd name="T9" fmla="*/ 4 h 22"/>
                <a:gd name="T10" fmla="*/ 22 w 26"/>
                <a:gd name="T11" fmla="*/ 0 h 22"/>
                <a:gd name="T12" fmla="*/ 26 w 26"/>
                <a:gd name="T13" fmla="*/ 7 h 22"/>
                <a:gd name="T14" fmla="*/ 26 w 26"/>
                <a:gd name="T15" fmla="*/ 18 h 22"/>
                <a:gd name="T16" fmla="*/ 17 w 26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2">
                  <a:moveTo>
                    <a:pt x="17" y="22"/>
                  </a:moveTo>
                  <a:lnTo>
                    <a:pt x="4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4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0" name="Freeform 9"/>
            <p:cNvSpPr>
              <a:spLocks/>
            </p:cNvSpPr>
            <p:nvPr/>
          </p:nvSpPr>
          <p:spPr bwMode="auto">
            <a:xfrm>
              <a:off x="5099" y="199"/>
              <a:ext cx="25" cy="22"/>
            </a:xfrm>
            <a:custGeom>
              <a:avLst/>
              <a:gdLst>
                <a:gd name="T0" fmla="*/ 17 w 25"/>
                <a:gd name="T1" fmla="*/ 22 h 22"/>
                <a:gd name="T2" fmla="*/ 4 w 25"/>
                <a:gd name="T3" fmla="*/ 22 h 22"/>
                <a:gd name="T4" fmla="*/ 0 w 25"/>
                <a:gd name="T5" fmla="*/ 14 h 22"/>
                <a:gd name="T6" fmla="*/ 0 w 25"/>
                <a:gd name="T7" fmla="*/ 7 h 22"/>
                <a:gd name="T8" fmla="*/ 8 w 25"/>
                <a:gd name="T9" fmla="*/ 0 h 22"/>
                <a:gd name="T10" fmla="*/ 21 w 25"/>
                <a:gd name="T11" fmla="*/ 0 h 22"/>
                <a:gd name="T12" fmla="*/ 25 w 25"/>
                <a:gd name="T13" fmla="*/ 7 h 22"/>
                <a:gd name="T14" fmla="*/ 25 w 25"/>
                <a:gd name="T15" fmla="*/ 14 h 22"/>
                <a:gd name="T16" fmla="*/ 17 w 25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2">
                  <a:moveTo>
                    <a:pt x="17" y="22"/>
                  </a:moveTo>
                  <a:lnTo>
                    <a:pt x="4" y="22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1" name="Freeform 10"/>
            <p:cNvSpPr>
              <a:spLocks/>
            </p:cNvSpPr>
            <p:nvPr/>
          </p:nvSpPr>
          <p:spPr bwMode="auto">
            <a:xfrm>
              <a:off x="5047" y="206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9 w 30"/>
                <a:gd name="T3" fmla="*/ 22 h 22"/>
                <a:gd name="T4" fmla="*/ 0 w 30"/>
                <a:gd name="T5" fmla="*/ 15 h 22"/>
                <a:gd name="T6" fmla="*/ 4 w 30"/>
                <a:gd name="T7" fmla="*/ 7 h 22"/>
                <a:gd name="T8" fmla="*/ 13 w 30"/>
                <a:gd name="T9" fmla="*/ 0 h 22"/>
                <a:gd name="T10" fmla="*/ 26 w 30"/>
                <a:gd name="T11" fmla="*/ 0 h 22"/>
                <a:gd name="T12" fmla="*/ 30 w 30"/>
                <a:gd name="T13" fmla="*/ 7 h 22"/>
                <a:gd name="T14" fmla="*/ 30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2">
                  <a:moveTo>
                    <a:pt x="17" y="22"/>
                  </a:moveTo>
                  <a:lnTo>
                    <a:pt x="9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0" y="7"/>
                  </a:lnTo>
                  <a:lnTo>
                    <a:pt x="30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2" name="Freeform 11"/>
            <p:cNvSpPr>
              <a:spLocks/>
            </p:cNvSpPr>
            <p:nvPr/>
          </p:nvSpPr>
          <p:spPr bwMode="auto">
            <a:xfrm>
              <a:off x="5043" y="249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8 w 30"/>
                <a:gd name="T3" fmla="*/ 22 h 22"/>
                <a:gd name="T4" fmla="*/ 0 w 30"/>
                <a:gd name="T5" fmla="*/ 18 h 22"/>
                <a:gd name="T6" fmla="*/ 4 w 30"/>
                <a:gd name="T7" fmla="*/ 7 h 22"/>
                <a:gd name="T8" fmla="*/ 13 w 30"/>
                <a:gd name="T9" fmla="*/ 0 h 22"/>
                <a:gd name="T10" fmla="*/ 21 w 30"/>
                <a:gd name="T11" fmla="*/ 0 h 22"/>
                <a:gd name="T12" fmla="*/ 30 w 30"/>
                <a:gd name="T13" fmla="*/ 7 h 22"/>
                <a:gd name="T14" fmla="*/ 25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2">
                  <a:moveTo>
                    <a:pt x="17" y="22"/>
                  </a:moveTo>
                  <a:lnTo>
                    <a:pt x="8" y="22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0" y="7"/>
                  </a:lnTo>
                  <a:lnTo>
                    <a:pt x="25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3" name="Freeform 12"/>
            <p:cNvSpPr>
              <a:spLocks/>
            </p:cNvSpPr>
            <p:nvPr/>
          </p:nvSpPr>
          <p:spPr bwMode="auto">
            <a:xfrm>
              <a:off x="5184" y="282"/>
              <a:ext cx="30" cy="25"/>
            </a:xfrm>
            <a:custGeom>
              <a:avLst/>
              <a:gdLst>
                <a:gd name="T0" fmla="*/ 18 w 30"/>
                <a:gd name="T1" fmla="*/ 21 h 25"/>
                <a:gd name="T2" fmla="*/ 5 w 30"/>
                <a:gd name="T3" fmla="*/ 25 h 25"/>
                <a:gd name="T4" fmla="*/ 0 w 30"/>
                <a:gd name="T5" fmla="*/ 17 h 25"/>
                <a:gd name="T6" fmla="*/ 0 w 30"/>
                <a:gd name="T7" fmla="*/ 7 h 25"/>
                <a:gd name="T8" fmla="*/ 9 w 30"/>
                <a:gd name="T9" fmla="*/ 0 h 25"/>
                <a:gd name="T10" fmla="*/ 22 w 30"/>
                <a:gd name="T11" fmla="*/ 0 h 25"/>
                <a:gd name="T12" fmla="*/ 30 w 30"/>
                <a:gd name="T13" fmla="*/ 7 h 25"/>
                <a:gd name="T14" fmla="*/ 26 w 30"/>
                <a:gd name="T15" fmla="*/ 14 h 25"/>
                <a:gd name="T16" fmla="*/ 18 w 30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5">
                  <a:moveTo>
                    <a:pt x="18" y="21"/>
                  </a:moveTo>
                  <a:lnTo>
                    <a:pt x="5" y="25"/>
                  </a:lnTo>
                  <a:lnTo>
                    <a:pt x="0" y="17"/>
                  </a:lnTo>
                  <a:lnTo>
                    <a:pt x="0" y="7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0" y="7"/>
                  </a:lnTo>
                  <a:lnTo>
                    <a:pt x="26" y="14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4" name="Line 13"/>
            <p:cNvSpPr>
              <a:spLocks noChangeShapeType="1"/>
            </p:cNvSpPr>
            <p:nvPr/>
          </p:nvSpPr>
          <p:spPr bwMode="auto">
            <a:xfrm flipV="1">
              <a:off x="3677" y="3955"/>
              <a:ext cx="154" cy="111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5" name="Freeform 14"/>
            <p:cNvSpPr>
              <a:spLocks/>
            </p:cNvSpPr>
            <p:nvPr/>
          </p:nvSpPr>
          <p:spPr bwMode="auto">
            <a:xfrm>
              <a:off x="3819" y="3912"/>
              <a:ext cx="163" cy="96"/>
            </a:xfrm>
            <a:custGeom>
              <a:avLst/>
              <a:gdLst>
                <a:gd name="T0" fmla="*/ 0 w 163"/>
                <a:gd name="T1" fmla="*/ 96 h 96"/>
                <a:gd name="T2" fmla="*/ 8 w 163"/>
                <a:gd name="T3" fmla="*/ 93 h 96"/>
                <a:gd name="T4" fmla="*/ 25 w 163"/>
                <a:gd name="T5" fmla="*/ 82 h 96"/>
                <a:gd name="T6" fmla="*/ 85 w 163"/>
                <a:gd name="T7" fmla="*/ 50 h 96"/>
                <a:gd name="T8" fmla="*/ 137 w 163"/>
                <a:gd name="T9" fmla="*/ 14 h 96"/>
                <a:gd name="T10" fmla="*/ 158 w 163"/>
                <a:gd name="T11" fmla="*/ 3 h 96"/>
                <a:gd name="T12" fmla="*/ 163 w 16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96">
                  <a:moveTo>
                    <a:pt x="0" y="96"/>
                  </a:moveTo>
                  <a:lnTo>
                    <a:pt x="8" y="93"/>
                  </a:lnTo>
                  <a:lnTo>
                    <a:pt x="25" y="82"/>
                  </a:lnTo>
                  <a:lnTo>
                    <a:pt x="85" y="50"/>
                  </a:lnTo>
                  <a:lnTo>
                    <a:pt x="137" y="14"/>
                  </a:lnTo>
                  <a:lnTo>
                    <a:pt x="158" y="3"/>
                  </a:lnTo>
                  <a:lnTo>
                    <a:pt x="163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6" name="Freeform 15"/>
            <p:cNvSpPr>
              <a:spLocks/>
            </p:cNvSpPr>
            <p:nvPr/>
          </p:nvSpPr>
          <p:spPr bwMode="auto">
            <a:xfrm>
              <a:off x="3651" y="3973"/>
              <a:ext cx="137" cy="64"/>
            </a:xfrm>
            <a:custGeom>
              <a:avLst/>
              <a:gdLst>
                <a:gd name="T0" fmla="*/ 0 w 137"/>
                <a:gd name="T1" fmla="*/ 64 h 64"/>
                <a:gd name="T2" fmla="*/ 9 w 137"/>
                <a:gd name="T3" fmla="*/ 60 h 64"/>
                <a:gd name="T4" fmla="*/ 26 w 137"/>
                <a:gd name="T5" fmla="*/ 50 h 64"/>
                <a:gd name="T6" fmla="*/ 73 w 137"/>
                <a:gd name="T7" fmla="*/ 28 h 64"/>
                <a:gd name="T8" fmla="*/ 116 w 137"/>
                <a:gd name="T9" fmla="*/ 7 h 64"/>
                <a:gd name="T10" fmla="*/ 129 w 137"/>
                <a:gd name="T11" fmla="*/ 0 h 64"/>
                <a:gd name="T12" fmla="*/ 137 w 13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64">
                  <a:moveTo>
                    <a:pt x="0" y="64"/>
                  </a:moveTo>
                  <a:lnTo>
                    <a:pt x="9" y="60"/>
                  </a:lnTo>
                  <a:lnTo>
                    <a:pt x="26" y="50"/>
                  </a:lnTo>
                  <a:lnTo>
                    <a:pt x="73" y="28"/>
                  </a:lnTo>
                  <a:lnTo>
                    <a:pt x="116" y="7"/>
                  </a:lnTo>
                  <a:lnTo>
                    <a:pt x="129" y="0"/>
                  </a:lnTo>
                  <a:lnTo>
                    <a:pt x="137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7" name="Line 16"/>
            <p:cNvSpPr>
              <a:spLocks noChangeShapeType="1"/>
            </p:cNvSpPr>
            <p:nvPr/>
          </p:nvSpPr>
          <p:spPr bwMode="auto">
            <a:xfrm flipV="1">
              <a:off x="3763" y="3930"/>
              <a:ext cx="141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8" name="Freeform 17"/>
            <p:cNvSpPr>
              <a:spLocks/>
            </p:cNvSpPr>
            <p:nvPr/>
          </p:nvSpPr>
          <p:spPr bwMode="auto">
            <a:xfrm>
              <a:off x="3677" y="3808"/>
              <a:ext cx="1018" cy="190"/>
            </a:xfrm>
            <a:custGeom>
              <a:avLst/>
              <a:gdLst>
                <a:gd name="T0" fmla="*/ 0 w 1018"/>
                <a:gd name="T1" fmla="*/ 190 h 190"/>
                <a:gd name="T2" fmla="*/ 8 w 1018"/>
                <a:gd name="T3" fmla="*/ 186 h 190"/>
                <a:gd name="T4" fmla="*/ 30 w 1018"/>
                <a:gd name="T5" fmla="*/ 183 h 190"/>
                <a:gd name="T6" fmla="*/ 56 w 1018"/>
                <a:gd name="T7" fmla="*/ 175 h 190"/>
                <a:gd name="T8" fmla="*/ 90 w 1018"/>
                <a:gd name="T9" fmla="*/ 165 h 190"/>
                <a:gd name="T10" fmla="*/ 176 w 1018"/>
                <a:gd name="T11" fmla="*/ 140 h 190"/>
                <a:gd name="T12" fmla="*/ 270 w 1018"/>
                <a:gd name="T13" fmla="*/ 111 h 190"/>
                <a:gd name="T14" fmla="*/ 369 w 1018"/>
                <a:gd name="T15" fmla="*/ 82 h 190"/>
                <a:gd name="T16" fmla="*/ 412 w 1018"/>
                <a:gd name="T17" fmla="*/ 72 h 190"/>
                <a:gd name="T18" fmla="*/ 451 w 1018"/>
                <a:gd name="T19" fmla="*/ 61 h 190"/>
                <a:gd name="T20" fmla="*/ 485 w 1018"/>
                <a:gd name="T21" fmla="*/ 46 h 190"/>
                <a:gd name="T22" fmla="*/ 511 w 1018"/>
                <a:gd name="T23" fmla="*/ 39 h 190"/>
                <a:gd name="T24" fmla="*/ 524 w 1018"/>
                <a:gd name="T25" fmla="*/ 36 h 190"/>
                <a:gd name="T26" fmla="*/ 532 w 1018"/>
                <a:gd name="T27" fmla="*/ 32 h 190"/>
                <a:gd name="T28" fmla="*/ 601 w 1018"/>
                <a:gd name="T29" fmla="*/ 21 h 190"/>
                <a:gd name="T30" fmla="*/ 661 w 1018"/>
                <a:gd name="T31" fmla="*/ 14 h 190"/>
                <a:gd name="T32" fmla="*/ 717 w 1018"/>
                <a:gd name="T33" fmla="*/ 7 h 190"/>
                <a:gd name="T34" fmla="*/ 769 w 1018"/>
                <a:gd name="T35" fmla="*/ 4 h 190"/>
                <a:gd name="T36" fmla="*/ 812 w 1018"/>
                <a:gd name="T37" fmla="*/ 4 h 190"/>
                <a:gd name="T38" fmla="*/ 850 w 1018"/>
                <a:gd name="T39" fmla="*/ 0 h 190"/>
                <a:gd name="T40" fmla="*/ 885 w 1018"/>
                <a:gd name="T41" fmla="*/ 0 h 190"/>
                <a:gd name="T42" fmla="*/ 915 w 1018"/>
                <a:gd name="T43" fmla="*/ 4 h 190"/>
                <a:gd name="T44" fmla="*/ 962 w 1018"/>
                <a:gd name="T45" fmla="*/ 7 h 190"/>
                <a:gd name="T46" fmla="*/ 992 w 1018"/>
                <a:gd name="T47" fmla="*/ 14 h 190"/>
                <a:gd name="T48" fmla="*/ 1009 w 1018"/>
                <a:gd name="T49" fmla="*/ 21 h 190"/>
                <a:gd name="T50" fmla="*/ 1018 w 1018"/>
                <a:gd name="T51" fmla="*/ 25 h 1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18" h="190">
                  <a:moveTo>
                    <a:pt x="0" y="190"/>
                  </a:moveTo>
                  <a:lnTo>
                    <a:pt x="8" y="186"/>
                  </a:lnTo>
                  <a:lnTo>
                    <a:pt x="30" y="183"/>
                  </a:lnTo>
                  <a:lnTo>
                    <a:pt x="56" y="175"/>
                  </a:lnTo>
                  <a:lnTo>
                    <a:pt x="90" y="165"/>
                  </a:lnTo>
                  <a:lnTo>
                    <a:pt x="176" y="140"/>
                  </a:lnTo>
                  <a:lnTo>
                    <a:pt x="270" y="111"/>
                  </a:lnTo>
                  <a:lnTo>
                    <a:pt x="369" y="82"/>
                  </a:lnTo>
                  <a:lnTo>
                    <a:pt x="412" y="72"/>
                  </a:lnTo>
                  <a:lnTo>
                    <a:pt x="451" y="61"/>
                  </a:lnTo>
                  <a:lnTo>
                    <a:pt x="485" y="46"/>
                  </a:lnTo>
                  <a:lnTo>
                    <a:pt x="511" y="39"/>
                  </a:lnTo>
                  <a:lnTo>
                    <a:pt x="524" y="36"/>
                  </a:lnTo>
                  <a:lnTo>
                    <a:pt x="532" y="32"/>
                  </a:lnTo>
                  <a:lnTo>
                    <a:pt x="601" y="21"/>
                  </a:lnTo>
                  <a:lnTo>
                    <a:pt x="661" y="14"/>
                  </a:lnTo>
                  <a:lnTo>
                    <a:pt x="717" y="7"/>
                  </a:lnTo>
                  <a:lnTo>
                    <a:pt x="769" y="4"/>
                  </a:lnTo>
                  <a:lnTo>
                    <a:pt x="812" y="4"/>
                  </a:lnTo>
                  <a:lnTo>
                    <a:pt x="850" y="0"/>
                  </a:lnTo>
                  <a:lnTo>
                    <a:pt x="885" y="0"/>
                  </a:lnTo>
                  <a:lnTo>
                    <a:pt x="915" y="4"/>
                  </a:lnTo>
                  <a:lnTo>
                    <a:pt x="962" y="7"/>
                  </a:lnTo>
                  <a:lnTo>
                    <a:pt x="992" y="14"/>
                  </a:lnTo>
                  <a:lnTo>
                    <a:pt x="1009" y="21"/>
                  </a:lnTo>
                  <a:lnTo>
                    <a:pt x="1018" y="2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9" name="Freeform 18"/>
            <p:cNvSpPr>
              <a:spLocks/>
            </p:cNvSpPr>
            <p:nvPr/>
          </p:nvSpPr>
          <p:spPr bwMode="auto">
            <a:xfrm>
              <a:off x="3754" y="3926"/>
              <a:ext cx="22" cy="25"/>
            </a:xfrm>
            <a:custGeom>
              <a:avLst/>
              <a:gdLst>
                <a:gd name="T0" fmla="*/ 22 w 22"/>
                <a:gd name="T1" fmla="*/ 18 h 25"/>
                <a:gd name="T2" fmla="*/ 13 w 22"/>
                <a:gd name="T3" fmla="*/ 25 h 25"/>
                <a:gd name="T4" fmla="*/ 4 w 22"/>
                <a:gd name="T5" fmla="*/ 25 h 25"/>
                <a:gd name="T6" fmla="*/ 0 w 22"/>
                <a:gd name="T7" fmla="*/ 14 h 25"/>
                <a:gd name="T8" fmla="*/ 0 w 22"/>
                <a:gd name="T9" fmla="*/ 7 h 25"/>
                <a:gd name="T10" fmla="*/ 9 w 22"/>
                <a:gd name="T11" fmla="*/ 0 h 25"/>
                <a:gd name="T12" fmla="*/ 17 w 22"/>
                <a:gd name="T13" fmla="*/ 0 h 25"/>
                <a:gd name="T14" fmla="*/ 22 w 22"/>
                <a:gd name="T15" fmla="*/ 7 h 25"/>
                <a:gd name="T16" fmla="*/ 22 w 22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7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0" name="Freeform 19"/>
            <p:cNvSpPr>
              <a:spLocks/>
            </p:cNvSpPr>
            <p:nvPr/>
          </p:nvSpPr>
          <p:spPr bwMode="auto">
            <a:xfrm>
              <a:off x="3668" y="3983"/>
              <a:ext cx="26" cy="25"/>
            </a:xfrm>
            <a:custGeom>
              <a:avLst/>
              <a:gdLst>
                <a:gd name="T0" fmla="*/ 22 w 26"/>
                <a:gd name="T1" fmla="*/ 18 h 25"/>
                <a:gd name="T2" fmla="*/ 13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0 w 26"/>
                <a:gd name="T9" fmla="*/ 8 h 25"/>
                <a:gd name="T10" fmla="*/ 9 w 26"/>
                <a:gd name="T11" fmla="*/ 0 h 25"/>
                <a:gd name="T12" fmla="*/ 17 w 26"/>
                <a:gd name="T13" fmla="*/ 4 h 25"/>
                <a:gd name="T14" fmla="*/ 26 w 26"/>
                <a:gd name="T15" fmla="*/ 11 h 25"/>
                <a:gd name="T16" fmla="*/ 22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8"/>
                  </a:lnTo>
                  <a:lnTo>
                    <a:pt x="9" y="0"/>
                  </a:lnTo>
                  <a:lnTo>
                    <a:pt x="17" y="4"/>
                  </a:lnTo>
                  <a:lnTo>
                    <a:pt x="26" y="1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1" name="Freeform 20"/>
            <p:cNvSpPr>
              <a:spLocks/>
            </p:cNvSpPr>
            <p:nvPr/>
          </p:nvSpPr>
          <p:spPr bwMode="auto">
            <a:xfrm>
              <a:off x="3634" y="4016"/>
              <a:ext cx="26" cy="25"/>
            </a:xfrm>
            <a:custGeom>
              <a:avLst/>
              <a:gdLst>
                <a:gd name="T0" fmla="*/ 26 w 26"/>
                <a:gd name="T1" fmla="*/ 17 h 25"/>
                <a:gd name="T2" fmla="*/ 17 w 26"/>
                <a:gd name="T3" fmla="*/ 25 h 25"/>
                <a:gd name="T4" fmla="*/ 8 w 26"/>
                <a:gd name="T5" fmla="*/ 25 h 25"/>
                <a:gd name="T6" fmla="*/ 0 w 26"/>
                <a:gd name="T7" fmla="*/ 17 h 25"/>
                <a:gd name="T8" fmla="*/ 4 w 26"/>
                <a:gd name="T9" fmla="*/ 7 h 25"/>
                <a:gd name="T10" fmla="*/ 13 w 26"/>
                <a:gd name="T11" fmla="*/ 0 h 25"/>
                <a:gd name="T12" fmla="*/ 21 w 26"/>
                <a:gd name="T13" fmla="*/ 0 h 25"/>
                <a:gd name="T14" fmla="*/ 26 w 26"/>
                <a:gd name="T15" fmla="*/ 7 h 25"/>
                <a:gd name="T16" fmla="*/ 26 w 26"/>
                <a:gd name="T17" fmla="*/ 1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7"/>
                  </a:moveTo>
                  <a:lnTo>
                    <a:pt x="17" y="25"/>
                  </a:lnTo>
                  <a:lnTo>
                    <a:pt x="8" y="25"/>
                  </a:lnTo>
                  <a:lnTo>
                    <a:pt x="0" y="17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6" y="7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2" name="Freeform 21"/>
            <p:cNvSpPr>
              <a:spLocks/>
            </p:cNvSpPr>
            <p:nvPr/>
          </p:nvSpPr>
          <p:spPr bwMode="auto">
            <a:xfrm>
              <a:off x="3664" y="405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4 w 26"/>
                <a:gd name="T9" fmla="*/ 8 h 25"/>
                <a:gd name="T10" fmla="*/ 13 w 26"/>
                <a:gd name="T11" fmla="*/ 0 h 25"/>
                <a:gd name="T12" fmla="*/ 21 w 26"/>
                <a:gd name="T13" fmla="*/ 4 h 25"/>
                <a:gd name="T14" fmla="*/ 26 w 26"/>
                <a:gd name="T15" fmla="*/ 11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3" y="0"/>
                  </a:lnTo>
                  <a:lnTo>
                    <a:pt x="21" y="4"/>
                  </a:lnTo>
                  <a:lnTo>
                    <a:pt x="26" y="11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3" name="Freeform 22"/>
            <p:cNvSpPr>
              <a:spLocks/>
            </p:cNvSpPr>
            <p:nvPr/>
          </p:nvSpPr>
          <p:spPr bwMode="auto">
            <a:xfrm>
              <a:off x="3797" y="400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2 h 25"/>
                <a:gd name="T6" fmla="*/ 0 w 26"/>
                <a:gd name="T7" fmla="*/ 15 h 25"/>
                <a:gd name="T8" fmla="*/ 4 w 26"/>
                <a:gd name="T9" fmla="*/ 4 h 25"/>
                <a:gd name="T10" fmla="*/ 13 w 26"/>
                <a:gd name="T11" fmla="*/ 0 h 25"/>
                <a:gd name="T12" fmla="*/ 22 w 26"/>
                <a:gd name="T13" fmla="*/ 0 h 25"/>
                <a:gd name="T14" fmla="*/ 26 w 26"/>
                <a:gd name="T15" fmla="*/ 7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4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4" name="Freeform 23"/>
            <p:cNvSpPr>
              <a:spLocks/>
            </p:cNvSpPr>
            <p:nvPr/>
          </p:nvSpPr>
          <p:spPr bwMode="auto">
            <a:xfrm>
              <a:off x="855" y="3761"/>
              <a:ext cx="726" cy="344"/>
            </a:xfrm>
            <a:custGeom>
              <a:avLst/>
              <a:gdLst>
                <a:gd name="T0" fmla="*/ 288 w 726"/>
                <a:gd name="T1" fmla="*/ 54 h 344"/>
                <a:gd name="T2" fmla="*/ 326 w 726"/>
                <a:gd name="T3" fmla="*/ 58 h 344"/>
                <a:gd name="T4" fmla="*/ 352 w 726"/>
                <a:gd name="T5" fmla="*/ 58 h 344"/>
                <a:gd name="T6" fmla="*/ 369 w 726"/>
                <a:gd name="T7" fmla="*/ 58 h 344"/>
                <a:gd name="T8" fmla="*/ 395 w 726"/>
                <a:gd name="T9" fmla="*/ 54 h 344"/>
                <a:gd name="T10" fmla="*/ 434 w 726"/>
                <a:gd name="T11" fmla="*/ 51 h 344"/>
                <a:gd name="T12" fmla="*/ 477 w 726"/>
                <a:gd name="T13" fmla="*/ 47 h 344"/>
                <a:gd name="T14" fmla="*/ 515 w 726"/>
                <a:gd name="T15" fmla="*/ 40 h 344"/>
                <a:gd name="T16" fmla="*/ 558 w 726"/>
                <a:gd name="T17" fmla="*/ 43 h 344"/>
                <a:gd name="T18" fmla="*/ 644 w 726"/>
                <a:gd name="T19" fmla="*/ 51 h 344"/>
                <a:gd name="T20" fmla="*/ 726 w 726"/>
                <a:gd name="T21" fmla="*/ 72 h 344"/>
                <a:gd name="T22" fmla="*/ 726 w 726"/>
                <a:gd name="T23" fmla="*/ 61 h 344"/>
                <a:gd name="T24" fmla="*/ 726 w 726"/>
                <a:gd name="T25" fmla="*/ 54 h 344"/>
                <a:gd name="T26" fmla="*/ 670 w 726"/>
                <a:gd name="T27" fmla="*/ 43 h 344"/>
                <a:gd name="T28" fmla="*/ 558 w 726"/>
                <a:gd name="T29" fmla="*/ 33 h 344"/>
                <a:gd name="T30" fmla="*/ 541 w 726"/>
                <a:gd name="T31" fmla="*/ 29 h 344"/>
                <a:gd name="T32" fmla="*/ 524 w 726"/>
                <a:gd name="T33" fmla="*/ 29 h 344"/>
                <a:gd name="T34" fmla="*/ 502 w 726"/>
                <a:gd name="T35" fmla="*/ 29 h 344"/>
                <a:gd name="T36" fmla="*/ 485 w 726"/>
                <a:gd name="T37" fmla="*/ 33 h 344"/>
                <a:gd name="T38" fmla="*/ 425 w 726"/>
                <a:gd name="T39" fmla="*/ 36 h 344"/>
                <a:gd name="T40" fmla="*/ 365 w 726"/>
                <a:gd name="T41" fmla="*/ 33 h 344"/>
                <a:gd name="T42" fmla="*/ 77 w 726"/>
                <a:gd name="T43" fmla="*/ 0 h 344"/>
                <a:gd name="T44" fmla="*/ 47 w 726"/>
                <a:gd name="T45" fmla="*/ 4 h 344"/>
                <a:gd name="T46" fmla="*/ 21 w 726"/>
                <a:gd name="T47" fmla="*/ 15 h 344"/>
                <a:gd name="T48" fmla="*/ 4 w 726"/>
                <a:gd name="T49" fmla="*/ 36 h 344"/>
                <a:gd name="T50" fmla="*/ 0 w 726"/>
                <a:gd name="T51" fmla="*/ 65 h 344"/>
                <a:gd name="T52" fmla="*/ 8 w 726"/>
                <a:gd name="T53" fmla="*/ 111 h 344"/>
                <a:gd name="T54" fmla="*/ 30 w 726"/>
                <a:gd name="T55" fmla="*/ 176 h 344"/>
                <a:gd name="T56" fmla="*/ 47 w 726"/>
                <a:gd name="T57" fmla="*/ 215 h 344"/>
                <a:gd name="T58" fmla="*/ 77 w 726"/>
                <a:gd name="T59" fmla="*/ 244 h 344"/>
                <a:gd name="T60" fmla="*/ 111 w 726"/>
                <a:gd name="T61" fmla="*/ 272 h 344"/>
                <a:gd name="T62" fmla="*/ 159 w 726"/>
                <a:gd name="T63" fmla="*/ 294 h 344"/>
                <a:gd name="T64" fmla="*/ 202 w 726"/>
                <a:gd name="T65" fmla="*/ 315 h 344"/>
                <a:gd name="T66" fmla="*/ 245 w 726"/>
                <a:gd name="T67" fmla="*/ 344 h 344"/>
                <a:gd name="T68" fmla="*/ 236 w 726"/>
                <a:gd name="T69" fmla="*/ 319 h 344"/>
                <a:gd name="T70" fmla="*/ 227 w 726"/>
                <a:gd name="T71" fmla="*/ 298 h 344"/>
                <a:gd name="T72" fmla="*/ 219 w 726"/>
                <a:gd name="T73" fmla="*/ 287 h 344"/>
                <a:gd name="T74" fmla="*/ 206 w 726"/>
                <a:gd name="T75" fmla="*/ 276 h 344"/>
                <a:gd name="T76" fmla="*/ 167 w 726"/>
                <a:gd name="T77" fmla="*/ 251 h 344"/>
                <a:gd name="T78" fmla="*/ 146 w 726"/>
                <a:gd name="T79" fmla="*/ 233 h 344"/>
                <a:gd name="T80" fmla="*/ 116 w 726"/>
                <a:gd name="T81" fmla="*/ 208 h 344"/>
                <a:gd name="T82" fmla="*/ 86 w 726"/>
                <a:gd name="T83" fmla="*/ 176 h 344"/>
                <a:gd name="T84" fmla="*/ 77 w 726"/>
                <a:gd name="T85" fmla="*/ 158 h 344"/>
                <a:gd name="T86" fmla="*/ 68 w 726"/>
                <a:gd name="T87" fmla="*/ 140 h 344"/>
                <a:gd name="T88" fmla="*/ 64 w 726"/>
                <a:gd name="T89" fmla="*/ 119 h 344"/>
                <a:gd name="T90" fmla="*/ 60 w 726"/>
                <a:gd name="T91" fmla="*/ 90 h 344"/>
                <a:gd name="T92" fmla="*/ 68 w 726"/>
                <a:gd name="T93" fmla="*/ 61 h 344"/>
                <a:gd name="T94" fmla="*/ 81 w 726"/>
                <a:gd name="T95" fmla="*/ 54 h 344"/>
                <a:gd name="T96" fmla="*/ 94 w 726"/>
                <a:gd name="T97" fmla="*/ 47 h 344"/>
                <a:gd name="T98" fmla="*/ 150 w 726"/>
                <a:gd name="T99" fmla="*/ 43 h 344"/>
                <a:gd name="T100" fmla="*/ 210 w 726"/>
                <a:gd name="T101" fmla="*/ 47 h 344"/>
                <a:gd name="T102" fmla="*/ 288 w 726"/>
                <a:gd name="T103" fmla="*/ 5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26" h="344">
                  <a:moveTo>
                    <a:pt x="288" y="54"/>
                  </a:moveTo>
                  <a:lnTo>
                    <a:pt x="326" y="58"/>
                  </a:lnTo>
                  <a:lnTo>
                    <a:pt x="352" y="58"/>
                  </a:lnTo>
                  <a:lnTo>
                    <a:pt x="369" y="58"/>
                  </a:lnTo>
                  <a:lnTo>
                    <a:pt x="395" y="54"/>
                  </a:lnTo>
                  <a:lnTo>
                    <a:pt x="434" y="51"/>
                  </a:lnTo>
                  <a:lnTo>
                    <a:pt x="477" y="47"/>
                  </a:lnTo>
                  <a:lnTo>
                    <a:pt x="515" y="40"/>
                  </a:lnTo>
                  <a:lnTo>
                    <a:pt x="558" y="43"/>
                  </a:lnTo>
                  <a:lnTo>
                    <a:pt x="644" y="51"/>
                  </a:lnTo>
                  <a:lnTo>
                    <a:pt x="726" y="72"/>
                  </a:lnTo>
                  <a:lnTo>
                    <a:pt x="726" y="61"/>
                  </a:lnTo>
                  <a:lnTo>
                    <a:pt x="726" y="54"/>
                  </a:lnTo>
                  <a:lnTo>
                    <a:pt x="670" y="43"/>
                  </a:lnTo>
                  <a:lnTo>
                    <a:pt x="558" y="33"/>
                  </a:lnTo>
                  <a:lnTo>
                    <a:pt x="541" y="29"/>
                  </a:lnTo>
                  <a:lnTo>
                    <a:pt x="524" y="29"/>
                  </a:lnTo>
                  <a:lnTo>
                    <a:pt x="502" y="29"/>
                  </a:lnTo>
                  <a:lnTo>
                    <a:pt x="485" y="33"/>
                  </a:lnTo>
                  <a:lnTo>
                    <a:pt x="425" y="36"/>
                  </a:lnTo>
                  <a:lnTo>
                    <a:pt x="365" y="33"/>
                  </a:lnTo>
                  <a:lnTo>
                    <a:pt x="77" y="0"/>
                  </a:lnTo>
                  <a:lnTo>
                    <a:pt x="47" y="4"/>
                  </a:lnTo>
                  <a:lnTo>
                    <a:pt x="21" y="15"/>
                  </a:lnTo>
                  <a:lnTo>
                    <a:pt x="4" y="36"/>
                  </a:lnTo>
                  <a:lnTo>
                    <a:pt x="0" y="65"/>
                  </a:lnTo>
                  <a:lnTo>
                    <a:pt x="8" y="111"/>
                  </a:lnTo>
                  <a:lnTo>
                    <a:pt x="30" y="176"/>
                  </a:lnTo>
                  <a:lnTo>
                    <a:pt x="47" y="215"/>
                  </a:lnTo>
                  <a:lnTo>
                    <a:pt x="77" y="244"/>
                  </a:lnTo>
                  <a:lnTo>
                    <a:pt x="111" y="272"/>
                  </a:lnTo>
                  <a:lnTo>
                    <a:pt x="159" y="294"/>
                  </a:lnTo>
                  <a:lnTo>
                    <a:pt x="202" y="315"/>
                  </a:lnTo>
                  <a:lnTo>
                    <a:pt x="245" y="344"/>
                  </a:lnTo>
                  <a:lnTo>
                    <a:pt x="236" y="319"/>
                  </a:lnTo>
                  <a:lnTo>
                    <a:pt x="227" y="298"/>
                  </a:lnTo>
                  <a:lnTo>
                    <a:pt x="219" y="287"/>
                  </a:lnTo>
                  <a:lnTo>
                    <a:pt x="206" y="276"/>
                  </a:lnTo>
                  <a:lnTo>
                    <a:pt x="167" y="251"/>
                  </a:lnTo>
                  <a:lnTo>
                    <a:pt x="146" y="233"/>
                  </a:lnTo>
                  <a:lnTo>
                    <a:pt x="116" y="208"/>
                  </a:lnTo>
                  <a:lnTo>
                    <a:pt x="86" y="176"/>
                  </a:lnTo>
                  <a:lnTo>
                    <a:pt x="77" y="158"/>
                  </a:lnTo>
                  <a:lnTo>
                    <a:pt x="68" y="140"/>
                  </a:lnTo>
                  <a:lnTo>
                    <a:pt x="64" y="119"/>
                  </a:lnTo>
                  <a:lnTo>
                    <a:pt x="60" y="90"/>
                  </a:lnTo>
                  <a:lnTo>
                    <a:pt x="68" y="61"/>
                  </a:lnTo>
                  <a:lnTo>
                    <a:pt x="81" y="54"/>
                  </a:lnTo>
                  <a:lnTo>
                    <a:pt x="94" y="47"/>
                  </a:lnTo>
                  <a:lnTo>
                    <a:pt x="150" y="43"/>
                  </a:lnTo>
                  <a:lnTo>
                    <a:pt x="210" y="47"/>
                  </a:lnTo>
                  <a:lnTo>
                    <a:pt x="288" y="54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5" name="Freeform 24"/>
            <p:cNvSpPr>
              <a:spLocks/>
            </p:cNvSpPr>
            <p:nvPr/>
          </p:nvSpPr>
          <p:spPr bwMode="auto">
            <a:xfrm>
              <a:off x="876" y="3790"/>
              <a:ext cx="219" cy="312"/>
            </a:xfrm>
            <a:custGeom>
              <a:avLst/>
              <a:gdLst>
                <a:gd name="T0" fmla="*/ 219 w 219"/>
                <a:gd name="T1" fmla="*/ 312 h 312"/>
                <a:gd name="T2" fmla="*/ 202 w 219"/>
                <a:gd name="T3" fmla="*/ 276 h 312"/>
                <a:gd name="T4" fmla="*/ 189 w 219"/>
                <a:gd name="T5" fmla="*/ 258 h 312"/>
                <a:gd name="T6" fmla="*/ 176 w 219"/>
                <a:gd name="T7" fmla="*/ 243 h 312"/>
                <a:gd name="T8" fmla="*/ 146 w 219"/>
                <a:gd name="T9" fmla="*/ 226 h 312"/>
                <a:gd name="T10" fmla="*/ 129 w 219"/>
                <a:gd name="T11" fmla="*/ 211 h 312"/>
                <a:gd name="T12" fmla="*/ 112 w 219"/>
                <a:gd name="T13" fmla="*/ 201 h 312"/>
                <a:gd name="T14" fmla="*/ 103 w 219"/>
                <a:gd name="T15" fmla="*/ 190 h 312"/>
                <a:gd name="T16" fmla="*/ 86 w 219"/>
                <a:gd name="T17" fmla="*/ 175 h 312"/>
                <a:gd name="T18" fmla="*/ 65 w 219"/>
                <a:gd name="T19" fmla="*/ 158 h 312"/>
                <a:gd name="T20" fmla="*/ 52 w 219"/>
                <a:gd name="T21" fmla="*/ 140 h 312"/>
                <a:gd name="T22" fmla="*/ 47 w 219"/>
                <a:gd name="T23" fmla="*/ 125 h 312"/>
                <a:gd name="T24" fmla="*/ 39 w 219"/>
                <a:gd name="T25" fmla="*/ 107 h 312"/>
                <a:gd name="T26" fmla="*/ 35 w 219"/>
                <a:gd name="T27" fmla="*/ 82 h 312"/>
                <a:gd name="T28" fmla="*/ 35 w 219"/>
                <a:gd name="T29" fmla="*/ 64 h 312"/>
                <a:gd name="T30" fmla="*/ 39 w 219"/>
                <a:gd name="T31" fmla="*/ 50 h 312"/>
                <a:gd name="T32" fmla="*/ 47 w 219"/>
                <a:gd name="T33" fmla="*/ 29 h 312"/>
                <a:gd name="T34" fmla="*/ 65 w 219"/>
                <a:gd name="T35" fmla="*/ 18 h 312"/>
                <a:gd name="T36" fmla="*/ 90 w 219"/>
                <a:gd name="T37" fmla="*/ 14 h 312"/>
                <a:gd name="T38" fmla="*/ 116 w 219"/>
                <a:gd name="T39" fmla="*/ 11 h 312"/>
                <a:gd name="T40" fmla="*/ 163 w 219"/>
                <a:gd name="T41" fmla="*/ 14 h 312"/>
                <a:gd name="T42" fmla="*/ 43 w 219"/>
                <a:gd name="T43" fmla="*/ 0 h 312"/>
                <a:gd name="T44" fmla="*/ 22 w 219"/>
                <a:gd name="T45" fmla="*/ 4 h 312"/>
                <a:gd name="T46" fmla="*/ 9 w 219"/>
                <a:gd name="T47" fmla="*/ 11 h 312"/>
                <a:gd name="T48" fmla="*/ 0 w 219"/>
                <a:gd name="T49" fmla="*/ 39 h 312"/>
                <a:gd name="T50" fmla="*/ 0 w 219"/>
                <a:gd name="T51" fmla="*/ 64 h 312"/>
                <a:gd name="T52" fmla="*/ 9 w 219"/>
                <a:gd name="T53" fmla="*/ 93 h 312"/>
                <a:gd name="T54" fmla="*/ 22 w 219"/>
                <a:gd name="T55" fmla="*/ 118 h 312"/>
                <a:gd name="T56" fmla="*/ 52 w 219"/>
                <a:gd name="T57" fmla="*/ 165 h 312"/>
                <a:gd name="T58" fmla="*/ 86 w 219"/>
                <a:gd name="T59" fmla="*/ 193 h 312"/>
                <a:gd name="T60" fmla="*/ 121 w 219"/>
                <a:gd name="T61" fmla="*/ 222 h 312"/>
                <a:gd name="T62" fmla="*/ 159 w 219"/>
                <a:gd name="T63" fmla="*/ 251 h 312"/>
                <a:gd name="T64" fmla="*/ 189 w 219"/>
                <a:gd name="T65" fmla="*/ 279 h 312"/>
                <a:gd name="T66" fmla="*/ 219 w 219"/>
                <a:gd name="T67" fmla="*/ 312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9" h="312">
                  <a:moveTo>
                    <a:pt x="219" y="312"/>
                  </a:moveTo>
                  <a:lnTo>
                    <a:pt x="202" y="276"/>
                  </a:lnTo>
                  <a:lnTo>
                    <a:pt x="189" y="258"/>
                  </a:lnTo>
                  <a:lnTo>
                    <a:pt x="176" y="243"/>
                  </a:lnTo>
                  <a:lnTo>
                    <a:pt x="146" y="226"/>
                  </a:lnTo>
                  <a:lnTo>
                    <a:pt x="129" y="211"/>
                  </a:lnTo>
                  <a:lnTo>
                    <a:pt x="112" y="201"/>
                  </a:lnTo>
                  <a:lnTo>
                    <a:pt x="103" y="190"/>
                  </a:lnTo>
                  <a:lnTo>
                    <a:pt x="86" y="175"/>
                  </a:lnTo>
                  <a:lnTo>
                    <a:pt x="65" y="158"/>
                  </a:lnTo>
                  <a:lnTo>
                    <a:pt x="52" y="140"/>
                  </a:lnTo>
                  <a:lnTo>
                    <a:pt x="47" y="125"/>
                  </a:lnTo>
                  <a:lnTo>
                    <a:pt x="39" y="107"/>
                  </a:lnTo>
                  <a:lnTo>
                    <a:pt x="35" y="82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47" y="29"/>
                  </a:lnTo>
                  <a:lnTo>
                    <a:pt x="65" y="18"/>
                  </a:lnTo>
                  <a:lnTo>
                    <a:pt x="90" y="14"/>
                  </a:lnTo>
                  <a:lnTo>
                    <a:pt x="116" y="11"/>
                  </a:lnTo>
                  <a:lnTo>
                    <a:pt x="163" y="14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39"/>
                  </a:lnTo>
                  <a:lnTo>
                    <a:pt x="0" y="64"/>
                  </a:lnTo>
                  <a:lnTo>
                    <a:pt x="9" y="93"/>
                  </a:lnTo>
                  <a:lnTo>
                    <a:pt x="22" y="118"/>
                  </a:lnTo>
                  <a:lnTo>
                    <a:pt x="52" y="165"/>
                  </a:lnTo>
                  <a:lnTo>
                    <a:pt x="86" y="193"/>
                  </a:lnTo>
                  <a:lnTo>
                    <a:pt x="121" y="222"/>
                  </a:lnTo>
                  <a:lnTo>
                    <a:pt x="159" y="251"/>
                  </a:lnTo>
                  <a:lnTo>
                    <a:pt x="189" y="279"/>
                  </a:lnTo>
                  <a:lnTo>
                    <a:pt x="219" y="312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6" name="Freeform 25"/>
            <p:cNvSpPr>
              <a:spLocks/>
            </p:cNvSpPr>
            <p:nvPr/>
          </p:nvSpPr>
          <p:spPr bwMode="auto">
            <a:xfrm>
              <a:off x="2990" y="3754"/>
              <a:ext cx="1292" cy="333"/>
            </a:xfrm>
            <a:custGeom>
              <a:avLst/>
              <a:gdLst>
                <a:gd name="T0" fmla="*/ 1292 w 1292"/>
                <a:gd name="T1" fmla="*/ 15 h 333"/>
                <a:gd name="T2" fmla="*/ 1280 w 1292"/>
                <a:gd name="T3" fmla="*/ 18 h 333"/>
                <a:gd name="T4" fmla="*/ 1254 w 1292"/>
                <a:gd name="T5" fmla="*/ 22 h 333"/>
                <a:gd name="T6" fmla="*/ 1228 w 1292"/>
                <a:gd name="T7" fmla="*/ 29 h 333"/>
                <a:gd name="T8" fmla="*/ 1194 w 1292"/>
                <a:gd name="T9" fmla="*/ 36 h 333"/>
                <a:gd name="T10" fmla="*/ 1112 w 1292"/>
                <a:gd name="T11" fmla="*/ 58 h 333"/>
                <a:gd name="T12" fmla="*/ 1022 w 1292"/>
                <a:gd name="T13" fmla="*/ 75 h 333"/>
                <a:gd name="T14" fmla="*/ 927 w 1292"/>
                <a:gd name="T15" fmla="*/ 97 h 333"/>
                <a:gd name="T16" fmla="*/ 846 w 1292"/>
                <a:gd name="T17" fmla="*/ 118 h 333"/>
                <a:gd name="T18" fmla="*/ 807 w 1292"/>
                <a:gd name="T19" fmla="*/ 129 h 333"/>
                <a:gd name="T20" fmla="*/ 773 w 1292"/>
                <a:gd name="T21" fmla="*/ 140 h 333"/>
                <a:gd name="T22" fmla="*/ 747 w 1292"/>
                <a:gd name="T23" fmla="*/ 147 h 333"/>
                <a:gd name="T24" fmla="*/ 725 w 1292"/>
                <a:gd name="T25" fmla="*/ 154 h 333"/>
                <a:gd name="T26" fmla="*/ 502 w 1292"/>
                <a:gd name="T27" fmla="*/ 254 h 333"/>
                <a:gd name="T28" fmla="*/ 442 w 1292"/>
                <a:gd name="T29" fmla="*/ 276 h 333"/>
                <a:gd name="T30" fmla="*/ 390 w 1292"/>
                <a:gd name="T31" fmla="*/ 294 h 333"/>
                <a:gd name="T32" fmla="*/ 335 w 1292"/>
                <a:gd name="T33" fmla="*/ 305 h 333"/>
                <a:gd name="T34" fmla="*/ 270 w 1292"/>
                <a:gd name="T35" fmla="*/ 315 h 333"/>
                <a:gd name="T36" fmla="*/ 201 w 1292"/>
                <a:gd name="T37" fmla="*/ 322 h 333"/>
                <a:gd name="T38" fmla="*/ 141 w 1292"/>
                <a:gd name="T39" fmla="*/ 330 h 333"/>
                <a:gd name="T40" fmla="*/ 98 w 1292"/>
                <a:gd name="T41" fmla="*/ 330 h 333"/>
                <a:gd name="T42" fmla="*/ 64 w 1292"/>
                <a:gd name="T43" fmla="*/ 333 h 333"/>
                <a:gd name="T44" fmla="*/ 42 w 1292"/>
                <a:gd name="T45" fmla="*/ 330 h 333"/>
                <a:gd name="T46" fmla="*/ 21 w 1292"/>
                <a:gd name="T47" fmla="*/ 326 h 333"/>
                <a:gd name="T48" fmla="*/ 0 w 1292"/>
                <a:gd name="T49" fmla="*/ 315 h 333"/>
                <a:gd name="T50" fmla="*/ 4 w 1292"/>
                <a:gd name="T51" fmla="*/ 315 h 333"/>
                <a:gd name="T52" fmla="*/ 12 w 1292"/>
                <a:gd name="T53" fmla="*/ 315 h 333"/>
                <a:gd name="T54" fmla="*/ 42 w 1292"/>
                <a:gd name="T55" fmla="*/ 308 h 333"/>
                <a:gd name="T56" fmla="*/ 120 w 1292"/>
                <a:gd name="T57" fmla="*/ 279 h 333"/>
                <a:gd name="T58" fmla="*/ 158 w 1292"/>
                <a:gd name="T59" fmla="*/ 269 h 333"/>
                <a:gd name="T60" fmla="*/ 189 w 1292"/>
                <a:gd name="T61" fmla="*/ 258 h 333"/>
                <a:gd name="T62" fmla="*/ 206 w 1292"/>
                <a:gd name="T63" fmla="*/ 251 h 333"/>
                <a:gd name="T64" fmla="*/ 210 w 1292"/>
                <a:gd name="T65" fmla="*/ 251 h 333"/>
                <a:gd name="T66" fmla="*/ 206 w 1292"/>
                <a:gd name="T67" fmla="*/ 251 h 333"/>
                <a:gd name="T68" fmla="*/ 373 w 1292"/>
                <a:gd name="T69" fmla="*/ 201 h 333"/>
                <a:gd name="T70" fmla="*/ 403 w 1292"/>
                <a:gd name="T71" fmla="*/ 201 h 333"/>
                <a:gd name="T72" fmla="*/ 420 w 1292"/>
                <a:gd name="T73" fmla="*/ 197 h 333"/>
                <a:gd name="T74" fmla="*/ 442 w 1292"/>
                <a:gd name="T75" fmla="*/ 194 h 333"/>
                <a:gd name="T76" fmla="*/ 463 w 1292"/>
                <a:gd name="T77" fmla="*/ 190 h 333"/>
                <a:gd name="T78" fmla="*/ 485 w 1292"/>
                <a:gd name="T79" fmla="*/ 186 h 333"/>
                <a:gd name="T80" fmla="*/ 515 w 1292"/>
                <a:gd name="T81" fmla="*/ 186 h 333"/>
                <a:gd name="T82" fmla="*/ 597 w 1292"/>
                <a:gd name="T83" fmla="*/ 186 h 333"/>
                <a:gd name="T84" fmla="*/ 648 w 1292"/>
                <a:gd name="T85" fmla="*/ 172 h 333"/>
                <a:gd name="T86" fmla="*/ 704 w 1292"/>
                <a:gd name="T87" fmla="*/ 147 h 333"/>
                <a:gd name="T88" fmla="*/ 756 w 1292"/>
                <a:gd name="T89" fmla="*/ 126 h 333"/>
                <a:gd name="T90" fmla="*/ 807 w 1292"/>
                <a:gd name="T91" fmla="*/ 108 h 333"/>
                <a:gd name="T92" fmla="*/ 829 w 1292"/>
                <a:gd name="T93" fmla="*/ 104 h 333"/>
                <a:gd name="T94" fmla="*/ 854 w 1292"/>
                <a:gd name="T95" fmla="*/ 97 h 333"/>
                <a:gd name="T96" fmla="*/ 923 w 1292"/>
                <a:gd name="T97" fmla="*/ 83 h 333"/>
                <a:gd name="T98" fmla="*/ 1082 w 1292"/>
                <a:gd name="T99" fmla="*/ 47 h 333"/>
                <a:gd name="T100" fmla="*/ 1155 w 1292"/>
                <a:gd name="T101" fmla="*/ 29 h 333"/>
                <a:gd name="T102" fmla="*/ 1219 w 1292"/>
                <a:gd name="T103" fmla="*/ 15 h 333"/>
                <a:gd name="T104" fmla="*/ 1241 w 1292"/>
                <a:gd name="T105" fmla="*/ 7 h 333"/>
                <a:gd name="T106" fmla="*/ 1258 w 1292"/>
                <a:gd name="T107" fmla="*/ 4 h 333"/>
                <a:gd name="T108" fmla="*/ 1271 w 1292"/>
                <a:gd name="T109" fmla="*/ 4 h 333"/>
                <a:gd name="T110" fmla="*/ 1275 w 1292"/>
                <a:gd name="T111" fmla="*/ 0 h 333"/>
                <a:gd name="T112" fmla="*/ 1292 w 1292"/>
                <a:gd name="T113" fmla="*/ 15 h 3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92" h="333">
                  <a:moveTo>
                    <a:pt x="1292" y="15"/>
                  </a:moveTo>
                  <a:lnTo>
                    <a:pt x="1280" y="18"/>
                  </a:lnTo>
                  <a:lnTo>
                    <a:pt x="1254" y="22"/>
                  </a:lnTo>
                  <a:lnTo>
                    <a:pt x="1228" y="29"/>
                  </a:lnTo>
                  <a:lnTo>
                    <a:pt x="1194" y="36"/>
                  </a:lnTo>
                  <a:lnTo>
                    <a:pt x="1112" y="58"/>
                  </a:lnTo>
                  <a:lnTo>
                    <a:pt x="1022" y="75"/>
                  </a:lnTo>
                  <a:lnTo>
                    <a:pt x="927" y="97"/>
                  </a:lnTo>
                  <a:lnTo>
                    <a:pt x="846" y="118"/>
                  </a:lnTo>
                  <a:lnTo>
                    <a:pt x="807" y="129"/>
                  </a:lnTo>
                  <a:lnTo>
                    <a:pt x="773" y="140"/>
                  </a:lnTo>
                  <a:lnTo>
                    <a:pt x="747" y="147"/>
                  </a:lnTo>
                  <a:lnTo>
                    <a:pt x="725" y="154"/>
                  </a:lnTo>
                  <a:lnTo>
                    <a:pt x="502" y="254"/>
                  </a:lnTo>
                  <a:lnTo>
                    <a:pt x="442" y="276"/>
                  </a:lnTo>
                  <a:lnTo>
                    <a:pt x="390" y="294"/>
                  </a:lnTo>
                  <a:lnTo>
                    <a:pt x="335" y="305"/>
                  </a:lnTo>
                  <a:lnTo>
                    <a:pt x="270" y="315"/>
                  </a:lnTo>
                  <a:lnTo>
                    <a:pt x="201" y="322"/>
                  </a:lnTo>
                  <a:lnTo>
                    <a:pt x="141" y="330"/>
                  </a:lnTo>
                  <a:lnTo>
                    <a:pt x="98" y="330"/>
                  </a:lnTo>
                  <a:lnTo>
                    <a:pt x="64" y="333"/>
                  </a:lnTo>
                  <a:lnTo>
                    <a:pt x="42" y="330"/>
                  </a:lnTo>
                  <a:lnTo>
                    <a:pt x="21" y="326"/>
                  </a:lnTo>
                  <a:lnTo>
                    <a:pt x="0" y="315"/>
                  </a:lnTo>
                  <a:lnTo>
                    <a:pt x="4" y="315"/>
                  </a:lnTo>
                  <a:lnTo>
                    <a:pt x="12" y="315"/>
                  </a:lnTo>
                  <a:lnTo>
                    <a:pt x="42" y="308"/>
                  </a:lnTo>
                  <a:lnTo>
                    <a:pt x="120" y="279"/>
                  </a:lnTo>
                  <a:lnTo>
                    <a:pt x="158" y="269"/>
                  </a:lnTo>
                  <a:lnTo>
                    <a:pt x="189" y="258"/>
                  </a:lnTo>
                  <a:lnTo>
                    <a:pt x="206" y="251"/>
                  </a:lnTo>
                  <a:lnTo>
                    <a:pt x="210" y="251"/>
                  </a:lnTo>
                  <a:lnTo>
                    <a:pt x="206" y="251"/>
                  </a:lnTo>
                  <a:lnTo>
                    <a:pt x="373" y="201"/>
                  </a:lnTo>
                  <a:lnTo>
                    <a:pt x="403" y="201"/>
                  </a:lnTo>
                  <a:lnTo>
                    <a:pt x="420" y="197"/>
                  </a:lnTo>
                  <a:lnTo>
                    <a:pt x="442" y="194"/>
                  </a:lnTo>
                  <a:lnTo>
                    <a:pt x="463" y="190"/>
                  </a:lnTo>
                  <a:lnTo>
                    <a:pt x="485" y="186"/>
                  </a:lnTo>
                  <a:lnTo>
                    <a:pt x="515" y="186"/>
                  </a:lnTo>
                  <a:lnTo>
                    <a:pt x="597" y="186"/>
                  </a:lnTo>
                  <a:lnTo>
                    <a:pt x="648" y="172"/>
                  </a:lnTo>
                  <a:lnTo>
                    <a:pt x="704" y="147"/>
                  </a:lnTo>
                  <a:lnTo>
                    <a:pt x="756" y="126"/>
                  </a:lnTo>
                  <a:lnTo>
                    <a:pt x="807" y="108"/>
                  </a:lnTo>
                  <a:lnTo>
                    <a:pt x="829" y="104"/>
                  </a:lnTo>
                  <a:lnTo>
                    <a:pt x="854" y="97"/>
                  </a:lnTo>
                  <a:lnTo>
                    <a:pt x="923" y="83"/>
                  </a:lnTo>
                  <a:lnTo>
                    <a:pt x="1082" y="47"/>
                  </a:lnTo>
                  <a:lnTo>
                    <a:pt x="1155" y="29"/>
                  </a:lnTo>
                  <a:lnTo>
                    <a:pt x="1219" y="15"/>
                  </a:lnTo>
                  <a:lnTo>
                    <a:pt x="1241" y="7"/>
                  </a:lnTo>
                  <a:lnTo>
                    <a:pt x="1258" y="4"/>
                  </a:lnTo>
                  <a:lnTo>
                    <a:pt x="1271" y="4"/>
                  </a:lnTo>
                  <a:lnTo>
                    <a:pt x="1275" y="0"/>
                  </a:lnTo>
                  <a:lnTo>
                    <a:pt x="1292" y="1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7" name="Freeform 26"/>
            <p:cNvSpPr>
              <a:spLocks/>
            </p:cNvSpPr>
            <p:nvPr/>
          </p:nvSpPr>
          <p:spPr bwMode="auto">
            <a:xfrm>
              <a:off x="206" y="2702"/>
              <a:ext cx="370" cy="633"/>
            </a:xfrm>
            <a:custGeom>
              <a:avLst/>
              <a:gdLst>
                <a:gd name="T0" fmla="*/ 370 w 370"/>
                <a:gd name="T1" fmla="*/ 0 h 633"/>
                <a:gd name="T2" fmla="*/ 254 w 370"/>
                <a:gd name="T3" fmla="*/ 168 h 633"/>
                <a:gd name="T4" fmla="*/ 142 w 370"/>
                <a:gd name="T5" fmla="*/ 340 h 633"/>
                <a:gd name="T6" fmla="*/ 95 w 370"/>
                <a:gd name="T7" fmla="*/ 422 h 633"/>
                <a:gd name="T8" fmla="*/ 56 w 370"/>
                <a:gd name="T9" fmla="*/ 497 h 633"/>
                <a:gd name="T10" fmla="*/ 26 w 370"/>
                <a:gd name="T11" fmla="*/ 569 h 633"/>
                <a:gd name="T12" fmla="*/ 9 w 370"/>
                <a:gd name="T13" fmla="*/ 633 h 633"/>
                <a:gd name="T14" fmla="*/ 0 w 370"/>
                <a:gd name="T15" fmla="*/ 633 h 633"/>
                <a:gd name="T16" fmla="*/ 13 w 370"/>
                <a:gd name="T17" fmla="*/ 598 h 633"/>
                <a:gd name="T18" fmla="*/ 26 w 370"/>
                <a:gd name="T19" fmla="*/ 565 h 633"/>
                <a:gd name="T20" fmla="*/ 35 w 370"/>
                <a:gd name="T21" fmla="*/ 544 h 633"/>
                <a:gd name="T22" fmla="*/ 39 w 370"/>
                <a:gd name="T23" fmla="*/ 526 h 633"/>
                <a:gd name="T24" fmla="*/ 52 w 370"/>
                <a:gd name="T25" fmla="*/ 497 h 633"/>
                <a:gd name="T26" fmla="*/ 60 w 370"/>
                <a:gd name="T27" fmla="*/ 476 h 633"/>
                <a:gd name="T28" fmla="*/ 159 w 370"/>
                <a:gd name="T29" fmla="*/ 300 h 633"/>
                <a:gd name="T30" fmla="*/ 211 w 370"/>
                <a:gd name="T31" fmla="*/ 218 h 633"/>
                <a:gd name="T32" fmla="*/ 258 w 370"/>
                <a:gd name="T33" fmla="*/ 146 h 633"/>
                <a:gd name="T34" fmla="*/ 301 w 370"/>
                <a:gd name="T35" fmla="*/ 86 h 633"/>
                <a:gd name="T36" fmla="*/ 318 w 370"/>
                <a:gd name="T37" fmla="*/ 61 h 633"/>
                <a:gd name="T38" fmla="*/ 335 w 370"/>
                <a:gd name="T39" fmla="*/ 39 h 633"/>
                <a:gd name="T40" fmla="*/ 348 w 370"/>
                <a:gd name="T41" fmla="*/ 21 h 633"/>
                <a:gd name="T42" fmla="*/ 357 w 370"/>
                <a:gd name="T43" fmla="*/ 10 h 633"/>
                <a:gd name="T44" fmla="*/ 365 w 370"/>
                <a:gd name="T45" fmla="*/ 0 h 633"/>
                <a:gd name="T46" fmla="*/ 365 w 370"/>
                <a:gd name="T47" fmla="*/ 0 h 633"/>
                <a:gd name="T48" fmla="*/ 370 w 370"/>
                <a:gd name="T49" fmla="*/ 0 h 6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0" h="633">
                  <a:moveTo>
                    <a:pt x="370" y="0"/>
                  </a:moveTo>
                  <a:lnTo>
                    <a:pt x="254" y="168"/>
                  </a:lnTo>
                  <a:lnTo>
                    <a:pt x="142" y="340"/>
                  </a:lnTo>
                  <a:lnTo>
                    <a:pt x="95" y="422"/>
                  </a:lnTo>
                  <a:lnTo>
                    <a:pt x="56" y="497"/>
                  </a:lnTo>
                  <a:lnTo>
                    <a:pt x="26" y="569"/>
                  </a:lnTo>
                  <a:lnTo>
                    <a:pt x="9" y="633"/>
                  </a:lnTo>
                  <a:lnTo>
                    <a:pt x="0" y="633"/>
                  </a:lnTo>
                  <a:lnTo>
                    <a:pt x="13" y="598"/>
                  </a:lnTo>
                  <a:lnTo>
                    <a:pt x="26" y="565"/>
                  </a:lnTo>
                  <a:lnTo>
                    <a:pt x="35" y="544"/>
                  </a:lnTo>
                  <a:lnTo>
                    <a:pt x="39" y="526"/>
                  </a:lnTo>
                  <a:lnTo>
                    <a:pt x="52" y="497"/>
                  </a:lnTo>
                  <a:lnTo>
                    <a:pt x="60" y="476"/>
                  </a:lnTo>
                  <a:lnTo>
                    <a:pt x="159" y="300"/>
                  </a:lnTo>
                  <a:lnTo>
                    <a:pt x="211" y="218"/>
                  </a:lnTo>
                  <a:lnTo>
                    <a:pt x="258" y="146"/>
                  </a:lnTo>
                  <a:lnTo>
                    <a:pt x="301" y="86"/>
                  </a:lnTo>
                  <a:lnTo>
                    <a:pt x="318" y="61"/>
                  </a:lnTo>
                  <a:lnTo>
                    <a:pt x="335" y="39"/>
                  </a:lnTo>
                  <a:lnTo>
                    <a:pt x="348" y="21"/>
                  </a:lnTo>
                  <a:lnTo>
                    <a:pt x="357" y="10"/>
                  </a:lnTo>
                  <a:lnTo>
                    <a:pt x="365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8" name="Freeform 27"/>
            <p:cNvSpPr>
              <a:spLocks/>
            </p:cNvSpPr>
            <p:nvPr/>
          </p:nvSpPr>
          <p:spPr bwMode="auto">
            <a:xfrm>
              <a:off x="546" y="2666"/>
              <a:ext cx="81" cy="61"/>
            </a:xfrm>
            <a:custGeom>
              <a:avLst/>
              <a:gdLst>
                <a:gd name="T0" fmla="*/ 30 w 81"/>
                <a:gd name="T1" fmla="*/ 25 h 61"/>
                <a:gd name="T2" fmla="*/ 55 w 81"/>
                <a:gd name="T3" fmla="*/ 25 h 61"/>
                <a:gd name="T4" fmla="*/ 68 w 81"/>
                <a:gd name="T5" fmla="*/ 29 h 61"/>
                <a:gd name="T6" fmla="*/ 81 w 81"/>
                <a:gd name="T7" fmla="*/ 36 h 61"/>
                <a:gd name="T8" fmla="*/ 60 w 81"/>
                <a:gd name="T9" fmla="*/ 39 h 61"/>
                <a:gd name="T10" fmla="*/ 42 w 81"/>
                <a:gd name="T11" fmla="*/ 36 h 61"/>
                <a:gd name="T12" fmla="*/ 30 w 81"/>
                <a:gd name="T13" fmla="*/ 25 h 61"/>
                <a:gd name="T14" fmla="*/ 34 w 81"/>
                <a:gd name="T15" fmla="*/ 36 h 61"/>
                <a:gd name="T16" fmla="*/ 34 w 81"/>
                <a:gd name="T17" fmla="*/ 50 h 61"/>
                <a:gd name="T18" fmla="*/ 30 w 81"/>
                <a:gd name="T19" fmla="*/ 61 h 61"/>
                <a:gd name="T20" fmla="*/ 17 w 81"/>
                <a:gd name="T21" fmla="*/ 50 h 61"/>
                <a:gd name="T22" fmla="*/ 17 w 81"/>
                <a:gd name="T23" fmla="*/ 43 h 61"/>
                <a:gd name="T24" fmla="*/ 30 w 81"/>
                <a:gd name="T25" fmla="*/ 25 h 61"/>
                <a:gd name="T26" fmla="*/ 12 w 81"/>
                <a:gd name="T27" fmla="*/ 25 h 61"/>
                <a:gd name="T28" fmla="*/ 0 w 81"/>
                <a:gd name="T29" fmla="*/ 21 h 61"/>
                <a:gd name="T30" fmla="*/ 8 w 81"/>
                <a:gd name="T31" fmla="*/ 18 h 61"/>
                <a:gd name="T32" fmla="*/ 12 w 81"/>
                <a:gd name="T33" fmla="*/ 18 h 61"/>
                <a:gd name="T34" fmla="*/ 25 w 81"/>
                <a:gd name="T35" fmla="*/ 25 h 61"/>
                <a:gd name="T36" fmla="*/ 25 w 81"/>
                <a:gd name="T37" fmla="*/ 11 h 61"/>
                <a:gd name="T38" fmla="*/ 34 w 81"/>
                <a:gd name="T39" fmla="*/ 0 h 61"/>
                <a:gd name="T40" fmla="*/ 38 w 81"/>
                <a:gd name="T41" fmla="*/ 7 h 61"/>
                <a:gd name="T42" fmla="*/ 34 w 81"/>
                <a:gd name="T43" fmla="*/ 14 h 61"/>
                <a:gd name="T44" fmla="*/ 25 w 81"/>
                <a:gd name="T45" fmla="*/ 29 h 61"/>
                <a:gd name="T46" fmla="*/ 60 w 81"/>
                <a:gd name="T47" fmla="*/ 7 h 61"/>
                <a:gd name="T48" fmla="*/ 68 w 81"/>
                <a:gd name="T49" fmla="*/ 7 h 61"/>
                <a:gd name="T50" fmla="*/ 68 w 81"/>
                <a:gd name="T51" fmla="*/ 14 h 61"/>
                <a:gd name="T52" fmla="*/ 60 w 81"/>
                <a:gd name="T53" fmla="*/ 21 h 61"/>
                <a:gd name="T54" fmla="*/ 42 w 81"/>
                <a:gd name="T55" fmla="*/ 21 h 61"/>
                <a:gd name="T56" fmla="*/ 30 w 81"/>
                <a:gd name="T57" fmla="*/ 25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1" h="61">
                  <a:moveTo>
                    <a:pt x="30" y="25"/>
                  </a:moveTo>
                  <a:lnTo>
                    <a:pt x="55" y="25"/>
                  </a:lnTo>
                  <a:lnTo>
                    <a:pt x="68" y="29"/>
                  </a:lnTo>
                  <a:lnTo>
                    <a:pt x="81" y="36"/>
                  </a:lnTo>
                  <a:lnTo>
                    <a:pt x="60" y="39"/>
                  </a:lnTo>
                  <a:lnTo>
                    <a:pt x="42" y="36"/>
                  </a:lnTo>
                  <a:lnTo>
                    <a:pt x="30" y="25"/>
                  </a:lnTo>
                  <a:lnTo>
                    <a:pt x="34" y="36"/>
                  </a:lnTo>
                  <a:lnTo>
                    <a:pt x="34" y="50"/>
                  </a:lnTo>
                  <a:lnTo>
                    <a:pt x="30" y="61"/>
                  </a:lnTo>
                  <a:lnTo>
                    <a:pt x="17" y="50"/>
                  </a:lnTo>
                  <a:lnTo>
                    <a:pt x="17" y="43"/>
                  </a:lnTo>
                  <a:lnTo>
                    <a:pt x="30" y="25"/>
                  </a:lnTo>
                  <a:lnTo>
                    <a:pt x="12" y="25"/>
                  </a:lnTo>
                  <a:lnTo>
                    <a:pt x="0" y="21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25" y="25"/>
                  </a:lnTo>
                  <a:lnTo>
                    <a:pt x="25" y="11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4" y="14"/>
                  </a:lnTo>
                  <a:lnTo>
                    <a:pt x="25" y="29"/>
                  </a:lnTo>
                  <a:lnTo>
                    <a:pt x="60" y="7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0" y="21"/>
                  </a:lnTo>
                  <a:lnTo>
                    <a:pt x="42" y="21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9" name="Freeform 28"/>
            <p:cNvSpPr>
              <a:spLocks/>
            </p:cNvSpPr>
            <p:nvPr/>
          </p:nvSpPr>
          <p:spPr bwMode="auto">
            <a:xfrm>
              <a:off x="528" y="2723"/>
              <a:ext cx="78" cy="65"/>
            </a:xfrm>
            <a:custGeom>
              <a:avLst/>
              <a:gdLst>
                <a:gd name="T0" fmla="*/ 26 w 78"/>
                <a:gd name="T1" fmla="*/ 25 h 65"/>
                <a:gd name="T2" fmla="*/ 56 w 78"/>
                <a:gd name="T3" fmla="*/ 29 h 65"/>
                <a:gd name="T4" fmla="*/ 69 w 78"/>
                <a:gd name="T5" fmla="*/ 32 h 65"/>
                <a:gd name="T6" fmla="*/ 78 w 78"/>
                <a:gd name="T7" fmla="*/ 40 h 65"/>
                <a:gd name="T8" fmla="*/ 56 w 78"/>
                <a:gd name="T9" fmla="*/ 43 h 65"/>
                <a:gd name="T10" fmla="*/ 43 w 78"/>
                <a:gd name="T11" fmla="*/ 40 h 65"/>
                <a:gd name="T12" fmla="*/ 30 w 78"/>
                <a:gd name="T13" fmla="*/ 29 h 65"/>
                <a:gd name="T14" fmla="*/ 35 w 78"/>
                <a:gd name="T15" fmla="*/ 36 h 65"/>
                <a:gd name="T16" fmla="*/ 35 w 78"/>
                <a:gd name="T17" fmla="*/ 50 h 65"/>
                <a:gd name="T18" fmla="*/ 26 w 78"/>
                <a:gd name="T19" fmla="*/ 65 h 65"/>
                <a:gd name="T20" fmla="*/ 18 w 78"/>
                <a:gd name="T21" fmla="*/ 54 h 65"/>
                <a:gd name="T22" fmla="*/ 18 w 78"/>
                <a:gd name="T23" fmla="*/ 47 h 65"/>
                <a:gd name="T24" fmla="*/ 30 w 78"/>
                <a:gd name="T25" fmla="*/ 25 h 65"/>
                <a:gd name="T26" fmla="*/ 13 w 78"/>
                <a:gd name="T27" fmla="*/ 29 h 65"/>
                <a:gd name="T28" fmla="*/ 0 w 78"/>
                <a:gd name="T29" fmla="*/ 25 h 65"/>
                <a:gd name="T30" fmla="*/ 5 w 78"/>
                <a:gd name="T31" fmla="*/ 22 h 65"/>
                <a:gd name="T32" fmla="*/ 13 w 78"/>
                <a:gd name="T33" fmla="*/ 22 h 65"/>
                <a:gd name="T34" fmla="*/ 26 w 78"/>
                <a:gd name="T35" fmla="*/ 29 h 65"/>
                <a:gd name="T36" fmla="*/ 26 w 78"/>
                <a:gd name="T37" fmla="*/ 11 h 65"/>
                <a:gd name="T38" fmla="*/ 35 w 78"/>
                <a:gd name="T39" fmla="*/ 0 h 65"/>
                <a:gd name="T40" fmla="*/ 39 w 78"/>
                <a:gd name="T41" fmla="*/ 7 h 65"/>
                <a:gd name="T42" fmla="*/ 35 w 78"/>
                <a:gd name="T43" fmla="*/ 14 h 65"/>
                <a:gd name="T44" fmla="*/ 26 w 78"/>
                <a:gd name="T45" fmla="*/ 29 h 65"/>
                <a:gd name="T46" fmla="*/ 56 w 78"/>
                <a:gd name="T47" fmla="*/ 11 h 65"/>
                <a:gd name="T48" fmla="*/ 69 w 78"/>
                <a:gd name="T49" fmla="*/ 11 h 65"/>
                <a:gd name="T50" fmla="*/ 69 w 78"/>
                <a:gd name="T51" fmla="*/ 14 h 65"/>
                <a:gd name="T52" fmla="*/ 56 w 78"/>
                <a:gd name="T53" fmla="*/ 22 h 65"/>
                <a:gd name="T54" fmla="*/ 43 w 78"/>
                <a:gd name="T55" fmla="*/ 25 h 65"/>
                <a:gd name="T56" fmla="*/ 26 w 78"/>
                <a:gd name="T57" fmla="*/ 25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5">
                  <a:moveTo>
                    <a:pt x="26" y="25"/>
                  </a:moveTo>
                  <a:lnTo>
                    <a:pt x="56" y="29"/>
                  </a:lnTo>
                  <a:lnTo>
                    <a:pt x="69" y="32"/>
                  </a:lnTo>
                  <a:lnTo>
                    <a:pt x="78" y="40"/>
                  </a:lnTo>
                  <a:lnTo>
                    <a:pt x="56" y="43"/>
                  </a:lnTo>
                  <a:lnTo>
                    <a:pt x="43" y="40"/>
                  </a:lnTo>
                  <a:lnTo>
                    <a:pt x="30" y="29"/>
                  </a:lnTo>
                  <a:lnTo>
                    <a:pt x="35" y="36"/>
                  </a:lnTo>
                  <a:lnTo>
                    <a:pt x="35" y="50"/>
                  </a:lnTo>
                  <a:lnTo>
                    <a:pt x="26" y="65"/>
                  </a:lnTo>
                  <a:lnTo>
                    <a:pt x="18" y="54"/>
                  </a:lnTo>
                  <a:lnTo>
                    <a:pt x="18" y="47"/>
                  </a:lnTo>
                  <a:lnTo>
                    <a:pt x="30" y="25"/>
                  </a:lnTo>
                  <a:lnTo>
                    <a:pt x="13" y="29"/>
                  </a:lnTo>
                  <a:lnTo>
                    <a:pt x="0" y="25"/>
                  </a:lnTo>
                  <a:lnTo>
                    <a:pt x="5" y="22"/>
                  </a:lnTo>
                  <a:lnTo>
                    <a:pt x="13" y="22"/>
                  </a:lnTo>
                  <a:lnTo>
                    <a:pt x="26" y="29"/>
                  </a:lnTo>
                  <a:lnTo>
                    <a:pt x="26" y="11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35" y="14"/>
                  </a:lnTo>
                  <a:lnTo>
                    <a:pt x="26" y="29"/>
                  </a:lnTo>
                  <a:lnTo>
                    <a:pt x="56" y="11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56" y="22"/>
                  </a:lnTo>
                  <a:lnTo>
                    <a:pt x="43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0" name="Freeform 29"/>
            <p:cNvSpPr>
              <a:spLocks/>
            </p:cNvSpPr>
            <p:nvPr/>
          </p:nvSpPr>
          <p:spPr bwMode="auto">
            <a:xfrm>
              <a:off x="472" y="2698"/>
              <a:ext cx="65" cy="54"/>
            </a:xfrm>
            <a:custGeom>
              <a:avLst/>
              <a:gdLst>
                <a:gd name="T0" fmla="*/ 26 w 65"/>
                <a:gd name="T1" fmla="*/ 36 h 54"/>
                <a:gd name="T2" fmla="*/ 39 w 65"/>
                <a:gd name="T3" fmla="*/ 14 h 54"/>
                <a:gd name="T4" fmla="*/ 48 w 65"/>
                <a:gd name="T5" fmla="*/ 4 h 54"/>
                <a:gd name="T6" fmla="*/ 61 w 65"/>
                <a:gd name="T7" fmla="*/ 0 h 54"/>
                <a:gd name="T8" fmla="*/ 56 w 65"/>
                <a:gd name="T9" fmla="*/ 18 h 54"/>
                <a:gd name="T10" fmla="*/ 43 w 65"/>
                <a:gd name="T11" fmla="*/ 29 h 54"/>
                <a:gd name="T12" fmla="*/ 26 w 65"/>
                <a:gd name="T13" fmla="*/ 36 h 54"/>
                <a:gd name="T14" fmla="*/ 39 w 65"/>
                <a:gd name="T15" fmla="*/ 32 h 54"/>
                <a:gd name="T16" fmla="*/ 65 w 65"/>
                <a:gd name="T17" fmla="*/ 50 h 54"/>
                <a:gd name="T18" fmla="*/ 52 w 65"/>
                <a:gd name="T19" fmla="*/ 54 h 54"/>
                <a:gd name="T20" fmla="*/ 39 w 65"/>
                <a:gd name="T21" fmla="*/ 50 h 54"/>
                <a:gd name="T22" fmla="*/ 26 w 65"/>
                <a:gd name="T23" fmla="*/ 32 h 54"/>
                <a:gd name="T24" fmla="*/ 22 w 65"/>
                <a:gd name="T25" fmla="*/ 47 h 54"/>
                <a:gd name="T26" fmla="*/ 9 w 65"/>
                <a:gd name="T27" fmla="*/ 54 h 54"/>
                <a:gd name="T28" fmla="*/ 9 w 65"/>
                <a:gd name="T29" fmla="*/ 47 h 54"/>
                <a:gd name="T30" fmla="*/ 13 w 65"/>
                <a:gd name="T31" fmla="*/ 43 h 54"/>
                <a:gd name="T32" fmla="*/ 26 w 65"/>
                <a:gd name="T33" fmla="*/ 36 h 54"/>
                <a:gd name="T34" fmla="*/ 9 w 65"/>
                <a:gd name="T35" fmla="*/ 32 h 54"/>
                <a:gd name="T36" fmla="*/ 0 w 65"/>
                <a:gd name="T37" fmla="*/ 18 h 54"/>
                <a:gd name="T38" fmla="*/ 9 w 65"/>
                <a:gd name="T39" fmla="*/ 18 h 54"/>
                <a:gd name="T40" fmla="*/ 18 w 65"/>
                <a:gd name="T41" fmla="*/ 25 h 54"/>
                <a:gd name="T42" fmla="*/ 31 w 65"/>
                <a:gd name="T43" fmla="*/ 39 h 54"/>
                <a:gd name="T44" fmla="*/ 22 w 65"/>
                <a:gd name="T45" fmla="*/ 22 h 54"/>
                <a:gd name="T46" fmla="*/ 18 w 65"/>
                <a:gd name="T47" fmla="*/ 4 h 54"/>
                <a:gd name="T48" fmla="*/ 26 w 65"/>
                <a:gd name="T49" fmla="*/ 0 h 54"/>
                <a:gd name="T50" fmla="*/ 31 w 65"/>
                <a:gd name="T51" fmla="*/ 0 h 54"/>
                <a:gd name="T52" fmla="*/ 35 w 65"/>
                <a:gd name="T53" fmla="*/ 11 h 54"/>
                <a:gd name="T54" fmla="*/ 31 w 65"/>
                <a:gd name="T55" fmla="*/ 22 h 54"/>
                <a:gd name="T56" fmla="*/ 26 w 65"/>
                <a:gd name="T57" fmla="*/ 36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5" h="54">
                  <a:moveTo>
                    <a:pt x="26" y="36"/>
                  </a:moveTo>
                  <a:lnTo>
                    <a:pt x="39" y="14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6" y="18"/>
                  </a:lnTo>
                  <a:lnTo>
                    <a:pt x="43" y="29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5" y="50"/>
                  </a:lnTo>
                  <a:lnTo>
                    <a:pt x="52" y="54"/>
                  </a:lnTo>
                  <a:lnTo>
                    <a:pt x="39" y="50"/>
                  </a:lnTo>
                  <a:lnTo>
                    <a:pt x="26" y="32"/>
                  </a:lnTo>
                  <a:lnTo>
                    <a:pt x="22" y="47"/>
                  </a:lnTo>
                  <a:lnTo>
                    <a:pt x="9" y="54"/>
                  </a:lnTo>
                  <a:lnTo>
                    <a:pt x="9" y="47"/>
                  </a:lnTo>
                  <a:lnTo>
                    <a:pt x="13" y="43"/>
                  </a:lnTo>
                  <a:lnTo>
                    <a:pt x="26" y="36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25"/>
                  </a:lnTo>
                  <a:lnTo>
                    <a:pt x="31" y="39"/>
                  </a:lnTo>
                  <a:lnTo>
                    <a:pt x="22" y="22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1"/>
                  </a:lnTo>
                  <a:lnTo>
                    <a:pt x="31" y="22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1" name="Freeform 30"/>
            <p:cNvSpPr>
              <a:spLocks/>
            </p:cNvSpPr>
            <p:nvPr/>
          </p:nvSpPr>
          <p:spPr bwMode="auto">
            <a:xfrm>
              <a:off x="481" y="2770"/>
              <a:ext cx="77" cy="64"/>
            </a:xfrm>
            <a:custGeom>
              <a:avLst/>
              <a:gdLst>
                <a:gd name="T0" fmla="*/ 39 w 77"/>
                <a:gd name="T1" fmla="*/ 25 h 64"/>
                <a:gd name="T2" fmla="*/ 52 w 77"/>
                <a:gd name="T3" fmla="*/ 43 h 64"/>
                <a:gd name="T4" fmla="*/ 56 w 77"/>
                <a:gd name="T5" fmla="*/ 53 h 64"/>
                <a:gd name="T6" fmla="*/ 52 w 77"/>
                <a:gd name="T7" fmla="*/ 64 h 64"/>
                <a:gd name="T8" fmla="*/ 39 w 77"/>
                <a:gd name="T9" fmla="*/ 53 h 64"/>
                <a:gd name="T10" fmla="*/ 34 w 77"/>
                <a:gd name="T11" fmla="*/ 39 h 64"/>
                <a:gd name="T12" fmla="*/ 39 w 77"/>
                <a:gd name="T13" fmla="*/ 25 h 64"/>
                <a:gd name="T14" fmla="*/ 30 w 77"/>
                <a:gd name="T15" fmla="*/ 32 h 64"/>
                <a:gd name="T16" fmla="*/ 17 w 77"/>
                <a:gd name="T17" fmla="*/ 39 h 64"/>
                <a:gd name="T18" fmla="*/ 0 w 77"/>
                <a:gd name="T19" fmla="*/ 39 h 64"/>
                <a:gd name="T20" fmla="*/ 4 w 77"/>
                <a:gd name="T21" fmla="*/ 28 h 64"/>
                <a:gd name="T22" fmla="*/ 17 w 77"/>
                <a:gd name="T23" fmla="*/ 25 h 64"/>
                <a:gd name="T24" fmla="*/ 39 w 77"/>
                <a:gd name="T25" fmla="*/ 25 h 64"/>
                <a:gd name="T26" fmla="*/ 30 w 77"/>
                <a:gd name="T27" fmla="*/ 14 h 64"/>
                <a:gd name="T28" fmla="*/ 30 w 77"/>
                <a:gd name="T29" fmla="*/ 0 h 64"/>
                <a:gd name="T30" fmla="*/ 34 w 77"/>
                <a:gd name="T31" fmla="*/ 3 h 64"/>
                <a:gd name="T32" fmla="*/ 39 w 77"/>
                <a:gd name="T33" fmla="*/ 10 h 64"/>
                <a:gd name="T34" fmla="*/ 34 w 77"/>
                <a:gd name="T35" fmla="*/ 21 h 64"/>
                <a:gd name="T36" fmla="*/ 52 w 77"/>
                <a:gd name="T37" fmla="*/ 14 h 64"/>
                <a:gd name="T38" fmla="*/ 60 w 77"/>
                <a:gd name="T39" fmla="*/ 10 h 64"/>
                <a:gd name="T40" fmla="*/ 69 w 77"/>
                <a:gd name="T41" fmla="*/ 14 h 64"/>
                <a:gd name="T42" fmla="*/ 65 w 77"/>
                <a:gd name="T43" fmla="*/ 21 h 64"/>
                <a:gd name="T44" fmla="*/ 56 w 77"/>
                <a:gd name="T45" fmla="*/ 21 h 64"/>
                <a:gd name="T46" fmla="*/ 34 w 77"/>
                <a:gd name="T47" fmla="*/ 21 h 64"/>
                <a:gd name="T48" fmla="*/ 73 w 77"/>
                <a:gd name="T49" fmla="*/ 36 h 64"/>
                <a:gd name="T50" fmla="*/ 77 w 77"/>
                <a:gd name="T51" fmla="*/ 43 h 64"/>
                <a:gd name="T52" fmla="*/ 73 w 77"/>
                <a:gd name="T53" fmla="*/ 43 h 64"/>
                <a:gd name="T54" fmla="*/ 60 w 77"/>
                <a:gd name="T55" fmla="*/ 43 h 64"/>
                <a:gd name="T56" fmla="*/ 47 w 77"/>
                <a:gd name="T57" fmla="*/ 32 h 64"/>
                <a:gd name="T58" fmla="*/ 39 w 77"/>
                <a:gd name="T59" fmla="*/ 25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64">
                  <a:moveTo>
                    <a:pt x="39" y="25"/>
                  </a:moveTo>
                  <a:lnTo>
                    <a:pt x="52" y="43"/>
                  </a:lnTo>
                  <a:lnTo>
                    <a:pt x="56" y="53"/>
                  </a:lnTo>
                  <a:lnTo>
                    <a:pt x="52" y="64"/>
                  </a:lnTo>
                  <a:lnTo>
                    <a:pt x="39" y="53"/>
                  </a:lnTo>
                  <a:lnTo>
                    <a:pt x="34" y="39"/>
                  </a:lnTo>
                  <a:lnTo>
                    <a:pt x="39" y="25"/>
                  </a:lnTo>
                  <a:lnTo>
                    <a:pt x="30" y="32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4" y="28"/>
                  </a:lnTo>
                  <a:lnTo>
                    <a:pt x="17" y="25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9" y="10"/>
                  </a:lnTo>
                  <a:lnTo>
                    <a:pt x="34" y="21"/>
                  </a:lnTo>
                  <a:lnTo>
                    <a:pt x="52" y="14"/>
                  </a:lnTo>
                  <a:lnTo>
                    <a:pt x="60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34" y="21"/>
                  </a:lnTo>
                  <a:lnTo>
                    <a:pt x="73" y="36"/>
                  </a:lnTo>
                  <a:lnTo>
                    <a:pt x="77" y="43"/>
                  </a:lnTo>
                  <a:lnTo>
                    <a:pt x="73" y="43"/>
                  </a:lnTo>
                  <a:lnTo>
                    <a:pt x="60" y="43"/>
                  </a:lnTo>
                  <a:lnTo>
                    <a:pt x="47" y="32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2" name="Freeform 31"/>
            <p:cNvSpPr>
              <a:spLocks/>
            </p:cNvSpPr>
            <p:nvPr/>
          </p:nvSpPr>
          <p:spPr bwMode="auto">
            <a:xfrm>
              <a:off x="438" y="2827"/>
              <a:ext cx="82" cy="50"/>
            </a:xfrm>
            <a:custGeom>
              <a:avLst/>
              <a:gdLst>
                <a:gd name="T0" fmla="*/ 39 w 82"/>
                <a:gd name="T1" fmla="*/ 18 h 50"/>
                <a:gd name="T2" fmla="*/ 56 w 82"/>
                <a:gd name="T3" fmla="*/ 32 h 50"/>
                <a:gd name="T4" fmla="*/ 60 w 82"/>
                <a:gd name="T5" fmla="*/ 39 h 50"/>
                <a:gd name="T6" fmla="*/ 56 w 82"/>
                <a:gd name="T7" fmla="*/ 50 h 50"/>
                <a:gd name="T8" fmla="*/ 43 w 82"/>
                <a:gd name="T9" fmla="*/ 43 h 50"/>
                <a:gd name="T10" fmla="*/ 34 w 82"/>
                <a:gd name="T11" fmla="*/ 32 h 50"/>
                <a:gd name="T12" fmla="*/ 39 w 82"/>
                <a:gd name="T13" fmla="*/ 18 h 50"/>
                <a:gd name="T14" fmla="*/ 30 w 82"/>
                <a:gd name="T15" fmla="*/ 29 h 50"/>
                <a:gd name="T16" fmla="*/ 0 w 82"/>
                <a:gd name="T17" fmla="*/ 43 h 50"/>
                <a:gd name="T18" fmla="*/ 4 w 82"/>
                <a:gd name="T19" fmla="*/ 32 h 50"/>
                <a:gd name="T20" fmla="*/ 13 w 82"/>
                <a:gd name="T21" fmla="*/ 25 h 50"/>
                <a:gd name="T22" fmla="*/ 39 w 82"/>
                <a:gd name="T23" fmla="*/ 18 h 50"/>
                <a:gd name="T24" fmla="*/ 30 w 82"/>
                <a:gd name="T25" fmla="*/ 11 h 50"/>
                <a:gd name="T26" fmla="*/ 26 w 82"/>
                <a:gd name="T27" fmla="*/ 0 h 50"/>
                <a:gd name="T28" fmla="*/ 34 w 82"/>
                <a:gd name="T29" fmla="*/ 0 h 50"/>
                <a:gd name="T30" fmla="*/ 39 w 82"/>
                <a:gd name="T31" fmla="*/ 7 h 50"/>
                <a:gd name="T32" fmla="*/ 34 w 82"/>
                <a:gd name="T33" fmla="*/ 18 h 50"/>
                <a:gd name="T34" fmla="*/ 52 w 82"/>
                <a:gd name="T35" fmla="*/ 7 h 50"/>
                <a:gd name="T36" fmla="*/ 73 w 82"/>
                <a:gd name="T37" fmla="*/ 0 h 50"/>
                <a:gd name="T38" fmla="*/ 69 w 82"/>
                <a:gd name="T39" fmla="*/ 7 h 50"/>
                <a:gd name="T40" fmla="*/ 56 w 82"/>
                <a:gd name="T41" fmla="*/ 14 h 50"/>
                <a:gd name="T42" fmla="*/ 34 w 82"/>
                <a:gd name="T43" fmla="*/ 18 h 50"/>
                <a:gd name="T44" fmla="*/ 77 w 82"/>
                <a:gd name="T45" fmla="*/ 21 h 50"/>
                <a:gd name="T46" fmla="*/ 82 w 82"/>
                <a:gd name="T47" fmla="*/ 25 h 50"/>
                <a:gd name="T48" fmla="*/ 77 w 82"/>
                <a:gd name="T49" fmla="*/ 29 h 50"/>
                <a:gd name="T50" fmla="*/ 60 w 82"/>
                <a:gd name="T51" fmla="*/ 29 h 50"/>
                <a:gd name="T52" fmla="*/ 52 w 82"/>
                <a:gd name="T53" fmla="*/ 21 h 50"/>
                <a:gd name="T54" fmla="*/ 39 w 82"/>
                <a:gd name="T55" fmla="*/ 18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2" h="50">
                  <a:moveTo>
                    <a:pt x="39" y="18"/>
                  </a:moveTo>
                  <a:lnTo>
                    <a:pt x="56" y="32"/>
                  </a:lnTo>
                  <a:lnTo>
                    <a:pt x="60" y="39"/>
                  </a:lnTo>
                  <a:lnTo>
                    <a:pt x="56" y="50"/>
                  </a:lnTo>
                  <a:lnTo>
                    <a:pt x="43" y="43"/>
                  </a:lnTo>
                  <a:lnTo>
                    <a:pt x="34" y="32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13" y="25"/>
                  </a:lnTo>
                  <a:lnTo>
                    <a:pt x="39" y="18"/>
                  </a:lnTo>
                  <a:lnTo>
                    <a:pt x="30" y="1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9" y="7"/>
                  </a:lnTo>
                  <a:lnTo>
                    <a:pt x="34" y="18"/>
                  </a:lnTo>
                  <a:lnTo>
                    <a:pt x="52" y="7"/>
                  </a:lnTo>
                  <a:lnTo>
                    <a:pt x="73" y="0"/>
                  </a:lnTo>
                  <a:lnTo>
                    <a:pt x="69" y="7"/>
                  </a:lnTo>
                  <a:lnTo>
                    <a:pt x="56" y="14"/>
                  </a:lnTo>
                  <a:lnTo>
                    <a:pt x="34" y="18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77" y="29"/>
                  </a:lnTo>
                  <a:lnTo>
                    <a:pt x="60" y="29"/>
                  </a:lnTo>
                  <a:lnTo>
                    <a:pt x="52" y="21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3" name="Freeform 32"/>
            <p:cNvSpPr>
              <a:spLocks/>
            </p:cNvSpPr>
            <p:nvPr/>
          </p:nvSpPr>
          <p:spPr bwMode="auto">
            <a:xfrm>
              <a:off x="365" y="2827"/>
              <a:ext cx="69" cy="75"/>
            </a:xfrm>
            <a:custGeom>
              <a:avLst/>
              <a:gdLst>
                <a:gd name="T0" fmla="*/ 47 w 69"/>
                <a:gd name="T1" fmla="*/ 43 h 75"/>
                <a:gd name="T2" fmla="*/ 22 w 69"/>
                <a:gd name="T3" fmla="*/ 50 h 75"/>
                <a:gd name="T4" fmla="*/ 13 w 69"/>
                <a:gd name="T5" fmla="*/ 50 h 75"/>
                <a:gd name="T6" fmla="*/ 0 w 69"/>
                <a:gd name="T7" fmla="*/ 43 h 75"/>
                <a:gd name="T8" fmla="*/ 13 w 69"/>
                <a:gd name="T9" fmla="*/ 36 h 75"/>
                <a:gd name="T10" fmla="*/ 26 w 69"/>
                <a:gd name="T11" fmla="*/ 32 h 75"/>
                <a:gd name="T12" fmla="*/ 43 w 69"/>
                <a:gd name="T13" fmla="*/ 39 h 75"/>
                <a:gd name="T14" fmla="*/ 34 w 69"/>
                <a:gd name="T15" fmla="*/ 32 h 75"/>
                <a:gd name="T16" fmla="*/ 26 w 69"/>
                <a:gd name="T17" fmla="*/ 18 h 75"/>
                <a:gd name="T18" fmla="*/ 26 w 69"/>
                <a:gd name="T19" fmla="*/ 0 h 75"/>
                <a:gd name="T20" fmla="*/ 39 w 69"/>
                <a:gd name="T21" fmla="*/ 7 h 75"/>
                <a:gd name="T22" fmla="*/ 43 w 69"/>
                <a:gd name="T23" fmla="*/ 18 h 75"/>
                <a:gd name="T24" fmla="*/ 43 w 69"/>
                <a:gd name="T25" fmla="*/ 43 h 75"/>
                <a:gd name="T26" fmla="*/ 52 w 69"/>
                <a:gd name="T27" fmla="*/ 36 h 75"/>
                <a:gd name="T28" fmla="*/ 60 w 69"/>
                <a:gd name="T29" fmla="*/ 36 h 75"/>
                <a:gd name="T30" fmla="*/ 69 w 69"/>
                <a:gd name="T31" fmla="*/ 39 h 75"/>
                <a:gd name="T32" fmla="*/ 65 w 69"/>
                <a:gd name="T33" fmla="*/ 43 h 75"/>
                <a:gd name="T34" fmla="*/ 60 w 69"/>
                <a:gd name="T35" fmla="*/ 47 h 75"/>
                <a:gd name="T36" fmla="*/ 47 w 69"/>
                <a:gd name="T37" fmla="*/ 39 h 75"/>
                <a:gd name="T38" fmla="*/ 52 w 69"/>
                <a:gd name="T39" fmla="*/ 57 h 75"/>
                <a:gd name="T40" fmla="*/ 52 w 69"/>
                <a:gd name="T41" fmla="*/ 75 h 75"/>
                <a:gd name="T42" fmla="*/ 47 w 69"/>
                <a:gd name="T43" fmla="*/ 68 h 75"/>
                <a:gd name="T44" fmla="*/ 43 w 69"/>
                <a:gd name="T45" fmla="*/ 57 h 75"/>
                <a:gd name="T46" fmla="*/ 47 w 69"/>
                <a:gd name="T47" fmla="*/ 36 h 75"/>
                <a:gd name="T48" fmla="*/ 30 w 69"/>
                <a:gd name="T49" fmla="*/ 72 h 75"/>
                <a:gd name="T50" fmla="*/ 22 w 69"/>
                <a:gd name="T51" fmla="*/ 72 h 75"/>
                <a:gd name="T52" fmla="*/ 22 w 69"/>
                <a:gd name="T53" fmla="*/ 68 h 75"/>
                <a:gd name="T54" fmla="*/ 26 w 69"/>
                <a:gd name="T55" fmla="*/ 57 h 75"/>
                <a:gd name="T56" fmla="*/ 34 w 69"/>
                <a:gd name="T57" fmla="*/ 50 h 75"/>
                <a:gd name="T58" fmla="*/ 47 w 69"/>
                <a:gd name="T59" fmla="*/ 43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5">
                  <a:moveTo>
                    <a:pt x="47" y="43"/>
                  </a:moveTo>
                  <a:lnTo>
                    <a:pt x="22" y="50"/>
                  </a:lnTo>
                  <a:lnTo>
                    <a:pt x="13" y="50"/>
                  </a:lnTo>
                  <a:lnTo>
                    <a:pt x="0" y="43"/>
                  </a:lnTo>
                  <a:lnTo>
                    <a:pt x="13" y="36"/>
                  </a:lnTo>
                  <a:lnTo>
                    <a:pt x="26" y="32"/>
                  </a:lnTo>
                  <a:lnTo>
                    <a:pt x="43" y="39"/>
                  </a:lnTo>
                  <a:lnTo>
                    <a:pt x="34" y="32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39" y="7"/>
                  </a:lnTo>
                  <a:lnTo>
                    <a:pt x="43" y="18"/>
                  </a:lnTo>
                  <a:lnTo>
                    <a:pt x="43" y="43"/>
                  </a:lnTo>
                  <a:lnTo>
                    <a:pt x="52" y="36"/>
                  </a:lnTo>
                  <a:lnTo>
                    <a:pt x="60" y="36"/>
                  </a:lnTo>
                  <a:lnTo>
                    <a:pt x="69" y="39"/>
                  </a:lnTo>
                  <a:lnTo>
                    <a:pt x="65" y="43"/>
                  </a:lnTo>
                  <a:lnTo>
                    <a:pt x="60" y="47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2" y="75"/>
                  </a:lnTo>
                  <a:lnTo>
                    <a:pt x="47" y="68"/>
                  </a:lnTo>
                  <a:lnTo>
                    <a:pt x="43" y="57"/>
                  </a:lnTo>
                  <a:lnTo>
                    <a:pt x="47" y="36"/>
                  </a:lnTo>
                  <a:lnTo>
                    <a:pt x="30" y="72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6" y="57"/>
                  </a:lnTo>
                  <a:lnTo>
                    <a:pt x="34" y="50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4" name="Freeform 33"/>
            <p:cNvSpPr>
              <a:spLocks/>
            </p:cNvSpPr>
            <p:nvPr/>
          </p:nvSpPr>
          <p:spPr bwMode="auto">
            <a:xfrm>
              <a:off x="477" y="2866"/>
              <a:ext cx="69" cy="58"/>
            </a:xfrm>
            <a:custGeom>
              <a:avLst/>
              <a:gdLst>
                <a:gd name="T0" fmla="*/ 26 w 69"/>
                <a:gd name="T1" fmla="*/ 58 h 58"/>
                <a:gd name="T2" fmla="*/ 17 w 69"/>
                <a:gd name="T3" fmla="*/ 50 h 58"/>
                <a:gd name="T4" fmla="*/ 13 w 69"/>
                <a:gd name="T5" fmla="*/ 47 h 58"/>
                <a:gd name="T6" fmla="*/ 17 w 69"/>
                <a:gd name="T7" fmla="*/ 40 h 58"/>
                <a:gd name="T8" fmla="*/ 26 w 69"/>
                <a:gd name="T9" fmla="*/ 29 h 58"/>
                <a:gd name="T10" fmla="*/ 13 w 69"/>
                <a:gd name="T11" fmla="*/ 33 h 58"/>
                <a:gd name="T12" fmla="*/ 0 w 69"/>
                <a:gd name="T13" fmla="*/ 25 h 58"/>
                <a:gd name="T14" fmla="*/ 4 w 69"/>
                <a:gd name="T15" fmla="*/ 22 h 58"/>
                <a:gd name="T16" fmla="*/ 13 w 69"/>
                <a:gd name="T17" fmla="*/ 22 h 58"/>
                <a:gd name="T18" fmla="*/ 21 w 69"/>
                <a:gd name="T19" fmla="*/ 29 h 58"/>
                <a:gd name="T20" fmla="*/ 26 w 69"/>
                <a:gd name="T21" fmla="*/ 15 h 58"/>
                <a:gd name="T22" fmla="*/ 34 w 69"/>
                <a:gd name="T23" fmla="*/ 0 h 58"/>
                <a:gd name="T24" fmla="*/ 38 w 69"/>
                <a:gd name="T25" fmla="*/ 8 h 58"/>
                <a:gd name="T26" fmla="*/ 34 w 69"/>
                <a:gd name="T27" fmla="*/ 15 h 58"/>
                <a:gd name="T28" fmla="*/ 26 w 69"/>
                <a:gd name="T29" fmla="*/ 29 h 58"/>
                <a:gd name="T30" fmla="*/ 60 w 69"/>
                <a:gd name="T31" fmla="*/ 11 h 58"/>
                <a:gd name="T32" fmla="*/ 69 w 69"/>
                <a:gd name="T33" fmla="*/ 15 h 58"/>
                <a:gd name="T34" fmla="*/ 69 w 69"/>
                <a:gd name="T35" fmla="*/ 15 h 58"/>
                <a:gd name="T36" fmla="*/ 56 w 69"/>
                <a:gd name="T37" fmla="*/ 25 h 58"/>
                <a:gd name="T38" fmla="*/ 43 w 69"/>
                <a:gd name="T39" fmla="*/ 25 h 58"/>
                <a:gd name="T40" fmla="*/ 30 w 69"/>
                <a:gd name="T41" fmla="*/ 29 h 58"/>
                <a:gd name="T42" fmla="*/ 51 w 69"/>
                <a:gd name="T43" fmla="*/ 29 h 58"/>
                <a:gd name="T44" fmla="*/ 56 w 69"/>
                <a:gd name="T45" fmla="*/ 33 h 58"/>
                <a:gd name="T46" fmla="*/ 64 w 69"/>
                <a:gd name="T47" fmla="*/ 43 h 58"/>
                <a:gd name="T48" fmla="*/ 64 w 69"/>
                <a:gd name="T49" fmla="*/ 43 h 58"/>
                <a:gd name="T50" fmla="*/ 60 w 69"/>
                <a:gd name="T51" fmla="*/ 43 h 58"/>
                <a:gd name="T52" fmla="*/ 47 w 69"/>
                <a:gd name="T53" fmla="*/ 43 h 58"/>
                <a:gd name="T54" fmla="*/ 38 w 69"/>
                <a:gd name="T55" fmla="*/ 40 h 58"/>
                <a:gd name="T56" fmla="*/ 30 w 69"/>
                <a:gd name="T57" fmla="*/ 33 h 58"/>
                <a:gd name="T58" fmla="*/ 26 w 69"/>
                <a:gd name="T59" fmla="*/ 33 h 58"/>
                <a:gd name="T60" fmla="*/ 30 w 69"/>
                <a:gd name="T61" fmla="*/ 47 h 58"/>
                <a:gd name="T62" fmla="*/ 30 w 69"/>
                <a:gd name="T63" fmla="*/ 54 h 58"/>
                <a:gd name="T64" fmla="*/ 30 w 69"/>
                <a:gd name="T65" fmla="*/ 58 h 58"/>
                <a:gd name="T66" fmla="*/ 26 w 69"/>
                <a:gd name="T67" fmla="*/ 58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9" h="58">
                  <a:moveTo>
                    <a:pt x="26" y="58"/>
                  </a:moveTo>
                  <a:lnTo>
                    <a:pt x="17" y="50"/>
                  </a:lnTo>
                  <a:lnTo>
                    <a:pt x="13" y="47"/>
                  </a:lnTo>
                  <a:lnTo>
                    <a:pt x="17" y="40"/>
                  </a:lnTo>
                  <a:lnTo>
                    <a:pt x="26" y="29"/>
                  </a:lnTo>
                  <a:lnTo>
                    <a:pt x="13" y="33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21" y="29"/>
                  </a:lnTo>
                  <a:lnTo>
                    <a:pt x="26" y="15"/>
                  </a:lnTo>
                  <a:lnTo>
                    <a:pt x="34" y="0"/>
                  </a:lnTo>
                  <a:lnTo>
                    <a:pt x="38" y="8"/>
                  </a:lnTo>
                  <a:lnTo>
                    <a:pt x="34" y="15"/>
                  </a:lnTo>
                  <a:lnTo>
                    <a:pt x="26" y="29"/>
                  </a:lnTo>
                  <a:lnTo>
                    <a:pt x="60" y="11"/>
                  </a:lnTo>
                  <a:lnTo>
                    <a:pt x="69" y="15"/>
                  </a:lnTo>
                  <a:lnTo>
                    <a:pt x="56" y="25"/>
                  </a:lnTo>
                  <a:lnTo>
                    <a:pt x="43" y="25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6" y="33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47" y="43"/>
                  </a:lnTo>
                  <a:lnTo>
                    <a:pt x="38" y="4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30" y="47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5" name="Freeform 34"/>
            <p:cNvSpPr>
              <a:spLocks/>
            </p:cNvSpPr>
            <p:nvPr/>
          </p:nvSpPr>
          <p:spPr bwMode="auto">
            <a:xfrm>
              <a:off x="412" y="2874"/>
              <a:ext cx="73" cy="64"/>
            </a:xfrm>
            <a:custGeom>
              <a:avLst/>
              <a:gdLst>
                <a:gd name="T0" fmla="*/ 73 w 73"/>
                <a:gd name="T1" fmla="*/ 39 h 64"/>
                <a:gd name="T2" fmla="*/ 65 w 73"/>
                <a:gd name="T3" fmla="*/ 32 h 64"/>
                <a:gd name="T4" fmla="*/ 56 w 73"/>
                <a:gd name="T5" fmla="*/ 28 h 64"/>
                <a:gd name="T6" fmla="*/ 30 w 73"/>
                <a:gd name="T7" fmla="*/ 28 h 64"/>
                <a:gd name="T8" fmla="*/ 43 w 73"/>
                <a:gd name="T9" fmla="*/ 25 h 64"/>
                <a:gd name="T10" fmla="*/ 56 w 73"/>
                <a:gd name="T11" fmla="*/ 21 h 64"/>
                <a:gd name="T12" fmla="*/ 69 w 73"/>
                <a:gd name="T13" fmla="*/ 14 h 64"/>
                <a:gd name="T14" fmla="*/ 69 w 73"/>
                <a:gd name="T15" fmla="*/ 10 h 64"/>
                <a:gd name="T16" fmla="*/ 60 w 73"/>
                <a:gd name="T17" fmla="*/ 10 h 64"/>
                <a:gd name="T18" fmla="*/ 26 w 73"/>
                <a:gd name="T19" fmla="*/ 32 h 64"/>
                <a:gd name="T20" fmla="*/ 35 w 73"/>
                <a:gd name="T21" fmla="*/ 14 h 64"/>
                <a:gd name="T22" fmla="*/ 39 w 73"/>
                <a:gd name="T23" fmla="*/ 7 h 64"/>
                <a:gd name="T24" fmla="*/ 35 w 73"/>
                <a:gd name="T25" fmla="*/ 0 h 64"/>
                <a:gd name="T26" fmla="*/ 26 w 73"/>
                <a:gd name="T27" fmla="*/ 14 h 64"/>
                <a:gd name="T28" fmla="*/ 26 w 73"/>
                <a:gd name="T29" fmla="*/ 28 h 64"/>
                <a:gd name="T30" fmla="*/ 13 w 73"/>
                <a:gd name="T31" fmla="*/ 21 h 64"/>
                <a:gd name="T32" fmla="*/ 9 w 73"/>
                <a:gd name="T33" fmla="*/ 21 h 64"/>
                <a:gd name="T34" fmla="*/ 0 w 73"/>
                <a:gd name="T35" fmla="*/ 21 h 64"/>
                <a:gd name="T36" fmla="*/ 13 w 73"/>
                <a:gd name="T37" fmla="*/ 28 h 64"/>
                <a:gd name="T38" fmla="*/ 30 w 73"/>
                <a:gd name="T39" fmla="*/ 25 h 64"/>
                <a:gd name="T40" fmla="*/ 18 w 73"/>
                <a:gd name="T41" fmla="*/ 42 h 64"/>
                <a:gd name="T42" fmla="*/ 18 w 73"/>
                <a:gd name="T43" fmla="*/ 53 h 64"/>
                <a:gd name="T44" fmla="*/ 26 w 73"/>
                <a:gd name="T45" fmla="*/ 64 h 64"/>
                <a:gd name="T46" fmla="*/ 26 w 73"/>
                <a:gd name="T47" fmla="*/ 64 h 64"/>
                <a:gd name="T48" fmla="*/ 30 w 73"/>
                <a:gd name="T49" fmla="*/ 53 h 64"/>
                <a:gd name="T50" fmla="*/ 30 w 73"/>
                <a:gd name="T51" fmla="*/ 39 h 64"/>
                <a:gd name="T52" fmla="*/ 30 w 73"/>
                <a:gd name="T53" fmla="*/ 28 h 64"/>
                <a:gd name="T54" fmla="*/ 43 w 73"/>
                <a:gd name="T55" fmla="*/ 39 h 64"/>
                <a:gd name="T56" fmla="*/ 60 w 73"/>
                <a:gd name="T57" fmla="*/ 42 h 64"/>
                <a:gd name="T58" fmla="*/ 73 w 73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3" h="64">
                  <a:moveTo>
                    <a:pt x="73" y="39"/>
                  </a:moveTo>
                  <a:lnTo>
                    <a:pt x="65" y="32"/>
                  </a:lnTo>
                  <a:lnTo>
                    <a:pt x="56" y="28"/>
                  </a:lnTo>
                  <a:lnTo>
                    <a:pt x="30" y="28"/>
                  </a:lnTo>
                  <a:lnTo>
                    <a:pt x="43" y="25"/>
                  </a:lnTo>
                  <a:lnTo>
                    <a:pt x="56" y="21"/>
                  </a:lnTo>
                  <a:lnTo>
                    <a:pt x="69" y="14"/>
                  </a:lnTo>
                  <a:lnTo>
                    <a:pt x="69" y="10"/>
                  </a:lnTo>
                  <a:lnTo>
                    <a:pt x="60" y="10"/>
                  </a:lnTo>
                  <a:lnTo>
                    <a:pt x="26" y="32"/>
                  </a:lnTo>
                  <a:lnTo>
                    <a:pt x="35" y="14"/>
                  </a:lnTo>
                  <a:lnTo>
                    <a:pt x="39" y="7"/>
                  </a:lnTo>
                  <a:lnTo>
                    <a:pt x="35" y="0"/>
                  </a:lnTo>
                  <a:lnTo>
                    <a:pt x="26" y="14"/>
                  </a:lnTo>
                  <a:lnTo>
                    <a:pt x="26" y="28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0" y="21"/>
                  </a:lnTo>
                  <a:lnTo>
                    <a:pt x="13" y="28"/>
                  </a:lnTo>
                  <a:lnTo>
                    <a:pt x="30" y="25"/>
                  </a:lnTo>
                  <a:lnTo>
                    <a:pt x="18" y="42"/>
                  </a:lnTo>
                  <a:lnTo>
                    <a:pt x="18" y="53"/>
                  </a:lnTo>
                  <a:lnTo>
                    <a:pt x="26" y="64"/>
                  </a:lnTo>
                  <a:lnTo>
                    <a:pt x="30" y="53"/>
                  </a:lnTo>
                  <a:lnTo>
                    <a:pt x="30" y="39"/>
                  </a:lnTo>
                  <a:lnTo>
                    <a:pt x="30" y="28"/>
                  </a:lnTo>
                  <a:lnTo>
                    <a:pt x="43" y="39"/>
                  </a:lnTo>
                  <a:lnTo>
                    <a:pt x="60" y="42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6" name="Freeform 35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91 w 91"/>
                <a:gd name="T27" fmla="*/ 18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7" name="Freeform 36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8" name="Freeform 37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w 91"/>
                <a:gd name="T37" fmla="*/ 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9" name="Freeform 38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0" name="Freeform 39"/>
            <p:cNvSpPr>
              <a:spLocks/>
            </p:cNvSpPr>
            <p:nvPr/>
          </p:nvSpPr>
          <p:spPr bwMode="auto">
            <a:xfrm>
              <a:off x="472" y="2924"/>
              <a:ext cx="74" cy="64"/>
            </a:xfrm>
            <a:custGeom>
              <a:avLst/>
              <a:gdLst>
                <a:gd name="T0" fmla="*/ 39 w 74"/>
                <a:gd name="T1" fmla="*/ 21 h 64"/>
                <a:gd name="T2" fmla="*/ 52 w 74"/>
                <a:gd name="T3" fmla="*/ 43 h 64"/>
                <a:gd name="T4" fmla="*/ 52 w 74"/>
                <a:gd name="T5" fmla="*/ 53 h 64"/>
                <a:gd name="T6" fmla="*/ 52 w 74"/>
                <a:gd name="T7" fmla="*/ 64 h 64"/>
                <a:gd name="T8" fmla="*/ 35 w 74"/>
                <a:gd name="T9" fmla="*/ 53 h 64"/>
                <a:gd name="T10" fmla="*/ 31 w 74"/>
                <a:gd name="T11" fmla="*/ 39 h 64"/>
                <a:gd name="T12" fmla="*/ 35 w 74"/>
                <a:gd name="T13" fmla="*/ 21 h 64"/>
                <a:gd name="T14" fmla="*/ 31 w 74"/>
                <a:gd name="T15" fmla="*/ 32 h 64"/>
                <a:gd name="T16" fmla="*/ 13 w 74"/>
                <a:gd name="T17" fmla="*/ 39 h 64"/>
                <a:gd name="T18" fmla="*/ 0 w 74"/>
                <a:gd name="T19" fmla="*/ 39 h 64"/>
                <a:gd name="T20" fmla="*/ 5 w 74"/>
                <a:gd name="T21" fmla="*/ 28 h 64"/>
                <a:gd name="T22" fmla="*/ 13 w 74"/>
                <a:gd name="T23" fmla="*/ 21 h 64"/>
                <a:gd name="T24" fmla="*/ 39 w 74"/>
                <a:gd name="T25" fmla="*/ 21 h 64"/>
                <a:gd name="T26" fmla="*/ 26 w 74"/>
                <a:gd name="T27" fmla="*/ 14 h 64"/>
                <a:gd name="T28" fmla="*/ 26 w 74"/>
                <a:gd name="T29" fmla="*/ 0 h 64"/>
                <a:gd name="T30" fmla="*/ 35 w 74"/>
                <a:gd name="T31" fmla="*/ 3 h 64"/>
                <a:gd name="T32" fmla="*/ 35 w 74"/>
                <a:gd name="T33" fmla="*/ 7 h 64"/>
                <a:gd name="T34" fmla="*/ 35 w 74"/>
                <a:gd name="T35" fmla="*/ 21 h 64"/>
                <a:gd name="T36" fmla="*/ 52 w 74"/>
                <a:gd name="T37" fmla="*/ 14 h 64"/>
                <a:gd name="T38" fmla="*/ 61 w 74"/>
                <a:gd name="T39" fmla="*/ 10 h 64"/>
                <a:gd name="T40" fmla="*/ 69 w 74"/>
                <a:gd name="T41" fmla="*/ 14 h 64"/>
                <a:gd name="T42" fmla="*/ 65 w 74"/>
                <a:gd name="T43" fmla="*/ 21 h 64"/>
                <a:gd name="T44" fmla="*/ 52 w 74"/>
                <a:gd name="T45" fmla="*/ 21 h 64"/>
                <a:gd name="T46" fmla="*/ 31 w 74"/>
                <a:gd name="T47" fmla="*/ 21 h 64"/>
                <a:gd name="T48" fmla="*/ 74 w 74"/>
                <a:gd name="T49" fmla="*/ 35 h 64"/>
                <a:gd name="T50" fmla="*/ 74 w 74"/>
                <a:gd name="T51" fmla="*/ 43 h 64"/>
                <a:gd name="T52" fmla="*/ 69 w 74"/>
                <a:gd name="T53" fmla="*/ 46 h 64"/>
                <a:gd name="T54" fmla="*/ 56 w 74"/>
                <a:gd name="T55" fmla="*/ 39 h 64"/>
                <a:gd name="T56" fmla="*/ 48 w 74"/>
                <a:gd name="T57" fmla="*/ 32 h 64"/>
                <a:gd name="T58" fmla="*/ 39 w 74"/>
                <a:gd name="T59" fmla="*/ 21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4" h="64">
                  <a:moveTo>
                    <a:pt x="39" y="21"/>
                  </a:moveTo>
                  <a:lnTo>
                    <a:pt x="52" y="43"/>
                  </a:lnTo>
                  <a:lnTo>
                    <a:pt x="52" y="53"/>
                  </a:lnTo>
                  <a:lnTo>
                    <a:pt x="52" y="64"/>
                  </a:lnTo>
                  <a:lnTo>
                    <a:pt x="35" y="53"/>
                  </a:lnTo>
                  <a:lnTo>
                    <a:pt x="31" y="39"/>
                  </a:lnTo>
                  <a:lnTo>
                    <a:pt x="35" y="21"/>
                  </a:lnTo>
                  <a:lnTo>
                    <a:pt x="31" y="32"/>
                  </a:lnTo>
                  <a:lnTo>
                    <a:pt x="13" y="39"/>
                  </a:lnTo>
                  <a:lnTo>
                    <a:pt x="0" y="39"/>
                  </a:lnTo>
                  <a:lnTo>
                    <a:pt x="5" y="28"/>
                  </a:lnTo>
                  <a:lnTo>
                    <a:pt x="13" y="21"/>
                  </a:lnTo>
                  <a:lnTo>
                    <a:pt x="39" y="21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2" y="21"/>
                  </a:lnTo>
                  <a:lnTo>
                    <a:pt x="31" y="21"/>
                  </a:lnTo>
                  <a:lnTo>
                    <a:pt x="74" y="35"/>
                  </a:lnTo>
                  <a:lnTo>
                    <a:pt x="74" y="43"/>
                  </a:lnTo>
                  <a:lnTo>
                    <a:pt x="69" y="46"/>
                  </a:lnTo>
                  <a:lnTo>
                    <a:pt x="56" y="39"/>
                  </a:lnTo>
                  <a:lnTo>
                    <a:pt x="48" y="32"/>
                  </a:lnTo>
                  <a:lnTo>
                    <a:pt x="39" y="2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1" name="Freeform 40"/>
            <p:cNvSpPr>
              <a:spLocks/>
            </p:cNvSpPr>
            <p:nvPr/>
          </p:nvSpPr>
          <p:spPr bwMode="auto">
            <a:xfrm>
              <a:off x="408" y="2942"/>
              <a:ext cx="73" cy="60"/>
            </a:xfrm>
            <a:custGeom>
              <a:avLst/>
              <a:gdLst>
                <a:gd name="T0" fmla="*/ 22 w 73"/>
                <a:gd name="T1" fmla="*/ 25 h 60"/>
                <a:gd name="T2" fmla="*/ 52 w 73"/>
                <a:gd name="T3" fmla="*/ 35 h 60"/>
                <a:gd name="T4" fmla="*/ 60 w 73"/>
                <a:gd name="T5" fmla="*/ 46 h 60"/>
                <a:gd name="T6" fmla="*/ 69 w 73"/>
                <a:gd name="T7" fmla="*/ 57 h 60"/>
                <a:gd name="T8" fmla="*/ 47 w 73"/>
                <a:gd name="T9" fmla="*/ 53 h 60"/>
                <a:gd name="T10" fmla="*/ 30 w 73"/>
                <a:gd name="T11" fmla="*/ 43 h 60"/>
                <a:gd name="T12" fmla="*/ 22 w 73"/>
                <a:gd name="T13" fmla="*/ 25 h 60"/>
                <a:gd name="T14" fmla="*/ 26 w 73"/>
                <a:gd name="T15" fmla="*/ 35 h 60"/>
                <a:gd name="T16" fmla="*/ 17 w 73"/>
                <a:gd name="T17" fmla="*/ 50 h 60"/>
                <a:gd name="T18" fmla="*/ 4 w 73"/>
                <a:gd name="T19" fmla="*/ 60 h 60"/>
                <a:gd name="T20" fmla="*/ 0 w 73"/>
                <a:gd name="T21" fmla="*/ 46 h 60"/>
                <a:gd name="T22" fmla="*/ 4 w 73"/>
                <a:gd name="T23" fmla="*/ 35 h 60"/>
                <a:gd name="T24" fmla="*/ 26 w 73"/>
                <a:gd name="T25" fmla="*/ 25 h 60"/>
                <a:gd name="T26" fmla="*/ 9 w 73"/>
                <a:gd name="T27" fmla="*/ 21 h 60"/>
                <a:gd name="T28" fmla="*/ 0 w 73"/>
                <a:gd name="T29" fmla="*/ 10 h 60"/>
                <a:gd name="T30" fmla="*/ 9 w 73"/>
                <a:gd name="T31" fmla="*/ 7 h 60"/>
                <a:gd name="T32" fmla="*/ 13 w 73"/>
                <a:gd name="T33" fmla="*/ 14 h 60"/>
                <a:gd name="T34" fmla="*/ 22 w 73"/>
                <a:gd name="T35" fmla="*/ 25 h 60"/>
                <a:gd name="T36" fmla="*/ 30 w 73"/>
                <a:gd name="T37" fmla="*/ 10 h 60"/>
                <a:gd name="T38" fmla="*/ 34 w 73"/>
                <a:gd name="T39" fmla="*/ 3 h 60"/>
                <a:gd name="T40" fmla="*/ 43 w 73"/>
                <a:gd name="T41" fmla="*/ 0 h 60"/>
                <a:gd name="T42" fmla="*/ 43 w 73"/>
                <a:gd name="T43" fmla="*/ 10 h 60"/>
                <a:gd name="T44" fmla="*/ 39 w 73"/>
                <a:gd name="T45" fmla="*/ 14 h 60"/>
                <a:gd name="T46" fmla="*/ 17 w 73"/>
                <a:gd name="T47" fmla="*/ 25 h 60"/>
                <a:gd name="T48" fmla="*/ 39 w 73"/>
                <a:gd name="T49" fmla="*/ 21 h 60"/>
                <a:gd name="T50" fmla="*/ 64 w 73"/>
                <a:gd name="T51" fmla="*/ 17 h 60"/>
                <a:gd name="T52" fmla="*/ 73 w 73"/>
                <a:gd name="T53" fmla="*/ 25 h 60"/>
                <a:gd name="T54" fmla="*/ 69 w 73"/>
                <a:gd name="T55" fmla="*/ 28 h 60"/>
                <a:gd name="T56" fmla="*/ 56 w 73"/>
                <a:gd name="T57" fmla="*/ 32 h 60"/>
                <a:gd name="T58" fmla="*/ 39 w 73"/>
                <a:gd name="T59" fmla="*/ 28 h 60"/>
                <a:gd name="T60" fmla="*/ 22 w 73"/>
                <a:gd name="T61" fmla="*/ 25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0">
                  <a:moveTo>
                    <a:pt x="22" y="25"/>
                  </a:moveTo>
                  <a:lnTo>
                    <a:pt x="52" y="35"/>
                  </a:lnTo>
                  <a:lnTo>
                    <a:pt x="60" y="46"/>
                  </a:lnTo>
                  <a:lnTo>
                    <a:pt x="69" y="57"/>
                  </a:lnTo>
                  <a:lnTo>
                    <a:pt x="47" y="53"/>
                  </a:lnTo>
                  <a:lnTo>
                    <a:pt x="30" y="43"/>
                  </a:lnTo>
                  <a:lnTo>
                    <a:pt x="22" y="25"/>
                  </a:lnTo>
                  <a:lnTo>
                    <a:pt x="26" y="35"/>
                  </a:lnTo>
                  <a:lnTo>
                    <a:pt x="17" y="50"/>
                  </a:lnTo>
                  <a:lnTo>
                    <a:pt x="4" y="60"/>
                  </a:lnTo>
                  <a:lnTo>
                    <a:pt x="0" y="46"/>
                  </a:lnTo>
                  <a:lnTo>
                    <a:pt x="4" y="35"/>
                  </a:lnTo>
                  <a:lnTo>
                    <a:pt x="26" y="25"/>
                  </a:lnTo>
                  <a:lnTo>
                    <a:pt x="9" y="21"/>
                  </a:lnTo>
                  <a:lnTo>
                    <a:pt x="0" y="10"/>
                  </a:lnTo>
                  <a:lnTo>
                    <a:pt x="9" y="7"/>
                  </a:lnTo>
                  <a:lnTo>
                    <a:pt x="13" y="14"/>
                  </a:lnTo>
                  <a:lnTo>
                    <a:pt x="22" y="25"/>
                  </a:lnTo>
                  <a:lnTo>
                    <a:pt x="30" y="10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39" y="14"/>
                  </a:lnTo>
                  <a:lnTo>
                    <a:pt x="17" y="25"/>
                  </a:lnTo>
                  <a:lnTo>
                    <a:pt x="39" y="21"/>
                  </a:lnTo>
                  <a:lnTo>
                    <a:pt x="64" y="17"/>
                  </a:lnTo>
                  <a:lnTo>
                    <a:pt x="73" y="25"/>
                  </a:lnTo>
                  <a:lnTo>
                    <a:pt x="69" y="28"/>
                  </a:lnTo>
                  <a:lnTo>
                    <a:pt x="56" y="32"/>
                  </a:lnTo>
                  <a:lnTo>
                    <a:pt x="39" y="28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2" name="Freeform 41"/>
            <p:cNvSpPr>
              <a:spLocks/>
            </p:cNvSpPr>
            <p:nvPr/>
          </p:nvSpPr>
          <p:spPr bwMode="auto">
            <a:xfrm>
              <a:off x="1718" y="3840"/>
              <a:ext cx="198" cy="61"/>
            </a:xfrm>
            <a:custGeom>
              <a:avLst/>
              <a:gdLst>
                <a:gd name="T0" fmla="*/ 198 w 198"/>
                <a:gd name="T1" fmla="*/ 4 h 61"/>
                <a:gd name="T2" fmla="*/ 189 w 198"/>
                <a:gd name="T3" fmla="*/ 11 h 61"/>
                <a:gd name="T4" fmla="*/ 172 w 198"/>
                <a:gd name="T5" fmla="*/ 29 h 61"/>
                <a:gd name="T6" fmla="*/ 159 w 198"/>
                <a:gd name="T7" fmla="*/ 40 h 61"/>
                <a:gd name="T8" fmla="*/ 142 w 198"/>
                <a:gd name="T9" fmla="*/ 47 h 61"/>
                <a:gd name="T10" fmla="*/ 125 w 198"/>
                <a:gd name="T11" fmla="*/ 54 h 61"/>
                <a:gd name="T12" fmla="*/ 112 w 198"/>
                <a:gd name="T13" fmla="*/ 57 h 61"/>
                <a:gd name="T14" fmla="*/ 82 w 198"/>
                <a:gd name="T15" fmla="*/ 61 h 61"/>
                <a:gd name="T16" fmla="*/ 56 w 198"/>
                <a:gd name="T17" fmla="*/ 61 h 61"/>
                <a:gd name="T18" fmla="*/ 39 w 198"/>
                <a:gd name="T19" fmla="*/ 54 h 61"/>
                <a:gd name="T20" fmla="*/ 17 w 198"/>
                <a:gd name="T21" fmla="*/ 32 h 61"/>
                <a:gd name="T22" fmla="*/ 0 w 198"/>
                <a:gd name="T23" fmla="*/ 0 h 61"/>
                <a:gd name="T24" fmla="*/ 26 w 198"/>
                <a:gd name="T25" fmla="*/ 11 h 61"/>
                <a:gd name="T26" fmla="*/ 60 w 198"/>
                <a:gd name="T27" fmla="*/ 29 h 61"/>
                <a:gd name="T28" fmla="*/ 82 w 198"/>
                <a:gd name="T29" fmla="*/ 32 h 61"/>
                <a:gd name="T30" fmla="*/ 95 w 198"/>
                <a:gd name="T31" fmla="*/ 29 h 61"/>
                <a:gd name="T32" fmla="*/ 125 w 198"/>
                <a:gd name="T33" fmla="*/ 18 h 61"/>
                <a:gd name="T34" fmla="*/ 146 w 198"/>
                <a:gd name="T35" fmla="*/ 14 h 61"/>
                <a:gd name="T36" fmla="*/ 163 w 198"/>
                <a:gd name="T37" fmla="*/ 11 h 61"/>
                <a:gd name="T38" fmla="*/ 185 w 198"/>
                <a:gd name="T39" fmla="*/ 7 h 61"/>
                <a:gd name="T40" fmla="*/ 198 w 198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8" h="61">
                  <a:moveTo>
                    <a:pt x="198" y="4"/>
                  </a:moveTo>
                  <a:lnTo>
                    <a:pt x="189" y="11"/>
                  </a:lnTo>
                  <a:lnTo>
                    <a:pt x="172" y="29"/>
                  </a:lnTo>
                  <a:lnTo>
                    <a:pt x="159" y="40"/>
                  </a:lnTo>
                  <a:lnTo>
                    <a:pt x="142" y="47"/>
                  </a:lnTo>
                  <a:lnTo>
                    <a:pt x="125" y="54"/>
                  </a:lnTo>
                  <a:lnTo>
                    <a:pt x="112" y="57"/>
                  </a:lnTo>
                  <a:lnTo>
                    <a:pt x="82" y="61"/>
                  </a:lnTo>
                  <a:lnTo>
                    <a:pt x="56" y="61"/>
                  </a:lnTo>
                  <a:lnTo>
                    <a:pt x="39" y="54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60" y="29"/>
                  </a:lnTo>
                  <a:lnTo>
                    <a:pt x="82" y="32"/>
                  </a:lnTo>
                  <a:lnTo>
                    <a:pt x="95" y="29"/>
                  </a:lnTo>
                  <a:lnTo>
                    <a:pt x="125" y="18"/>
                  </a:lnTo>
                  <a:lnTo>
                    <a:pt x="146" y="14"/>
                  </a:lnTo>
                  <a:lnTo>
                    <a:pt x="163" y="11"/>
                  </a:lnTo>
                  <a:lnTo>
                    <a:pt x="185" y="7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33" name="Freeform 42"/>
            <p:cNvSpPr>
              <a:spLocks/>
            </p:cNvSpPr>
            <p:nvPr/>
          </p:nvSpPr>
          <p:spPr bwMode="auto">
            <a:xfrm>
              <a:off x="1984" y="3654"/>
              <a:ext cx="666" cy="251"/>
            </a:xfrm>
            <a:custGeom>
              <a:avLst/>
              <a:gdLst>
                <a:gd name="T0" fmla="*/ 0 w 666"/>
                <a:gd name="T1" fmla="*/ 236 h 251"/>
                <a:gd name="T2" fmla="*/ 5 w 666"/>
                <a:gd name="T3" fmla="*/ 236 h 251"/>
                <a:gd name="T4" fmla="*/ 13 w 666"/>
                <a:gd name="T5" fmla="*/ 226 h 251"/>
                <a:gd name="T6" fmla="*/ 73 w 666"/>
                <a:gd name="T7" fmla="*/ 204 h 251"/>
                <a:gd name="T8" fmla="*/ 134 w 666"/>
                <a:gd name="T9" fmla="*/ 186 h 251"/>
                <a:gd name="T10" fmla="*/ 189 w 666"/>
                <a:gd name="T11" fmla="*/ 172 h 251"/>
                <a:gd name="T12" fmla="*/ 237 w 666"/>
                <a:gd name="T13" fmla="*/ 158 h 251"/>
                <a:gd name="T14" fmla="*/ 267 w 666"/>
                <a:gd name="T15" fmla="*/ 150 h 251"/>
                <a:gd name="T16" fmla="*/ 293 w 666"/>
                <a:gd name="T17" fmla="*/ 143 h 251"/>
                <a:gd name="T18" fmla="*/ 340 w 666"/>
                <a:gd name="T19" fmla="*/ 129 h 251"/>
                <a:gd name="T20" fmla="*/ 383 w 666"/>
                <a:gd name="T21" fmla="*/ 118 h 251"/>
                <a:gd name="T22" fmla="*/ 430 w 666"/>
                <a:gd name="T23" fmla="*/ 104 h 251"/>
                <a:gd name="T24" fmla="*/ 486 w 666"/>
                <a:gd name="T25" fmla="*/ 82 h 251"/>
                <a:gd name="T26" fmla="*/ 546 w 666"/>
                <a:gd name="T27" fmla="*/ 57 h 251"/>
                <a:gd name="T28" fmla="*/ 593 w 666"/>
                <a:gd name="T29" fmla="*/ 32 h 251"/>
                <a:gd name="T30" fmla="*/ 610 w 666"/>
                <a:gd name="T31" fmla="*/ 25 h 251"/>
                <a:gd name="T32" fmla="*/ 619 w 666"/>
                <a:gd name="T33" fmla="*/ 21 h 251"/>
                <a:gd name="T34" fmla="*/ 632 w 666"/>
                <a:gd name="T35" fmla="*/ 14 h 251"/>
                <a:gd name="T36" fmla="*/ 666 w 666"/>
                <a:gd name="T37" fmla="*/ 0 h 251"/>
                <a:gd name="T38" fmla="*/ 649 w 666"/>
                <a:gd name="T39" fmla="*/ 7 h 251"/>
                <a:gd name="T40" fmla="*/ 628 w 666"/>
                <a:gd name="T41" fmla="*/ 21 h 251"/>
                <a:gd name="T42" fmla="*/ 602 w 666"/>
                <a:gd name="T43" fmla="*/ 39 h 251"/>
                <a:gd name="T44" fmla="*/ 572 w 666"/>
                <a:gd name="T45" fmla="*/ 61 h 251"/>
                <a:gd name="T46" fmla="*/ 499 w 666"/>
                <a:gd name="T47" fmla="*/ 97 h 251"/>
                <a:gd name="T48" fmla="*/ 469 w 666"/>
                <a:gd name="T49" fmla="*/ 111 h 251"/>
                <a:gd name="T50" fmla="*/ 439 w 666"/>
                <a:gd name="T51" fmla="*/ 122 h 251"/>
                <a:gd name="T52" fmla="*/ 374 w 666"/>
                <a:gd name="T53" fmla="*/ 140 h 251"/>
                <a:gd name="T54" fmla="*/ 323 w 666"/>
                <a:gd name="T55" fmla="*/ 158 h 251"/>
                <a:gd name="T56" fmla="*/ 284 w 666"/>
                <a:gd name="T57" fmla="*/ 165 h 251"/>
                <a:gd name="T58" fmla="*/ 267 w 666"/>
                <a:gd name="T59" fmla="*/ 172 h 251"/>
                <a:gd name="T60" fmla="*/ 224 w 666"/>
                <a:gd name="T61" fmla="*/ 183 h 251"/>
                <a:gd name="T62" fmla="*/ 194 w 666"/>
                <a:gd name="T63" fmla="*/ 190 h 251"/>
                <a:gd name="T64" fmla="*/ 151 w 666"/>
                <a:gd name="T65" fmla="*/ 204 h 251"/>
                <a:gd name="T66" fmla="*/ 61 w 666"/>
                <a:gd name="T67" fmla="*/ 229 h 251"/>
                <a:gd name="T68" fmla="*/ 43 w 666"/>
                <a:gd name="T69" fmla="*/ 233 h 251"/>
                <a:gd name="T70" fmla="*/ 35 w 666"/>
                <a:gd name="T71" fmla="*/ 240 h 251"/>
                <a:gd name="T72" fmla="*/ 26 w 666"/>
                <a:gd name="T73" fmla="*/ 243 h 251"/>
                <a:gd name="T74" fmla="*/ 9 w 666"/>
                <a:gd name="T75" fmla="*/ 251 h 251"/>
                <a:gd name="T76" fmla="*/ 0 w 666"/>
                <a:gd name="T77" fmla="*/ 236 h 2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6" h="251">
                  <a:moveTo>
                    <a:pt x="0" y="236"/>
                  </a:moveTo>
                  <a:lnTo>
                    <a:pt x="5" y="236"/>
                  </a:lnTo>
                  <a:lnTo>
                    <a:pt x="13" y="226"/>
                  </a:lnTo>
                  <a:lnTo>
                    <a:pt x="73" y="204"/>
                  </a:lnTo>
                  <a:lnTo>
                    <a:pt x="134" y="186"/>
                  </a:lnTo>
                  <a:lnTo>
                    <a:pt x="189" y="172"/>
                  </a:lnTo>
                  <a:lnTo>
                    <a:pt x="237" y="158"/>
                  </a:lnTo>
                  <a:lnTo>
                    <a:pt x="267" y="150"/>
                  </a:lnTo>
                  <a:lnTo>
                    <a:pt x="293" y="143"/>
                  </a:lnTo>
                  <a:lnTo>
                    <a:pt x="340" y="129"/>
                  </a:lnTo>
                  <a:lnTo>
                    <a:pt x="383" y="118"/>
                  </a:lnTo>
                  <a:lnTo>
                    <a:pt x="430" y="104"/>
                  </a:lnTo>
                  <a:lnTo>
                    <a:pt x="486" y="82"/>
                  </a:lnTo>
                  <a:lnTo>
                    <a:pt x="546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19" y="21"/>
                  </a:lnTo>
                  <a:lnTo>
                    <a:pt x="632" y="14"/>
                  </a:lnTo>
                  <a:lnTo>
                    <a:pt x="666" y="0"/>
                  </a:lnTo>
                  <a:lnTo>
                    <a:pt x="649" y="7"/>
                  </a:lnTo>
                  <a:lnTo>
                    <a:pt x="628" y="21"/>
                  </a:lnTo>
                  <a:lnTo>
                    <a:pt x="602" y="39"/>
                  </a:lnTo>
                  <a:lnTo>
                    <a:pt x="572" y="61"/>
                  </a:lnTo>
                  <a:lnTo>
                    <a:pt x="499" y="97"/>
                  </a:lnTo>
                  <a:lnTo>
                    <a:pt x="469" y="111"/>
                  </a:lnTo>
                  <a:lnTo>
                    <a:pt x="439" y="122"/>
                  </a:lnTo>
                  <a:lnTo>
                    <a:pt x="374" y="140"/>
                  </a:lnTo>
                  <a:lnTo>
                    <a:pt x="323" y="158"/>
                  </a:lnTo>
                  <a:lnTo>
                    <a:pt x="284" y="165"/>
                  </a:lnTo>
                  <a:lnTo>
                    <a:pt x="267" y="172"/>
                  </a:lnTo>
                  <a:lnTo>
                    <a:pt x="224" y="183"/>
                  </a:lnTo>
                  <a:lnTo>
                    <a:pt x="194" y="190"/>
                  </a:lnTo>
                  <a:lnTo>
                    <a:pt x="151" y="204"/>
                  </a:lnTo>
                  <a:lnTo>
                    <a:pt x="61" y="229"/>
                  </a:lnTo>
                  <a:lnTo>
                    <a:pt x="43" y="233"/>
                  </a:lnTo>
                  <a:lnTo>
                    <a:pt x="35" y="240"/>
                  </a:lnTo>
                  <a:lnTo>
                    <a:pt x="26" y="243"/>
                  </a:lnTo>
                  <a:lnTo>
                    <a:pt x="9" y="25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4" name="Freeform 43"/>
            <p:cNvSpPr>
              <a:spLocks/>
            </p:cNvSpPr>
            <p:nvPr/>
          </p:nvSpPr>
          <p:spPr bwMode="auto">
            <a:xfrm>
              <a:off x="1705" y="3840"/>
              <a:ext cx="288" cy="165"/>
            </a:xfrm>
            <a:custGeom>
              <a:avLst/>
              <a:gdLst>
                <a:gd name="T0" fmla="*/ 103 w 288"/>
                <a:gd name="T1" fmla="*/ 154 h 165"/>
                <a:gd name="T2" fmla="*/ 181 w 288"/>
                <a:gd name="T3" fmla="*/ 165 h 165"/>
                <a:gd name="T4" fmla="*/ 194 w 288"/>
                <a:gd name="T5" fmla="*/ 165 h 165"/>
                <a:gd name="T6" fmla="*/ 206 w 288"/>
                <a:gd name="T7" fmla="*/ 158 h 165"/>
                <a:gd name="T8" fmla="*/ 275 w 288"/>
                <a:gd name="T9" fmla="*/ 100 h 165"/>
                <a:gd name="T10" fmla="*/ 288 w 288"/>
                <a:gd name="T11" fmla="*/ 75 h 165"/>
                <a:gd name="T12" fmla="*/ 288 w 288"/>
                <a:gd name="T13" fmla="*/ 54 h 165"/>
                <a:gd name="T14" fmla="*/ 279 w 288"/>
                <a:gd name="T15" fmla="*/ 43 h 165"/>
                <a:gd name="T16" fmla="*/ 262 w 288"/>
                <a:gd name="T17" fmla="*/ 36 h 165"/>
                <a:gd name="T18" fmla="*/ 228 w 288"/>
                <a:gd name="T19" fmla="*/ 22 h 165"/>
                <a:gd name="T20" fmla="*/ 224 w 288"/>
                <a:gd name="T21" fmla="*/ 7 h 165"/>
                <a:gd name="T22" fmla="*/ 224 w 288"/>
                <a:gd name="T23" fmla="*/ 4 h 165"/>
                <a:gd name="T24" fmla="*/ 219 w 288"/>
                <a:gd name="T25" fmla="*/ 0 h 165"/>
                <a:gd name="T26" fmla="*/ 202 w 288"/>
                <a:gd name="T27" fmla="*/ 0 h 165"/>
                <a:gd name="T28" fmla="*/ 189 w 288"/>
                <a:gd name="T29" fmla="*/ 7 h 165"/>
                <a:gd name="T30" fmla="*/ 163 w 288"/>
                <a:gd name="T31" fmla="*/ 32 h 165"/>
                <a:gd name="T32" fmla="*/ 142 w 288"/>
                <a:gd name="T33" fmla="*/ 43 h 165"/>
                <a:gd name="T34" fmla="*/ 125 w 288"/>
                <a:gd name="T35" fmla="*/ 54 h 165"/>
                <a:gd name="T36" fmla="*/ 82 w 288"/>
                <a:gd name="T37" fmla="*/ 61 h 165"/>
                <a:gd name="T38" fmla="*/ 39 w 288"/>
                <a:gd name="T39" fmla="*/ 75 h 165"/>
                <a:gd name="T40" fmla="*/ 17 w 288"/>
                <a:gd name="T41" fmla="*/ 86 h 165"/>
                <a:gd name="T42" fmla="*/ 0 w 288"/>
                <a:gd name="T43" fmla="*/ 104 h 165"/>
                <a:gd name="T44" fmla="*/ 0 w 288"/>
                <a:gd name="T45" fmla="*/ 108 h 165"/>
                <a:gd name="T46" fmla="*/ 5 w 288"/>
                <a:gd name="T47" fmla="*/ 111 h 165"/>
                <a:gd name="T48" fmla="*/ 30 w 288"/>
                <a:gd name="T49" fmla="*/ 104 h 165"/>
                <a:gd name="T50" fmla="*/ 52 w 288"/>
                <a:gd name="T51" fmla="*/ 93 h 165"/>
                <a:gd name="T52" fmla="*/ 56 w 288"/>
                <a:gd name="T53" fmla="*/ 93 h 165"/>
                <a:gd name="T54" fmla="*/ 52 w 288"/>
                <a:gd name="T55" fmla="*/ 97 h 165"/>
                <a:gd name="T56" fmla="*/ 43 w 288"/>
                <a:gd name="T57" fmla="*/ 104 h 165"/>
                <a:gd name="T58" fmla="*/ 30 w 288"/>
                <a:gd name="T59" fmla="*/ 111 h 165"/>
                <a:gd name="T60" fmla="*/ 17 w 288"/>
                <a:gd name="T61" fmla="*/ 118 h 165"/>
                <a:gd name="T62" fmla="*/ 13 w 288"/>
                <a:gd name="T63" fmla="*/ 125 h 165"/>
                <a:gd name="T64" fmla="*/ 17 w 288"/>
                <a:gd name="T65" fmla="*/ 133 h 165"/>
                <a:gd name="T66" fmla="*/ 26 w 288"/>
                <a:gd name="T67" fmla="*/ 140 h 165"/>
                <a:gd name="T68" fmla="*/ 65 w 288"/>
                <a:gd name="T69" fmla="*/ 151 h 165"/>
                <a:gd name="T70" fmla="*/ 103 w 288"/>
                <a:gd name="T71" fmla="*/ 154 h 1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8" h="165">
                  <a:moveTo>
                    <a:pt x="103" y="154"/>
                  </a:moveTo>
                  <a:lnTo>
                    <a:pt x="181" y="165"/>
                  </a:lnTo>
                  <a:lnTo>
                    <a:pt x="194" y="165"/>
                  </a:lnTo>
                  <a:lnTo>
                    <a:pt x="206" y="158"/>
                  </a:lnTo>
                  <a:lnTo>
                    <a:pt x="275" y="100"/>
                  </a:lnTo>
                  <a:lnTo>
                    <a:pt x="288" y="75"/>
                  </a:lnTo>
                  <a:lnTo>
                    <a:pt x="288" y="54"/>
                  </a:lnTo>
                  <a:lnTo>
                    <a:pt x="279" y="43"/>
                  </a:lnTo>
                  <a:lnTo>
                    <a:pt x="262" y="36"/>
                  </a:lnTo>
                  <a:lnTo>
                    <a:pt x="228" y="22"/>
                  </a:lnTo>
                  <a:lnTo>
                    <a:pt x="224" y="7"/>
                  </a:lnTo>
                  <a:lnTo>
                    <a:pt x="224" y="4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7"/>
                  </a:lnTo>
                  <a:lnTo>
                    <a:pt x="163" y="32"/>
                  </a:lnTo>
                  <a:lnTo>
                    <a:pt x="142" y="43"/>
                  </a:lnTo>
                  <a:lnTo>
                    <a:pt x="125" y="54"/>
                  </a:lnTo>
                  <a:lnTo>
                    <a:pt x="82" y="61"/>
                  </a:lnTo>
                  <a:lnTo>
                    <a:pt x="39" y="75"/>
                  </a:lnTo>
                  <a:lnTo>
                    <a:pt x="17" y="86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5" y="111"/>
                  </a:lnTo>
                  <a:lnTo>
                    <a:pt x="30" y="104"/>
                  </a:lnTo>
                  <a:lnTo>
                    <a:pt x="52" y="93"/>
                  </a:lnTo>
                  <a:lnTo>
                    <a:pt x="56" y="93"/>
                  </a:lnTo>
                  <a:lnTo>
                    <a:pt x="52" y="97"/>
                  </a:lnTo>
                  <a:lnTo>
                    <a:pt x="43" y="104"/>
                  </a:lnTo>
                  <a:lnTo>
                    <a:pt x="30" y="111"/>
                  </a:lnTo>
                  <a:lnTo>
                    <a:pt x="17" y="118"/>
                  </a:lnTo>
                  <a:lnTo>
                    <a:pt x="13" y="125"/>
                  </a:lnTo>
                  <a:lnTo>
                    <a:pt x="17" y="133"/>
                  </a:lnTo>
                  <a:lnTo>
                    <a:pt x="26" y="140"/>
                  </a:lnTo>
                  <a:lnTo>
                    <a:pt x="65" y="151"/>
                  </a:lnTo>
                  <a:lnTo>
                    <a:pt x="103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35" name="Freeform 44"/>
            <p:cNvSpPr>
              <a:spLocks/>
            </p:cNvSpPr>
            <p:nvPr/>
          </p:nvSpPr>
          <p:spPr bwMode="auto">
            <a:xfrm>
              <a:off x="1787" y="3876"/>
              <a:ext cx="210" cy="154"/>
            </a:xfrm>
            <a:custGeom>
              <a:avLst/>
              <a:gdLst>
                <a:gd name="T0" fmla="*/ 210 w 210"/>
                <a:gd name="T1" fmla="*/ 18 h 154"/>
                <a:gd name="T2" fmla="*/ 206 w 210"/>
                <a:gd name="T3" fmla="*/ 50 h 154"/>
                <a:gd name="T4" fmla="*/ 197 w 210"/>
                <a:gd name="T5" fmla="*/ 79 h 154"/>
                <a:gd name="T6" fmla="*/ 180 w 210"/>
                <a:gd name="T7" fmla="*/ 104 h 154"/>
                <a:gd name="T8" fmla="*/ 150 w 210"/>
                <a:gd name="T9" fmla="*/ 122 h 154"/>
                <a:gd name="T10" fmla="*/ 107 w 210"/>
                <a:gd name="T11" fmla="*/ 132 h 154"/>
                <a:gd name="T12" fmla="*/ 73 w 210"/>
                <a:gd name="T13" fmla="*/ 140 h 154"/>
                <a:gd name="T14" fmla="*/ 43 w 210"/>
                <a:gd name="T15" fmla="*/ 147 h 154"/>
                <a:gd name="T16" fmla="*/ 17 w 210"/>
                <a:gd name="T17" fmla="*/ 154 h 154"/>
                <a:gd name="T18" fmla="*/ 0 w 210"/>
                <a:gd name="T19" fmla="*/ 154 h 154"/>
                <a:gd name="T20" fmla="*/ 13 w 210"/>
                <a:gd name="T21" fmla="*/ 147 h 154"/>
                <a:gd name="T22" fmla="*/ 17 w 210"/>
                <a:gd name="T23" fmla="*/ 140 h 154"/>
                <a:gd name="T24" fmla="*/ 13 w 210"/>
                <a:gd name="T25" fmla="*/ 136 h 154"/>
                <a:gd name="T26" fmla="*/ 21 w 210"/>
                <a:gd name="T27" fmla="*/ 132 h 154"/>
                <a:gd name="T28" fmla="*/ 34 w 210"/>
                <a:gd name="T29" fmla="*/ 125 h 154"/>
                <a:gd name="T30" fmla="*/ 51 w 210"/>
                <a:gd name="T31" fmla="*/ 115 h 154"/>
                <a:gd name="T32" fmla="*/ 129 w 210"/>
                <a:gd name="T33" fmla="*/ 54 h 154"/>
                <a:gd name="T34" fmla="*/ 142 w 210"/>
                <a:gd name="T35" fmla="*/ 29 h 154"/>
                <a:gd name="T36" fmla="*/ 154 w 210"/>
                <a:gd name="T37" fmla="*/ 14 h 154"/>
                <a:gd name="T38" fmla="*/ 176 w 210"/>
                <a:gd name="T39" fmla="*/ 0 h 154"/>
                <a:gd name="T40" fmla="*/ 193 w 210"/>
                <a:gd name="T41" fmla="*/ 0 h 154"/>
                <a:gd name="T42" fmla="*/ 206 w 210"/>
                <a:gd name="T43" fmla="*/ 7 h 154"/>
                <a:gd name="T44" fmla="*/ 210 w 210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0" h="154">
                  <a:moveTo>
                    <a:pt x="210" y="18"/>
                  </a:moveTo>
                  <a:lnTo>
                    <a:pt x="206" y="50"/>
                  </a:lnTo>
                  <a:lnTo>
                    <a:pt x="197" y="79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2"/>
                  </a:lnTo>
                  <a:lnTo>
                    <a:pt x="73" y="140"/>
                  </a:lnTo>
                  <a:lnTo>
                    <a:pt x="43" y="147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3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1" y="132"/>
                  </a:lnTo>
                  <a:lnTo>
                    <a:pt x="34" y="125"/>
                  </a:lnTo>
                  <a:lnTo>
                    <a:pt x="51" y="115"/>
                  </a:lnTo>
                  <a:lnTo>
                    <a:pt x="129" y="54"/>
                  </a:lnTo>
                  <a:lnTo>
                    <a:pt x="142" y="29"/>
                  </a:lnTo>
                  <a:lnTo>
                    <a:pt x="154" y="14"/>
                  </a:lnTo>
                  <a:lnTo>
                    <a:pt x="176" y="0"/>
                  </a:lnTo>
                  <a:lnTo>
                    <a:pt x="193" y="0"/>
                  </a:lnTo>
                  <a:lnTo>
                    <a:pt x="206" y="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36" name="Freeform 45"/>
            <p:cNvSpPr>
              <a:spLocks/>
            </p:cNvSpPr>
            <p:nvPr/>
          </p:nvSpPr>
          <p:spPr bwMode="auto">
            <a:xfrm>
              <a:off x="2040" y="3819"/>
              <a:ext cx="1469" cy="225"/>
            </a:xfrm>
            <a:custGeom>
              <a:avLst/>
              <a:gdLst>
                <a:gd name="T0" fmla="*/ 1452 w 1469"/>
                <a:gd name="T1" fmla="*/ 89 h 225"/>
                <a:gd name="T2" fmla="*/ 1392 w 1469"/>
                <a:gd name="T3" fmla="*/ 86 h 225"/>
                <a:gd name="T4" fmla="*/ 1323 w 1469"/>
                <a:gd name="T5" fmla="*/ 75 h 225"/>
                <a:gd name="T6" fmla="*/ 1177 w 1469"/>
                <a:gd name="T7" fmla="*/ 53 h 225"/>
                <a:gd name="T8" fmla="*/ 1108 w 1469"/>
                <a:gd name="T9" fmla="*/ 39 h 225"/>
                <a:gd name="T10" fmla="*/ 1044 w 1469"/>
                <a:gd name="T11" fmla="*/ 28 h 225"/>
                <a:gd name="T12" fmla="*/ 992 w 1469"/>
                <a:gd name="T13" fmla="*/ 18 h 225"/>
                <a:gd name="T14" fmla="*/ 950 w 1469"/>
                <a:gd name="T15" fmla="*/ 7 h 225"/>
                <a:gd name="T16" fmla="*/ 864 w 1469"/>
                <a:gd name="T17" fmla="*/ 18 h 225"/>
                <a:gd name="T18" fmla="*/ 821 w 1469"/>
                <a:gd name="T19" fmla="*/ 21 h 225"/>
                <a:gd name="T20" fmla="*/ 773 w 1469"/>
                <a:gd name="T21" fmla="*/ 21 h 225"/>
                <a:gd name="T22" fmla="*/ 645 w 1469"/>
                <a:gd name="T23" fmla="*/ 7 h 225"/>
                <a:gd name="T24" fmla="*/ 520 w 1469"/>
                <a:gd name="T25" fmla="*/ 0 h 225"/>
                <a:gd name="T26" fmla="*/ 486 w 1469"/>
                <a:gd name="T27" fmla="*/ 0 h 225"/>
                <a:gd name="T28" fmla="*/ 451 w 1469"/>
                <a:gd name="T29" fmla="*/ 3 h 225"/>
                <a:gd name="T30" fmla="*/ 387 w 1469"/>
                <a:gd name="T31" fmla="*/ 21 h 225"/>
                <a:gd name="T32" fmla="*/ 322 w 1469"/>
                <a:gd name="T33" fmla="*/ 50 h 225"/>
                <a:gd name="T34" fmla="*/ 271 w 1469"/>
                <a:gd name="T35" fmla="*/ 89 h 225"/>
                <a:gd name="T36" fmla="*/ 206 w 1469"/>
                <a:gd name="T37" fmla="*/ 132 h 225"/>
                <a:gd name="T38" fmla="*/ 142 w 1469"/>
                <a:gd name="T39" fmla="*/ 168 h 225"/>
                <a:gd name="T40" fmla="*/ 73 w 1469"/>
                <a:gd name="T41" fmla="*/ 197 h 225"/>
                <a:gd name="T42" fmla="*/ 0 w 1469"/>
                <a:gd name="T43" fmla="*/ 225 h 225"/>
                <a:gd name="T44" fmla="*/ 39 w 1469"/>
                <a:gd name="T45" fmla="*/ 218 h 225"/>
                <a:gd name="T46" fmla="*/ 82 w 1469"/>
                <a:gd name="T47" fmla="*/ 214 h 225"/>
                <a:gd name="T48" fmla="*/ 159 w 1469"/>
                <a:gd name="T49" fmla="*/ 214 h 225"/>
                <a:gd name="T50" fmla="*/ 194 w 1469"/>
                <a:gd name="T51" fmla="*/ 207 h 225"/>
                <a:gd name="T52" fmla="*/ 224 w 1469"/>
                <a:gd name="T53" fmla="*/ 193 h 225"/>
                <a:gd name="T54" fmla="*/ 262 w 1469"/>
                <a:gd name="T55" fmla="*/ 172 h 225"/>
                <a:gd name="T56" fmla="*/ 288 w 1469"/>
                <a:gd name="T57" fmla="*/ 146 h 225"/>
                <a:gd name="T58" fmla="*/ 314 w 1469"/>
                <a:gd name="T59" fmla="*/ 129 h 225"/>
                <a:gd name="T60" fmla="*/ 443 w 1469"/>
                <a:gd name="T61" fmla="*/ 96 h 225"/>
                <a:gd name="T62" fmla="*/ 503 w 1469"/>
                <a:gd name="T63" fmla="*/ 78 h 225"/>
                <a:gd name="T64" fmla="*/ 563 w 1469"/>
                <a:gd name="T65" fmla="*/ 57 h 225"/>
                <a:gd name="T66" fmla="*/ 602 w 1469"/>
                <a:gd name="T67" fmla="*/ 43 h 225"/>
                <a:gd name="T68" fmla="*/ 640 w 1469"/>
                <a:gd name="T69" fmla="*/ 32 h 225"/>
                <a:gd name="T70" fmla="*/ 688 w 1469"/>
                <a:gd name="T71" fmla="*/ 28 h 225"/>
                <a:gd name="T72" fmla="*/ 735 w 1469"/>
                <a:gd name="T73" fmla="*/ 32 h 225"/>
                <a:gd name="T74" fmla="*/ 829 w 1469"/>
                <a:gd name="T75" fmla="*/ 39 h 225"/>
                <a:gd name="T76" fmla="*/ 881 w 1469"/>
                <a:gd name="T77" fmla="*/ 35 h 225"/>
                <a:gd name="T78" fmla="*/ 937 w 1469"/>
                <a:gd name="T79" fmla="*/ 25 h 225"/>
                <a:gd name="T80" fmla="*/ 958 w 1469"/>
                <a:gd name="T81" fmla="*/ 21 h 225"/>
                <a:gd name="T82" fmla="*/ 980 w 1469"/>
                <a:gd name="T83" fmla="*/ 25 h 225"/>
                <a:gd name="T84" fmla="*/ 1023 w 1469"/>
                <a:gd name="T85" fmla="*/ 35 h 225"/>
                <a:gd name="T86" fmla="*/ 1053 w 1469"/>
                <a:gd name="T87" fmla="*/ 35 h 225"/>
                <a:gd name="T88" fmla="*/ 1078 w 1469"/>
                <a:gd name="T89" fmla="*/ 39 h 225"/>
                <a:gd name="T90" fmla="*/ 1194 w 1469"/>
                <a:gd name="T91" fmla="*/ 61 h 225"/>
                <a:gd name="T92" fmla="*/ 1199 w 1469"/>
                <a:gd name="T93" fmla="*/ 61 h 225"/>
                <a:gd name="T94" fmla="*/ 1207 w 1469"/>
                <a:gd name="T95" fmla="*/ 64 h 225"/>
                <a:gd name="T96" fmla="*/ 1242 w 1469"/>
                <a:gd name="T97" fmla="*/ 68 h 225"/>
                <a:gd name="T98" fmla="*/ 1285 w 1469"/>
                <a:gd name="T99" fmla="*/ 75 h 225"/>
                <a:gd name="T100" fmla="*/ 1332 w 1469"/>
                <a:gd name="T101" fmla="*/ 82 h 225"/>
                <a:gd name="T102" fmla="*/ 1383 w 1469"/>
                <a:gd name="T103" fmla="*/ 89 h 225"/>
                <a:gd name="T104" fmla="*/ 1426 w 1469"/>
                <a:gd name="T105" fmla="*/ 96 h 225"/>
                <a:gd name="T106" fmla="*/ 1456 w 1469"/>
                <a:gd name="T107" fmla="*/ 100 h 225"/>
                <a:gd name="T108" fmla="*/ 1465 w 1469"/>
                <a:gd name="T109" fmla="*/ 104 h 225"/>
                <a:gd name="T110" fmla="*/ 1469 w 1469"/>
                <a:gd name="T111" fmla="*/ 104 h 225"/>
                <a:gd name="T112" fmla="*/ 1452 w 1469"/>
                <a:gd name="T113" fmla="*/ 89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69" h="225">
                  <a:moveTo>
                    <a:pt x="1452" y="89"/>
                  </a:moveTo>
                  <a:lnTo>
                    <a:pt x="1392" y="86"/>
                  </a:lnTo>
                  <a:lnTo>
                    <a:pt x="1323" y="75"/>
                  </a:lnTo>
                  <a:lnTo>
                    <a:pt x="1177" y="53"/>
                  </a:lnTo>
                  <a:lnTo>
                    <a:pt x="1108" y="39"/>
                  </a:lnTo>
                  <a:lnTo>
                    <a:pt x="1044" y="28"/>
                  </a:lnTo>
                  <a:lnTo>
                    <a:pt x="992" y="18"/>
                  </a:lnTo>
                  <a:lnTo>
                    <a:pt x="950" y="7"/>
                  </a:lnTo>
                  <a:lnTo>
                    <a:pt x="864" y="18"/>
                  </a:lnTo>
                  <a:lnTo>
                    <a:pt x="821" y="21"/>
                  </a:lnTo>
                  <a:lnTo>
                    <a:pt x="773" y="21"/>
                  </a:lnTo>
                  <a:lnTo>
                    <a:pt x="645" y="7"/>
                  </a:lnTo>
                  <a:lnTo>
                    <a:pt x="520" y="0"/>
                  </a:lnTo>
                  <a:lnTo>
                    <a:pt x="486" y="0"/>
                  </a:lnTo>
                  <a:lnTo>
                    <a:pt x="451" y="3"/>
                  </a:lnTo>
                  <a:lnTo>
                    <a:pt x="387" y="21"/>
                  </a:lnTo>
                  <a:lnTo>
                    <a:pt x="322" y="50"/>
                  </a:lnTo>
                  <a:lnTo>
                    <a:pt x="271" y="89"/>
                  </a:lnTo>
                  <a:lnTo>
                    <a:pt x="206" y="132"/>
                  </a:lnTo>
                  <a:lnTo>
                    <a:pt x="142" y="168"/>
                  </a:lnTo>
                  <a:lnTo>
                    <a:pt x="73" y="197"/>
                  </a:lnTo>
                  <a:lnTo>
                    <a:pt x="0" y="225"/>
                  </a:lnTo>
                  <a:lnTo>
                    <a:pt x="39" y="218"/>
                  </a:lnTo>
                  <a:lnTo>
                    <a:pt x="82" y="214"/>
                  </a:lnTo>
                  <a:lnTo>
                    <a:pt x="159" y="214"/>
                  </a:lnTo>
                  <a:lnTo>
                    <a:pt x="194" y="207"/>
                  </a:lnTo>
                  <a:lnTo>
                    <a:pt x="224" y="193"/>
                  </a:lnTo>
                  <a:lnTo>
                    <a:pt x="262" y="172"/>
                  </a:lnTo>
                  <a:lnTo>
                    <a:pt x="288" y="146"/>
                  </a:lnTo>
                  <a:lnTo>
                    <a:pt x="314" y="129"/>
                  </a:lnTo>
                  <a:lnTo>
                    <a:pt x="443" y="96"/>
                  </a:lnTo>
                  <a:lnTo>
                    <a:pt x="503" y="78"/>
                  </a:lnTo>
                  <a:lnTo>
                    <a:pt x="563" y="57"/>
                  </a:lnTo>
                  <a:lnTo>
                    <a:pt x="602" y="43"/>
                  </a:lnTo>
                  <a:lnTo>
                    <a:pt x="640" y="32"/>
                  </a:lnTo>
                  <a:lnTo>
                    <a:pt x="688" y="28"/>
                  </a:lnTo>
                  <a:lnTo>
                    <a:pt x="735" y="32"/>
                  </a:lnTo>
                  <a:lnTo>
                    <a:pt x="829" y="39"/>
                  </a:lnTo>
                  <a:lnTo>
                    <a:pt x="881" y="35"/>
                  </a:lnTo>
                  <a:lnTo>
                    <a:pt x="937" y="25"/>
                  </a:lnTo>
                  <a:lnTo>
                    <a:pt x="958" y="21"/>
                  </a:lnTo>
                  <a:lnTo>
                    <a:pt x="980" y="25"/>
                  </a:lnTo>
                  <a:lnTo>
                    <a:pt x="1023" y="35"/>
                  </a:lnTo>
                  <a:lnTo>
                    <a:pt x="1053" y="35"/>
                  </a:lnTo>
                  <a:lnTo>
                    <a:pt x="1078" y="39"/>
                  </a:lnTo>
                  <a:lnTo>
                    <a:pt x="1194" y="61"/>
                  </a:lnTo>
                  <a:lnTo>
                    <a:pt x="1199" y="61"/>
                  </a:lnTo>
                  <a:lnTo>
                    <a:pt x="1207" y="64"/>
                  </a:lnTo>
                  <a:lnTo>
                    <a:pt x="1242" y="68"/>
                  </a:lnTo>
                  <a:lnTo>
                    <a:pt x="1285" y="75"/>
                  </a:lnTo>
                  <a:lnTo>
                    <a:pt x="1332" y="82"/>
                  </a:lnTo>
                  <a:lnTo>
                    <a:pt x="1383" y="89"/>
                  </a:lnTo>
                  <a:lnTo>
                    <a:pt x="1426" y="96"/>
                  </a:lnTo>
                  <a:lnTo>
                    <a:pt x="1456" y="100"/>
                  </a:lnTo>
                  <a:lnTo>
                    <a:pt x="1465" y="104"/>
                  </a:lnTo>
                  <a:lnTo>
                    <a:pt x="1469" y="104"/>
                  </a:lnTo>
                  <a:lnTo>
                    <a:pt x="1452" y="89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7" name="Freeform 46"/>
            <p:cNvSpPr>
              <a:spLocks/>
            </p:cNvSpPr>
            <p:nvPr/>
          </p:nvSpPr>
          <p:spPr bwMode="auto">
            <a:xfrm>
              <a:off x="2053" y="3840"/>
              <a:ext cx="894" cy="197"/>
            </a:xfrm>
            <a:custGeom>
              <a:avLst/>
              <a:gdLst>
                <a:gd name="T0" fmla="*/ 30 w 894"/>
                <a:gd name="T1" fmla="*/ 190 h 197"/>
                <a:gd name="T2" fmla="*/ 43 w 894"/>
                <a:gd name="T3" fmla="*/ 186 h 197"/>
                <a:gd name="T4" fmla="*/ 82 w 894"/>
                <a:gd name="T5" fmla="*/ 186 h 197"/>
                <a:gd name="T6" fmla="*/ 116 w 894"/>
                <a:gd name="T7" fmla="*/ 179 h 197"/>
                <a:gd name="T8" fmla="*/ 159 w 894"/>
                <a:gd name="T9" fmla="*/ 165 h 197"/>
                <a:gd name="T10" fmla="*/ 211 w 894"/>
                <a:gd name="T11" fmla="*/ 136 h 197"/>
                <a:gd name="T12" fmla="*/ 241 w 894"/>
                <a:gd name="T13" fmla="*/ 111 h 197"/>
                <a:gd name="T14" fmla="*/ 318 w 894"/>
                <a:gd name="T15" fmla="*/ 61 h 197"/>
                <a:gd name="T16" fmla="*/ 408 w 894"/>
                <a:gd name="T17" fmla="*/ 40 h 197"/>
                <a:gd name="T18" fmla="*/ 434 w 894"/>
                <a:gd name="T19" fmla="*/ 36 h 197"/>
                <a:gd name="T20" fmla="*/ 460 w 894"/>
                <a:gd name="T21" fmla="*/ 29 h 197"/>
                <a:gd name="T22" fmla="*/ 498 w 894"/>
                <a:gd name="T23" fmla="*/ 22 h 197"/>
                <a:gd name="T24" fmla="*/ 567 w 894"/>
                <a:gd name="T25" fmla="*/ 4 h 197"/>
                <a:gd name="T26" fmla="*/ 601 w 894"/>
                <a:gd name="T27" fmla="*/ 0 h 197"/>
                <a:gd name="T28" fmla="*/ 653 w 894"/>
                <a:gd name="T29" fmla="*/ 0 h 197"/>
                <a:gd name="T30" fmla="*/ 726 w 894"/>
                <a:gd name="T31" fmla="*/ 4 h 197"/>
                <a:gd name="T32" fmla="*/ 752 w 894"/>
                <a:gd name="T33" fmla="*/ 7 h 197"/>
                <a:gd name="T34" fmla="*/ 889 w 894"/>
                <a:gd name="T35" fmla="*/ 4 h 197"/>
                <a:gd name="T36" fmla="*/ 846 w 894"/>
                <a:gd name="T37" fmla="*/ 14 h 197"/>
                <a:gd name="T38" fmla="*/ 778 w 894"/>
                <a:gd name="T39" fmla="*/ 14 h 197"/>
                <a:gd name="T40" fmla="*/ 735 w 894"/>
                <a:gd name="T41" fmla="*/ 11 h 197"/>
                <a:gd name="T42" fmla="*/ 649 w 894"/>
                <a:gd name="T43" fmla="*/ 7 h 197"/>
                <a:gd name="T44" fmla="*/ 619 w 894"/>
                <a:gd name="T45" fmla="*/ 7 h 197"/>
                <a:gd name="T46" fmla="*/ 559 w 894"/>
                <a:gd name="T47" fmla="*/ 29 h 197"/>
                <a:gd name="T48" fmla="*/ 473 w 894"/>
                <a:gd name="T49" fmla="*/ 61 h 197"/>
                <a:gd name="T50" fmla="*/ 425 w 894"/>
                <a:gd name="T51" fmla="*/ 72 h 197"/>
                <a:gd name="T52" fmla="*/ 348 w 894"/>
                <a:gd name="T53" fmla="*/ 90 h 197"/>
                <a:gd name="T54" fmla="*/ 292 w 894"/>
                <a:gd name="T55" fmla="*/ 108 h 197"/>
                <a:gd name="T56" fmla="*/ 254 w 894"/>
                <a:gd name="T57" fmla="*/ 140 h 197"/>
                <a:gd name="T58" fmla="*/ 193 w 894"/>
                <a:gd name="T59" fmla="*/ 179 h 197"/>
                <a:gd name="T60" fmla="*/ 108 w 894"/>
                <a:gd name="T61" fmla="*/ 193 h 197"/>
                <a:gd name="T62" fmla="*/ 17 w 894"/>
                <a:gd name="T63" fmla="*/ 193 h 197"/>
                <a:gd name="T64" fmla="*/ 0 w 894"/>
                <a:gd name="T65" fmla="*/ 197 h 1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94" h="197">
                  <a:moveTo>
                    <a:pt x="4" y="197"/>
                  </a:moveTo>
                  <a:lnTo>
                    <a:pt x="30" y="190"/>
                  </a:lnTo>
                  <a:lnTo>
                    <a:pt x="39" y="190"/>
                  </a:lnTo>
                  <a:lnTo>
                    <a:pt x="43" y="186"/>
                  </a:lnTo>
                  <a:lnTo>
                    <a:pt x="69" y="186"/>
                  </a:lnTo>
                  <a:lnTo>
                    <a:pt x="82" y="186"/>
                  </a:lnTo>
                  <a:lnTo>
                    <a:pt x="99" y="183"/>
                  </a:lnTo>
                  <a:lnTo>
                    <a:pt x="116" y="179"/>
                  </a:lnTo>
                  <a:lnTo>
                    <a:pt x="129" y="176"/>
                  </a:lnTo>
                  <a:lnTo>
                    <a:pt x="159" y="165"/>
                  </a:lnTo>
                  <a:lnTo>
                    <a:pt x="176" y="158"/>
                  </a:lnTo>
                  <a:lnTo>
                    <a:pt x="211" y="136"/>
                  </a:lnTo>
                  <a:lnTo>
                    <a:pt x="228" y="122"/>
                  </a:lnTo>
                  <a:lnTo>
                    <a:pt x="241" y="111"/>
                  </a:lnTo>
                  <a:lnTo>
                    <a:pt x="262" y="97"/>
                  </a:lnTo>
                  <a:lnTo>
                    <a:pt x="318" y="61"/>
                  </a:lnTo>
                  <a:lnTo>
                    <a:pt x="387" y="43"/>
                  </a:lnTo>
                  <a:lnTo>
                    <a:pt x="408" y="40"/>
                  </a:lnTo>
                  <a:lnTo>
                    <a:pt x="421" y="40"/>
                  </a:lnTo>
                  <a:lnTo>
                    <a:pt x="434" y="36"/>
                  </a:lnTo>
                  <a:lnTo>
                    <a:pt x="451" y="32"/>
                  </a:lnTo>
                  <a:lnTo>
                    <a:pt x="460" y="29"/>
                  </a:lnTo>
                  <a:lnTo>
                    <a:pt x="477" y="25"/>
                  </a:lnTo>
                  <a:lnTo>
                    <a:pt x="498" y="22"/>
                  </a:lnTo>
                  <a:lnTo>
                    <a:pt x="528" y="11"/>
                  </a:lnTo>
                  <a:lnTo>
                    <a:pt x="567" y="4"/>
                  </a:lnTo>
                  <a:lnTo>
                    <a:pt x="589" y="0"/>
                  </a:lnTo>
                  <a:lnTo>
                    <a:pt x="601" y="0"/>
                  </a:lnTo>
                  <a:lnTo>
                    <a:pt x="614" y="0"/>
                  </a:lnTo>
                  <a:lnTo>
                    <a:pt x="653" y="0"/>
                  </a:lnTo>
                  <a:lnTo>
                    <a:pt x="692" y="0"/>
                  </a:lnTo>
                  <a:lnTo>
                    <a:pt x="726" y="4"/>
                  </a:lnTo>
                  <a:lnTo>
                    <a:pt x="735" y="7"/>
                  </a:lnTo>
                  <a:lnTo>
                    <a:pt x="752" y="7"/>
                  </a:lnTo>
                  <a:lnTo>
                    <a:pt x="855" y="4"/>
                  </a:lnTo>
                  <a:lnTo>
                    <a:pt x="889" y="4"/>
                  </a:lnTo>
                  <a:lnTo>
                    <a:pt x="894" y="7"/>
                  </a:lnTo>
                  <a:lnTo>
                    <a:pt x="846" y="14"/>
                  </a:lnTo>
                  <a:lnTo>
                    <a:pt x="808" y="14"/>
                  </a:lnTo>
                  <a:lnTo>
                    <a:pt x="778" y="14"/>
                  </a:lnTo>
                  <a:lnTo>
                    <a:pt x="765" y="11"/>
                  </a:lnTo>
                  <a:lnTo>
                    <a:pt x="735" y="11"/>
                  </a:lnTo>
                  <a:lnTo>
                    <a:pt x="662" y="4"/>
                  </a:lnTo>
                  <a:lnTo>
                    <a:pt x="649" y="7"/>
                  </a:lnTo>
                  <a:lnTo>
                    <a:pt x="640" y="7"/>
                  </a:lnTo>
                  <a:lnTo>
                    <a:pt x="619" y="7"/>
                  </a:lnTo>
                  <a:lnTo>
                    <a:pt x="589" y="18"/>
                  </a:lnTo>
                  <a:lnTo>
                    <a:pt x="559" y="29"/>
                  </a:lnTo>
                  <a:lnTo>
                    <a:pt x="533" y="40"/>
                  </a:lnTo>
                  <a:lnTo>
                    <a:pt x="473" y="61"/>
                  </a:lnTo>
                  <a:lnTo>
                    <a:pt x="455" y="65"/>
                  </a:lnTo>
                  <a:lnTo>
                    <a:pt x="425" y="72"/>
                  </a:lnTo>
                  <a:lnTo>
                    <a:pt x="370" y="86"/>
                  </a:lnTo>
                  <a:lnTo>
                    <a:pt x="348" y="90"/>
                  </a:lnTo>
                  <a:lnTo>
                    <a:pt x="318" y="97"/>
                  </a:lnTo>
                  <a:lnTo>
                    <a:pt x="292" y="108"/>
                  </a:lnTo>
                  <a:lnTo>
                    <a:pt x="275" y="122"/>
                  </a:lnTo>
                  <a:lnTo>
                    <a:pt x="254" y="140"/>
                  </a:lnTo>
                  <a:lnTo>
                    <a:pt x="224" y="165"/>
                  </a:lnTo>
                  <a:lnTo>
                    <a:pt x="193" y="179"/>
                  </a:lnTo>
                  <a:lnTo>
                    <a:pt x="146" y="193"/>
                  </a:lnTo>
                  <a:lnTo>
                    <a:pt x="108" y="193"/>
                  </a:lnTo>
                  <a:lnTo>
                    <a:pt x="35" y="193"/>
                  </a:lnTo>
                  <a:lnTo>
                    <a:pt x="17" y="193"/>
                  </a:lnTo>
                  <a:lnTo>
                    <a:pt x="4" y="197"/>
                  </a:lnTo>
                  <a:lnTo>
                    <a:pt x="0" y="197"/>
                  </a:lnTo>
                  <a:lnTo>
                    <a:pt x="4" y="197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8" name="Freeform 47"/>
            <p:cNvSpPr>
              <a:spLocks/>
            </p:cNvSpPr>
            <p:nvPr/>
          </p:nvSpPr>
          <p:spPr bwMode="auto">
            <a:xfrm>
              <a:off x="1057" y="3400"/>
              <a:ext cx="657" cy="451"/>
            </a:xfrm>
            <a:custGeom>
              <a:avLst/>
              <a:gdLst>
                <a:gd name="T0" fmla="*/ 4 w 657"/>
                <a:gd name="T1" fmla="*/ 0 h 451"/>
                <a:gd name="T2" fmla="*/ 171 w 657"/>
                <a:gd name="T3" fmla="*/ 136 h 451"/>
                <a:gd name="T4" fmla="*/ 348 w 657"/>
                <a:gd name="T5" fmla="*/ 265 h 451"/>
                <a:gd name="T6" fmla="*/ 433 w 657"/>
                <a:gd name="T7" fmla="*/ 322 h 451"/>
                <a:gd name="T8" fmla="*/ 511 w 657"/>
                <a:gd name="T9" fmla="*/ 376 h 451"/>
                <a:gd name="T10" fmla="*/ 588 w 657"/>
                <a:gd name="T11" fmla="*/ 415 h 451"/>
                <a:gd name="T12" fmla="*/ 657 w 657"/>
                <a:gd name="T13" fmla="*/ 444 h 451"/>
                <a:gd name="T14" fmla="*/ 657 w 657"/>
                <a:gd name="T15" fmla="*/ 451 h 451"/>
                <a:gd name="T16" fmla="*/ 614 w 657"/>
                <a:gd name="T17" fmla="*/ 433 h 451"/>
                <a:gd name="T18" fmla="*/ 584 w 657"/>
                <a:gd name="T19" fmla="*/ 415 h 451"/>
                <a:gd name="T20" fmla="*/ 558 w 657"/>
                <a:gd name="T21" fmla="*/ 404 h 451"/>
                <a:gd name="T22" fmla="*/ 537 w 657"/>
                <a:gd name="T23" fmla="*/ 394 h 451"/>
                <a:gd name="T24" fmla="*/ 506 w 657"/>
                <a:gd name="T25" fmla="*/ 379 h 451"/>
                <a:gd name="T26" fmla="*/ 485 w 657"/>
                <a:gd name="T27" fmla="*/ 365 h 451"/>
                <a:gd name="T28" fmla="*/ 391 w 657"/>
                <a:gd name="T29" fmla="*/ 304 h 451"/>
                <a:gd name="T30" fmla="*/ 300 w 657"/>
                <a:gd name="T31" fmla="*/ 240 h 451"/>
                <a:gd name="T32" fmla="*/ 219 w 657"/>
                <a:gd name="T33" fmla="*/ 179 h 451"/>
                <a:gd name="T34" fmla="*/ 150 w 657"/>
                <a:gd name="T35" fmla="*/ 125 h 451"/>
                <a:gd name="T36" fmla="*/ 90 w 657"/>
                <a:gd name="T37" fmla="*/ 75 h 451"/>
                <a:gd name="T38" fmla="*/ 43 w 657"/>
                <a:gd name="T39" fmla="*/ 39 h 451"/>
                <a:gd name="T40" fmla="*/ 25 w 657"/>
                <a:gd name="T41" fmla="*/ 25 h 451"/>
                <a:gd name="T42" fmla="*/ 13 w 657"/>
                <a:gd name="T43" fmla="*/ 11 h 451"/>
                <a:gd name="T44" fmla="*/ 4 w 657"/>
                <a:gd name="T45" fmla="*/ 7 h 451"/>
                <a:gd name="T46" fmla="*/ 0 w 657"/>
                <a:gd name="T47" fmla="*/ 3 h 451"/>
                <a:gd name="T48" fmla="*/ 4 w 657"/>
                <a:gd name="T49" fmla="*/ 0 h 4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57" h="451">
                  <a:moveTo>
                    <a:pt x="4" y="0"/>
                  </a:moveTo>
                  <a:lnTo>
                    <a:pt x="171" y="136"/>
                  </a:lnTo>
                  <a:lnTo>
                    <a:pt x="348" y="265"/>
                  </a:lnTo>
                  <a:lnTo>
                    <a:pt x="433" y="322"/>
                  </a:lnTo>
                  <a:lnTo>
                    <a:pt x="511" y="376"/>
                  </a:lnTo>
                  <a:lnTo>
                    <a:pt x="588" y="415"/>
                  </a:lnTo>
                  <a:lnTo>
                    <a:pt x="657" y="444"/>
                  </a:lnTo>
                  <a:lnTo>
                    <a:pt x="657" y="451"/>
                  </a:lnTo>
                  <a:lnTo>
                    <a:pt x="614" y="433"/>
                  </a:lnTo>
                  <a:lnTo>
                    <a:pt x="584" y="415"/>
                  </a:lnTo>
                  <a:lnTo>
                    <a:pt x="558" y="404"/>
                  </a:lnTo>
                  <a:lnTo>
                    <a:pt x="537" y="394"/>
                  </a:lnTo>
                  <a:lnTo>
                    <a:pt x="506" y="379"/>
                  </a:lnTo>
                  <a:lnTo>
                    <a:pt x="485" y="365"/>
                  </a:lnTo>
                  <a:lnTo>
                    <a:pt x="391" y="304"/>
                  </a:lnTo>
                  <a:lnTo>
                    <a:pt x="300" y="240"/>
                  </a:lnTo>
                  <a:lnTo>
                    <a:pt x="219" y="179"/>
                  </a:lnTo>
                  <a:lnTo>
                    <a:pt x="150" y="125"/>
                  </a:lnTo>
                  <a:lnTo>
                    <a:pt x="90" y="75"/>
                  </a:lnTo>
                  <a:lnTo>
                    <a:pt x="43" y="39"/>
                  </a:lnTo>
                  <a:lnTo>
                    <a:pt x="25" y="25"/>
                  </a:lnTo>
                  <a:lnTo>
                    <a:pt x="13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9" name="Freeform 48"/>
            <p:cNvSpPr>
              <a:spLocks/>
            </p:cNvSpPr>
            <p:nvPr/>
          </p:nvSpPr>
          <p:spPr bwMode="auto">
            <a:xfrm>
              <a:off x="1018" y="3360"/>
              <a:ext cx="73" cy="61"/>
            </a:xfrm>
            <a:custGeom>
              <a:avLst/>
              <a:gdLst>
                <a:gd name="T0" fmla="*/ 30 w 73"/>
                <a:gd name="T1" fmla="*/ 40 h 61"/>
                <a:gd name="T2" fmla="*/ 39 w 73"/>
                <a:gd name="T3" fmla="*/ 18 h 61"/>
                <a:gd name="T4" fmla="*/ 43 w 73"/>
                <a:gd name="T5" fmla="*/ 8 h 61"/>
                <a:gd name="T6" fmla="*/ 56 w 73"/>
                <a:gd name="T7" fmla="*/ 0 h 61"/>
                <a:gd name="T8" fmla="*/ 56 w 73"/>
                <a:gd name="T9" fmla="*/ 18 h 61"/>
                <a:gd name="T10" fmla="*/ 47 w 73"/>
                <a:gd name="T11" fmla="*/ 29 h 61"/>
                <a:gd name="T12" fmla="*/ 30 w 73"/>
                <a:gd name="T13" fmla="*/ 40 h 61"/>
                <a:gd name="T14" fmla="*/ 43 w 73"/>
                <a:gd name="T15" fmla="*/ 36 h 61"/>
                <a:gd name="T16" fmla="*/ 60 w 73"/>
                <a:gd name="T17" fmla="*/ 40 h 61"/>
                <a:gd name="T18" fmla="*/ 73 w 73"/>
                <a:gd name="T19" fmla="*/ 51 h 61"/>
                <a:gd name="T20" fmla="*/ 60 w 73"/>
                <a:gd name="T21" fmla="*/ 54 h 61"/>
                <a:gd name="T22" fmla="*/ 47 w 73"/>
                <a:gd name="T23" fmla="*/ 51 h 61"/>
                <a:gd name="T24" fmla="*/ 30 w 73"/>
                <a:gd name="T25" fmla="*/ 40 h 61"/>
                <a:gd name="T26" fmla="*/ 30 w 73"/>
                <a:gd name="T27" fmla="*/ 51 h 61"/>
                <a:gd name="T28" fmla="*/ 21 w 73"/>
                <a:gd name="T29" fmla="*/ 61 h 61"/>
                <a:gd name="T30" fmla="*/ 17 w 73"/>
                <a:gd name="T31" fmla="*/ 54 h 61"/>
                <a:gd name="T32" fmla="*/ 17 w 73"/>
                <a:gd name="T33" fmla="*/ 51 h 61"/>
                <a:gd name="T34" fmla="*/ 30 w 73"/>
                <a:gd name="T35" fmla="*/ 43 h 61"/>
                <a:gd name="T36" fmla="*/ 13 w 73"/>
                <a:gd name="T37" fmla="*/ 40 h 61"/>
                <a:gd name="T38" fmla="*/ 0 w 73"/>
                <a:gd name="T39" fmla="*/ 29 h 61"/>
                <a:gd name="T40" fmla="*/ 9 w 73"/>
                <a:gd name="T41" fmla="*/ 25 h 61"/>
                <a:gd name="T42" fmla="*/ 17 w 73"/>
                <a:gd name="T43" fmla="*/ 29 h 61"/>
                <a:gd name="T44" fmla="*/ 30 w 73"/>
                <a:gd name="T45" fmla="*/ 43 h 61"/>
                <a:gd name="T46" fmla="*/ 17 w 73"/>
                <a:gd name="T47" fmla="*/ 11 h 61"/>
                <a:gd name="T48" fmla="*/ 21 w 73"/>
                <a:gd name="T49" fmla="*/ 4 h 61"/>
                <a:gd name="T50" fmla="*/ 26 w 73"/>
                <a:gd name="T51" fmla="*/ 4 h 61"/>
                <a:gd name="T52" fmla="*/ 30 w 73"/>
                <a:gd name="T53" fmla="*/ 15 h 61"/>
                <a:gd name="T54" fmla="*/ 30 w 73"/>
                <a:gd name="T55" fmla="*/ 25 h 61"/>
                <a:gd name="T56" fmla="*/ 30 w 73"/>
                <a:gd name="T57" fmla="*/ 4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3" h="61">
                  <a:moveTo>
                    <a:pt x="30" y="40"/>
                  </a:moveTo>
                  <a:lnTo>
                    <a:pt x="39" y="18"/>
                  </a:lnTo>
                  <a:lnTo>
                    <a:pt x="43" y="8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7" y="29"/>
                  </a:lnTo>
                  <a:lnTo>
                    <a:pt x="30" y="40"/>
                  </a:lnTo>
                  <a:lnTo>
                    <a:pt x="43" y="36"/>
                  </a:lnTo>
                  <a:lnTo>
                    <a:pt x="60" y="40"/>
                  </a:lnTo>
                  <a:lnTo>
                    <a:pt x="73" y="51"/>
                  </a:lnTo>
                  <a:lnTo>
                    <a:pt x="60" y="54"/>
                  </a:lnTo>
                  <a:lnTo>
                    <a:pt x="47" y="51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1" y="61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30" y="43"/>
                  </a:lnTo>
                  <a:lnTo>
                    <a:pt x="13" y="40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17" y="29"/>
                  </a:lnTo>
                  <a:lnTo>
                    <a:pt x="30" y="43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15"/>
                  </a:lnTo>
                  <a:lnTo>
                    <a:pt x="30" y="25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0" name="Freeform 49"/>
            <p:cNvSpPr>
              <a:spLocks/>
            </p:cNvSpPr>
            <p:nvPr/>
          </p:nvSpPr>
          <p:spPr bwMode="auto">
            <a:xfrm>
              <a:off x="1082" y="3389"/>
              <a:ext cx="73" cy="61"/>
            </a:xfrm>
            <a:custGeom>
              <a:avLst/>
              <a:gdLst>
                <a:gd name="T0" fmla="*/ 35 w 73"/>
                <a:gd name="T1" fmla="*/ 39 h 61"/>
                <a:gd name="T2" fmla="*/ 39 w 73"/>
                <a:gd name="T3" fmla="*/ 18 h 61"/>
                <a:gd name="T4" fmla="*/ 43 w 73"/>
                <a:gd name="T5" fmla="*/ 7 h 61"/>
                <a:gd name="T6" fmla="*/ 56 w 73"/>
                <a:gd name="T7" fmla="*/ 0 h 61"/>
                <a:gd name="T8" fmla="*/ 56 w 73"/>
                <a:gd name="T9" fmla="*/ 18 h 61"/>
                <a:gd name="T10" fmla="*/ 48 w 73"/>
                <a:gd name="T11" fmla="*/ 32 h 61"/>
                <a:gd name="T12" fmla="*/ 35 w 73"/>
                <a:gd name="T13" fmla="*/ 39 h 61"/>
                <a:gd name="T14" fmla="*/ 43 w 73"/>
                <a:gd name="T15" fmla="*/ 36 h 61"/>
                <a:gd name="T16" fmla="*/ 73 w 73"/>
                <a:gd name="T17" fmla="*/ 50 h 61"/>
                <a:gd name="T18" fmla="*/ 61 w 73"/>
                <a:gd name="T19" fmla="*/ 54 h 61"/>
                <a:gd name="T20" fmla="*/ 48 w 73"/>
                <a:gd name="T21" fmla="*/ 54 h 61"/>
                <a:gd name="T22" fmla="*/ 35 w 73"/>
                <a:gd name="T23" fmla="*/ 39 h 61"/>
                <a:gd name="T24" fmla="*/ 30 w 73"/>
                <a:gd name="T25" fmla="*/ 50 h 61"/>
                <a:gd name="T26" fmla="*/ 22 w 73"/>
                <a:gd name="T27" fmla="*/ 61 h 61"/>
                <a:gd name="T28" fmla="*/ 18 w 73"/>
                <a:gd name="T29" fmla="*/ 54 h 61"/>
                <a:gd name="T30" fmla="*/ 22 w 73"/>
                <a:gd name="T31" fmla="*/ 50 h 61"/>
                <a:gd name="T32" fmla="*/ 35 w 73"/>
                <a:gd name="T33" fmla="*/ 43 h 61"/>
                <a:gd name="T34" fmla="*/ 13 w 73"/>
                <a:gd name="T35" fmla="*/ 39 h 61"/>
                <a:gd name="T36" fmla="*/ 0 w 73"/>
                <a:gd name="T37" fmla="*/ 29 h 61"/>
                <a:gd name="T38" fmla="*/ 9 w 73"/>
                <a:gd name="T39" fmla="*/ 25 h 61"/>
                <a:gd name="T40" fmla="*/ 22 w 73"/>
                <a:gd name="T41" fmla="*/ 32 h 61"/>
                <a:gd name="T42" fmla="*/ 35 w 73"/>
                <a:gd name="T43" fmla="*/ 43 h 61"/>
                <a:gd name="T44" fmla="*/ 18 w 73"/>
                <a:gd name="T45" fmla="*/ 11 h 61"/>
                <a:gd name="T46" fmla="*/ 22 w 73"/>
                <a:gd name="T47" fmla="*/ 4 h 61"/>
                <a:gd name="T48" fmla="*/ 26 w 73"/>
                <a:gd name="T49" fmla="*/ 4 h 61"/>
                <a:gd name="T50" fmla="*/ 30 w 73"/>
                <a:gd name="T51" fmla="*/ 14 h 61"/>
                <a:gd name="T52" fmla="*/ 30 w 73"/>
                <a:gd name="T53" fmla="*/ 25 h 61"/>
                <a:gd name="T54" fmla="*/ 35 w 73"/>
                <a:gd name="T55" fmla="*/ 39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3" h="61">
                  <a:moveTo>
                    <a:pt x="35" y="39"/>
                  </a:moveTo>
                  <a:lnTo>
                    <a:pt x="39" y="18"/>
                  </a:lnTo>
                  <a:lnTo>
                    <a:pt x="43" y="7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8" y="32"/>
                  </a:lnTo>
                  <a:lnTo>
                    <a:pt x="35" y="39"/>
                  </a:lnTo>
                  <a:lnTo>
                    <a:pt x="43" y="36"/>
                  </a:lnTo>
                  <a:lnTo>
                    <a:pt x="73" y="50"/>
                  </a:lnTo>
                  <a:lnTo>
                    <a:pt x="61" y="54"/>
                  </a:lnTo>
                  <a:lnTo>
                    <a:pt x="48" y="54"/>
                  </a:lnTo>
                  <a:lnTo>
                    <a:pt x="35" y="39"/>
                  </a:lnTo>
                  <a:lnTo>
                    <a:pt x="30" y="50"/>
                  </a:lnTo>
                  <a:lnTo>
                    <a:pt x="22" y="61"/>
                  </a:lnTo>
                  <a:lnTo>
                    <a:pt x="18" y="54"/>
                  </a:lnTo>
                  <a:lnTo>
                    <a:pt x="22" y="50"/>
                  </a:lnTo>
                  <a:lnTo>
                    <a:pt x="35" y="43"/>
                  </a:lnTo>
                  <a:lnTo>
                    <a:pt x="13" y="39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22" y="32"/>
                  </a:lnTo>
                  <a:lnTo>
                    <a:pt x="35" y="43"/>
                  </a:lnTo>
                  <a:lnTo>
                    <a:pt x="18" y="11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14"/>
                  </a:lnTo>
                  <a:lnTo>
                    <a:pt x="30" y="25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1" name="Freeform 50"/>
            <p:cNvSpPr>
              <a:spLocks/>
            </p:cNvSpPr>
            <p:nvPr/>
          </p:nvSpPr>
          <p:spPr bwMode="auto">
            <a:xfrm>
              <a:off x="1035" y="3436"/>
              <a:ext cx="69" cy="53"/>
            </a:xfrm>
            <a:custGeom>
              <a:avLst/>
              <a:gdLst>
                <a:gd name="T0" fmla="*/ 43 w 69"/>
                <a:gd name="T1" fmla="*/ 35 h 53"/>
                <a:gd name="T2" fmla="*/ 22 w 69"/>
                <a:gd name="T3" fmla="*/ 21 h 53"/>
                <a:gd name="T4" fmla="*/ 13 w 69"/>
                <a:gd name="T5" fmla="*/ 10 h 53"/>
                <a:gd name="T6" fmla="*/ 13 w 69"/>
                <a:gd name="T7" fmla="*/ 0 h 53"/>
                <a:gd name="T8" fmla="*/ 30 w 69"/>
                <a:gd name="T9" fmla="*/ 7 h 53"/>
                <a:gd name="T10" fmla="*/ 39 w 69"/>
                <a:gd name="T11" fmla="*/ 18 h 53"/>
                <a:gd name="T12" fmla="*/ 43 w 69"/>
                <a:gd name="T13" fmla="*/ 32 h 53"/>
                <a:gd name="T14" fmla="*/ 43 w 69"/>
                <a:gd name="T15" fmla="*/ 25 h 53"/>
                <a:gd name="T16" fmla="*/ 56 w 69"/>
                <a:gd name="T17" fmla="*/ 14 h 53"/>
                <a:gd name="T18" fmla="*/ 69 w 69"/>
                <a:gd name="T19" fmla="*/ 7 h 53"/>
                <a:gd name="T20" fmla="*/ 69 w 69"/>
                <a:gd name="T21" fmla="*/ 18 h 53"/>
                <a:gd name="T22" fmla="*/ 65 w 69"/>
                <a:gd name="T23" fmla="*/ 25 h 53"/>
                <a:gd name="T24" fmla="*/ 43 w 69"/>
                <a:gd name="T25" fmla="*/ 35 h 53"/>
                <a:gd name="T26" fmla="*/ 56 w 69"/>
                <a:gd name="T27" fmla="*/ 39 h 53"/>
                <a:gd name="T28" fmla="*/ 65 w 69"/>
                <a:gd name="T29" fmla="*/ 53 h 53"/>
                <a:gd name="T30" fmla="*/ 52 w 69"/>
                <a:gd name="T31" fmla="*/ 46 h 53"/>
                <a:gd name="T32" fmla="*/ 47 w 69"/>
                <a:gd name="T33" fmla="*/ 35 h 53"/>
                <a:gd name="T34" fmla="*/ 35 w 69"/>
                <a:gd name="T35" fmla="*/ 46 h 53"/>
                <a:gd name="T36" fmla="*/ 22 w 69"/>
                <a:gd name="T37" fmla="*/ 53 h 53"/>
                <a:gd name="T38" fmla="*/ 22 w 69"/>
                <a:gd name="T39" fmla="*/ 43 h 53"/>
                <a:gd name="T40" fmla="*/ 30 w 69"/>
                <a:gd name="T41" fmla="*/ 39 h 53"/>
                <a:gd name="T42" fmla="*/ 47 w 69"/>
                <a:gd name="T43" fmla="*/ 35 h 53"/>
                <a:gd name="T44" fmla="*/ 26 w 69"/>
                <a:gd name="T45" fmla="*/ 35 h 53"/>
                <a:gd name="T46" fmla="*/ 4 w 69"/>
                <a:gd name="T47" fmla="*/ 32 h 53"/>
                <a:gd name="T48" fmla="*/ 0 w 69"/>
                <a:gd name="T49" fmla="*/ 28 h 53"/>
                <a:gd name="T50" fmla="*/ 4 w 69"/>
                <a:gd name="T51" fmla="*/ 25 h 53"/>
                <a:gd name="T52" fmla="*/ 17 w 69"/>
                <a:gd name="T53" fmla="*/ 25 h 53"/>
                <a:gd name="T54" fmla="*/ 30 w 69"/>
                <a:gd name="T55" fmla="*/ 28 h 53"/>
                <a:gd name="T56" fmla="*/ 43 w 69"/>
                <a:gd name="T57" fmla="*/ 35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9" h="53">
                  <a:moveTo>
                    <a:pt x="43" y="35"/>
                  </a:moveTo>
                  <a:lnTo>
                    <a:pt x="22" y="21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9" y="18"/>
                  </a:lnTo>
                  <a:lnTo>
                    <a:pt x="43" y="32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69" y="7"/>
                  </a:lnTo>
                  <a:lnTo>
                    <a:pt x="69" y="18"/>
                  </a:lnTo>
                  <a:lnTo>
                    <a:pt x="65" y="25"/>
                  </a:lnTo>
                  <a:lnTo>
                    <a:pt x="43" y="35"/>
                  </a:lnTo>
                  <a:lnTo>
                    <a:pt x="56" y="39"/>
                  </a:lnTo>
                  <a:lnTo>
                    <a:pt x="65" y="53"/>
                  </a:lnTo>
                  <a:lnTo>
                    <a:pt x="52" y="46"/>
                  </a:lnTo>
                  <a:lnTo>
                    <a:pt x="47" y="35"/>
                  </a:lnTo>
                  <a:lnTo>
                    <a:pt x="35" y="46"/>
                  </a:lnTo>
                  <a:lnTo>
                    <a:pt x="22" y="53"/>
                  </a:lnTo>
                  <a:lnTo>
                    <a:pt x="22" y="43"/>
                  </a:lnTo>
                  <a:lnTo>
                    <a:pt x="30" y="39"/>
                  </a:lnTo>
                  <a:lnTo>
                    <a:pt x="47" y="35"/>
                  </a:lnTo>
                  <a:lnTo>
                    <a:pt x="26" y="35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7" y="25"/>
                  </a:lnTo>
                  <a:lnTo>
                    <a:pt x="30" y="28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2" name="Freeform 51"/>
            <p:cNvSpPr>
              <a:spLocks/>
            </p:cNvSpPr>
            <p:nvPr/>
          </p:nvSpPr>
          <p:spPr bwMode="auto">
            <a:xfrm>
              <a:off x="1125" y="3439"/>
              <a:ext cx="82" cy="65"/>
            </a:xfrm>
            <a:custGeom>
              <a:avLst/>
              <a:gdLst>
                <a:gd name="T0" fmla="*/ 30 w 82"/>
                <a:gd name="T1" fmla="*/ 29 h 65"/>
                <a:gd name="T2" fmla="*/ 56 w 82"/>
                <a:gd name="T3" fmla="*/ 22 h 65"/>
                <a:gd name="T4" fmla="*/ 69 w 82"/>
                <a:gd name="T5" fmla="*/ 22 h 65"/>
                <a:gd name="T6" fmla="*/ 82 w 82"/>
                <a:gd name="T7" fmla="*/ 29 h 65"/>
                <a:gd name="T8" fmla="*/ 65 w 82"/>
                <a:gd name="T9" fmla="*/ 36 h 65"/>
                <a:gd name="T10" fmla="*/ 48 w 82"/>
                <a:gd name="T11" fmla="*/ 36 h 65"/>
                <a:gd name="T12" fmla="*/ 30 w 82"/>
                <a:gd name="T13" fmla="*/ 29 h 65"/>
                <a:gd name="T14" fmla="*/ 39 w 82"/>
                <a:gd name="T15" fmla="*/ 36 h 65"/>
                <a:gd name="T16" fmla="*/ 43 w 82"/>
                <a:gd name="T17" fmla="*/ 50 h 65"/>
                <a:gd name="T18" fmla="*/ 39 w 82"/>
                <a:gd name="T19" fmla="*/ 65 h 65"/>
                <a:gd name="T20" fmla="*/ 26 w 82"/>
                <a:gd name="T21" fmla="*/ 57 h 65"/>
                <a:gd name="T22" fmla="*/ 26 w 82"/>
                <a:gd name="T23" fmla="*/ 47 h 65"/>
                <a:gd name="T24" fmla="*/ 30 w 82"/>
                <a:gd name="T25" fmla="*/ 29 h 65"/>
                <a:gd name="T26" fmla="*/ 18 w 82"/>
                <a:gd name="T27" fmla="*/ 32 h 65"/>
                <a:gd name="T28" fmla="*/ 0 w 82"/>
                <a:gd name="T29" fmla="*/ 32 h 65"/>
                <a:gd name="T30" fmla="*/ 5 w 82"/>
                <a:gd name="T31" fmla="*/ 25 h 65"/>
                <a:gd name="T32" fmla="*/ 13 w 82"/>
                <a:gd name="T33" fmla="*/ 25 h 65"/>
                <a:gd name="T34" fmla="*/ 26 w 82"/>
                <a:gd name="T35" fmla="*/ 32 h 65"/>
                <a:gd name="T36" fmla="*/ 22 w 82"/>
                <a:gd name="T37" fmla="*/ 15 h 65"/>
                <a:gd name="T38" fmla="*/ 26 w 82"/>
                <a:gd name="T39" fmla="*/ 0 h 65"/>
                <a:gd name="T40" fmla="*/ 35 w 82"/>
                <a:gd name="T41" fmla="*/ 7 h 65"/>
                <a:gd name="T42" fmla="*/ 30 w 82"/>
                <a:gd name="T43" fmla="*/ 15 h 65"/>
                <a:gd name="T44" fmla="*/ 26 w 82"/>
                <a:gd name="T45" fmla="*/ 32 h 65"/>
                <a:gd name="T46" fmla="*/ 52 w 82"/>
                <a:gd name="T47" fmla="*/ 4 h 65"/>
                <a:gd name="T48" fmla="*/ 61 w 82"/>
                <a:gd name="T49" fmla="*/ 4 h 65"/>
                <a:gd name="T50" fmla="*/ 65 w 82"/>
                <a:gd name="T51" fmla="*/ 7 h 65"/>
                <a:gd name="T52" fmla="*/ 56 w 82"/>
                <a:gd name="T53" fmla="*/ 18 h 65"/>
                <a:gd name="T54" fmla="*/ 43 w 82"/>
                <a:gd name="T55" fmla="*/ 22 h 65"/>
                <a:gd name="T56" fmla="*/ 30 w 82"/>
                <a:gd name="T57" fmla="*/ 29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2" h="65">
                  <a:moveTo>
                    <a:pt x="30" y="29"/>
                  </a:moveTo>
                  <a:lnTo>
                    <a:pt x="56" y="22"/>
                  </a:lnTo>
                  <a:lnTo>
                    <a:pt x="69" y="22"/>
                  </a:lnTo>
                  <a:lnTo>
                    <a:pt x="82" y="29"/>
                  </a:lnTo>
                  <a:lnTo>
                    <a:pt x="65" y="36"/>
                  </a:lnTo>
                  <a:lnTo>
                    <a:pt x="48" y="36"/>
                  </a:lnTo>
                  <a:lnTo>
                    <a:pt x="30" y="29"/>
                  </a:lnTo>
                  <a:lnTo>
                    <a:pt x="39" y="36"/>
                  </a:lnTo>
                  <a:lnTo>
                    <a:pt x="43" y="50"/>
                  </a:lnTo>
                  <a:lnTo>
                    <a:pt x="39" y="65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0" y="29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32"/>
                  </a:lnTo>
                  <a:lnTo>
                    <a:pt x="22" y="15"/>
                  </a:lnTo>
                  <a:lnTo>
                    <a:pt x="26" y="0"/>
                  </a:lnTo>
                  <a:lnTo>
                    <a:pt x="35" y="7"/>
                  </a:lnTo>
                  <a:lnTo>
                    <a:pt x="30" y="15"/>
                  </a:lnTo>
                  <a:lnTo>
                    <a:pt x="26" y="32"/>
                  </a:lnTo>
                  <a:lnTo>
                    <a:pt x="52" y="4"/>
                  </a:lnTo>
                  <a:lnTo>
                    <a:pt x="61" y="4"/>
                  </a:lnTo>
                  <a:lnTo>
                    <a:pt x="65" y="7"/>
                  </a:lnTo>
                  <a:lnTo>
                    <a:pt x="56" y="18"/>
                  </a:lnTo>
                  <a:lnTo>
                    <a:pt x="43" y="22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3" name="Freeform 52"/>
            <p:cNvSpPr>
              <a:spLocks/>
            </p:cNvSpPr>
            <p:nvPr/>
          </p:nvSpPr>
          <p:spPr bwMode="auto">
            <a:xfrm>
              <a:off x="1181" y="3482"/>
              <a:ext cx="69" cy="72"/>
            </a:xfrm>
            <a:custGeom>
              <a:avLst/>
              <a:gdLst>
                <a:gd name="T0" fmla="*/ 22 w 69"/>
                <a:gd name="T1" fmla="*/ 32 h 72"/>
                <a:gd name="T2" fmla="*/ 43 w 69"/>
                <a:gd name="T3" fmla="*/ 22 h 72"/>
                <a:gd name="T4" fmla="*/ 56 w 69"/>
                <a:gd name="T5" fmla="*/ 22 h 72"/>
                <a:gd name="T6" fmla="*/ 69 w 69"/>
                <a:gd name="T7" fmla="*/ 25 h 72"/>
                <a:gd name="T8" fmla="*/ 56 w 69"/>
                <a:gd name="T9" fmla="*/ 36 h 72"/>
                <a:gd name="T10" fmla="*/ 39 w 69"/>
                <a:gd name="T11" fmla="*/ 40 h 72"/>
                <a:gd name="T12" fmla="*/ 22 w 69"/>
                <a:gd name="T13" fmla="*/ 32 h 72"/>
                <a:gd name="T14" fmla="*/ 35 w 69"/>
                <a:gd name="T15" fmla="*/ 40 h 72"/>
                <a:gd name="T16" fmla="*/ 39 w 69"/>
                <a:gd name="T17" fmla="*/ 57 h 72"/>
                <a:gd name="T18" fmla="*/ 43 w 69"/>
                <a:gd name="T19" fmla="*/ 72 h 72"/>
                <a:gd name="T20" fmla="*/ 30 w 69"/>
                <a:gd name="T21" fmla="*/ 65 h 72"/>
                <a:gd name="T22" fmla="*/ 26 w 69"/>
                <a:gd name="T23" fmla="*/ 54 h 72"/>
                <a:gd name="T24" fmla="*/ 22 w 69"/>
                <a:gd name="T25" fmla="*/ 32 h 72"/>
                <a:gd name="T26" fmla="*/ 13 w 69"/>
                <a:gd name="T27" fmla="*/ 40 h 72"/>
                <a:gd name="T28" fmla="*/ 9 w 69"/>
                <a:gd name="T29" fmla="*/ 40 h 72"/>
                <a:gd name="T30" fmla="*/ 0 w 69"/>
                <a:gd name="T31" fmla="*/ 36 h 72"/>
                <a:gd name="T32" fmla="*/ 5 w 69"/>
                <a:gd name="T33" fmla="*/ 32 h 72"/>
                <a:gd name="T34" fmla="*/ 9 w 69"/>
                <a:gd name="T35" fmla="*/ 32 h 72"/>
                <a:gd name="T36" fmla="*/ 22 w 69"/>
                <a:gd name="T37" fmla="*/ 36 h 72"/>
                <a:gd name="T38" fmla="*/ 13 w 69"/>
                <a:gd name="T39" fmla="*/ 18 h 72"/>
                <a:gd name="T40" fmla="*/ 13 w 69"/>
                <a:gd name="T41" fmla="*/ 0 h 72"/>
                <a:gd name="T42" fmla="*/ 17 w 69"/>
                <a:gd name="T43" fmla="*/ 7 h 72"/>
                <a:gd name="T44" fmla="*/ 22 w 69"/>
                <a:gd name="T45" fmla="*/ 18 h 72"/>
                <a:gd name="T46" fmla="*/ 22 w 69"/>
                <a:gd name="T47" fmla="*/ 36 h 72"/>
                <a:gd name="T48" fmla="*/ 35 w 69"/>
                <a:gd name="T49" fmla="*/ 4 h 72"/>
                <a:gd name="T50" fmla="*/ 43 w 69"/>
                <a:gd name="T51" fmla="*/ 0 h 72"/>
                <a:gd name="T52" fmla="*/ 43 w 69"/>
                <a:gd name="T53" fmla="*/ 4 h 72"/>
                <a:gd name="T54" fmla="*/ 43 w 69"/>
                <a:gd name="T55" fmla="*/ 14 h 72"/>
                <a:gd name="T56" fmla="*/ 30 w 69"/>
                <a:gd name="T57" fmla="*/ 22 h 72"/>
                <a:gd name="T58" fmla="*/ 22 w 69"/>
                <a:gd name="T59" fmla="*/ 32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2">
                  <a:moveTo>
                    <a:pt x="22" y="32"/>
                  </a:moveTo>
                  <a:lnTo>
                    <a:pt x="43" y="22"/>
                  </a:lnTo>
                  <a:lnTo>
                    <a:pt x="56" y="22"/>
                  </a:lnTo>
                  <a:lnTo>
                    <a:pt x="69" y="25"/>
                  </a:lnTo>
                  <a:lnTo>
                    <a:pt x="56" y="36"/>
                  </a:lnTo>
                  <a:lnTo>
                    <a:pt x="39" y="40"/>
                  </a:lnTo>
                  <a:lnTo>
                    <a:pt x="22" y="32"/>
                  </a:lnTo>
                  <a:lnTo>
                    <a:pt x="35" y="40"/>
                  </a:lnTo>
                  <a:lnTo>
                    <a:pt x="39" y="57"/>
                  </a:lnTo>
                  <a:lnTo>
                    <a:pt x="43" y="72"/>
                  </a:lnTo>
                  <a:lnTo>
                    <a:pt x="30" y="65"/>
                  </a:lnTo>
                  <a:lnTo>
                    <a:pt x="26" y="54"/>
                  </a:lnTo>
                  <a:lnTo>
                    <a:pt x="22" y="32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0" y="36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22" y="18"/>
                  </a:lnTo>
                  <a:lnTo>
                    <a:pt x="22" y="36"/>
                  </a:lnTo>
                  <a:lnTo>
                    <a:pt x="35" y="4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3" y="14"/>
                  </a:lnTo>
                  <a:lnTo>
                    <a:pt x="30" y="2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4" name="Freeform 53"/>
            <p:cNvSpPr>
              <a:spLocks/>
            </p:cNvSpPr>
            <p:nvPr/>
          </p:nvSpPr>
          <p:spPr bwMode="auto">
            <a:xfrm>
              <a:off x="1164" y="3557"/>
              <a:ext cx="90" cy="54"/>
            </a:xfrm>
            <a:custGeom>
              <a:avLst/>
              <a:gdLst>
                <a:gd name="T0" fmla="*/ 52 w 90"/>
                <a:gd name="T1" fmla="*/ 18 h 54"/>
                <a:gd name="T2" fmla="*/ 56 w 90"/>
                <a:gd name="T3" fmla="*/ 40 h 54"/>
                <a:gd name="T4" fmla="*/ 52 w 90"/>
                <a:gd name="T5" fmla="*/ 47 h 54"/>
                <a:gd name="T6" fmla="*/ 43 w 90"/>
                <a:gd name="T7" fmla="*/ 54 h 54"/>
                <a:gd name="T8" fmla="*/ 34 w 90"/>
                <a:gd name="T9" fmla="*/ 40 h 54"/>
                <a:gd name="T10" fmla="*/ 39 w 90"/>
                <a:gd name="T11" fmla="*/ 29 h 54"/>
                <a:gd name="T12" fmla="*/ 52 w 90"/>
                <a:gd name="T13" fmla="*/ 18 h 54"/>
                <a:gd name="T14" fmla="*/ 39 w 90"/>
                <a:gd name="T15" fmla="*/ 25 h 54"/>
                <a:gd name="T16" fmla="*/ 17 w 90"/>
                <a:gd name="T17" fmla="*/ 25 h 54"/>
                <a:gd name="T18" fmla="*/ 0 w 90"/>
                <a:gd name="T19" fmla="*/ 22 h 54"/>
                <a:gd name="T20" fmla="*/ 13 w 90"/>
                <a:gd name="T21" fmla="*/ 15 h 54"/>
                <a:gd name="T22" fmla="*/ 26 w 90"/>
                <a:gd name="T23" fmla="*/ 11 h 54"/>
                <a:gd name="T24" fmla="*/ 52 w 90"/>
                <a:gd name="T25" fmla="*/ 18 h 54"/>
                <a:gd name="T26" fmla="*/ 47 w 90"/>
                <a:gd name="T27" fmla="*/ 7 h 54"/>
                <a:gd name="T28" fmla="*/ 47 w 90"/>
                <a:gd name="T29" fmla="*/ 4 h 54"/>
                <a:gd name="T30" fmla="*/ 52 w 90"/>
                <a:gd name="T31" fmla="*/ 0 h 54"/>
                <a:gd name="T32" fmla="*/ 60 w 90"/>
                <a:gd name="T33" fmla="*/ 4 h 54"/>
                <a:gd name="T34" fmla="*/ 60 w 90"/>
                <a:gd name="T35" fmla="*/ 7 h 54"/>
                <a:gd name="T36" fmla="*/ 47 w 90"/>
                <a:gd name="T37" fmla="*/ 18 h 54"/>
                <a:gd name="T38" fmla="*/ 73 w 90"/>
                <a:gd name="T39" fmla="*/ 15 h 54"/>
                <a:gd name="T40" fmla="*/ 90 w 90"/>
                <a:gd name="T41" fmla="*/ 22 h 54"/>
                <a:gd name="T42" fmla="*/ 82 w 90"/>
                <a:gd name="T43" fmla="*/ 25 h 54"/>
                <a:gd name="T44" fmla="*/ 69 w 90"/>
                <a:gd name="T45" fmla="*/ 22 h 54"/>
                <a:gd name="T46" fmla="*/ 47 w 90"/>
                <a:gd name="T47" fmla="*/ 18 h 54"/>
                <a:gd name="T48" fmla="*/ 82 w 90"/>
                <a:gd name="T49" fmla="*/ 40 h 54"/>
                <a:gd name="T50" fmla="*/ 82 w 90"/>
                <a:gd name="T51" fmla="*/ 47 h 54"/>
                <a:gd name="T52" fmla="*/ 77 w 90"/>
                <a:gd name="T53" fmla="*/ 47 h 54"/>
                <a:gd name="T54" fmla="*/ 64 w 90"/>
                <a:gd name="T55" fmla="*/ 40 h 54"/>
                <a:gd name="T56" fmla="*/ 60 w 90"/>
                <a:gd name="T57" fmla="*/ 29 h 54"/>
                <a:gd name="T58" fmla="*/ 52 w 90"/>
                <a:gd name="T59" fmla="*/ 18 h 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54">
                  <a:moveTo>
                    <a:pt x="52" y="18"/>
                  </a:moveTo>
                  <a:lnTo>
                    <a:pt x="56" y="40"/>
                  </a:lnTo>
                  <a:lnTo>
                    <a:pt x="52" y="47"/>
                  </a:lnTo>
                  <a:lnTo>
                    <a:pt x="43" y="54"/>
                  </a:lnTo>
                  <a:lnTo>
                    <a:pt x="34" y="40"/>
                  </a:lnTo>
                  <a:lnTo>
                    <a:pt x="39" y="29"/>
                  </a:lnTo>
                  <a:lnTo>
                    <a:pt x="52" y="18"/>
                  </a:lnTo>
                  <a:lnTo>
                    <a:pt x="39" y="25"/>
                  </a:lnTo>
                  <a:lnTo>
                    <a:pt x="17" y="25"/>
                  </a:lnTo>
                  <a:lnTo>
                    <a:pt x="0" y="22"/>
                  </a:lnTo>
                  <a:lnTo>
                    <a:pt x="13" y="15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47" y="18"/>
                  </a:lnTo>
                  <a:lnTo>
                    <a:pt x="73" y="15"/>
                  </a:lnTo>
                  <a:lnTo>
                    <a:pt x="90" y="22"/>
                  </a:lnTo>
                  <a:lnTo>
                    <a:pt x="82" y="25"/>
                  </a:lnTo>
                  <a:lnTo>
                    <a:pt x="69" y="22"/>
                  </a:lnTo>
                  <a:lnTo>
                    <a:pt x="47" y="18"/>
                  </a:lnTo>
                  <a:lnTo>
                    <a:pt x="82" y="40"/>
                  </a:lnTo>
                  <a:lnTo>
                    <a:pt x="82" y="47"/>
                  </a:lnTo>
                  <a:lnTo>
                    <a:pt x="77" y="47"/>
                  </a:lnTo>
                  <a:lnTo>
                    <a:pt x="64" y="40"/>
                  </a:lnTo>
                  <a:lnTo>
                    <a:pt x="60" y="29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5" name="Freeform 54"/>
            <p:cNvSpPr>
              <a:spLocks/>
            </p:cNvSpPr>
            <p:nvPr/>
          </p:nvSpPr>
          <p:spPr bwMode="auto">
            <a:xfrm>
              <a:off x="1241" y="3471"/>
              <a:ext cx="65" cy="58"/>
            </a:xfrm>
            <a:custGeom>
              <a:avLst/>
              <a:gdLst>
                <a:gd name="T0" fmla="*/ 65 w 65"/>
                <a:gd name="T1" fmla="*/ 40 h 58"/>
                <a:gd name="T2" fmla="*/ 52 w 65"/>
                <a:gd name="T3" fmla="*/ 51 h 58"/>
                <a:gd name="T4" fmla="*/ 43 w 65"/>
                <a:gd name="T5" fmla="*/ 51 h 58"/>
                <a:gd name="T6" fmla="*/ 39 w 65"/>
                <a:gd name="T7" fmla="*/ 47 h 58"/>
                <a:gd name="T8" fmla="*/ 30 w 65"/>
                <a:gd name="T9" fmla="*/ 36 h 58"/>
                <a:gd name="T10" fmla="*/ 26 w 65"/>
                <a:gd name="T11" fmla="*/ 47 h 58"/>
                <a:gd name="T12" fmla="*/ 13 w 65"/>
                <a:gd name="T13" fmla="*/ 58 h 58"/>
                <a:gd name="T14" fmla="*/ 13 w 65"/>
                <a:gd name="T15" fmla="*/ 51 h 58"/>
                <a:gd name="T16" fmla="*/ 13 w 65"/>
                <a:gd name="T17" fmla="*/ 47 h 58"/>
                <a:gd name="T18" fmla="*/ 26 w 65"/>
                <a:gd name="T19" fmla="*/ 36 h 58"/>
                <a:gd name="T20" fmla="*/ 9 w 65"/>
                <a:gd name="T21" fmla="*/ 33 h 58"/>
                <a:gd name="T22" fmla="*/ 0 w 65"/>
                <a:gd name="T23" fmla="*/ 22 h 58"/>
                <a:gd name="T24" fmla="*/ 9 w 65"/>
                <a:gd name="T25" fmla="*/ 22 h 58"/>
                <a:gd name="T26" fmla="*/ 13 w 65"/>
                <a:gd name="T27" fmla="*/ 25 h 58"/>
                <a:gd name="T28" fmla="*/ 26 w 65"/>
                <a:gd name="T29" fmla="*/ 36 h 58"/>
                <a:gd name="T30" fmla="*/ 18 w 65"/>
                <a:gd name="T31" fmla="*/ 22 h 58"/>
                <a:gd name="T32" fmla="*/ 13 w 65"/>
                <a:gd name="T33" fmla="*/ 4 h 58"/>
                <a:gd name="T34" fmla="*/ 18 w 65"/>
                <a:gd name="T35" fmla="*/ 0 h 58"/>
                <a:gd name="T36" fmla="*/ 22 w 65"/>
                <a:gd name="T37" fmla="*/ 0 h 58"/>
                <a:gd name="T38" fmla="*/ 30 w 65"/>
                <a:gd name="T39" fmla="*/ 11 h 58"/>
                <a:gd name="T40" fmla="*/ 26 w 65"/>
                <a:gd name="T41" fmla="*/ 22 h 58"/>
                <a:gd name="T42" fmla="*/ 26 w 65"/>
                <a:gd name="T43" fmla="*/ 33 h 58"/>
                <a:gd name="T44" fmla="*/ 35 w 65"/>
                <a:gd name="T45" fmla="*/ 18 h 58"/>
                <a:gd name="T46" fmla="*/ 39 w 65"/>
                <a:gd name="T47" fmla="*/ 11 h 58"/>
                <a:gd name="T48" fmla="*/ 52 w 65"/>
                <a:gd name="T49" fmla="*/ 4 h 58"/>
                <a:gd name="T50" fmla="*/ 52 w 65"/>
                <a:gd name="T51" fmla="*/ 4 h 58"/>
                <a:gd name="T52" fmla="*/ 52 w 65"/>
                <a:gd name="T53" fmla="*/ 11 h 58"/>
                <a:gd name="T54" fmla="*/ 52 w 65"/>
                <a:gd name="T55" fmla="*/ 22 h 58"/>
                <a:gd name="T56" fmla="*/ 43 w 65"/>
                <a:gd name="T57" fmla="*/ 29 h 58"/>
                <a:gd name="T58" fmla="*/ 35 w 65"/>
                <a:gd name="T59" fmla="*/ 33 h 58"/>
                <a:gd name="T60" fmla="*/ 30 w 65"/>
                <a:gd name="T61" fmla="*/ 36 h 58"/>
                <a:gd name="T62" fmla="*/ 48 w 65"/>
                <a:gd name="T63" fmla="*/ 36 h 58"/>
                <a:gd name="T64" fmla="*/ 65 w 65"/>
                <a:gd name="T65" fmla="*/ 4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" h="58">
                  <a:moveTo>
                    <a:pt x="65" y="40"/>
                  </a:moveTo>
                  <a:lnTo>
                    <a:pt x="52" y="51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0" y="36"/>
                  </a:lnTo>
                  <a:lnTo>
                    <a:pt x="26" y="47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26" y="36"/>
                  </a:lnTo>
                  <a:lnTo>
                    <a:pt x="9" y="33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3" y="25"/>
                  </a:lnTo>
                  <a:lnTo>
                    <a:pt x="26" y="36"/>
                  </a:lnTo>
                  <a:lnTo>
                    <a:pt x="18" y="22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11"/>
                  </a:lnTo>
                  <a:lnTo>
                    <a:pt x="26" y="22"/>
                  </a:lnTo>
                  <a:lnTo>
                    <a:pt x="26" y="33"/>
                  </a:lnTo>
                  <a:lnTo>
                    <a:pt x="35" y="18"/>
                  </a:lnTo>
                  <a:lnTo>
                    <a:pt x="39" y="11"/>
                  </a:lnTo>
                  <a:lnTo>
                    <a:pt x="52" y="4"/>
                  </a:lnTo>
                  <a:lnTo>
                    <a:pt x="52" y="11"/>
                  </a:lnTo>
                  <a:lnTo>
                    <a:pt x="52" y="22"/>
                  </a:lnTo>
                  <a:lnTo>
                    <a:pt x="43" y="29"/>
                  </a:lnTo>
                  <a:lnTo>
                    <a:pt x="35" y="33"/>
                  </a:lnTo>
                  <a:lnTo>
                    <a:pt x="30" y="36"/>
                  </a:lnTo>
                  <a:lnTo>
                    <a:pt x="48" y="36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6" name="Freeform 55"/>
            <p:cNvSpPr>
              <a:spLocks/>
            </p:cNvSpPr>
            <p:nvPr/>
          </p:nvSpPr>
          <p:spPr bwMode="auto">
            <a:xfrm>
              <a:off x="1233" y="3522"/>
              <a:ext cx="68" cy="57"/>
            </a:xfrm>
            <a:custGeom>
              <a:avLst/>
              <a:gdLst>
                <a:gd name="T0" fmla="*/ 51 w 68"/>
                <a:gd name="T1" fmla="*/ 3 h 57"/>
                <a:gd name="T2" fmla="*/ 38 w 68"/>
                <a:gd name="T3" fmla="*/ 7 h 57"/>
                <a:gd name="T4" fmla="*/ 34 w 68"/>
                <a:gd name="T5" fmla="*/ 17 h 57"/>
                <a:gd name="T6" fmla="*/ 26 w 68"/>
                <a:gd name="T7" fmla="*/ 39 h 57"/>
                <a:gd name="T8" fmla="*/ 26 w 68"/>
                <a:gd name="T9" fmla="*/ 25 h 57"/>
                <a:gd name="T10" fmla="*/ 30 w 68"/>
                <a:gd name="T11" fmla="*/ 14 h 57"/>
                <a:gd name="T12" fmla="*/ 21 w 68"/>
                <a:gd name="T13" fmla="*/ 3 h 57"/>
                <a:gd name="T14" fmla="*/ 17 w 68"/>
                <a:gd name="T15" fmla="*/ 0 h 57"/>
                <a:gd name="T16" fmla="*/ 17 w 68"/>
                <a:gd name="T17" fmla="*/ 7 h 57"/>
                <a:gd name="T18" fmla="*/ 21 w 68"/>
                <a:gd name="T19" fmla="*/ 25 h 57"/>
                <a:gd name="T20" fmla="*/ 30 w 68"/>
                <a:gd name="T21" fmla="*/ 42 h 57"/>
                <a:gd name="T22" fmla="*/ 17 w 68"/>
                <a:gd name="T23" fmla="*/ 28 h 57"/>
                <a:gd name="T24" fmla="*/ 8 w 68"/>
                <a:gd name="T25" fmla="*/ 25 h 57"/>
                <a:gd name="T26" fmla="*/ 0 w 68"/>
                <a:gd name="T27" fmla="*/ 25 h 57"/>
                <a:gd name="T28" fmla="*/ 8 w 68"/>
                <a:gd name="T29" fmla="*/ 35 h 57"/>
                <a:gd name="T30" fmla="*/ 30 w 68"/>
                <a:gd name="T31" fmla="*/ 39 h 57"/>
                <a:gd name="T32" fmla="*/ 17 w 68"/>
                <a:gd name="T33" fmla="*/ 46 h 57"/>
                <a:gd name="T34" fmla="*/ 13 w 68"/>
                <a:gd name="T35" fmla="*/ 53 h 57"/>
                <a:gd name="T36" fmla="*/ 17 w 68"/>
                <a:gd name="T37" fmla="*/ 57 h 57"/>
                <a:gd name="T38" fmla="*/ 26 w 68"/>
                <a:gd name="T39" fmla="*/ 50 h 57"/>
                <a:gd name="T40" fmla="*/ 26 w 68"/>
                <a:gd name="T41" fmla="*/ 35 h 57"/>
                <a:gd name="T42" fmla="*/ 43 w 68"/>
                <a:gd name="T43" fmla="*/ 50 h 57"/>
                <a:gd name="T44" fmla="*/ 56 w 68"/>
                <a:gd name="T45" fmla="*/ 50 h 57"/>
                <a:gd name="T46" fmla="*/ 68 w 68"/>
                <a:gd name="T47" fmla="*/ 46 h 57"/>
                <a:gd name="T48" fmla="*/ 68 w 68"/>
                <a:gd name="T49" fmla="*/ 46 h 57"/>
                <a:gd name="T50" fmla="*/ 60 w 68"/>
                <a:gd name="T51" fmla="*/ 39 h 57"/>
                <a:gd name="T52" fmla="*/ 43 w 68"/>
                <a:gd name="T53" fmla="*/ 35 h 57"/>
                <a:gd name="T54" fmla="*/ 30 w 68"/>
                <a:gd name="T55" fmla="*/ 35 h 57"/>
                <a:gd name="T56" fmla="*/ 43 w 68"/>
                <a:gd name="T57" fmla="*/ 28 h 57"/>
                <a:gd name="T58" fmla="*/ 51 w 68"/>
                <a:gd name="T59" fmla="*/ 14 h 57"/>
                <a:gd name="T60" fmla="*/ 56 w 68"/>
                <a:gd name="T61" fmla="*/ 3 h 57"/>
                <a:gd name="T62" fmla="*/ 51 w 68"/>
                <a:gd name="T63" fmla="*/ 3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57">
                  <a:moveTo>
                    <a:pt x="51" y="3"/>
                  </a:moveTo>
                  <a:lnTo>
                    <a:pt x="38" y="7"/>
                  </a:lnTo>
                  <a:lnTo>
                    <a:pt x="34" y="17"/>
                  </a:lnTo>
                  <a:lnTo>
                    <a:pt x="26" y="39"/>
                  </a:lnTo>
                  <a:lnTo>
                    <a:pt x="26" y="25"/>
                  </a:lnTo>
                  <a:lnTo>
                    <a:pt x="30" y="14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1" y="25"/>
                  </a:lnTo>
                  <a:lnTo>
                    <a:pt x="30" y="42"/>
                  </a:lnTo>
                  <a:lnTo>
                    <a:pt x="17" y="28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8" y="35"/>
                  </a:lnTo>
                  <a:lnTo>
                    <a:pt x="30" y="39"/>
                  </a:lnTo>
                  <a:lnTo>
                    <a:pt x="17" y="46"/>
                  </a:lnTo>
                  <a:lnTo>
                    <a:pt x="13" y="53"/>
                  </a:lnTo>
                  <a:lnTo>
                    <a:pt x="17" y="57"/>
                  </a:lnTo>
                  <a:lnTo>
                    <a:pt x="26" y="50"/>
                  </a:lnTo>
                  <a:lnTo>
                    <a:pt x="26" y="35"/>
                  </a:lnTo>
                  <a:lnTo>
                    <a:pt x="43" y="50"/>
                  </a:lnTo>
                  <a:lnTo>
                    <a:pt x="56" y="50"/>
                  </a:lnTo>
                  <a:lnTo>
                    <a:pt x="68" y="46"/>
                  </a:lnTo>
                  <a:lnTo>
                    <a:pt x="60" y="39"/>
                  </a:lnTo>
                  <a:lnTo>
                    <a:pt x="43" y="35"/>
                  </a:lnTo>
                  <a:lnTo>
                    <a:pt x="30" y="35"/>
                  </a:lnTo>
                  <a:lnTo>
                    <a:pt x="43" y="28"/>
                  </a:lnTo>
                  <a:lnTo>
                    <a:pt x="51" y="14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7" name="Freeform 56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30 w 30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8" name="Freeform 57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9" name="Freeform 58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w 39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0" name="Freeform 59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1" name="Freeform 60"/>
            <p:cNvSpPr>
              <a:spLocks/>
            </p:cNvSpPr>
            <p:nvPr/>
          </p:nvSpPr>
          <p:spPr bwMode="auto">
            <a:xfrm>
              <a:off x="1301" y="3486"/>
              <a:ext cx="82" cy="61"/>
            </a:xfrm>
            <a:custGeom>
              <a:avLst/>
              <a:gdLst>
                <a:gd name="T0" fmla="*/ 26 w 82"/>
                <a:gd name="T1" fmla="*/ 25 h 61"/>
                <a:gd name="T2" fmla="*/ 56 w 82"/>
                <a:gd name="T3" fmla="*/ 21 h 61"/>
                <a:gd name="T4" fmla="*/ 69 w 82"/>
                <a:gd name="T5" fmla="*/ 21 h 61"/>
                <a:gd name="T6" fmla="*/ 82 w 82"/>
                <a:gd name="T7" fmla="*/ 28 h 61"/>
                <a:gd name="T8" fmla="*/ 65 w 82"/>
                <a:gd name="T9" fmla="*/ 32 h 61"/>
                <a:gd name="T10" fmla="*/ 43 w 82"/>
                <a:gd name="T11" fmla="*/ 36 h 61"/>
                <a:gd name="T12" fmla="*/ 31 w 82"/>
                <a:gd name="T13" fmla="*/ 28 h 61"/>
                <a:gd name="T14" fmla="*/ 39 w 82"/>
                <a:gd name="T15" fmla="*/ 32 h 61"/>
                <a:gd name="T16" fmla="*/ 43 w 82"/>
                <a:gd name="T17" fmla="*/ 46 h 61"/>
                <a:gd name="T18" fmla="*/ 39 w 82"/>
                <a:gd name="T19" fmla="*/ 61 h 61"/>
                <a:gd name="T20" fmla="*/ 26 w 82"/>
                <a:gd name="T21" fmla="*/ 53 h 61"/>
                <a:gd name="T22" fmla="*/ 22 w 82"/>
                <a:gd name="T23" fmla="*/ 46 h 61"/>
                <a:gd name="T24" fmla="*/ 31 w 82"/>
                <a:gd name="T25" fmla="*/ 25 h 61"/>
                <a:gd name="T26" fmla="*/ 13 w 82"/>
                <a:gd name="T27" fmla="*/ 32 h 61"/>
                <a:gd name="T28" fmla="*/ 0 w 82"/>
                <a:gd name="T29" fmla="*/ 28 h 61"/>
                <a:gd name="T30" fmla="*/ 5 w 82"/>
                <a:gd name="T31" fmla="*/ 25 h 61"/>
                <a:gd name="T32" fmla="*/ 13 w 82"/>
                <a:gd name="T33" fmla="*/ 25 h 61"/>
                <a:gd name="T34" fmla="*/ 26 w 82"/>
                <a:gd name="T35" fmla="*/ 28 h 61"/>
                <a:gd name="T36" fmla="*/ 22 w 82"/>
                <a:gd name="T37" fmla="*/ 14 h 61"/>
                <a:gd name="T38" fmla="*/ 22 w 82"/>
                <a:gd name="T39" fmla="*/ 7 h 61"/>
                <a:gd name="T40" fmla="*/ 26 w 82"/>
                <a:gd name="T41" fmla="*/ 0 h 61"/>
                <a:gd name="T42" fmla="*/ 31 w 82"/>
                <a:gd name="T43" fmla="*/ 7 h 61"/>
                <a:gd name="T44" fmla="*/ 31 w 82"/>
                <a:gd name="T45" fmla="*/ 14 h 61"/>
                <a:gd name="T46" fmla="*/ 26 w 82"/>
                <a:gd name="T47" fmla="*/ 28 h 61"/>
                <a:gd name="T48" fmla="*/ 52 w 82"/>
                <a:gd name="T49" fmla="*/ 3 h 61"/>
                <a:gd name="T50" fmla="*/ 61 w 82"/>
                <a:gd name="T51" fmla="*/ 0 h 61"/>
                <a:gd name="T52" fmla="*/ 65 w 82"/>
                <a:gd name="T53" fmla="*/ 3 h 61"/>
                <a:gd name="T54" fmla="*/ 56 w 82"/>
                <a:gd name="T55" fmla="*/ 14 h 61"/>
                <a:gd name="T56" fmla="*/ 43 w 82"/>
                <a:gd name="T57" fmla="*/ 21 h 61"/>
                <a:gd name="T58" fmla="*/ 26 w 82"/>
                <a:gd name="T59" fmla="*/ 25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61">
                  <a:moveTo>
                    <a:pt x="26" y="25"/>
                  </a:moveTo>
                  <a:lnTo>
                    <a:pt x="56" y="21"/>
                  </a:lnTo>
                  <a:lnTo>
                    <a:pt x="69" y="21"/>
                  </a:lnTo>
                  <a:lnTo>
                    <a:pt x="82" y="28"/>
                  </a:lnTo>
                  <a:lnTo>
                    <a:pt x="65" y="32"/>
                  </a:lnTo>
                  <a:lnTo>
                    <a:pt x="43" y="36"/>
                  </a:lnTo>
                  <a:lnTo>
                    <a:pt x="31" y="28"/>
                  </a:lnTo>
                  <a:lnTo>
                    <a:pt x="39" y="32"/>
                  </a:lnTo>
                  <a:lnTo>
                    <a:pt x="43" y="46"/>
                  </a:lnTo>
                  <a:lnTo>
                    <a:pt x="39" y="61"/>
                  </a:lnTo>
                  <a:lnTo>
                    <a:pt x="26" y="53"/>
                  </a:lnTo>
                  <a:lnTo>
                    <a:pt x="22" y="46"/>
                  </a:lnTo>
                  <a:lnTo>
                    <a:pt x="31" y="25"/>
                  </a:lnTo>
                  <a:lnTo>
                    <a:pt x="13" y="32"/>
                  </a:lnTo>
                  <a:lnTo>
                    <a:pt x="0" y="28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1" y="7"/>
                  </a:lnTo>
                  <a:lnTo>
                    <a:pt x="31" y="14"/>
                  </a:lnTo>
                  <a:lnTo>
                    <a:pt x="26" y="28"/>
                  </a:lnTo>
                  <a:lnTo>
                    <a:pt x="52" y="3"/>
                  </a:lnTo>
                  <a:lnTo>
                    <a:pt x="61" y="0"/>
                  </a:lnTo>
                  <a:lnTo>
                    <a:pt x="65" y="3"/>
                  </a:lnTo>
                  <a:lnTo>
                    <a:pt x="56" y="14"/>
                  </a:lnTo>
                  <a:lnTo>
                    <a:pt x="43" y="21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2" name="Freeform 61"/>
            <p:cNvSpPr>
              <a:spLocks/>
            </p:cNvSpPr>
            <p:nvPr/>
          </p:nvSpPr>
          <p:spPr bwMode="auto">
            <a:xfrm>
              <a:off x="1310" y="3539"/>
              <a:ext cx="73" cy="68"/>
            </a:xfrm>
            <a:custGeom>
              <a:avLst/>
              <a:gdLst>
                <a:gd name="T0" fmla="*/ 26 w 73"/>
                <a:gd name="T1" fmla="*/ 40 h 68"/>
                <a:gd name="T2" fmla="*/ 43 w 73"/>
                <a:gd name="T3" fmla="*/ 22 h 68"/>
                <a:gd name="T4" fmla="*/ 56 w 73"/>
                <a:gd name="T5" fmla="*/ 15 h 68"/>
                <a:gd name="T6" fmla="*/ 73 w 73"/>
                <a:gd name="T7" fmla="*/ 15 h 68"/>
                <a:gd name="T8" fmla="*/ 64 w 73"/>
                <a:gd name="T9" fmla="*/ 29 h 68"/>
                <a:gd name="T10" fmla="*/ 47 w 73"/>
                <a:gd name="T11" fmla="*/ 40 h 68"/>
                <a:gd name="T12" fmla="*/ 26 w 73"/>
                <a:gd name="T13" fmla="*/ 40 h 68"/>
                <a:gd name="T14" fmla="*/ 39 w 73"/>
                <a:gd name="T15" fmla="*/ 43 h 68"/>
                <a:gd name="T16" fmla="*/ 52 w 73"/>
                <a:gd name="T17" fmla="*/ 54 h 68"/>
                <a:gd name="T18" fmla="*/ 60 w 73"/>
                <a:gd name="T19" fmla="*/ 68 h 68"/>
                <a:gd name="T20" fmla="*/ 43 w 73"/>
                <a:gd name="T21" fmla="*/ 65 h 68"/>
                <a:gd name="T22" fmla="*/ 34 w 73"/>
                <a:gd name="T23" fmla="*/ 61 h 68"/>
                <a:gd name="T24" fmla="*/ 26 w 73"/>
                <a:gd name="T25" fmla="*/ 40 h 68"/>
                <a:gd name="T26" fmla="*/ 17 w 73"/>
                <a:gd name="T27" fmla="*/ 54 h 68"/>
                <a:gd name="T28" fmla="*/ 0 w 73"/>
                <a:gd name="T29" fmla="*/ 58 h 68"/>
                <a:gd name="T30" fmla="*/ 0 w 73"/>
                <a:gd name="T31" fmla="*/ 51 h 68"/>
                <a:gd name="T32" fmla="*/ 9 w 73"/>
                <a:gd name="T33" fmla="*/ 47 h 68"/>
                <a:gd name="T34" fmla="*/ 26 w 73"/>
                <a:gd name="T35" fmla="*/ 43 h 68"/>
                <a:gd name="T36" fmla="*/ 9 w 73"/>
                <a:gd name="T37" fmla="*/ 33 h 68"/>
                <a:gd name="T38" fmla="*/ 0 w 73"/>
                <a:gd name="T39" fmla="*/ 25 h 68"/>
                <a:gd name="T40" fmla="*/ 0 w 73"/>
                <a:gd name="T41" fmla="*/ 18 h 68"/>
                <a:gd name="T42" fmla="*/ 13 w 73"/>
                <a:gd name="T43" fmla="*/ 22 h 68"/>
                <a:gd name="T44" fmla="*/ 17 w 73"/>
                <a:gd name="T45" fmla="*/ 29 h 68"/>
                <a:gd name="T46" fmla="*/ 26 w 73"/>
                <a:gd name="T47" fmla="*/ 47 h 68"/>
                <a:gd name="T48" fmla="*/ 26 w 73"/>
                <a:gd name="T49" fmla="*/ 25 h 68"/>
                <a:gd name="T50" fmla="*/ 30 w 73"/>
                <a:gd name="T51" fmla="*/ 8 h 68"/>
                <a:gd name="T52" fmla="*/ 34 w 73"/>
                <a:gd name="T53" fmla="*/ 0 h 68"/>
                <a:gd name="T54" fmla="*/ 39 w 73"/>
                <a:gd name="T55" fmla="*/ 4 h 68"/>
                <a:gd name="T56" fmla="*/ 39 w 73"/>
                <a:gd name="T57" fmla="*/ 18 h 68"/>
                <a:gd name="T58" fmla="*/ 30 w 73"/>
                <a:gd name="T59" fmla="*/ 29 h 68"/>
                <a:gd name="T60" fmla="*/ 26 w 73"/>
                <a:gd name="T61" fmla="*/ 40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8">
                  <a:moveTo>
                    <a:pt x="26" y="40"/>
                  </a:moveTo>
                  <a:lnTo>
                    <a:pt x="43" y="22"/>
                  </a:lnTo>
                  <a:lnTo>
                    <a:pt x="56" y="15"/>
                  </a:lnTo>
                  <a:lnTo>
                    <a:pt x="73" y="15"/>
                  </a:lnTo>
                  <a:lnTo>
                    <a:pt x="64" y="29"/>
                  </a:lnTo>
                  <a:lnTo>
                    <a:pt x="47" y="40"/>
                  </a:lnTo>
                  <a:lnTo>
                    <a:pt x="26" y="40"/>
                  </a:lnTo>
                  <a:lnTo>
                    <a:pt x="39" y="43"/>
                  </a:lnTo>
                  <a:lnTo>
                    <a:pt x="52" y="54"/>
                  </a:lnTo>
                  <a:lnTo>
                    <a:pt x="60" y="68"/>
                  </a:lnTo>
                  <a:lnTo>
                    <a:pt x="43" y="65"/>
                  </a:lnTo>
                  <a:lnTo>
                    <a:pt x="34" y="61"/>
                  </a:lnTo>
                  <a:lnTo>
                    <a:pt x="26" y="40"/>
                  </a:lnTo>
                  <a:lnTo>
                    <a:pt x="17" y="54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9" y="47"/>
                  </a:lnTo>
                  <a:lnTo>
                    <a:pt x="26" y="43"/>
                  </a:lnTo>
                  <a:lnTo>
                    <a:pt x="9" y="33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3" y="22"/>
                  </a:lnTo>
                  <a:lnTo>
                    <a:pt x="17" y="29"/>
                  </a:lnTo>
                  <a:lnTo>
                    <a:pt x="26" y="47"/>
                  </a:lnTo>
                  <a:lnTo>
                    <a:pt x="26" y="2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3" name="Freeform 62"/>
            <p:cNvSpPr>
              <a:spLocks/>
            </p:cNvSpPr>
            <p:nvPr/>
          </p:nvSpPr>
          <p:spPr bwMode="auto">
            <a:xfrm>
              <a:off x="3239" y="3579"/>
              <a:ext cx="794" cy="247"/>
            </a:xfrm>
            <a:custGeom>
              <a:avLst/>
              <a:gdLst>
                <a:gd name="T0" fmla="*/ 0 w 794"/>
                <a:gd name="T1" fmla="*/ 0 h 247"/>
                <a:gd name="T2" fmla="*/ 210 w 794"/>
                <a:gd name="T3" fmla="*/ 79 h 247"/>
                <a:gd name="T4" fmla="*/ 429 w 794"/>
                <a:gd name="T5" fmla="*/ 157 h 247"/>
                <a:gd name="T6" fmla="*/ 528 w 794"/>
                <a:gd name="T7" fmla="*/ 190 h 247"/>
                <a:gd name="T8" fmla="*/ 627 w 794"/>
                <a:gd name="T9" fmla="*/ 211 h 247"/>
                <a:gd name="T10" fmla="*/ 717 w 794"/>
                <a:gd name="T11" fmla="*/ 233 h 247"/>
                <a:gd name="T12" fmla="*/ 794 w 794"/>
                <a:gd name="T13" fmla="*/ 240 h 247"/>
                <a:gd name="T14" fmla="*/ 790 w 794"/>
                <a:gd name="T15" fmla="*/ 247 h 247"/>
                <a:gd name="T16" fmla="*/ 747 w 794"/>
                <a:gd name="T17" fmla="*/ 240 h 247"/>
                <a:gd name="T18" fmla="*/ 708 w 794"/>
                <a:gd name="T19" fmla="*/ 233 h 247"/>
                <a:gd name="T20" fmla="*/ 683 w 794"/>
                <a:gd name="T21" fmla="*/ 229 h 247"/>
                <a:gd name="T22" fmla="*/ 657 w 794"/>
                <a:gd name="T23" fmla="*/ 225 h 247"/>
                <a:gd name="T24" fmla="*/ 622 w 794"/>
                <a:gd name="T25" fmla="*/ 218 h 247"/>
                <a:gd name="T26" fmla="*/ 597 w 794"/>
                <a:gd name="T27" fmla="*/ 211 h 247"/>
                <a:gd name="T28" fmla="*/ 378 w 794"/>
                <a:gd name="T29" fmla="*/ 147 h 247"/>
                <a:gd name="T30" fmla="*/ 275 w 794"/>
                <a:gd name="T31" fmla="*/ 111 h 247"/>
                <a:gd name="T32" fmla="*/ 184 w 794"/>
                <a:gd name="T33" fmla="*/ 79 h 247"/>
                <a:gd name="T34" fmla="*/ 107 w 794"/>
                <a:gd name="T35" fmla="*/ 50 h 247"/>
                <a:gd name="T36" fmla="*/ 77 w 794"/>
                <a:gd name="T37" fmla="*/ 36 h 247"/>
                <a:gd name="T38" fmla="*/ 47 w 794"/>
                <a:gd name="T39" fmla="*/ 25 h 247"/>
                <a:gd name="T40" fmla="*/ 25 w 794"/>
                <a:gd name="T41" fmla="*/ 14 h 247"/>
                <a:gd name="T42" fmla="*/ 13 w 794"/>
                <a:gd name="T43" fmla="*/ 7 h 247"/>
                <a:gd name="T44" fmla="*/ 0 w 794"/>
                <a:gd name="T45" fmla="*/ 3 h 247"/>
                <a:gd name="T46" fmla="*/ 0 w 794"/>
                <a:gd name="T47" fmla="*/ 3 h 247"/>
                <a:gd name="T48" fmla="*/ 0 w 794"/>
                <a:gd name="T49" fmla="*/ 0 h 2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4" h="247">
                  <a:moveTo>
                    <a:pt x="0" y="0"/>
                  </a:moveTo>
                  <a:lnTo>
                    <a:pt x="210" y="79"/>
                  </a:lnTo>
                  <a:lnTo>
                    <a:pt x="429" y="157"/>
                  </a:lnTo>
                  <a:lnTo>
                    <a:pt x="528" y="190"/>
                  </a:lnTo>
                  <a:lnTo>
                    <a:pt x="627" y="211"/>
                  </a:lnTo>
                  <a:lnTo>
                    <a:pt x="717" y="233"/>
                  </a:lnTo>
                  <a:lnTo>
                    <a:pt x="794" y="240"/>
                  </a:lnTo>
                  <a:lnTo>
                    <a:pt x="790" y="247"/>
                  </a:lnTo>
                  <a:lnTo>
                    <a:pt x="747" y="240"/>
                  </a:lnTo>
                  <a:lnTo>
                    <a:pt x="708" y="233"/>
                  </a:lnTo>
                  <a:lnTo>
                    <a:pt x="683" y="229"/>
                  </a:lnTo>
                  <a:lnTo>
                    <a:pt x="657" y="225"/>
                  </a:lnTo>
                  <a:lnTo>
                    <a:pt x="622" y="218"/>
                  </a:lnTo>
                  <a:lnTo>
                    <a:pt x="597" y="211"/>
                  </a:lnTo>
                  <a:lnTo>
                    <a:pt x="378" y="147"/>
                  </a:lnTo>
                  <a:lnTo>
                    <a:pt x="275" y="111"/>
                  </a:lnTo>
                  <a:lnTo>
                    <a:pt x="184" y="79"/>
                  </a:lnTo>
                  <a:lnTo>
                    <a:pt x="107" y="50"/>
                  </a:lnTo>
                  <a:lnTo>
                    <a:pt x="77" y="36"/>
                  </a:lnTo>
                  <a:lnTo>
                    <a:pt x="47" y="25"/>
                  </a:lnTo>
                  <a:lnTo>
                    <a:pt x="25" y="14"/>
                  </a:lnTo>
                  <a:lnTo>
                    <a:pt x="1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4" name="Freeform 63"/>
            <p:cNvSpPr>
              <a:spLocks/>
            </p:cNvSpPr>
            <p:nvPr/>
          </p:nvSpPr>
          <p:spPr bwMode="auto">
            <a:xfrm>
              <a:off x="3191" y="3536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1 h 68"/>
                <a:gd name="T6" fmla="*/ 43 w 78"/>
                <a:gd name="T7" fmla="*/ 0 h 68"/>
                <a:gd name="T8" fmla="*/ 48 w 78"/>
                <a:gd name="T9" fmla="*/ 18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5 w 78"/>
                <a:gd name="T17" fmla="*/ 39 h 68"/>
                <a:gd name="T18" fmla="*/ 78 w 78"/>
                <a:gd name="T19" fmla="*/ 43 h 68"/>
                <a:gd name="T20" fmla="*/ 65 w 78"/>
                <a:gd name="T21" fmla="*/ 50 h 68"/>
                <a:gd name="T22" fmla="*/ 56 w 78"/>
                <a:gd name="T23" fmla="*/ 54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4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50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13 w 78"/>
                <a:gd name="T49" fmla="*/ 14 h 68"/>
                <a:gd name="T50" fmla="*/ 18 w 78"/>
                <a:gd name="T51" fmla="*/ 14 h 68"/>
                <a:gd name="T52" fmla="*/ 26 w 78"/>
                <a:gd name="T53" fmla="*/ 21 h 68"/>
                <a:gd name="T54" fmla="*/ 30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1"/>
                  </a:lnTo>
                  <a:lnTo>
                    <a:pt x="43" y="0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5" y="39"/>
                  </a:lnTo>
                  <a:lnTo>
                    <a:pt x="78" y="43"/>
                  </a:lnTo>
                  <a:lnTo>
                    <a:pt x="65" y="50"/>
                  </a:lnTo>
                  <a:lnTo>
                    <a:pt x="56" y="54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4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50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26" y="21"/>
                  </a:lnTo>
                  <a:lnTo>
                    <a:pt x="30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5" name="Freeform 64"/>
            <p:cNvSpPr>
              <a:spLocks/>
            </p:cNvSpPr>
            <p:nvPr/>
          </p:nvSpPr>
          <p:spPr bwMode="auto">
            <a:xfrm>
              <a:off x="3264" y="3547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0 h 68"/>
                <a:gd name="T6" fmla="*/ 43 w 78"/>
                <a:gd name="T7" fmla="*/ 0 h 68"/>
                <a:gd name="T8" fmla="*/ 48 w 78"/>
                <a:gd name="T9" fmla="*/ 17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1 w 78"/>
                <a:gd name="T17" fmla="*/ 35 h 68"/>
                <a:gd name="T18" fmla="*/ 78 w 78"/>
                <a:gd name="T19" fmla="*/ 39 h 68"/>
                <a:gd name="T20" fmla="*/ 65 w 78"/>
                <a:gd name="T21" fmla="*/ 50 h 68"/>
                <a:gd name="T22" fmla="*/ 56 w 78"/>
                <a:gd name="T23" fmla="*/ 50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0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46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9 w 78"/>
                <a:gd name="T49" fmla="*/ 14 h 68"/>
                <a:gd name="T50" fmla="*/ 13 w 78"/>
                <a:gd name="T51" fmla="*/ 14 h 68"/>
                <a:gd name="T52" fmla="*/ 26 w 78"/>
                <a:gd name="T53" fmla="*/ 21 h 68"/>
                <a:gd name="T54" fmla="*/ 26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0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1" y="35"/>
                  </a:lnTo>
                  <a:lnTo>
                    <a:pt x="78" y="39"/>
                  </a:lnTo>
                  <a:lnTo>
                    <a:pt x="65" y="50"/>
                  </a:lnTo>
                  <a:lnTo>
                    <a:pt x="56" y="50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0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46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26" y="21"/>
                  </a:lnTo>
                  <a:lnTo>
                    <a:pt x="26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6" name="Freeform 65"/>
            <p:cNvSpPr>
              <a:spLocks/>
            </p:cNvSpPr>
            <p:nvPr/>
          </p:nvSpPr>
          <p:spPr bwMode="auto">
            <a:xfrm>
              <a:off x="3234" y="3607"/>
              <a:ext cx="69" cy="58"/>
            </a:xfrm>
            <a:custGeom>
              <a:avLst/>
              <a:gdLst>
                <a:gd name="T0" fmla="*/ 43 w 69"/>
                <a:gd name="T1" fmla="*/ 33 h 58"/>
                <a:gd name="T2" fmla="*/ 18 w 69"/>
                <a:gd name="T3" fmla="*/ 26 h 58"/>
                <a:gd name="T4" fmla="*/ 9 w 69"/>
                <a:gd name="T5" fmla="*/ 18 h 58"/>
                <a:gd name="T6" fmla="*/ 5 w 69"/>
                <a:gd name="T7" fmla="*/ 8 h 58"/>
                <a:gd name="T8" fmla="*/ 22 w 69"/>
                <a:gd name="T9" fmla="*/ 11 h 58"/>
                <a:gd name="T10" fmla="*/ 39 w 69"/>
                <a:gd name="T11" fmla="*/ 18 h 58"/>
                <a:gd name="T12" fmla="*/ 43 w 69"/>
                <a:gd name="T13" fmla="*/ 33 h 58"/>
                <a:gd name="T14" fmla="*/ 43 w 69"/>
                <a:gd name="T15" fmla="*/ 22 h 58"/>
                <a:gd name="T16" fmla="*/ 48 w 69"/>
                <a:gd name="T17" fmla="*/ 8 h 58"/>
                <a:gd name="T18" fmla="*/ 60 w 69"/>
                <a:gd name="T19" fmla="*/ 0 h 58"/>
                <a:gd name="T20" fmla="*/ 65 w 69"/>
                <a:gd name="T21" fmla="*/ 11 h 58"/>
                <a:gd name="T22" fmla="*/ 65 w 69"/>
                <a:gd name="T23" fmla="*/ 18 h 58"/>
                <a:gd name="T24" fmla="*/ 43 w 69"/>
                <a:gd name="T25" fmla="*/ 33 h 58"/>
                <a:gd name="T26" fmla="*/ 60 w 69"/>
                <a:gd name="T27" fmla="*/ 36 h 58"/>
                <a:gd name="T28" fmla="*/ 69 w 69"/>
                <a:gd name="T29" fmla="*/ 43 h 58"/>
                <a:gd name="T30" fmla="*/ 65 w 69"/>
                <a:gd name="T31" fmla="*/ 47 h 58"/>
                <a:gd name="T32" fmla="*/ 56 w 69"/>
                <a:gd name="T33" fmla="*/ 43 h 58"/>
                <a:gd name="T34" fmla="*/ 48 w 69"/>
                <a:gd name="T35" fmla="*/ 33 h 58"/>
                <a:gd name="T36" fmla="*/ 43 w 69"/>
                <a:gd name="T37" fmla="*/ 47 h 58"/>
                <a:gd name="T38" fmla="*/ 30 w 69"/>
                <a:gd name="T39" fmla="*/ 58 h 58"/>
                <a:gd name="T40" fmla="*/ 30 w 69"/>
                <a:gd name="T41" fmla="*/ 47 h 58"/>
                <a:gd name="T42" fmla="*/ 35 w 69"/>
                <a:gd name="T43" fmla="*/ 43 h 58"/>
                <a:gd name="T44" fmla="*/ 52 w 69"/>
                <a:gd name="T45" fmla="*/ 33 h 58"/>
                <a:gd name="T46" fmla="*/ 9 w 69"/>
                <a:gd name="T47" fmla="*/ 43 h 58"/>
                <a:gd name="T48" fmla="*/ 0 w 69"/>
                <a:gd name="T49" fmla="*/ 36 h 58"/>
                <a:gd name="T50" fmla="*/ 5 w 69"/>
                <a:gd name="T51" fmla="*/ 36 h 58"/>
                <a:gd name="T52" fmla="*/ 18 w 69"/>
                <a:gd name="T53" fmla="*/ 29 h 58"/>
                <a:gd name="T54" fmla="*/ 30 w 69"/>
                <a:gd name="T55" fmla="*/ 33 h 58"/>
                <a:gd name="T56" fmla="*/ 43 w 69"/>
                <a:gd name="T57" fmla="*/ 33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9" h="58">
                  <a:moveTo>
                    <a:pt x="43" y="33"/>
                  </a:moveTo>
                  <a:lnTo>
                    <a:pt x="18" y="26"/>
                  </a:lnTo>
                  <a:lnTo>
                    <a:pt x="9" y="18"/>
                  </a:lnTo>
                  <a:lnTo>
                    <a:pt x="5" y="8"/>
                  </a:lnTo>
                  <a:lnTo>
                    <a:pt x="22" y="11"/>
                  </a:lnTo>
                  <a:lnTo>
                    <a:pt x="39" y="18"/>
                  </a:lnTo>
                  <a:lnTo>
                    <a:pt x="43" y="33"/>
                  </a:lnTo>
                  <a:lnTo>
                    <a:pt x="43" y="22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65" y="11"/>
                  </a:lnTo>
                  <a:lnTo>
                    <a:pt x="65" y="18"/>
                  </a:lnTo>
                  <a:lnTo>
                    <a:pt x="43" y="33"/>
                  </a:lnTo>
                  <a:lnTo>
                    <a:pt x="60" y="36"/>
                  </a:lnTo>
                  <a:lnTo>
                    <a:pt x="69" y="43"/>
                  </a:lnTo>
                  <a:lnTo>
                    <a:pt x="65" y="47"/>
                  </a:lnTo>
                  <a:lnTo>
                    <a:pt x="56" y="43"/>
                  </a:lnTo>
                  <a:lnTo>
                    <a:pt x="48" y="33"/>
                  </a:lnTo>
                  <a:lnTo>
                    <a:pt x="43" y="47"/>
                  </a:lnTo>
                  <a:lnTo>
                    <a:pt x="30" y="58"/>
                  </a:lnTo>
                  <a:lnTo>
                    <a:pt x="30" y="47"/>
                  </a:lnTo>
                  <a:lnTo>
                    <a:pt x="35" y="43"/>
                  </a:lnTo>
                  <a:lnTo>
                    <a:pt x="52" y="33"/>
                  </a:lnTo>
                  <a:lnTo>
                    <a:pt x="9" y="43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18" y="29"/>
                  </a:lnTo>
                  <a:lnTo>
                    <a:pt x="30" y="33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7" name="Freeform 66"/>
            <p:cNvSpPr>
              <a:spLocks/>
            </p:cNvSpPr>
            <p:nvPr/>
          </p:nvSpPr>
          <p:spPr bwMode="auto">
            <a:xfrm>
              <a:off x="3325" y="3582"/>
              <a:ext cx="73" cy="65"/>
            </a:xfrm>
            <a:custGeom>
              <a:avLst/>
              <a:gdLst>
                <a:gd name="T0" fmla="*/ 25 w 73"/>
                <a:gd name="T1" fmla="*/ 33 h 65"/>
                <a:gd name="T2" fmla="*/ 47 w 73"/>
                <a:gd name="T3" fmla="*/ 22 h 65"/>
                <a:gd name="T4" fmla="*/ 60 w 73"/>
                <a:gd name="T5" fmla="*/ 18 h 65"/>
                <a:gd name="T6" fmla="*/ 73 w 73"/>
                <a:gd name="T7" fmla="*/ 18 h 65"/>
                <a:gd name="T8" fmla="*/ 60 w 73"/>
                <a:gd name="T9" fmla="*/ 33 h 65"/>
                <a:gd name="T10" fmla="*/ 43 w 73"/>
                <a:gd name="T11" fmla="*/ 36 h 65"/>
                <a:gd name="T12" fmla="*/ 25 w 73"/>
                <a:gd name="T13" fmla="*/ 36 h 65"/>
                <a:gd name="T14" fmla="*/ 38 w 73"/>
                <a:gd name="T15" fmla="*/ 40 h 65"/>
                <a:gd name="T16" fmla="*/ 47 w 73"/>
                <a:gd name="T17" fmla="*/ 51 h 65"/>
                <a:gd name="T18" fmla="*/ 51 w 73"/>
                <a:gd name="T19" fmla="*/ 65 h 65"/>
                <a:gd name="T20" fmla="*/ 34 w 73"/>
                <a:gd name="T21" fmla="*/ 61 h 65"/>
                <a:gd name="T22" fmla="*/ 30 w 73"/>
                <a:gd name="T23" fmla="*/ 54 h 65"/>
                <a:gd name="T24" fmla="*/ 25 w 73"/>
                <a:gd name="T25" fmla="*/ 33 h 65"/>
                <a:gd name="T26" fmla="*/ 12 w 73"/>
                <a:gd name="T27" fmla="*/ 43 h 65"/>
                <a:gd name="T28" fmla="*/ 0 w 73"/>
                <a:gd name="T29" fmla="*/ 43 h 65"/>
                <a:gd name="T30" fmla="*/ 4 w 73"/>
                <a:gd name="T31" fmla="*/ 40 h 65"/>
                <a:gd name="T32" fmla="*/ 8 w 73"/>
                <a:gd name="T33" fmla="*/ 36 h 65"/>
                <a:gd name="T34" fmla="*/ 25 w 73"/>
                <a:gd name="T35" fmla="*/ 36 h 65"/>
                <a:gd name="T36" fmla="*/ 12 w 73"/>
                <a:gd name="T37" fmla="*/ 25 h 65"/>
                <a:gd name="T38" fmla="*/ 8 w 73"/>
                <a:gd name="T39" fmla="*/ 18 h 65"/>
                <a:gd name="T40" fmla="*/ 12 w 73"/>
                <a:gd name="T41" fmla="*/ 11 h 65"/>
                <a:gd name="T42" fmla="*/ 21 w 73"/>
                <a:gd name="T43" fmla="*/ 15 h 65"/>
                <a:gd name="T44" fmla="*/ 21 w 73"/>
                <a:gd name="T45" fmla="*/ 22 h 65"/>
                <a:gd name="T46" fmla="*/ 25 w 73"/>
                <a:gd name="T47" fmla="*/ 40 h 65"/>
                <a:gd name="T48" fmla="*/ 30 w 73"/>
                <a:gd name="T49" fmla="*/ 22 h 65"/>
                <a:gd name="T50" fmla="*/ 38 w 73"/>
                <a:gd name="T51" fmla="*/ 4 h 65"/>
                <a:gd name="T52" fmla="*/ 47 w 73"/>
                <a:gd name="T53" fmla="*/ 0 h 65"/>
                <a:gd name="T54" fmla="*/ 51 w 73"/>
                <a:gd name="T55" fmla="*/ 4 h 65"/>
                <a:gd name="T56" fmla="*/ 47 w 73"/>
                <a:gd name="T57" fmla="*/ 15 h 65"/>
                <a:gd name="T58" fmla="*/ 34 w 73"/>
                <a:gd name="T59" fmla="*/ 25 h 65"/>
                <a:gd name="T60" fmla="*/ 25 w 73"/>
                <a:gd name="T61" fmla="*/ 33 h 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5">
                  <a:moveTo>
                    <a:pt x="25" y="33"/>
                  </a:moveTo>
                  <a:lnTo>
                    <a:pt x="47" y="22"/>
                  </a:lnTo>
                  <a:lnTo>
                    <a:pt x="60" y="18"/>
                  </a:lnTo>
                  <a:lnTo>
                    <a:pt x="73" y="18"/>
                  </a:lnTo>
                  <a:lnTo>
                    <a:pt x="60" y="33"/>
                  </a:lnTo>
                  <a:lnTo>
                    <a:pt x="43" y="36"/>
                  </a:lnTo>
                  <a:lnTo>
                    <a:pt x="25" y="36"/>
                  </a:lnTo>
                  <a:lnTo>
                    <a:pt x="38" y="40"/>
                  </a:lnTo>
                  <a:lnTo>
                    <a:pt x="47" y="51"/>
                  </a:lnTo>
                  <a:lnTo>
                    <a:pt x="51" y="65"/>
                  </a:lnTo>
                  <a:lnTo>
                    <a:pt x="34" y="61"/>
                  </a:lnTo>
                  <a:lnTo>
                    <a:pt x="30" y="54"/>
                  </a:lnTo>
                  <a:lnTo>
                    <a:pt x="25" y="33"/>
                  </a:lnTo>
                  <a:lnTo>
                    <a:pt x="12" y="43"/>
                  </a:lnTo>
                  <a:lnTo>
                    <a:pt x="0" y="43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25" y="36"/>
                  </a:lnTo>
                  <a:lnTo>
                    <a:pt x="12" y="25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25" y="40"/>
                  </a:lnTo>
                  <a:lnTo>
                    <a:pt x="30" y="2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47" y="15"/>
                  </a:lnTo>
                  <a:lnTo>
                    <a:pt x="34" y="25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8" name="Freeform 67"/>
            <p:cNvSpPr>
              <a:spLocks/>
            </p:cNvSpPr>
            <p:nvPr/>
          </p:nvSpPr>
          <p:spPr bwMode="auto">
            <a:xfrm>
              <a:off x="3393" y="3611"/>
              <a:ext cx="60" cy="68"/>
            </a:xfrm>
            <a:custGeom>
              <a:avLst/>
              <a:gdLst>
                <a:gd name="T0" fmla="*/ 22 w 60"/>
                <a:gd name="T1" fmla="*/ 36 h 68"/>
                <a:gd name="T2" fmla="*/ 39 w 60"/>
                <a:gd name="T3" fmla="*/ 18 h 68"/>
                <a:gd name="T4" fmla="*/ 48 w 60"/>
                <a:gd name="T5" fmla="*/ 14 h 68"/>
                <a:gd name="T6" fmla="*/ 60 w 60"/>
                <a:gd name="T7" fmla="*/ 18 h 68"/>
                <a:gd name="T8" fmla="*/ 56 w 60"/>
                <a:gd name="T9" fmla="*/ 32 h 68"/>
                <a:gd name="T10" fmla="*/ 43 w 60"/>
                <a:gd name="T11" fmla="*/ 36 h 68"/>
                <a:gd name="T12" fmla="*/ 22 w 60"/>
                <a:gd name="T13" fmla="*/ 36 h 68"/>
                <a:gd name="T14" fmla="*/ 35 w 60"/>
                <a:gd name="T15" fmla="*/ 39 h 68"/>
                <a:gd name="T16" fmla="*/ 60 w 60"/>
                <a:gd name="T17" fmla="*/ 68 h 68"/>
                <a:gd name="T18" fmla="*/ 43 w 60"/>
                <a:gd name="T19" fmla="*/ 64 h 68"/>
                <a:gd name="T20" fmla="*/ 35 w 60"/>
                <a:gd name="T21" fmla="*/ 54 h 68"/>
                <a:gd name="T22" fmla="*/ 22 w 60"/>
                <a:gd name="T23" fmla="*/ 36 h 68"/>
                <a:gd name="T24" fmla="*/ 17 w 60"/>
                <a:gd name="T25" fmla="*/ 47 h 68"/>
                <a:gd name="T26" fmla="*/ 5 w 60"/>
                <a:gd name="T27" fmla="*/ 47 h 68"/>
                <a:gd name="T28" fmla="*/ 5 w 60"/>
                <a:gd name="T29" fmla="*/ 39 h 68"/>
                <a:gd name="T30" fmla="*/ 9 w 60"/>
                <a:gd name="T31" fmla="*/ 39 h 68"/>
                <a:gd name="T32" fmla="*/ 22 w 60"/>
                <a:gd name="T33" fmla="*/ 39 h 68"/>
                <a:gd name="T34" fmla="*/ 9 w 60"/>
                <a:gd name="T35" fmla="*/ 25 h 68"/>
                <a:gd name="T36" fmla="*/ 0 w 60"/>
                <a:gd name="T37" fmla="*/ 11 h 68"/>
                <a:gd name="T38" fmla="*/ 9 w 60"/>
                <a:gd name="T39" fmla="*/ 14 h 68"/>
                <a:gd name="T40" fmla="*/ 13 w 60"/>
                <a:gd name="T41" fmla="*/ 22 h 68"/>
                <a:gd name="T42" fmla="*/ 22 w 60"/>
                <a:gd name="T43" fmla="*/ 39 h 68"/>
                <a:gd name="T44" fmla="*/ 22 w 60"/>
                <a:gd name="T45" fmla="*/ 4 h 68"/>
                <a:gd name="T46" fmla="*/ 26 w 60"/>
                <a:gd name="T47" fmla="*/ 0 h 68"/>
                <a:gd name="T48" fmla="*/ 30 w 60"/>
                <a:gd name="T49" fmla="*/ 0 h 68"/>
                <a:gd name="T50" fmla="*/ 35 w 60"/>
                <a:gd name="T51" fmla="*/ 14 h 68"/>
                <a:gd name="T52" fmla="*/ 26 w 60"/>
                <a:gd name="T53" fmla="*/ 25 h 68"/>
                <a:gd name="T54" fmla="*/ 22 w 60"/>
                <a:gd name="T55" fmla="*/ 36 h 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" h="68">
                  <a:moveTo>
                    <a:pt x="22" y="36"/>
                  </a:moveTo>
                  <a:lnTo>
                    <a:pt x="39" y="18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56" y="32"/>
                  </a:lnTo>
                  <a:lnTo>
                    <a:pt x="43" y="36"/>
                  </a:lnTo>
                  <a:lnTo>
                    <a:pt x="22" y="36"/>
                  </a:lnTo>
                  <a:lnTo>
                    <a:pt x="35" y="39"/>
                  </a:lnTo>
                  <a:lnTo>
                    <a:pt x="60" y="68"/>
                  </a:lnTo>
                  <a:lnTo>
                    <a:pt x="43" y="64"/>
                  </a:lnTo>
                  <a:lnTo>
                    <a:pt x="35" y="54"/>
                  </a:lnTo>
                  <a:lnTo>
                    <a:pt x="22" y="36"/>
                  </a:lnTo>
                  <a:lnTo>
                    <a:pt x="17" y="47"/>
                  </a:lnTo>
                  <a:lnTo>
                    <a:pt x="5" y="47"/>
                  </a:lnTo>
                  <a:lnTo>
                    <a:pt x="5" y="39"/>
                  </a:lnTo>
                  <a:lnTo>
                    <a:pt x="9" y="39"/>
                  </a:lnTo>
                  <a:lnTo>
                    <a:pt x="22" y="39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3" y="22"/>
                  </a:lnTo>
                  <a:lnTo>
                    <a:pt x="22" y="39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14"/>
                  </a:lnTo>
                  <a:lnTo>
                    <a:pt x="26" y="25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9" name="Freeform 68"/>
            <p:cNvSpPr>
              <a:spLocks/>
            </p:cNvSpPr>
            <p:nvPr/>
          </p:nvSpPr>
          <p:spPr bwMode="auto">
            <a:xfrm>
              <a:off x="3406" y="3683"/>
              <a:ext cx="86" cy="53"/>
            </a:xfrm>
            <a:custGeom>
              <a:avLst/>
              <a:gdLst>
                <a:gd name="T0" fmla="*/ 47 w 86"/>
                <a:gd name="T1" fmla="*/ 18 h 53"/>
                <a:gd name="T2" fmla="*/ 60 w 86"/>
                <a:gd name="T3" fmla="*/ 35 h 53"/>
                <a:gd name="T4" fmla="*/ 60 w 86"/>
                <a:gd name="T5" fmla="*/ 43 h 53"/>
                <a:gd name="T6" fmla="*/ 52 w 86"/>
                <a:gd name="T7" fmla="*/ 53 h 53"/>
                <a:gd name="T8" fmla="*/ 39 w 86"/>
                <a:gd name="T9" fmla="*/ 43 h 53"/>
                <a:gd name="T10" fmla="*/ 39 w 86"/>
                <a:gd name="T11" fmla="*/ 32 h 53"/>
                <a:gd name="T12" fmla="*/ 47 w 86"/>
                <a:gd name="T13" fmla="*/ 18 h 53"/>
                <a:gd name="T14" fmla="*/ 39 w 86"/>
                <a:gd name="T15" fmla="*/ 25 h 53"/>
                <a:gd name="T16" fmla="*/ 17 w 86"/>
                <a:gd name="T17" fmla="*/ 32 h 53"/>
                <a:gd name="T18" fmla="*/ 0 w 86"/>
                <a:gd name="T19" fmla="*/ 35 h 53"/>
                <a:gd name="T20" fmla="*/ 9 w 86"/>
                <a:gd name="T21" fmla="*/ 25 h 53"/>
                <a:gd name="T22" fmla="*/ 22 w 86"/>
                <a:gd name="T23" fmla="*/ 18 h 53"/>
                <a:gd name="T24" fmla="*/ 47 w 86"/>
                <a:gd name="T25" fmla="*/ 18 h 53"/>
                <a:gd name="T26" fmla="*/ 39 w 86"/>
                <a:gd name="T27" fmla="*/ 10 h 53"/>
                <a:gd name="T28" fmla="*/ 39 w 86"/>
                <a:gd name="T29" fmla="*/ 0 h 53"/>
                <a:gd name="T30" fmla="*/ 47 w 86"/>
                <a:gd name="T31" fmla="*/ 0 h 53"/>
                <a:gd name="T32" fmla="*/ 52 w 86"/>
                <a:gd name="T33" fmla="*/ 7 h 53"/>
                <a:gd name="T34" fmla="*/ 43 w 86"/>
                <a:gd name="T35" fmla="*/ 18 h 53"/>
                <a:gd name="T36" fmla="*/ 65 w 86"/>
                <a:gd name="T37" fmla="*/ 10 h 53"/>
                <a:gd name="T38" fmla="*/ 86 w 86"/>
                <a:gd name="T39" fmla="*/ 10 h 53"/>
                <a:gd name="T40" fmla="*/ 77 w 86"/>
                <a:gd name="T41" fmla="*/ 14 h 53"/>
                <a:gd name="T42" fmla="*/ 65 w 86"/>
                <a:gd name="T43" fmla="*/ 18 h 53"/>
                <a:gd name="T44" fmla="*/ 43 w 86"/>
                <a:gd name="T45" fmla="*/ 18 h 53"/>
                <a:gd name="T46" fmla="*/ 86 w 86"/>
                <a:gd name="T47" fmla="*/ 28 h 53"/>
                <a:gd name="T48" fmla="*/ 86 w 86"/>
                <a:gd name="T49" fmla="*/ 32 h 53"/>
                <a:gd name="T50" fmla="*/ 82 w 86"/>
                <a:gd name="T51" fmla="*/ 35 h 53"/>
                <a:gd name="T52" fmla="*/ 69 w 86"/>
                <a:gd name="T53" fmla="*/ 32 h 53"/>
                <a:gd name="T54" fmla="*/ 56 w 86"/>
                <a:gd name="T55" fmla="*/ 25 h 53"/>
                <a:gd name="T56" fmla="*/ 47 w 86"/>
                <a:gd name="T57" fmla="*/ 18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53">
                  <a:moveTo>
                    <a:pt x="47" y="18"/>
                  </a:moveTo>
                  <a:lnTo>
                    <a:pt x="60" y="35"/>
                  </a:lnTo>
                  <a:lnTo>
                    <a:pt x="60" y="43"/>
                  </a:lnTo>
                  <a:lnTo>
                    <a:pt x="5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47" y="18"/>
                  </a:lnTo>
                  <a:lnTo>
                    <a:pt x="39" y="25"/>
                  </a:lnTo>
                  <a:lnTo>
                    <a:pt x="17" y="32"/>
                  </a:lnTo>
                  <a:lnTo>
                    <a:pt x="0" y="35"/>
                  </a:lnTo>
                  <a:lnTo>
                    <a:pt x="9" y="25"/>
                  </a:lnTo>
                  <a:lnTo>
                    <a:pt x="22" y="18"/>
                  </a:lnTo>
                  <a:lnTo>
                    <a:pt x="47" y="18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7"/>
                  </a:lnTo>
                  <a:lnTo>
                    <a:pt x="43" y="18"/>
                  </a:lnTo>
                  <a:lnTo>
                    <a:pt x="65" y="10"/>
                  </a:lnTo>
                  <a:lnTo>
                    <a:pt x="86" y="10"/>
                  </a:lnTo>
                  <a:lnTo>
                    <a:pt x="77" y="14"/>
                  </a:lnTo>
                  <a:lnTo>
                    <a:pt x="65" y="18"/>
                  </a:lnTo>
                  <a:lnTo>
                    <a:pt x="43" y="18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2" y="35"/>
                  </a:lnTo>
                  <a:lnTo>
                    <a:pt x="69" y="32"/>
                  </a:lnTo>
                  <a:lnTo>
                    <a:pt x="56" y="25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0" name="Freeform 69"/>
            <p:cNvSpPr>
              <a:spLocks/>
            </p:cNvSpPr>
            <p:nvPr/>
          </p:nvSpPr>
          <p:spPr bwMode="auto">
            <a:xfrm>
              <a:off x="3441" y="3586"/>
              <a:ext cx="68" cy="57"/>
            </a:xfrm>
            <a:custGeom>
              <a:avLst/>
              <a:gdLst>
                <a:gd name="T0" fmla="*/ 68 w 68"/>
                <a:gd name="T1" fmla="*/ 32 h 57"/>
                <a:gd name="T2" fmla="*/ 60 w 68"/>
                <a:gd name="T3" fmla="*/ 43 h 57"/>
                <a:gd name="T4" fmla="*/ 55 w 68"/>
                <a:gd name="T5" fmla="*/ 47 h 57"/>
                <a:gd name="T6" fmla="*/ 47 w 68"/>
                <a:gd name="T7" fmla="*/ 43 h 57"/>
                <a:gd name="T8" fmla="*/ 34 w 68"/>
                <a:gd name="T9" fmla="*/ 36 h 57"/>
                <a:gd name="T10" fmla="*/ 38 w 68"/>
                <a:gd name="T11" fmla="*/ 47 h 57"/>
                <a:gd name="T12" fmla="*/ 30 w 68"/>
                <a:gd name="T13" fmla="*/ 57 h 57"/>
                <a:gd name="T14" fmla="*/ 25 w 68"/>
                <a:gd name="T15" fmla="*/ 54 h 57"/>
                <a:gd name="T16" fmla="*/ 25 w 68"/>
                <a:gd name="T17" fmla="*/ 47 h 57"/>
                <a:gd name="T18" fmla="*/ 34 w 68"/>
                <a:gd name="T19" fmla="*/ 36 h 57"/>
                <a:gd name="T20" fmla="*/ 17 w 68"/>
                <a:gd name="T21" fmla="*/ 39 h 57"/>
                <a:gd name="T22" fmla="*/ 0 w 68"/>
                <a:gd name="T23" fmla="*/ 32 h 57"/>
                <a:gd name="T24" fmla="*/ 8 w 68"/>
                <a:gd name="T25" fmla="*/ 25 h 57"/>
                <a:gd name="T26" fmla="*/ 17 w 68"/>
                <a:gd name="T27" fmla="*/ 29 h 57"/>
                <a:gd name="T28" fmla="*/ 30 w 68"/>
                <a:gd name="T29" fmla="*/ 36 h 57"/>
                <a:gd name="T30" fmla="*/ 8 w 68"/>
                <a:gd name="T31" fmla="*/ 11 h 57"/>
                <a:gd name="T32" fmla="*/ 8 w 68"/>
                <a:gd name="T33" fmla="*/ 4 h 57"/>
                <a:gd name="T34" fmla="*/ 17 w 68"/>
                <a:gd name="T35" fmla="*/ 4 h 57"/>
                <a:gd name="T36" fmla="*/ 25 w 68"/>
                <a:gd name="T37" fmla="*/ 11 h 57"/>
                <a:gd name="T38" fmla="*/ 25 w 68"/>
                <a:gd name="T39" fmla="*/ 21 h 57"/>
                <a:gd name="T40" fmla="*/ 30 w 68"/>
                <a:gd name="T41" fmla="*/ 32 h 57"/>
                <a:gd name="T42" fmla="*/ 30 w 68"/>
                <a:gd name="T43" fmla="*/ 14 h 57"/>
                <a:gd name="T44" fmla="*/ 34 w 68"/>
                <a:gd name="T45" fmla="*/ 7 h 57"/>
                <a:gd name="T46" fmla="*/ 47 w 68"/>
                <a:gd name="T47" fmla="*/ 0 h 57"/>
                <a:gd name="T48" fmla="*/ 47 w 68"/>
                <a:gd name="T49" fmla="*/ 0 h 57"/>
                <a:gd name="T50" fmla="*/ 47 w 68"/>
                <a:gd name="T51" fmla="*/ 7 h 57"/>
                <a:gd name="T52" fmla="*/ 51 w 68"/>
                <a:gd name="T53" fmla="*/ 14 h 57"/>
                <a:gd name="T54" fmla="*/ 47 w 68"/>
                <a:gd name="T55" fmla="*/ 25 h 57"/>
                <a:gd name="T56" fmla="*/ 38 w 68"/>
                <a:gd name="T57" fmla="*/ 32 h 57"/>
                <a:gd name="T58" fmla="*/ 38 w 68"/>
                <a:gd name="T59" fmla="*/ 36 h 57"/>
                <a:gd name="T60" fmla="*/ 55 w 68"/>
                <a:gd name="T61" fmla="*/ 29 h 57"/>
                <a:gd name="T62" fmla="*/ 64 w 68"/>
                <a:gd name="T63" fmla="*/ 29 h 57"/>
                <a:gd name="T64" fmla="*/ 68 w 68"/>
                <a:gd name="T65" fmla="*/ 29 h 57"/>
                <a:gd name="T66" fmla="*/ 68 w 68"/>
                <a:gd name="T67" fmla="*/ 32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57">
                  <a:moveTo>
                    <a:pt x="68" y="32"/>
                  </a:moveTo>
                  <a:lnTo>
                    <a:pt x="60" y="43"/>
                  </a:lnTo>
                  <a:lnTo>
                    <a:pt x="55" y="47"/>
                  </a:lnTo>
                  <a:lnTo>
                    <a:pt x="47" y="43"/>
                  </a:lnTo>
                  <a:lnTo>
                    <a:pt x="34" y="36"/>
                  </a:lnTo>
                  <a:lnTo>
                    <a:pt x="38" y="47"/>
                  </a:lnTo>
                  <a:lnTo>
                    <a:pt x="30" y="57"/>
                  </a:lnTo>
                  <a:lnTo>
                    <a:pt x="25" y="54"/>
                  </a:lnTo>
                  <a:lnTo>
                    <a:pt x="25" y="47"/>
                  </a:lnTo>
                  <a:lnTo>
                    <a:pt x="34" y="36"/>
                  </a:lnTo>
                  <a:lnTo>
                    <a:pt x="17" y="39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7" y="29"/>
                  </a:lnTo>
                  <a:lnTo>
                    <a:pt x="30" y="36"/>
                  </a:lnTo>
                  <a:lnTo>
                    <a:pt x="8" y="11"/>
                  </a:lnTo>
                  <a:lnTo>
                    <a:pt x="8" y="4"/>
                  </a:lnTo>
                  <a:lnTo>
                    <a:pt x="17" y="4"/>
                  </a:lnTo>
                  <a:lnTo>
                    <a:pt x="25" y="11"/>
                  </a:lnTo>
                  <a:lnTo>
                    <a:pt x="25" y="21"/>
                  </a:lnTo>
                  <a:lnTo>
                    <a:pt x="30" y="32"/>
                  </a:lnTo>
                  <a:lnTo>
                    <a:pt x="30" y="14"/>
                  </a:lnTo>
                  <a:lnTo>
                    <a:pt x="34" y="7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51" y="14"/>
                  </a:lnTo>
                  <a:lnTo>
                    <a:pt x="47" y="25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55" y="29"/>
                  </a:lnTo>
                  <a:lnTo>
                    <a:pt x="64" y="29"/>
                  </a:lnTo>
                  <a:lnTo>
                    <a:pt x="68" y="29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1" name="Freeform 70"/>
            <p:cNvSpPr>
              <a:spLocks/>
            </p:cNvSpPr>
            <p:nvPr/>
          </p:nvSpPr>
          <p:spPr bwMode="auto">
            <a:xfrm>
              <a:off x="3453" y="3633"/>
              <a:ext cx="78" cy="64"/>
            </a:xfrm>
            <a:custGeom>
              <a:avLst/>
              <a:gdLst>
                <a:gd name="T0" fmla="*/ 43 w 78"/>
                <a:gd name="T1" fmla="*/ 0 h 64"/>
                <a:gd name="T2" fmla="*/ 35 w 78"/>
                <a:gd name="T3" fmla="*/ 10 h 64"/>
                <a:gd name="T4" fmla="*/ 30 w 78"/>
                <a:gd name="T5" fmla="*/ 17 h 64"/>
                <a:gd name="T6" fmla="*/ 35 w 78"/>
                <a:gd name="T7" fmla="*/ 39 h 64"/>
                <a:gd name="T8" fmla="*/ 30 w 78"/>
                <a:gd name="T9" fmla="*/ 28 h 64"/>
                <a:gd name="T10" fmla="*/ 26 w 78"/>
                <a:gd name="T11" fmla="*/ 14 h 64"/>
                <a:gd name="T12" fmla="*/ 13 w 78"/>
                <a:gd name="T13" fmla="*/ 7 h 64"/>
                <a:gd name="T14" fmla="*/ 9 w 78"/>
                <a:gd name="T15" fmla="*/ 7 h 64"/>
                <a:gd name="T16" fmla="*/ 9 w 78"/>
                <a:gd name="T17" fmla="*/ 14 h 64"/>
                <a:gd name="T18" fmla="*/ 39 w 78"/>
                <a:gd name="T19" fmla="*/ 42 h 64"/>
                <a:gd name="T20" fmla="*/ 18 w 78"/>
                <a:gd name="T21" fmla="*/ 35 h 64"/>
                <a:gd name="T22" fmla="*/ 9 w 78"/>
                <a:gd name="T23" fmla="*/ 32 h 64"/>
                <a:gd name="T24" fmla="*/ 0 w 78"/>
                <a:gd name="T25" fmla="*/ 35 h 64"/>
                <a:gd name="T26" fmla="*/ 18 w 78"/>
                <a:gd name="T27" fmla="*/ 42 h 64"/>
                <a:gd name="T28" fmla="*/ 35 w 78"/>
                <a:gd name="T29" fmla="*/ 42 h 64"/>
                <a:gd name="T30" fmla="*/ 30 w 78"/>
                <a:gd name="T31" fmla="*/ 53 h 64"/>
                <a:gd name="T32" fmla="*/ 30 w 78"/>
                <a:gd name="T33" fmla="*/ 57 h 64"/>
                <a:gd name="T34" fmla="*/ 35 w 78"/>
                <a:gd name="T35" fmla="*/ 64 h 64"/>
                <a:gd name="T36" fmla="*/ 39 w 78"/>
                <a:gd name="T37" fmla="*/ 50 h 64"/>
                <a:gd name="T38" fmla="*/ 35 w 78"/>
                <a:gd name="T39" fmla="*/ 39 h 64"/>
                <a:gd name="T40" fmla="*/ 56 w 78"/>
                <a:gd name="T41" fmla="*/ 46 h 64"/>
                <a:gd name="T42" fmla="*/ 65 w 78"/>
                <a:gd name="T43" fmla="*/ 46 h 64"/>
                <a:gd name="T44" fmla="*/ 78 w 78"/>
                <a:gd name="T45" fmla="*/ 39 h 64"/>
                <a:gd name="T46" fmla="*/ 78 w 78"/>
                <a:gd name="T47" fmla="*/ 35 h 64"/>
                <a:gd name="T48" fmla="*/ 65 w 78"/>
                <a:gd name="T49" fmla="*/ 35 h 64"/>
                <a:gd name="T50" fmla="*/ 48 w 78"/>
                <a:gd name="T51" fmla="*/ 35 h 64"/>
                <a:gd name="T52" fmla="*/ 35 w 78"/>
                <a:gd name="T53" fmla="*/ 39 h 64"/>
                <a:gd name="T54" fmla="*/ 48 w 78"/>
                <a:gd name="T55" fmla="*/ 28 h 64"/>
                <a:gd name="T56" fmla="*/ 52 w 78"/>
                <a:gd name="T57" fmla="*/ 10 h 64"/>
                <a:gd name="T58" fmla="*/ 43 w 78"/>
                <a:gd name="T59" fmla="*/ 0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64">
                  <a:moveTo>
                    <a:pt x="43" y="0"/>
                  </a:moveTo>
                  <a:lnTo>
                    <a:pt x="35" y="10"/>
                  </a:lnTo>
                  <a:lnTo>
                    <a:pt x="30" y="17"/>
                  </a:lnTo>
                  <a:lnTo>
                    <a:pt x="35" y="39"/>
                  </a:lnTo>
                  <a:lnTo>
                    <a:pt x="30" y="28"/>
                  </a:lnTo>
                  <a:lnTo>
                    <a:pt x="26" y="14"/>
                  </a:lnTo>
                  <a:lnTo>
                    <a:pt x="13" y="7"/>
                  </a:lnTo>
                  <a:lnTo>
                    <a:pt x="9" y="7"/>
                  </a:lnTo>
                  <a:lnTo>
                    <a:pt x="9" y="14"/>
                  </a:lnTo>
                  <a:lnTo>
                    <a:pt x="39" y="42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0" y="35"/>
                  </a:lnTo>
                  <a:lnTo>
                    <a:pt x="18" y="42"/>
                  </a:lnTo>
                  <a:lnTo>
                    <a:pt x="35" y="42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35" y="39"/>
                  </a:lnTo>
                  <a:lnTo>
                    <a:pt x="56" y="46"/>
                  </a:lnTo>
                  <a:lnTo>
                    <a:pt x="65" y="46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65" y="35"/>
                  </a:lnTo>
                  <a:lnTo>
                    <a:pt x="48" y="35"/>
                  </a:lnTo>
                  <a:lnTo>
                    <a:pt x="35" y="39"/>
                  </a:lnTo>
                  <a:lnTo>
                    <a:pt x="48" y="28"/>
                  </a:lnTo>
                  <a:lnTo>
                    <a:pt x="52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2" name="Freeform 71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18 w 39"/>
                <a:gd name="T27" fmla="*/ 0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3" name="Freeform 72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4" name="Freeform 73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21 w 43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5" name="Freeform 74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6" name="Freeform 75"/>
            <p:cNvSpPr>
              <a:spLocks/>
            </p:cNvSpPr>
            <p:nvPr/>
          </p:nvSpPr>
          <p:spPr bwMode="auto">
            <a:xfrm>
              <a:off x="3509" y="3579"/>
              <a:ext cx="78" cy="61"/>
            </a:xfrm>
            <a:custGeom>
              <a:avLst/>
              <a:gdLst>
                <a:gd name="T0" fmla="*/ 26 w 78"/>
                <a:gd name="T1" fmla="*/ 32 h 61"/>
                <a:gd name="T2" fmla="*/ 48 w 78"/>
                <a:gd name="T3" fmla="*/ 18 h 61"/>
                <a:gd name="T4" fmla="*/ 60 w 78"/>
                <a:gd name="T5" fmla="*/ 14 h 61"/>
                <a:gd name="T6" fmla="*/ 78 w 78"/>
                <a:gd name="T7" fmla="*/ 18 h 61"/>
                <a:gd name="T8" fmla="*/ 60 w 78"/>
                <a:gd name="T9" fmla="*/ 28 h 61"/>
                <a:gd name="T10" fmla="*/ 43 w 78"/>
                <a:gd name="T11" fmla="*/ 36 h 61"/>
                <a:gd name="T12" fmla="*/ 26 w 78"/>
                <a:gd name="T13" fmla="*/ 32 h 61"/>
                <a:gd name="T14" fmla="*/ 39 w 78"/>
                <a:gd name="T15" fmla="*/ 36 h 61"/>
                <a:gd name="T16" fmla="*/ 48 w 78"/>
                <a:gd name="T17" fmla="*/ 50 h 61"/>
                <a:gd name="T18" fmla="*/ 52 w 78"/>
                <a:gd name="T19" fmla="*/ 61 h 61"/>
                <a:gd name="T20" fmla="*/ 35 w 78"/>
                <a:gd name="T21" fmla="*/ 57 h 61"/>
                <a:gd name="T22" fmla="*/ 26 w 78"/>
                <a:gd name="T23" fmla="*/ 50 h 61"/>
                <a:gd name="T24" fmla="*/ 26 w 78"/>
                <a:gd name="T25" fmla="*/ 32 h 61"/>
                <a:gd name="T26" fmla="*/ 17 w 78"/>
                <a:gd name="T27" fmla="*/ 39 h 61"/>
                <a:gd name="T28" fmla="*/ 0 w 78"/>
                <a:gd name="T29" fmla="*/ 43 h 61"/>
                <a:gd name="T30" fmla="*/ 9 w 78"/>
                <a:gd name="T31" fmla="*/ 32 h 61"/>
                <a:gd name="T32" fmla="*/ 22 w 78"/>
                <a:gd name="T33" fmla="*/ 36 h 61"/>
                <a:gd name="T34" fmla="*/ 13 w 78"/>
                <a:gd name="T35" fmla="*/ 21 h 61"/>
                <a:gd name="T36" fmla="*/ 9 w 78"/>
                <a:gd name="T37" fmla="*/ 14 h 61"/>
                <a:gd name="T38" fmla="*/ 13 w 78"/>
                <a:gd name="T39" fmla="*/ 7 h 61"/>
                <a:gd name="T40" fmla="*/ 22 w 78"/>
                <a:gd name="T41" fmla="*/ 11 h 61"/>
                <a:gd name="T42" fmla="*/ 22 w 78"/>
                <a:gd name="T43" fmla="*/ 18 h 61"/>
                <a:gd name="T44" fmla="*/ 26 w 78"/>
                <a:gd name="T45" fmla="*/ 36 h 61"/>
                <a:gd name="T46" fmla="*/ 30 w 78"/>
                <a:gd name="T47" fmla="*/ 18 h 61"/>
                <a:gd name="T48" fmla="*/ 39 w 78"/>
                <a:gd name="T49" fmla="*/ 3 h 61"/>
                <a:gd name="T50" fmla="*/ 48 w 78"/>
                <a:gd name="T51" fmla="*/ 0 h 61"/>
                <a:gd name="T52" fmla="*/ 48 w 78"/>
                <a:gd name="T53" fmla="*/ 3 h 61"/>
                <a:gd name="T54" fmla="*/ 48 w 78"/>
                <a:gd name="T55" fmla="*/ 14 h 61"/>
                <a:gd name="T56" fmla="*/ 35 w 78"/>
                <a:gd name="T57" fmla="*/ 21 h 61"/>
                <a:gd name="T58" fmla="*/ 26 w 78"/>
                <a:gd name="T59" fmla="*/ 32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61">
                  <a:moveTo>
                    <a:pt x="26" y="32"/>
                  </a:moveTo>
                  <a:lnTo>
                    <a:pt x="48" y="18"/>
                  </a:lnTo>
                  <a:lnTo>
                    <a:pt x="60" y="14"/>
                  </a:lnTo>
                  <a:lnTo>
                    <a:pt x="78" y="18"/>
                  </a:lnTo>
                  <a:lnTo>
                    <a:pt x="60" y="28"/>
                  </a:lnTo>
                  <a:lnTo>
                    <a:pt x="43" y="36"/>
                  </a:lnTo>
                  <a:lnTo>
                    <a:pt x="26" y="32"/>
                  </a:lnTo>
                  <a:lnTo>
                    <a:pt x="39" y="36"/>
                  </a:lnTo>
                  <a:lnTo>
                    <a:pt x="48" y="50"/>
                  </a:lnTo>
                  <a:lnTo>
                    <a:pt x="52" y="61"/>
                  </a:lnTo>
                  <a:lnTo>
                    <a:pt x="35" y="57"/>
                  </a:lnTo>
                  <a:lnTo>
                    <a:pt x="26" y="50"/>
                  </a:lnTo>
                  <a:lnTo>
                    <a:pt x="26" y="32"/>
                  </a:lnTo>
                  <a:lnTo>
                    <a:pt x="17" y="39"/>
                  </a:lnTo>
                  <a:lnTo>
                    <a:pt x="0" y="43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21"/>
                  </a:lnTo>
                  <a:lnTo>
                    <a:pt x="9" y="14"/>
                  </a:lnTo>
                  <a:lnTo>
                    <a:pt x="13" y="7"/>
                  </a:lnTo>
                  <a:lnTo>
                    <a:pt x="22" y="11"/>
                  </a:lnTo>
                  <a:lnTo>
                    <a:pt x="22" y="18"/>
                  </a:lnTo>
                  <a:lnTo>
                    <a:pt x="26" y="36"/>
                  </a:lnTo>
                  <a:lnTo>
                    <a:pt x="30" y="18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14"/>
                  </a:lnTo>
                  <a:lnTo>
                    <a:pt x="35" y="21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7" name="Freeform 76"/>
            <p:cNvSpPr>
              <a:spLocks/>
            </p:cNvSpPr>
            <p:nvPr/>
          </p:nvSpPr>
          <p:spPr bwMode="auto">
            <a:xfrm>
              <a:off x="3535" y="3633"/>
              <a:ext cx="77" cy="64"/>
            </a:xfrm>
            <a:custGeom>
              <a:avLst/>
              <a:gdLst>
                <a:gd name="T0" fmla="*/ 30 w 77"/>
                <a:gd name="T1" fmla="*/ 39 h 64"/>
                <a:gd name="T2" fmla="*/ 43 w 77"/>
                <a:gd name="T3" fmla="*/ 17 h 64"/>
                <a:gd name="T4" fmla="*/ 52 w 77"/>
                <a:gd name="T5" fmla="*/ 7 h 64"/>
                <a:gd name="T6" fmla="*/ 64 w 77"/>
                <a:gd name="T7" fmla="*/ 3 h 64"/>
                <a:gd name="T8" fmla="*/ 60 w 77"/>
                <a:gd name="T9" fmla="*/ 21 h 64"/>
                <a:gd name="T10" fmla="*/ 52 w 77"/>
                <a:gd name="T11" fmla="*/ 32 h 64"/>
                <a:gd name="T12" fmla="*/ 34 w 77"/>
                <a:gd name="T13" fmla="*/ 39 h 64"/>
                <a:gd name="T14" fmla="*/ 47 w 77"/>
                <a:gd name="T15" fmla="*/ 39 h 64"/>
                <a:gd name="T16" fmla="*/ 64 w 77"/>
                <a:gd name="T17" fmla="*/ 46 h 64"/>
                <a:gd name="T18" fmla="*/ 77 w 77"/>
                <a:gd name="T19" fmla="*/ 53 h 64"/>
                <a:gd name="T20" fmla="*/ 60 w 77"/>
                <a:gd name="T21" fmla="*/ 60 h 64"/>
                <a:gd name="T22" fmla="*/ 52 w 77"/>
                <a:gd name="T23" fmla="*/ 57 h 64"/>
                <a:gd name="T24" fmla="*/ 30 w 77"/>
                <a:gd name="T25" fmla="*/ 39 h 64"/>
                <a:gd name="T26" fmla="*/ 30 w 77"/>
                <a:gd name="T27" fmla="*/ 53 h 64"/>
                <a:gd name="T28" fmla="*/ 17 w 77"/>
                <a:gd name="T29" fmla="*/ 64 h 64"/>
                <a:gd name="T30" fmla="*/ 17 w 77"/>
                <a:gd name="T31" fmla="*/ 57 h 64"/>
                <a:gd name="T32" fmla="*/ 22 w 77"/>
                <a:gd name="T33" fmla="*/ 50 h 64"/>
                <a:gd name="T34" fmla="*/ 34 w 77"/>
                <a:gd name="T35" fmla="*/ 42 h 64"/>
                <a:gd name="T36" fmla="*/ 13 w 77"/>
                <a:gd name="T37" fmla="*/ 39 h 64"/>
                <a:gd name="T38" fmla="*/ 0 w 77"/>
                <a:gd name="T39" fmla="*/ 25 h 64"/>
                <a:gd name="T40" fmla="*/ 13 w 77"/>
                <a:gd name="T41" fmla="*/ 25 h 64"/>
                <a:gd name="T42" fmla="*/ 17 w 77"/>
                <a:gd name="T43" fmla="*/ 28 h 64"/>
                <a:gd name="T44" fmla="*/ 34 w 77"/>
                <a:gd name="T45" fmla="*/ 46 h 64"/>
                <a:gd name="T46" fmla="*/ 26 w 77"/>
                <a:gd name="T47" fmla="*/ 28 h 64"/>
                <a:gd name="T48" fmla="*/ 22 w 77"/>
                <a:gd name="T49" fmla="*/ 7 h 64"/>
                <a:gd name="T50" fmla="*/ 26 w 77"/>
                <a:gd name="T51" fmla="*/ 0 h 64"/>
                <a:gd name="T52" fmla="*/ 30 w 77"/>
                <a:gd name="T53" fmla="*/ 3 h 64"/>
                <a:gd name="T54" fmla="*/ 34 w 77"/>
                <a:gd name="T55" fmla="*/ 14 h 64"/>
                <a:gd name="T56" fmla="*/ 34 w 77"/>
                <a:gd name="T57" fmla="*/ 25 h 64"/>
                <a:gd name="T58" fmla="*/ 30 w 77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64">
                  <a:moveTo>
                    <a:pt x="30" y="39"/>
                  </a:moveTo>
                  <a:lnTo>
                    <a:pt x="43" y="17"/>
                  </a:lnTo>
                  <a:lnTo>
                    <a:pt x="52" y="7"/>
                  </a:lnTo>
                  <a:lnTo>
                    <a:pt x="64" y="3"/>
                  </a:lnTo>
                  <a:lnTo>
                    <a:pt x="60" y="21"/>
                  </a:lnTo>
                  <a:lnTo>
                    <a:pt x="52" y="32"/>
                  </a:lnTo>
                  <a:lnTo>
                    <a:pt x="34" y="39"/>
                  </a:lnTo>
                  <a:lnTo>
                    <a:pt x="47" y="39"/>
                  </a:lnTo>
                  <a:lnTo>
                    <a:pt x="64" y="46"/>
                  </a:lnTo>
                  <a:lnTo>
                    <a:pt x="77" y="53"/>
                  </a:lnTo>
                  <a:lnTo>
                    <a:pt x="60" y="60"/>
                  </a:lnTo>
                  <a:lnTo>
                    <a:pt x="52" y="57"/>
                  </a:lnTo>
                  <a:lnTo>
                    <a:pt x="30" y="39"/>
                  </a:lnTo>
                  <a:lnTo>
                    <a:pt x="30" y="53"/>
                  </a:lnTo>
                  <a:lnTo>
                    <a:pt x="17" y="64"/>
                  </a:lnTo>
                  <a:lnTo>
                    <a:pt x="17" y="57"/>
                  </a:lnTo>
                  <a:lnTo>
                    <a:pt x="22" y="50"/>
                  </a:lnTo>
                  <a:lnTo>
                    <a:pt x="34" y="42"/>
                  </a:lnTo>
                  <a:lnTo>
                    <a:pt x="13" y="39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7" y="28"/>
                  </a:lnTo>
                  <a:lnTo>
                    <a:pt x="34" y="46"/>
                  </a:lnTo>
                  <a:lnTo>
                    <a:pt x="26" y="28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14"/>
                  </a:lnTo>
                  <a:lnTo>
                    <a:pt x="34" y="25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8" name="Freeform 77"/>
            <p:cNvSpPr>
              <a:spLocks/>
            </p:cNvSpPr>
            <p:nvPr/>
          </p:nvSpPr>
          <p:spPr bwMode="auto">
            <a:xfrm>
              <a:off x="258" y="2927"/>
              <a:ext cx="90" cy="161"/>
            </a:xfrm>
            <a:custGeom>
              <a:avLst/>
              <a:gdLst>
                <a:gd name="T0" fmla="*/ 90 w 90"/>
                <a:gd name="T1" fmla="*/ 161 h 161"/>
                <a:gd name="T2" fmla="*/ 81 w 90"/>
                <a:gd name="T3" fmla="*/ 158 h 161"/>
                <a:gd name="T4" fmla="*/ 56 w 90"/>
                <a:gd name="T5" fmla="*/ 143 h 161"/>
                <a:gd name="T6" fmla="*/ 43 w 90"/>
                <a:gd name="T7" fmla="*/ 136 h 161"/>
                <a:gd name="T8" fmla="*/ 21 w 90"/>
                <a:gd name="T9" fmla="*/ 108 h 161"/>
                <a:gd name="T10" fmla="*/ 13 w 90"/>
                <a:gd name="T11" fmla="*/ 100 h 161"/>
                <a:gd name="T12" fmla="*/ 4 w 90"/>
                <a:gd name="T13" fmla="*/ 79 h 161"/>
                <a:gd name="T14" fmla="*/ 0 w 90"/>
                <a:gd name="T15" fmla="*/ 58 h 161"/>
                <a:gd name="T16" fmla="*/ 8 w 90"/>
                <a:gd name="T17" fmla="*/ 40 h 161"/>
                <a:gd name="T18" fmla="*/ 30 w 90"/>
                <a:gd name="T19" fmla="*/ 18 h 161"/>
                <a:gd name="T20" fmla="*/ 64 w 90"/>
                <a:gd name="T21" fmla="*/ 0 h 161"/>
                <a:gd name="T22" fmla="*/ 56 w 90"/>
                <a:gd name="T23" fmla="*/ 22 h 161"/>
                <a:gd name="T24" fmla="*/ 43 w 90"/>
                <a:gd name="T25" fmla="*/ 36 h 161"/>
                <a:gd name="T26" fmla="*/ 38 w 90"/>
                <a:gd name="T27" fmla="*/ 54 h 161"/>
                <a:gd name="T28" fmla="*/ 38 w 90"/>
                <a:gd name="T29" fmla="*/ 61 h 161"/>
                <a:gd name="T30" fmla="*/ 43 w 90"/>
                <a:gd name="T31" fmla="*/ 72 h 161"/>
                <a:gd name="T32" fmla="*/ 47 w 90"/>
                <a:gd name="T33" fmla="*/ 83 h 161"/>
                <a:gd name="T34" fmla="*/ 60 w 90"/>
                <a:gd name="T35" fmla="*/ 108 h 161"/>
                <a:gd name="T36" fmla="*/ 68 w 90"/>
                <a:gd name="T37" fmla="*/ 122 h 161"/>
                <a:gd name="T38" fmla="*/ 73 w 90"/>
                <a:gd name="T39" fmla="*/ 136 h 161"/>
                <a:gd name="T40" fmla="*/ 86 w 90"/>
                <a:gd name="T41" fmla="*/ 151 h 161"/>
                <a:gd name="T42" fmla="*/ 90 w 90"/>
                <a:gd name="T43" fmla="*/ 161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0" h="161">
                  <a:moveTo>
                    <a:pt x="90" y="161"/>
                  </a:moveTo>
                  <a:lnTo>
                    <a:pt x="81" y="158"/>
                  </a:lnTo>
                  <a:lnTo>
                    <a:pt x="56" y="143"/>
                  </a:lnTo>
                  <a:lnTo>
                    <a:pt x="43" y="136"/>
                  </a:lnTo>
                  <a:lnTo>
                    <a:pt x="21" y="108"/>
                  </a:lnTo>
                  <a:lnTo>
                    <a:pt x="13" y="100"/>
                  </a:lnTo>
                  <a:lnTo>
                    <a:pt x="4" y="79"/>
                  </a:lnTo>
                  <a:lnTo>
                    <a:pt x="0" y="58"/>
                  </a:lnTo>
                  <a:lnTo>
                    <a:pt x="8" y="40"/>
                  </a:lnTo>
                  <a:lnTo>
                    <a:pt x="30" y="18"/>
                  </a:lnTo>
                  <a:lnTo>
                    <a:pt x="64" y="0"/>
                  </a:lnTo>
                  <a:lnTo>
                    <a:pt x="56" y="22"/>
                  </a:lnTo>
                  <a:lnTo>
                    <a:pt x="43" y="36"/>
                  </a:lnTo>
                  <a:lnTo>
                    <a:pt x="38" y="54"/>
                  </a:lnTo>
                  <a:lnTo>
                    <a:pt x="38" y="61"/>
                  </a:lnTo>
                  <a:lnTo>
                    <a:pt x="43" y="72"/>
                  </a:lnTo>
                  <a:lnTo>
                    <a:pt x="47" y="83"/>
                  </a:lnTo>
                  <a:lnTo>
                    <a:pt x="60" y="108"/>
                  </a:lnTo>
                  <a:lnTo>
                    <a:pt x="68" y="122"/>
                  </a:lnTo>
                  <a:lnTo>
                    <a:pt x="73" y="136"/>
                  </a:lnTo>
                  <a:lnTo>
                    <a:pt x="86" y="151"/>
                  </a:lnTo>
                  <a:lnTo>
                    <a:pt x="90" y="161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69" name="Freeform 78"/>
            <p:cNvSpPr>
              <a:spLocks/>
            </p:cNvSpPr>
            <p:nvPr/>
          </p:nvSpPr>
          <p:spPr bwMode="auto">
            <a:xfrm>
              <a:off x="292" y="3153"/>
              <a:ext cx="391" cy="512"/>
            </a:xfrm>
            <a:custGeom>
              <a:avLst/>
              <a:gdLst>
                <a:gd name="T0" fmla="*/ 13 w 391"/>
                <a:gd name="T1" fmla="*/ 0 h 512"/>
                <a:gd name="T2" fmla="*/ 17 w 391"/>
                <a:gd name="T3" fmla="*/ 3 h 512"/>
                <a:gd name="T4" fmla="*/ 26 w 391"/>
                <a:gd name="T5" fmla="*/ 11 h 512"/>
                <a:gd name="T6" fmla="*/ 60 w 391"/>
                <a:gd name="T7" fmla="*/ 53 h 512"/>
                <a:gd name="T8" fmla="*/ 90 w 391"/>
                <a:gd name="T9" fmla="*/ 100 h 512"/>
                <a:gd name="T10" fmla="*/ 116 w 391"/>
                <a:gd name="T11" fmla="*/ 147 h 512"/>
                <a:gd name="T12" fmla="*/ 138 w 391"/>
                <a:gd name="T13" fmla="*/ 182 h 512"/>
                <a:gd name="T14" fmla="*/ 155 w 391"/>
                <a:gd name="T15" fmla="*/ 207 h 512"/>
                <a:gd name="T16" fmla="*/ 168 w 391"/>
                <a:gd name="T17" fmla="*/ 229 h 512"/>
                <a:gd name="T18" fmla="*/ 189 w 391"/>
                <a:gd name="T19" fmla="*/ 265 h 512"/>
                <a:gd name="T20" fmla="*/ 211 w 391"/>
                <a:gd name="T21" fmla="*/ 297 h 512"/>
                <a:gd name="T22" fmla="*/ 232 w 391"/>
                <a:gd name="T23" fmla="*/ 333 h 512"/>
                <a:gd name="T24" fmla="*/ 266 w 391"/>
                <a:gd name="T25" fmla="*/ 376 h 512"/>
                <a:gd name="T26" fmla="*/ 305 w 391"/>
                <a:gd name="T27" fmla="*/ 422 h 512"/>
                <a:gd name="T28" fmla="*/ 339 w 391"/>
                <a:gd name="T29" fmla="*/ 458 h 512"/>
                <a:gd name="T30" fmla="*/ 352 w 391"/>
                <a:gd name="T31" fmla="*/ 472 h 512"/>
                <a:gd name="T32" fmla="*/ 361 w 391"/>
                <a:gd name="T33" fmla="*/ 476 h 512"/>
                <a:gd name="T34" fmla="*/ 369 w 391"/>
                <a:gd name="T35" fmla="*/ 490 h 512"/>
                <a:gd name="T36" fmla="*/ 391 w 391"/>
                <a:gd name="T37" fmla="*/ 512 h 512"/>
                <a:gd name="T38" fmla="*/ 378 w 391"/>
                <a:gd name="T39" fmla="*/ 501 h 512"/>
                <a:gd name="T40" fmla="*/ 361 w 391"/>
                <a:gd name="T41" fmla="*/ 487 h 512"/>
                <a:gd name="T42" fmla="*/ 305 w 391"/>
                <a:gd name="T43" fmla="*/ 440 h 512"/>
                <a:gd name="T44" fmla="*/ 254 w 391"/>
                <a:gd name="T45" fmla="*/ 390 h 512"/>
                <a:gd name="T46" fmla="*/ 228 w 391"/>
                <a:gd name="T47" fmla="*/ 369 h 512"/>
                <a:gd name="T48" fmla="*/ 215 w 391"/>
                <a:gd name="T49" fmla="*/ 343 h 512"/>
                <a:gd name="T50" fmla="*/ 180 w 391"/>
                <a:gd name="T51" fmla="*/ 293 h 512"/>
                <a:gd name="T52" fmla="*/ 155 w 391"/>
                <a:gd name="T53" fmla="*/ 250 h 512"/>
                <a:gd name="T54" fmla="*/ 138 w 391"/>
                <a:gd name="T55" fmla="*/ 225 h 512"/>
                <a:gd name="T56" fmla="*/ 129 w 391"/>
                <a:gd name="T57" fmla="*/ 207 h 512"/>
                <a:gd name="T58" fmla="*/ 107 w 391"/>
                <a:gd name="T59" fmla="*/ 175 h 512"/>
                <a:gd name="T60" fmla="*/ 95 w 391"/>
                <a:gd name="T61" fmla="*/ 150 h 512"/>
                <a:gd name="T62" fmla="*/ 73 w 391"/>
                <a:gd name="T63" fmla="*/ 118 h 512"/>
                <a:gd name="T64" fmla="*/ 30 w 391"/>
                <a:gd name="T65" fmla="*/ 50 h 512"/>
                <a:gd name="T66" fmla="*/ 22 w 391"/>
                <a:gd name="T67" fmla="*/ 36 h 512"/>
                <a:gd name="T68" fmla="*/ 13 w 391"/>
                <a:gd name="T69" fmla="*/ 28 h 512"/>
                <a:gd name="T70" fmla="*/ 9 w 391"/>
                <a:gd name="T71" fmla="*/ 25 h 512"/>
                <a:gd name="T72" fmla="*/ 0 w 391"/>
                <a:gd name="T73" fmla="*/ 11 h 512"/>
                <a:gd name="T74" fmla="*/ 13 w 391"/>
                <a:gd name="T75" fmla="*/ 0 h 5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1" h="512">
                  <a:moveTo>
                    <a:pt x="13" y="0"/>
                  </a:moveTo>
                  <a:lnTo>
                    <a:pt x="17" y="3"/>
                  </a:lnTo>
                  <a:lnTo>
                    <a:pt x="26" y="11"/>
                  </a:lnTo>
                  <a:lnTo>
                    <a:pt x="60" y="53"/>
                  </a:lnTo>
                  <a:lnTo>
                    <a:pt x="90" y="100"/>
                  </a:lnTo>
                  <a:lnTo>
                    <a:pt x="116" y="147"/>
                  </a:lnTo>
                  <a:lnTo>
                    <a:pt x="138" y="182"/>
                  </a:lnTo>
                  <a:lnTo>
                    <a:pt x="155" y="207"/>
                  </a:lnTo>
                  <a:lnTo>
                    <a:pt x="168" y="229"/>
                  </a:lnTo>
                  <a:lnTo>
                    <a:pt x="189" y="265"/>
                  </a:lnTo>
                  <a:lnTo>
                    <a:pt x="211" y="297"/>
                  </a:lnTo>
                  <a:lnTo>
                    <a:pt x="232" y="333"/>
                  </a:lnTo>
                  <a:lnTo>
                    <a:pt x="266" y="376"/>
                  </a:lnTo>
                  <a:lnTo>
                    <a:pt x="305" y="422"/>
                  </a:lnTo>
                  <a:lnTo>
                    <a:pt x="339" y="458"/>
                  </a:lnTo>
                  <a:lnTo>
                    <a:pt x="352" y="472"/>
                  </a:lnTo>
                  <a:lnTo>
                    <a:pt x="361" y="476"/>
                  </a:lnTo>
                  <a:lnTo>
                    <a:pt x="369" y="490"/>
                  </a:lnTo>
                  <a:lnTo>
                    <a:pt x="391" y="512"/>
                  </a:lnTo>
                  <a:lnTo>
                    <a:pt x="378" y="501"/>
                  </a:lnTo>
                  <a:lnTo>
                    <a:pt x="361" y="487"/>
                  </a:lnTo>
                  <a:lnTo>
                    <a:pt x="305" y="440"/>
                  </a:lnTo>
                  <a:lnTo>
                    <a:pt x="254" y="390"/>
                  </a:lnTo>
                  <a:lnTo>
                    <a:pt x="228" y="369"/>
                  </a:lnTo>
                  <a:lnTo>
                    <a:pt x="215" y="343"/>
                  </a:lnTo>
                  <a:lnTo>
                    <a:pt x="180" y="293"/>
                  </a:lnTo>
                  <a:lnTo>
                    <a:pt x="155" y="250"/>
                  </a:lnTo>
                  <a:lnTo>
                    <a:pt x="138" y="225"/>
                  </a:lnTo>
                  <a:lnTo>
                    <a:pt x="129" y="207"/>
                  </a:lnTo>
                  <a:lnTo>
                    <a:pt x="107" y="175"/>
                  </a:lnTo>
                  <a:lnTo>
                    <a:pt x="95" y="150"/>
                  </a:lnTo>
                  <a:lnTo>
                    <a:pt x="73" y="118"/>
                  </a:lnTo>
                  <a:lnTo>
                    <a:pt x="30" y="50"/>
                  </a:lnTo>
                  <a:lnTo>
                    <a:pt x="22" y="36"/>
                  </a:lnTo>
                  <a:lnTo>
                    <a:pt x="13" y="28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70" name="Freeform 79"/>
            <p:cNvSpPr>
              <a:spLocks/>
            </p:cNvSpPr>
            <p:nvPr/>
          </p:nvSpPr>
          <p:spPr bwMode="auto">
            <a:xfrm>
              <a:off x="150" y="2931"/>
              <a:ext cx="207" cy="236"/>
            </a:xfrm>
            <a:custGeom>
              <a:avLst/>
              <a:gdLst>
                <a:gd name="T0" fmla="*/ 5 w 207"/>
                <a:gd name="T1" fmla="*/ 93 h 236"/>
                <a:gd name="T2" fmla="*/ 0 w 207"/>
                <a:gd name="T3" fmla="*/ 157 h 236"/>
                <a:gd name="T4" fmla="*/ 5 w 207"/>
                <a:gd name="T5" fmla="*/ 172 h 236"/>
                <a:gd name="T6" fmla="*/ 18 w 207"/>
                <a:gd name="T7" fmla="*/ 179 h 236"/>
                <a:gd name="T8" fmla="*/ 95 w 207"/>
                <a:gd name="T9" fmla="*/ 225 h 236"/>
                <a:gd name="T10" fmla="*/ 125 w 207"/>
                <a:gd name="T11" fmla="*/ 236 h 236"/>
                <a:gd name="T12" fmla="*/ 151 w 207"/>
                <a:gd name="T13" fmla="*/ 233 h 236"/>
                <a:gd name="T14" fmla="*/ 164 w 207"/>
                <a:gd name="T15" fmla="*/ 222 h 236"/>
                <a:gd name="T16" fmla="*/ 168 w 207"/>
                <a:gd name="T17" fmla="*/ 207 h 236"/>
                <a:gd name="T18" fmla="*/ 181 w 207"/>
                <a:gd name="T19" fmla="*/ 175 h 236"/>
                <a:gd name="T20" fmla="*/ 198 w 207"/>
                <a:gd name="T21" fmla="*/ 172 h 236"/>
                <a:gd name="T22" fmla="*/ 207 w 207"/>
                <a:gd name="T23" fmla="*/ 164 h 236"/>
                <a:gd name="T24" fmla="*/ 202 w 207"/>
                <a:gd name="T25" fmla="*/ 150 h 236"/>
                <a:gd name="T26" fmla="*/ 189 w 207"/>
                <a:gd name="T27" fmla="*/ 139 h 236"/>
                <a:gd name="T28" fmla="*/ 159 w 207"/>
                <a:gd name="T29" fmla="*/ 125 h 236"/>
                <a:gd name="T30" fmla="*/ 142 w 207"/>
                <a:gd name="T31" fmla="*/ 111 h 236"/>
                <a:gd name="T32" fmla="*/ 125 w 207"/>
                <a:gd name="T33" fmla="*/ 93 h 236"/>
                <a:gd name="T34" fmla="*/ 108 w 207"/>
                <a:gd name="T35" fmla="*/ 61 h 236"/>
                <a:gd name="T36" fmla="*/ 91 w 207"/>
                <a:gd name="T37" fmla="*/ 28 h 236"/>
                <a:gd name="T38" fmla="*/ 73 w 207"/>
                <a:gd name="T39" fmla="*/ 14 h 236"/>
                <a:gd name="T40" fmla="*/ 48 w 207"/>
                <a:gd name="T41" fmla="*/ 0 h 236"/>
                <a:gd name="T42" fmla="*/ 43 w 207"/>
                <a:gd name="T43" fmla="*/ 3 h 236"/>
                <a:gd name="T44" fmla="*/ 43 w 207"/>
                <a:gd name="T45" fmla="*/ 7 h 236"/>
                <a:gd name="T46" fmla="*/ 56 w 207"/>
                <a:gd name="T47" fmla="*/ 25 h 236"/>
                <a:gd name="T48" fmla="*/ 65 w 207"/>
                <a:gd name="T49" fmla="*/ 43 h 236"/>
                <a:gd name="T50" fmla="*/ 69 w 207"/>
                <a:gd name="T51" fmla="*/ 46 h 236"/>
                <a:gd name="T52" fmla="*/ 65 w 207"/>
                <a:gd name="T53" fmla="*/ 43 h 236"/>
                <a:gd name="T54" fmla="*/ 56 w 207"/>
                <a:gd name="T55" fmla="*/ 36 h 236"/>
                <a:gd name="T56" fmla="*/ 43 w 207"/>
                <a:gd name="T57" fmla="*/ 28 h 236"/>
                <a:gd name="T58" fmla="*/ 35 w 207"/>
                <a:gd name="T59" fmla="*/ 18 h 236"/>
                <a:gd name="T60" fmla="*/ 26 w 207"/>
                <a:gd name="T61" fmla="*/ 14 h 236"/>
                <a:gd name="T62" fmla="*/ 9 w 207"/>
                <a:gd name="T63" fmla="*/ 28 h 236"/>
                <a:gd name="T64" fmla="*/ 5 w 207"/>
                <a:gd name="T65" fmla="*/ 61 h 236"/>
                <a:gd name="T66" fmla="*/ 5 w 207"/>
                <a:gd name="T67" fmla="*/ 93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7" h="236">
                  <a:moveTo>
                    <a:pt x="5" y="93"/>
                  </a:moveTo>
                  <a:lnTo>
                    <a:pt x="0" y="157"/>
                  </a:lnTo>
                  <a:lnTo>
                    <a:pt x="5" y="172"/>
                  </a:lnTo>
                  <a:lnTo>
                    <a:pt x="18" y="179"/>
                  </a:lnTo>
                  <a:lnTo>
                    <a:pt x="95" y="225"/>
                  </a:lnTo>
                  <a:lnTo>
                    <a:pt x="125" y="236"/>
                  </a:lnTo>
                  <a:lnTo>
                    <a:pt x="151" y="233"/>
                  </a:lnTo>
                  <a:lnTo>
                    <a:pt x="164" y="222"/>
                  </a:lnTo>
                  <a:lnTo>
                    <a:pt x="168" y="207"/>
                  </a:lnTo>
                  <a:lnTo>
                    <a:pt x="181" y="175"/>
                  </a:lnTo>
                  <a:lnTo>
                    <a:pt x="198" y="172"/>
                  </a:lnTo>
                  <a:lnTo>
                    <a:pt x="207" y="164"/>
                  </a:lnTo>
                  <a:lnTo>
                    <a:pt x="202" y="150"/>
                  </a:lnTo>
                  <a:lnTo>
                    <a:pt x="189" y="139"/>
                  </a:lnTo>
                  <a:lnTo>
                    <a:pt x="159" y="125"/>
                  </a:lnTo>
                  <a:lnTo>
                    <a:pt x="142" y="111"/>
                  </a:lnTo>
                  <a:lnTo>
                    <a:pt x="125" y="93"/>
                  </a:lnTo>
                  <a:lnTo>
                    <a:pt x="108" y="61"/>
                  </a:lnTo>
                  <a:lnTo>
                    <a:pt x="91" y="28"/>
                  </a:lnTo>
                  <a:lnTo>
                    <a:pt x="73" y="14"/>
                  </a:lnTo>
                  <a:lnTo>
                    <a:pt x="48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56" y="25"/>
                  </a:lnTo>
                  <a:lnTo>
                    <a:pt x="65" y="43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56" y="36"/>
                  </a:lnTo>
                  <a:lnTo>
                    <a:pt x="43" y="28"/>
                  </a:lnTo>
                  <a:lnTo>
                    <a:pt x="35" y="18"/>
                  </a:lnTo>
                  <a:lnTo>
                    <a:pt x="26" y="14"/>
                  </a:lnTo>
                  <a:lnTo>
                    <a:pt x="9" y="28"/>
                  </a:lnTo>
                  <a:lnTo>
                    <a:pt x="5" y="61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1" name="Freeform 80"/>
            <p:cNvSpPr>
              <a:spLocks/>
            </p:cNvSpPr>
            <p:nvPr/>
          </p:nvSpPr>
          <p:spPr bwMode="auto">
            <a:xfrm>
              <a:off x="107" y="3013"/>
              <a:ext cx="215" cy="154"/>
            </a:xfrm>
            <a:custGeom>
              <a:avLst/>
              <a:gdLst>
                <a:gd name="T0" fmla="*/ 194 w 215"/>
                <a:gd name="T1" fmla="*/ 154 h 154"/>
                <a:gd name="T2" fmla="*/ 155 w 215"/>
                <a:gd name="T3" fmla="*/ 154 h 154"/>
                <a:gd name="T4" fmla="*/ 121 w 215"/>
                <a:gd name="T5" fmla="*/ 151 h 154"/>
                <a:gd name="T6" fmla="*/ 91 w 215"/>
                <a:gd name="T7" fmla="*/ 140 h 154"/>
                <a:gd name="T8" fmla="*/ 61 w 215"/>
                <a:gd name="T9" fmla="*/ 118 h 154"/>
                <a:gd name="T10" fmla="*/ 43 w 215"/>
                <a:gd name="T11" fmla="*/ 86 h 154"/>
                <a:gd name="T12" fmla="*/ 26 w 215"/>
                <a:gd name="T13" fmla="*/ 57 h 154"/>
                <a:gd name="T14" fmla="*/ 18 w 215"/>
                <a:gd name="T15" fmla="*/ 32 h 154"/>
                <a:gd name="T16" fmla="*/ 5 w 215"/>
                <a:gd name="T17" fmla="*/ 11 h 154"/>
                <a:gd name="T18" fmla="*/ 0 w 215"/>
                <a:gd name="T19" fmla="*/ 0 h 154"/>
                <a:gd name="T20" fmla="*/ 13 w 215"/>
                <a:gd name="T21" fmla="*/ 11 h 154"/>
                <a:gd name="T22" fmla="*/ 18 w 215"/>
                <a:gd name="T23" fmla="*/ 11 h 154"/>
                <a:gd name="T24" fmla="*/ 26 w 215"/>
                <a:gd name="T25" fmla="*/ 7 h 154"/>
                <a:gd name="T26" fmla="*/ 39 w 215"/>
                <a:gd name="T27" fmla="*/ 22 h 154"/>
                <a:gd name="T28" fmla="*/ 52 w 215"/>
                <a:gd name="T29" fmla="*/ 36 h 154"/>
                <a:gd name="T30" fmla="*/ 142 w 215"/>
                <a:gd name="T31" fmla="*/ 90 h 154"/>
                <a:gd name="T32" fmla="*/ 172 w 215"/>
                <a:gd name="T33" fmla="*/ 97 h 154"/>
                <a:gd name="T34" fmla="*/ 194 w 215"/>
                <a:gd name="T35" fmla="*/ 104 h 154"/>
                <a:gd name="T36" fmla="*/ 207 w 215"/>
                <a:gd name="T37" fmla="*/ 118 h 154"/>
                <a:gd name="T38" fmla="*/ 215 w 215"/>
                <a:gd name="T39" fmla="*/ 133 h 154"/>
                <a:gd name="T40" fmla="*/ 207 w 215"/>
                <a:gd name="T41" fmla="*/ 147 h 154"/>
                <a:gd name="T42" fmla="*/ 194 w 215"/>
                <a:gd name="T43" fmla="*/ 154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5" h="154">
                  <a:moveTo>
                    <a:pt x="194" y="154"/>
                  </a:moveTo>
                  <a:lnTo>
                    <a:pt x="155" y="154"/>
                  </a:lnTo>
                  <a:lnTo>
                    <a:pt x="121" y="151"/>
                  </a:lnTo>
                  <a:lnTo>
                    <a:pt x="91" y="140"/>
                  </a:lnTo>
                  <a:lnTo>
                    <a:pt x="61" y="118"/>
                  </a:lnTo>
                  <a:lnTo>
                    <a:pt x="43" y="86"/>
                  </a:lnTo>
                  <a:lnTo>
                    <a:pt x="26" y="57"/>
                  </a:lnTo>
                  <a:lnTo>
                    <a:pt x="18" y="3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18" y="11"/>
                  </a:lnTo>
                  <a:lnTo>
                    <a:pt x="26" y="7"/>
                  </a:lnTo>
                  <a:lnTo>
                    <a:pt x="39" y="22"/>
                  </a:lnTo>
                  <a:lnTo>
                    <a:pt x="52" y="36"/>
                  </a:lnTo>
                  <a:lnTo>
                    <a:pt x="142" y="90"/>
                  </a:lnTo>
                  <a:lnTo>
                    <a:pt x="172" y="97"/>
                  </a:lnTo>
                  <a:lnTo>
                    <a:pt x="194" y="104"/>
                  </a:lnTo>
                  <a:lnTo>
                    <a:pt x="207" y="118"/>
                  </a:lnTo>
                  <a:lnTo>
                    <a:pt x="215" y="133"/>
                  </a:lnTo>
                  <a:lnTo>
                    <a:pt x="207" y="147"/>
                  </a:lnTo>
                  <a:lnTo>
                    <a:pt x="194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2" name="Freeform 81"/>
            <p:cNvSpPr>
              <a:spLocks/>
            </p:cNvSpPr>
            <p:nvPr/>
          </p:nvSpPr>
          <p:spPr bwMode="auto">
            <a:xfrm>
              <a:off x="4317" y="3844"/>
              <a:ext cx="197" cy="68"/>
            </a:xfrm>
            <a:custGeom>
              <a:avLst/>
              <a:gdLst>
                <a:gd name="T0" fmla="*/ 197 w 197"/>
                <a:gd name="T1" fmla="*/ 14 h 68"/>
                <a:gd name="T2" fmla="*/ 189 w 197"/>
                <a:gd name="T3" fmla="*/ 18 h 68"/>
                <a:gd name="T4" fmla="*/ 167 w 197"/>
                <a:gd name="T5" fmla="*/ 36 h 68"/>
                <a:gd name="T6" fmla="*/ 154 w 197"/>
                <a:gd name="T7" fmla="*/ 46 h 68"/>
                <a:gd name="T8" fmla="*/ 137 w 197"/>
                <a:gd name="T9" fmla="*/ 53 h 68"/>
                <a:gd name="T10" fmla="*/ 120 w 197"/>
                <a:gd name="T11" fmla="*/ 61 h 68"/>
                <a:gd name="T12" fmla="*/ 107 w 197"/>
                <a:gd name="T13" fmla="*/ 64 h 68"/>
                <a:gd name="T14" fmla="*/ 77 w 197"/>
                <a:gd name="T15" fmla="*/ 68 h 68"/>
                <a:gd name="T16" fmla="*/ 51 w 197"/>
                <a:gd name="T17" fmla="*/ 64 h 68"/>
                <a:gd name="T18" fmla="*/ 34 w 197"/>
                <a:gd name="T19" fmla="*/ 53 h 68"/>
                <a:gd name="T20" fmla="*/ 13 w 197"/>
                <a:gd name="T21" fmla="*/ 32 h 68"/>
                <a:gd name="T22" fmla="*/ 0 w 197"/>
                <a:gd name="T23" fmla="*/ 0 h 68"/>
                <a:gd name="T24" fmla="*/ 26 w 197"/>
                <a:gd name="T25" fmla="*/ 14 h 68"/>
                <a:gd name="T26" fmla="*/ 56 w 197"/>
                <a:gd name="T27" fmla="*/ 32 h 68"/>
                <a:gd name="T28" fmla="*/ 77 w 197"/>
                <a:gd name="T29" fmla="*/ 36 h 68"/>
                <a:gd name="T30" fmla="*/ 94 w 197"/>
                <a:gd name="T31" fmla="*/ 32 h 68"/>
                <a:gd name="T32" fmla="*/ 124 w 197"/>
                <a:gd name="T33" fmla="*/ 25 h 68"/>
                <a:gd name="T34" fmla="*/ 146 w 197"/>
                <a:gd name="T35" fmla="*/ 25 h 68"/>
                <a:gd name="T36" fmla="*/ 163 w 197"/>
                <a:gd name="T37" fmla="*/ 21 h 68"/>
                <a:gd name="T38" fmla="*/ 184 w 197"/>
                <a:gd name="T39" fmla="*/ 18 h 68"/>
                <a:gd name="T40" fmla="*/ 197 w 197"/>
                <a:gd name="T41" fmla="*/ 14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7" h="68">
                  <a:moveTo>
                    <a:pt x="197" y="14"/>
                  </a:moveTo>
                  <a:lnTo>
                    <a:pt x="189" y="18"/>
                  </a:lnTo>
                  <a:lnTo>
                    <a:pt x="167" y="36"/>
                  </a:lnTo>
                  <a:lnTo>
                    <a:pt x="154" y="46"/>
                  </a:lnTo>
                  <a:lnTo>
                    <a:pt x="137" y="53"/>
                  </a:lnTo>
                  <a:lnTo>
                    <a:pt x="120" y="61"/>
                  </a:lnTo>
                  <a:lnTo>
                    <a:pt x="107" y="64"/>
                  </a:lnTo>
                  <a:lnTo>
                    <a:pt x="77" y="68"/>
                  </a:lnTo>
                  <a:lnTo>
                    <a:pt x="51" y="64"/>
                  </a:lnTo>
                  <a:lnTo>
                    <a:pt x="34" y="53"/>
                  </a:lnTo>
                  <a:lnTo>
                    <a:pt x="13" y="32"/>
                  </a:lnTo>
                  <a:lnTo>
                    <a:pt x="0" y="0"/>
                  </a:lnTo>
                  <a:lnTo>
                    <a:pt x="26" y="14"/>
                  </a:lnTo>
                  <a:lnTo>
                    <a:pt x="56" y="32"/>
                  </a:lnTo>
                  <a:lnTo>
                    <a:pt x="77" y="36"/>
                  </a:lnTo>
                  <a:lnTo>
                    <a:pt x="94" y="32"/>
                  </a:lnTo>
                  <a:lnTo>
                    <a:pt x="124" y="25"/>
                  </a:lnTo>
                  <a:lnTo>
                    <a:pt x="146" y="25"/>
                  </a:lnTo>
                  <a:lnTo>
                    <a:pt x="163" y="21"/>
                  </a:lnTo>
                  <a:lnTo>
                    <a:pt x="184" y="18"/>
                  </a:lnTo>
                  <a:lnTo>
                    <a:pt x="197" y="1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3" name="Freeform 82"/>
            <p:cNvSpPr>
              <a:spLocks/>
            </p:cNvSpPr>
            <p:nvPr/>
          </p:nvSpPr>
          <p:spPr bwMode="auto">
            <a:xfrm>
              <a:off x="4579" y="3708"/>
              <a:ext cx="683" cy="211"/>
            </a:xfrm>
            <a:custGeom>
              <a:avLst/>
              <a:gdLst>
                <a:gd name="T0" fmla="*/ 0 w 683"/>
                <a:gd name="T1" fmla="*/ 200 h 211"/>
                <a:gd name="T2" fmla="*/ 4 w 683"/>
                <a:gd name="T3" fmla="*/ 197 h 211"/>
                <a:gd name="T4" fmla="*/ 17 w 683"/>
                <a:gd name="T5" fmla="*/ 193 h 211"/>
                <a:gd name="T6" fmla="*/ 73 w 683"/>
                <a:gd name="T7" fmla="*/ 172 h 211"/>
                <a:gd name="T8" fmla="*/ 137 w 683"/>
                <a:gd name="T9" fmla="*/ 157 h 211"/>
                <a:gd name="T10" fmla="*/ 193 w 683"/>
                <a:gd name="T11" fmla="*/ 146 h 211"/>
                <a:gd name="T12" fmla="*/ 240 w 683"/>
                <a:gd name="T13" fmla="*/ 136 h 211"/>
                <a:gd name="T14" fmla="*/ 275 w 683"/>
                <a:gd name="T15" fmla="*/ 129 h 211"/>
                <a:gd name="T16" fmla="*/ 300 w 683"/>
                <a:gd name="T17" fmla="*/ 121 h 211"/>
                <a:gd name="T18" fmla="*/ 348 w 683"/>
                <a:gd name="T19" fmla="*/ 111 h 211"/>
                <a:gd name="T20" fmla="*/ 391 w 683"/>
                <a:gd name="T21" fmla="*/ 104 h 211"/>
                <a:gd name="T22" fmla="*/ 438 w 683"/>
                <a:gd name="T23" fmla="*/ 93 h 211"/>
                <a:gd name="T24" fmla="*/ 498 w 683"/>
                <a:gd name="T25" fmla="*/ 75 h 211"/>
                <a:gd name="T26" fmla="*/ 558 w 683"/>
                <a:gd name="T27" fmla="*/ 53 h 211"/>
                <a:gd name="T28" fmla="*/ 588 w 683"/>
                <a:gd name="T29" fmla="*/ 43 h 211"/>
                <a:gd name="T30" fmla="*/ 610 w 683"/>
                <a:gd name="T31" fmla="*/ 32 h 211"/>
                <a:gd name="T32" fmla="*/ 627 w 683"/>
                <a:gd name="T33" fmla="*/ 25 h 211"/>
                <a:gd name="T34" fmla="*/ 635 w 683"/>
                <a:gd name="T35" fmla="*/ 21 h 211"/>
                <a:gd name="T36" fmla="*/ 644 w 683"/>
                <a:gd name="T37" fmla="*/ 18 h 211"/>
                <a:gd name="T38" fmla="*/ 653 w 683"/>
                <a:gd name="T39" fmla="*/ 14 h 211"/>
                <a:gd name="T40" fmla="*/ 683 w 683"/>
                <a:gd name="T41" fmla="*/ 0 h 211"/>
                <a:gd name="T42" fmla="*/ 670 w 683"/>
                <a:gd name="T43" fmla="*/ 10 h 211"/>
                <a:gd name="T44" fmla="*/ 648 w 683"/>
                <a:gd name="T45" fmla="*/ 21 h 211"/>
                <a:gd name="T46" fmla="*/ 618 w 683"/>
                <a:gd name="T47" fmla="*/ 39 h 211"/>
                <a:gd name="T48" fmla="*/ 584 w 683"/>
                <a:gd name="T49" fmla="*/ 57 h 211"/>
                <a:gd name="T50" fmla="*/ 511 w 683"/>
                <a:gd name="T51" fmla="*/ 89 h 211"/>
                <a:gd name="T52" fmla="*/ 477 w 683"/>
                <a:gd name="T53" fmla="*/ 104 h 211"/>
                <a:gd name="T54" fmla="*/ 447 w 683"/>
                <a:gd name="T55" fmla="*/ 111 h 211"/>
                <a:gd name="T56" fmla="*/ 378 w 683"/>
                <a:gd name="T57" fmla="*/ 125 h 211"/>
                <a:gd name="T58" fmla="*/ 326 w 683"/>
                <a:gd name="T59" fmla="*/ 136 h 211"/>
                <a:gd name="T60" fmla="*/ 288 w 683"/>
                <a:gd name="T61" fmla="*/ 143 h 211"/>
                <a:gd name="T62" fmla="*/ 270 w 683"/>
                <a:gd name="T63" fmla="*/ 150 h 211"/>
                <a:gd name="T64" fmla="*/ 223 w 683"/>
                <a:gd name="T65" fmla="*/ 161 h 211"/>
                <a:gd name="T66" fmla="*/ 197 w 683"/>
                <a:gd name="T67" fmla="*/ 164 h 211"/>
                <a:gd name="T68" fmla="*/ 154 w 683"/>
                <a:gd name="T69" fmla="*/ 175 h 211"/>
                <a:gd name="T70" fmla="*/ 60 w 683"/>
                <a:gd name="T71" fmla="*/ 193 h 211"/>
                <a:gd name="T72" fmla="*/ 43 w 683"/>
                <a:gd name="T73" fmla="*/ 200 h 211"/>
                <a:gd name="T74" fmla="*/ 34 w 683"/>
                <a:gd name="T75" fmla="*/ 204 h 211"/>
                <a:gd name="T76" fmla="*/ 26 w 683"/>
                <a:gd name="T77" fmla="*/ 207 h 211"/>
                <a:gd name="T78" fmla="*/ 8 w 683"/>
                <a:gd name="T79" fmla="*/ 211 h 211"/>
                <a:gd name="T80" fmla="*/ 0 w 683"/>
                <a:gd name="T81" fmla="*/ 200 h 2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3" h="211">
                  <a:moveTo>
                    <a:pt x="0" y="200"/>
                  </a:moveTo>
                  <a:lnTo>
                    <a:pt x="4" y="197"/>
                  </a:lnTo>
                  <a:lnTo>
                    <a:pt x="17" y="193"/>
                  </a:lnTo>
                  <a:lnTo>
                    <a:pt x="73" y="172"/>
                  </a:lnTo>
                  <a:lnTo>
                    <a:pt x="137" y="157"/>
                  </a:lnTo>
                  <a:lnTo>
                    <a:pt x="193" y="146"/>
                  </a:lnTo>
                  <a:lnTo>
                    <a:pt x="240" y="136"/>
                  </a:lnTo>
                  <a:lnTo>
                    <a:pt x="275" y="129"/>
                  </a:lnTo>
                  <a:lnTo>
                    <a:pt x="300" y="121"/>
                  </a:lnTo>
                  <a:lnTo>
                    <a:pt x="348" y="111"/>
                  </a:lnTo>
                  <a:lnTo>
                    <a:pt x="391" y="104"/>
                  </a:lnTo>
                  <a:lnTo>
                    <a:pt x="438" y="93"/>
                  </a:lnTo>
                  <a:lnTo>
                    <a:pt x="498" y="75"/>
                  </a:lnTo>
                  <a:lnTo>
                    <a:pt x="558" y="53"/>
                  </a:lnTo>
                  <a:lnTo>
                    <a:pt x="588" y="43"/>
                  </a:lnTo>
                  <a:lnTo>
                    <a:pt x="610" y="32"/>
                  </a:lnTo>
                  <a:lnTo>
                    <a:pt x="627" y="25"/>
                  </a:lnTo>
                  <a:lnTo>
                    <a:pt x="635" y="21"/>
                  </a:lnTo>
                  <a:lnTo>
                    <a:pt x="644" y="18"/>
                  </a:lnTo>
                  <a:lnTo>
                    <a:pt x="653" y="14"/>
                  </a:lnTo>
                  <a:lnTo>
                    <a:pt x="683" y="0"/>
                  </a:lnTo>
                  <a:lnTo>
                    <a:pt x="670" y="10"/>
                  </a:lnTo>
                  <a:lnTo>
                    <a:pt x="648" y="21"/>
                  </a:lnTo>
                  <a:lnTo>
                    <a:pt x="618" y="39"/>
                  </a:lnTo>
                  <a:lnTo>
                    <a:pt x="584" y="57"/>
                  </a:lnTo>
                  <a:lnTo>
                    <a:pt x="511" y="89"/>
                  </a:lnTo>
                  <a:lnTo>
                    <a:pt x="477" y="104"/>
                  </a:lnTo>
                  <a:lnTo>
                    <a:pt x="447" y="111"/>
                  </a:lnTo>
                  <a:lnTo>
                    <a:pt x="378" y="125"/>
                  </a:lnTo>
                  <a:lnTo>
                    <a:pt x="326" y="136"/>
                  </a:lnTo>
                  <a:lnTo>
                    <a:pt x="288" y="143"/>
                  </a:lnTo>
                  <a:lnTo>
                    <a:pt x="270" y="150"/>
                  </a:lnTo>
                  <a:lnTo>
                    <a:pt x="223" y="161"/>
                  </a:lnTo>
                  <a:lnTo>
                    <a:pt x="197" y="164"/>
                  </a:lnTo>
                  <a:lnTo>
                    <a:pt x="154" y="175"/>
                  </a:lnTo>
                  <a:lnTo>
                    <a:pt x="60" y="193"/>
                  </a:lnTo>
                  <a:lnTo>
                    <a:pt x="43" y="200"/>
                  </a:lnTo>
                  <a:lnTo>
                    <a:pt x="34" y="204"/>
                  </a:lnTo>
                  <a:lnTo>
                    <a:pt x="26" y="207"/>
                  </a:lnTo>
                  <a:lnTo>
                    <a:pt x="8" y="211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74" name="Freeform 83"/>
            <p:cNvSpPr>
              <a:spLocks/>
            </p:cNvSpPr>
            <p:nvPr/>
          </p:nvSpPr>
          <p:spPr bwMode="auto">
            <a:xfrm>
              <a:off x="4295" y="3851"/>
              <a:ext cx="292" cy="168"/>
            </a:xfrm>
            <a:custGeom>
              <a:avLst/>
              <a:gdLst>
                <a:gd name="T0" fmla="*/ 99 w 292"/>
                <a:gd name="T1" fmla="*/ 150 h 168"/>
                <a:gd name="T2" fmla="*/ 176 w 292"/>
                <a:gd name="T3" fmla="*/ 168 h 168"/>
                <a:gd name="T4" fmla="*/ 189 w 292"/>
                <a:gd name="T5" fmla="*/ 165 h 168"/>
                <a:gd name="T6" fmla="*/ 202 w 292"/>
                <a:gd name="T7" fmla="*/ 157 h 168"/>
                <a:gd name="T8" fmla="*/ 275 w 292"/>
                <a:gd name="T9" fmla="*/ 107 h 168"/>
                <a:gd name="T10" fmla="*/ 292 w 292"/>
                <a:gd name="T11" fmla="*/ 86 h 168"/>
                <a:gd name="T12" fmla="*/ 292 w 292"/>
                <a:gd name="T13" fmla="*/ 61 h 168"/>
                <a:gd name="T14" fmla="*/ 288 w 292"/>
                <a:gd name="T15" fmla="*/ 50 h 168"/>
                <a:gd name="T16" fmla="*/ 271 w 292"/>
                <a:gd name="T17" fmla="*/ 39 h 168"/>
                <a:gd name="T18" fmla="*/ 237 w 292"/>
                <a:gd name="T19" fmla="*/ 21 h 168"/>
                <a:gd name="T20" fmla="*/ 232 w 292"/>
                <a:gd name="T21" fmla="*/ 11 h 168"/>
                <a:gd name="T22" fmla="*/ 232 w 292"/>
                <a:gd name="T23" fmla="*/ 3 h 168"/>
                <a:gd name="T24" fmla="*/ 228 w 292"/>
                <a:gd name="T25" fmla="*/ 0 h 168"/>
                <a:gd name="T26" fmla="*/ 211 w 292"/>
                <a:gd name="T27" fmla="*/ 0 h 168"/>
                <a:gd name="T28" fmla="*/ 198 w 292"/>
                <a:gd name="T29" fmla="*/ 11 h 168"/>
                <a:gd name="T30" fmla="*/ 172 w 292"/>
                <a:gd name="T31" fmla="*/ 32 h 168"/>
                <a:gd name="T32" fmla="*/ 151 w 292"/>
                <a:gd name="T33" fmla="*/ 43 h 168"/>
                <a:gd name="T34" fmla="*/ 129 w 292"/>
                <a:gd name="T35" fmla="*/ 50 h 168"/>
                <a:gd name="T36" fmla="*/ 86 w 292"/>
                <a:gd name="T37" fmla="*/ 57 h 168"/>
                <a:gd name="T38" fmla="*/ 43 w 292"/>
                <a:gd name="T39" fmla="*/ 68 h 168"/>
                <a:gd name="T40" fmla="*/ 22 w 292"/>
                <a:gd name="T41" fmla="*/ 79 h 168"/>
                <a:gd name="T42" fmla="*/ 0 w 292"/>
                <a:gd name="T43" fmla="*/ 97 h 168"/>
                <a:gd name="T44" fmla="*/ 0 w 292"/>
                <a:gd name="T45" fmla="*/ 100 h 168"/>
                <a:gd name="T46" fmla="*/ 5 w 292"/>
                <a:gd name="T47" fmla="*/ 100 h 168"/>
                <a:gd name="T48" fmla="*/ 30 w 292"/>
                <a:gd name="T49" fmla="*/ 97 h 168"/>
                <a:gd name="T50" fmla="*/ 56 w 292"/>
                <a:gd name="T51" fmla="*/ 89 h 168"/>
                <a:gd name="T52" fmla="*/ 60 w 292"/>
                <a:gd name="T53" fmla="*/ 89 h 168"/>
                <a:gd name="T54" fmla="*/ 56 w 292"/>
                <a:gd name="T55" fmla="*/ 93 h 168"/>
                <a:gd name="T56" fmla="*/ 48 w 292"/>
                <a:gd name="T57" fmla="*/ 97 h 168"/>
                <a:gd name="T58" fmla="*/ 30 w 292"/>
                <a:gd name="T59" fmla="*/ 104 h 168"/>
                <a:gd name="T60" fmla="*/ 17 w 292"/>
                <a:gd name="T61" fmla="*/ 111 h 168"/>
                <a:gd name="T62" fmla="*/ 13 w 292"/>
                <a:gd name="T63" fmla="*/ 114 h 168"/>
                <a:gd name="T64" fmla="*/ 26 w 292"/>
                <a:gd name="T65" fmla="*/ 132 h 168"/>
                <a:gd name="T66" fmla="*/ 60 w 292"/>
                <a:gd name="T67" fmla="*/ 143 h 168"/>
                <a:gd name="T68" fmla="*/ 99 w 292"/>
                <a:gd name="T69" fmla="*/ 150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168">
                  <a:moveTo>
                    <a:pt x="99" y="150"/>
                  </a:moveTo>
                  <a:lnTo>
                    <a:pt x="176" y="168"/>
                  </a:lnTo>
                  <a:lnTo>
                    <a:pt x="189" y="165"/>
                  </a:lnTo>
                  <a:lnTo>
                    <a:pt x="202" y="157"/>
                  </a:lnTo>
                  <a:lnTo>
                    <a:pt x="275" y="107"/>
                  </a:lnTo>
                  <a:lnTo>
                    <a:pt x="292" y="86"/>
                  </a:lnTo>
                  <a:lnTo>
                    <a:pt x="292" y="61"/>
                  </a:lnTo>
                  <a:lnTo>
                    <a:pt x="288" y="50"/>
                  </a:lnTo>
                  <a:lnTo>
                    <a:pt x="271" y="39"/>
                  </a:lnTo>
                  <a:lnTo>
                    <a:pt x="237" y="21"/>
                  </a:lnTo>
                  <a:lnTo>
                    <a:pt x="232" y="11"/>
                  </a:lnTo>
                  <a:lnTo>
                    <a:pt x="232" y="3"/>
                  </a:lnTo>
                  <a:lnTo>
                    <a:pt x="228" y="0"/>
                  </a:lnTo>
                  <a:lnTo>
                    <a:pt x="211" y="0"/>
                  </a:lnTo>
                  <a:lnTo>
                    <a:pt x="198" y="11"/>
                  </a:lnTo>
                  <a:lnTo>
                    <a:pt x="172" y="32"/>
                  </a:lnTo>
                  <a:lnTo>
                    <a:pt x="151" y="43"/>
                  </a:lnTo>
                  <a:lnTo>
                    <a:pt x="129" y="50"/>
                  </a:lnTo>
                  <a:lnTo>
                    <a:pt x="86" y="57"/>
                  </a:lnTo>
                  <a:lnTo>
                    <a:pt x="43" y="68"/>
                  </a:lnTo>
                  <a:lnTo>
                    <a:pt x="22" y="79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30" y="97"/>
                  </a:lnTo>
                  <a:lnTo>
                    <a:pt x="56" y="89"/>
                  </a:lnTo>
                  <a:lnTo>
                    <a:pt x="60" y="89"/>
                  </a:lnTo>
                  <a:lnTo>
                    <a:pt x="56" y="93"/>
                  </a:lnTo>
                  <a:lnTo>
                    <a:pt x="48" y="97"/>
                  </a:lnTo>
                  <a:lnTo>
                    <a:pt x="30" y="104"/>
                  </a:lnTo>
                  <a:lnTo>
                    <a:pt x="17" y="111"/>
                  </a:lnTo>
                  <a:lnTo>
                    <a:pt x="13" y="114"/>
                  </a:lnTo>
                  <a:lnTo>
                    <a:pt x="26" y="132"/>
                  </a:lnTo>
                  <a:lnTo>
                    <a:pt x="60" y="143"/>
                  </a:lnTo>
                  <a:lnTo>
                    <a:pt x="99" y="15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5" name="Freeform 84"/>
            <p:cNvSpPr>
              <a:spLocks/>
            </p:cNvSpPr>
            <p:nvPr/>
          </p:nvSpPr>
          <p:spPr bwMode="auto">
            <a:xfrm>
              <a:off x="4373" y="3890"/>
              <a:ext cx="219" cy="147"/>
            </a:xfrm>
            <a:custGeom>
              <a:avLst/>
              <a:gdLst>
                <a:gd name="T0" fmla="*/ 219 w 219"/>
                <a:gd name="T1" fmla="*/ 25 h 147"/>
                <a:gd name="T2" fmla="*/ 214 w 219"/>
                <a:gd name="T3" fmla="*/ 54 h 147"/>
                <a:gd name="T4" fmla="*/ 201 w 219"/>
                <a:gd name="T5" fmla="*/ 83 h 147"/>
                <a:gd name="T6" fmla="*/ 180 w 219"/>
                <a:gd name="T7" fmla="*/ 104 h 147"/>
                <a:gd name="T8" fmla="*/ 150 w 219"/>
                <a:gd name="T9" fmla="*/ 122 h 147"/>
                <a:gd name="T10" fmla="*/ 107 w 219"/>
                <a:gd name="T11" fmla="*/ 133 h 147"/>
                <a:gd name="T12" fmla="*/ 73 w 219"/>
                <a:gd name="T13" fmla="*/ 136 h 147"/>
                <a:gd name="T14" fmla="*/ 38 w 219"/>
                <a:gd name="T15" fmla="*/ 140 h 147"/>
                <a:gd name="T16" fmla="*/ 13 w 219"/>
                <a:gd name="T17" fmla="*/ 147 h 147"/>
                <a:gd name="T18" fmla="*/ 0 w 219"/>
                <a:gd name="T19" fmla="*/ 147 h 147"/>
                <a:gd name="T20" fmla="*/ 13 w 219"/>
                <a:gd name="T21" fmla="*/ 140 h 147"/>
                <a:gd name="T22" fmla="*/ 17 w 219"/>
                <a:gd name="T23" fmla="*/ 136 h 147"/>
                <a:gd name="T24" fmla="*/ 13 w 219"/>
                <a:gd name="T25" fmla="*/ 129 h 147"/>
                <a:gd name="T26" fmla="*/ 21 w 219"/>
                <a:gd name="T27" fmla="*/ 126 h 147"/>
                <a:gd name="T28" fmla="*/ 34 w 219"/>
                <a:gd name="T29" fmla="*/ 118 h 147"/>
                <a:gd name="T30" fmla="*/ 55 w 219"/>
                <a:gd name="T31" fmla="*/ 111 h 147"/>
                <a:gd name="T32" fmla="*/ 133 w 219"/>
                <a:gd name="T33" fmla="*/ 50 h 147"/>
                <a:gd name="T34" fmla="*/ 150 w 219"/>
                <a:gd name="T35" fmla="*/ 29 h 147"/>
                <a:gd name="T36" fmla="*/ 163 w 219"/>
                <a:gd name="T37" fmla="*/ 11 h 147"/>
                <a:gd name="T38" fmla="*/ 184 w 219"/>
                <a:gd name="T39" fmla="*/ 0 h 147"/>
                <a:gd name="T40" fmla="*/ 201 w 219"/>
                <a:gd name="T41" fmla="*/ 4 h 147"/>
                <a:gd name="T42" fmla="*/ 214 w 219"/>
                <a:gd name="T43" fmla="*/ 11 h 147"/>
                <a:gd name="T44" fmla="*/ 219 w 219"/>
                <a:gd name="T45" fmla="*/ 25 h 1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47">
                  <a:moveTo>
                    <a:pt x="219" y="25"/>
                  </a:moveTo>
                  <a:lnTo>
                    <a:pt x="214" y="54"/>
                  </a:lnTo>
                  <a:lnTo>
                    <a:pt x="201" y="83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3"/>
                  </a:lnTo>
                  <a:lnTo>
                    <a:pt x="73" y="136"/>
                  </a:lnTo>
                  <a:lnTo>
                    <a:pt x="38" y="140"/>
                  </a:lnTo>
                  <a:lnTo>
                    <a:pt x="13" y="147"/>
                  </a:lnTo>
                  <a:lnTo>
                    <a:pt x="0" y="147"/>
                  </a:lnTo>
                  <a:lnTo>
                    <a:pt x="13" y="140"/>
                  </a:lnTo>
                  <a:lnTo>
                    <a:pt x="17" y="136"/>
                  </a:lnTo>
                  <a:lnTo>
                    <a:pt x="13" y="129"/>
                  </a:lnTo>
                  <a:lnTo>
                    <a:pt x="21" y="126"/>
                  </a:lnTo>
                  <a:lnTo>
                    <a:pt x="34" y="118"/>
                  </a:lnTo>
                  <a:lnTo>
                    <a:pt x="55" y="111"/>
                  </a:lnTo>
                  <a:lnTo>
                    <a:pt x="133" y="50"/>
                  </a:lnTo>
                  <a:lnTo>
                    <a:pt x="150" y="29"/>
                  </a:lnTo>
                  <a:lnTo>
                    <a:pt x="163" y="11"/>
                  </a:lnTo>
                  <a:lnTo>
                    <a:pt x="184" y="0"/>
                  </a:lnTo>
                  <a:lnTo>
                    <a:pt x="201" y="4"/>
                  </a:lnTo>
                  <a:lnTo>
                    <a:pt x="214" y="11"/>
                  </a:lnTo>
                  <a:lnTo>
                    <a:pt x="219" y="25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6" name="Freeform 86"/>
            <p:cNvSpPr>
              <a:spLocks/>
            </p:cNvSpPr>
            <p:nvPr/>
          </p:nvSpPr>
          <p:spPr bwMode="auto">
            <a:xfrm>
              <a:off x="696" y="3661"/>
              <a:ext cx="666" cy="247"/>
            </a:xfrm>
            <a:custGeom>
              <a:avLst/>
              <a:gdLst>
                <a:gd name="T0" fmla="*/ 0 w 666"/>
                <a:gd name="T1" fmla="*/ 236 h 247"/>
                <a:gd name="T2" fmla="*/ 4 w 666"/>
                <a:gd name="T3" fmla="*/ 233 h 247"/>
                <a:gd name="T4" fmla="*/ 17 w 666"/>
                <a:gd name="T5" fmla="*/ 226 h 247"/>
                <a:gd name="T6" fmla="*/ 73 w 666"/>
                <a:gd name="T7" fmla="*/ 204 h 247"/>
                <a:gd name="T8" fmla="*/ 133 w 666"/>
                <a:gd name="T9" fmla="*/ 186 h 247"/>
                <a:gd name="T10" fmla="*/ 189 w 666"/>
                <a:gd name="T11" fmla="*/ 172 h 247"/>
                <a:gd name="T12" fmla="*/ 236 w 666"/>
                <a:gd name="T13" fmla="*/ 158 h 247"/>
                <a:gd name="T14" fmla="*/ 266 w 666"/>
                <a:gd name="T15" fmla="*/ 147 h 247"/>
                <a:gd name="T16" fmla="*/ 296 w 666"/>
                <a:gd name="T17" fmla="*/ 140 h 247"/>
                <a:gd name="T18" fmla="*/ 339 w 666"/>
                <a:gd name="T19" fmla="*/ 129 h 247"/>
                <a:gd name="T20" fmla="*/ 382 w 666"/>
                <a:gd name="T21" fmla="*/ 118 h 247"/>
                <a:gd name="T22" fmla="*/ 429 w 666"/>
                <a:gd name="T23" fmla="*/ 104 h 247"/>
                <a:gd name="T24" fmla="*/ 490 w 666"/>
                <a:gd name="T25" fmla="*/ 83 h 247"/>
                <a:gd name="T26" fmla="*/ 550 w 666"/>
                <a:gd name="T27" fmla="*/ 57 h 247"/>
                <a:gd name="T28" fmla="*/ 593 w 666"/>
                <a:gd name="T29" fmla="*/ 32 h 247"/>
                <a:gd name="T30" fmla="*/ 610 w 666"/>
                <a:gd name="T31" fmla="*/ 25 h 247"/>
                <a:gd name="T32" fmla="*/ 623 w 666"/>
                <a:gd name="T33" fmla="*/ 22 h 247"/>
                <a:gd name="T34" fmla="*/ 636 w 666"/>
                <a:gd name="T35" fmla="*/ 14 h 247"/>
                <a:gd name="T36" fmla="*/ 666 w 666"/>
                <a:gd name="T37" fmla="*/ 0 h 247"/>
                <a:gd name="T38" fmla="*/ 653 w 666"/>
                <a:gd name="T39" fmla="*/ 7 h 247"/>
                <a:gd name="T40" fmla="*/ 631 w 666"/>
                <a:gd name="T41" fmla="*/ 22 h 247"/>
                <a:gd name="T42" fmla="*/ 605 w 666"/>
                <a:gd name="T43" fmla="*/ 40 h 247"/>
                <a:gd name="T44" fmla="*/ 571 w 666"/>
                <a:gd name="T45" fmla="*/ 61 h 247"/>
                <a:gd name="T46" fmla="*/ 502 w 666"/>
                <a:gd name="T47" fmla="*/ 97 h 247"/>
                <a:gd name="T48" fmla="*/ 468 w 666"/>
                <a:gd name="T49" fmla="*/ 111 h 247"/>
                <a:gd name="T50" fmla="*/ 442 w 666"/>
                <a:gd name="T51" fmla="*/ 122 h 247"/>
                <a:gd name="T52" fmla="*/ 374 w 666"/>
                <a:gd name="T53" fmla="*/ 140 h 247"/>
                <a:gd name="T54" fmla="*/ 322 w 666"/>
                <a:gd name="T55" fmla="*/ 154 h 247"/>
                <a:gd name="T56" fmla="*/ 288 w 666"/>
                <a:gd name="T57" fmla="*/ 165 h 247"/>
                <a:gd name="T58" fmla="*/ 266 w 666"/>
                <a:gd name="T59" fmla="*/ 168 h 247"/>
                <a:gd name="T60" fmla="*/ 223 w 666"/>
                <a:gd name="T61" fmla="*/ 183 h 247"/>
                <a:gd name="T62" fmla="*/ 193 w 666"/>
                <a:gd name="T63" fmla="*/ 190 h 247"/>
                <a:gd name="T64" fmla="*/ 150 w 666"/>
                <a:gd name="T65" fmla="*/ 204 h 247"/>
                <a:gd name="T66" fmla="*/ 64 w 666"/>
                <a:gd name="T67" fmla="*/ 229 h 247"/>
                <a:gd name="T68" fmla="*/ 47 w 666"/>
                <a:gd name="T69" fmla="*/ 233 h 247"/>
                <a:gd name="T70" fmla="*/ 38 w 666"/>
                <a:gd name="T71" fmla="*/ 240 h 247"/>
                <a:gd name="T72" fmla="*/ 30 w 666"/>
                <a:gd name="T73" fmla="*/ 244 h 247"/>
                <a:gd name="T74" fmla="*/ 13 w 666"/>
                <a:gd name="T75" fmla="*/ 247 h 247"/>
                <a:gd name="T76" fmla="*/ 0 w 666"/>
                <a:gd name="T77" fmla="*/ 236 h 2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6" h="247">
                  <a:moveTo>
                    <a:pt x="0" y="236"/>
                  </a:moveTo>
                  <a:lnTo>
                    <a:pt x="4" y="233"/>
                  </a:lnTo>
                  <a:lnTo>
                    <a:pt x="17" y="226"/>
                  </a:lnTo>
                  <a:lnTo>
                    <a:pt x="73" y="204"/>
                  </a:lnTo>
                  <a:lnTo>
                    <a:pt x="133" y="186"/>
                  </a:lnTo>
                  <a:lnTo>
                    <a:pt x="189" y="172"/>
                  </a:lnTo>
                  <a:lnTo>
                    <a:pt x="236" y="158"/>
                  </a:lnTo>
                  <a:lnTo>
                    <a:pt x="266" y="147"/>
                  </a:lnTo>
                  <a:lnTo>
                    <a:pt x="296" y="140"/>
                  </a:lnTo>
                  <a:lnTo>
                    <a:pt x="339" y="129"/>
                  </a:lnTo>
                  <a:lnTo>
                    <a:pt x="382" y="118"/>
                  </a:lnTo>
                  <a:lnTo>
                    <a:pt x="429" y="104"/>
                  </a:lnTo>
                  <a:lnTo>
                    <a:pt x="490" y="83"/>
                  </a:lnTo>
                  <a:lnTo>
                    <a:pt x="550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23" y="22"/>
                  </a:lnTo>
                  <a:lnTo>
                    <a:pt x="636" y="14"/>
                  </a:lnTo>
                  <a:lnTo>
                    <a:pt x="666" y="0"/>
                  </a:lnTo>
                  <a:lnTo>
                    <a:pt x="653" y="7"/>
                  </a:lnTo>
                  <a:lnTo>
                    <a:pt x="631" y="22"/>
                  </a:lnTo>
                  <a:lnTo>
                    <a:pt x="605" y="40"/>
                  </a:lnTo>
                  <a:lnTo>
                    <a:pt x="571" y="61"/>
                  </a:lnTo>
                  <a:lnTo>
                    <a:pt x="502" y="97"/>
                  </a:lnTo>
                  <a:lnTo>
                    <a:pt x="468" y="111"/>
                  </a:lnTo>
                  <a:lnTo>
                    <a:pt x="442" y="122"/>
                  </a:lnTo>
                  <a:lnTo>
                    <a:pt x="374" y="140"/>
                  </a:lnTo>
                  <a:lnTo>
                    <a:pt x="322" y="154"/>
                  </a:lnTo>
                  <a:lnTo>
                    <a:pt x="288" y="165"/>
                  </a:lnTo>
                  <a:lnTo>
                    <a:pt x="266" y="168"/>
                  </a:lnTo>
                  <a:lnTo>
                    <a:pt x="223" y="183"/>
                  </a:lnTo>
                  <a:lnTo>
                    <a:pt x="193" y="190"/>
                  </a:lnTo>
                  <a:lnTo>
                    <a:pt x="150" y="204"/>
                  </a:lnTo>
                  <a:lnTo>
                    <a:pt x="64" y="229"/>
                  </a:lnTo>
                  <a:lnTo>
                    <a:pt x="47" y="233"/>
                  </a:lnTo>
                  <a:lnTo>
                    <a:pt x="38" y="240"/>
                  </a:lnTo>
                  <a:lnTo>
                    <a:pt x="30" y="244"/>
                  </a:lnTo>
                  <a:lnTo>
                    <a:pt x="13" y="24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77" name="Freeform 87"/>
            <p:cNvSpPr>
              <a:spLocks/>
            </p:cNvSpPr>
            <p:nvPr/>
          </p:nvSpPr>
          <p:spPr bwMode="auto">
            <a:xfrm>
              <a:off x="417" y="3844"/>
              <a:ext cx="292" cy="168"/>
            </a:xfrm>
            <a:custGeom>
              <a:avLst/>
              <a:gdLst>
                <a:gd name="T0" fmla="*/ 103 w 292"/>
                <a:gd name="T1" fmla="*/ 157 h 168"/>
                <a:gd name="T2" fmla="*/ 180 w 292"/>
                <a:gd name="T3" fmla="*/ 168 h 168"/>
                <a:gd name="T4" fmla="*/ 197 w 292"/>
                <a:gd name="T5" fmla="*/ 164 h 168"/>
                <a:gd name="T6" fmla="*/ 210 w 292"/>
                <a:gd name="T7" fmla="*/ 157 h 168"/>
                <a:gd name="T8" fmla="*/ 275 w 292"/>
                <a:gd name="T9" fmla="*/ 104 h 168"/>
                <a:gd name="T10" fmla="*/ 292 w 292"/>
                <a:gd name="T11" fmla="*/ 79 h 168"/>
                <a:gd name="T12" fmla="*/ 292 w 292"/>
                <a:gd name="T13" fmla="*/ 57 h 168"/>
                <a:gd name="T14" fmla="*/ 283 w 292"/>
                <a:gd name="T15" fmla="*/ 46 h 168"/>
                <a:gd name="T16" fmla="*/ 266 w 292"/>
                <a:gd name="T17" fmla="*/ 36 h 168"/>
                <a:gd name="T18" fmla="*/ 232 w 292"/>
                <a:gd name="T19" fmla="*/ 21 h 168"/>
                <a:gd name="T20" fmla="*/ 227 w 292"/>
                <a:gd name="T21" fmla="*/ 10 h 168"/>
                <a:gd name="T22" fmla="*/ 223 w 292"/>
                <a:gd name="T23" fmla="*/ 3 h 168"/>
                <a:gd name="T24" fmla="*/ 219 w 292"/>
                <a:gd name="T25" fmla="*/ 0 h 168"/>
                <a:gd name="T26" fmla="*/ 202 w 292"/>
                <a:gd name="T27" fmla="*/ 0 h 168"/>
                <a:gd name="T28" fmla="*/ 189 w 292"/>
                <a:gd name="T29" fmla="*/ 10 h 168"/>
                <a:gd name="T30" fmla="*/ 167 w 292"/>
                <a:gd name="T31" fmla="*/ 32 h 168"/>
                <a:gd name="T32" fmla="*/ 146 w 292"/>
                <a:gd name="T33" fmla="*/ 46 h 168"/>
                <a:gd name="T34" fmla="*/ 124 w 292"/>
                <a:gd name="T35" fmla="*/ 57 h 168"/>
                <a:gd name="T36" fmla="*/ 81 w 292"/>
                <a:gd name="T37" fmla="*/ 64 h 168"/>
                <a:gd name="T38" fmla="*/ 38 w 292"/>
                <a:gd name="T39" fmla="*/ 79 h 168"/>
                <a:gd name="T40" fmla="*/ 21 w 292"/>
                <a:gd name="T41" fmla="*/ 89 h 168"/>
                <a:gd name="T42" fmla="*/ 4 w 292"/>
                <a:gd name="T43" fmla="*/ 107 h 168"/>
                <a:gd name="T44" fmla="*/ 0 w 292"/>
                <a:gd name="T45" fmla="*/ 111 h 168"/>
                <a:gd name="T46" fmla="*/ 8 w 292"/>
                <a:gd name="T47" fmla="*/ 114 h 168"/>
                <a:gd name="T48" fmla="*/ 30 w 292"/>
                <a:gd name="T49" fmla="*/ 107 h 168"/>
                <a:gd name="T50" fmla="*/ 55 w 292"/>
                <a:gd name="T51" fmla="*/ 96 h 168"/>
                <a:gd name="T52" fmla="*/ 60 w 292"/>
                <a:gd name="T53" fmla="*/ 96 h 168"/>
                <a:gd name="T54" fmla="*/ 55 w 292"/>
                <a:gd name="T55" fmla="*/ 100 h 168"/>
                <a:gd name="T56" fmla="*/ 47 w 292"/>
                <a:gd name="T57" fmla="*/ 107 h 168"/>
                <a:gd name="T58" fmla="*/ 30 w 292"/>
                <a:gd name="T59" fmla="*/ 114 h 168"/>
                <a:gd name="T60" fmla="*/ 17 w 292"/>
                <a:gd name="T61" fmla="*/ 121 h 168"/>
                <a:gd name="T62" fmla="*/ 13 w 292"/>
                <a:gd name="T63" fmla="*/ 129 h 168"/>
                <a:gd name="T64" fmla="*/ 30 w 292"/>
                <a:gd name="T65" fmla="*/ 143 h 168"/>
                <a:gd name="T66" fmla="*/ 64 w 292"/>
                <a:gd name="T67" fmla="*/ 154 h 168"/>
                <a:gd name="T68" fmla="*/ 103 w 292"/>
                <a:gd name="T69" fmla="*/ 157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168">
                  <a:moveTo>
                    <a:pt x="103" y="157"/>
                  </a:moveTo>
                  <a:lnTo>
                    <a:pt x="180" y="168"/>
                  </a:lnTo>
                  <a:lnTo>
                    <a:pt x="197" y="164"/>
                  </a:lnTo>
                  <a:lnTo>
                    <a:pt x="210" y="157"/>
                  </a:lnTo>
                  <a:lnTo>
                    <a:pt x="275" y="104"/>
                  </a:lnTo>
                  <a:lnTo>
                    <a:pt x="292" y="79"/>
                  </a:lnTo>
                  <a:lnTo>
                    <a:pt x="292" y="57"/>
                  </a:lnTo>
                  <a:lnTo>
                    <a:pt x="283" y="46"/>
                  </a:lnTo>
                  <a:lnTo>
                    <a:pt x="266" y="36"/>
                  </a:lnTo>
                  <a:lnTo>
                    <a:pt x="232" y="21"/>
                  </a:lnTo>
                  <a:lnTo>
                    <a:pt x="227" y="10"/>
                  </a:lnTo>
                  <a:lnTo>
                    <a:pt x="223" y="3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10"/>
                  </a:lnTo>
                  <a:lnTo>
                    <a:pt x="167" y="32"/>
                  </a:lnTo>
                  <a:lnTo>
                    <a:pt x="146" y="46"/>
                  </a:lnTo>
                  <a:lnTo>
                    <a:pt x="124" y="57"/>
                  </a:lnTo>
                  <a:lnTo>
                    <a:pt x="81" y="64"/>
                  </a:lnTo>
                  <a:lnTo>
                    <a:pt x="38" y="79"/>
                  </a:lnTo>
                  <a:lnTo>
                    <a:pt x="21" y="89"/>
                  </a:lnTo>
                  <a:lnTo>
                    <a:pt x="4" y="107"/>
                  </a:lnTo>
                  <a:lnTo>
                    <a:pt x="0" y="111"/>
                  </a:lnTo>
                  <a:lnTo>
                    <a:pt x="8" y="114"/>
                  </a:lnTo>
                  <a:lnTo>
                    <a:pt x="30" y="107"/>
                  </a:lnTo>
                  <a:lnTo>
                    <a:pt x="55" y="96"/>
                  </a:lnTo>
                  <a:lnTo>
                    <a:pt x="60" y="96"/>
                  </a:lnTo>
                  <a:lnTo>
                    <a:pt x="55" y="100"/>
                  </a:lnTo>
                  <a:lnTo>
                    <a:pt x="47" y="107"/>
                  </a:lnTo>
                  <a:lnTo>
                    <a:pt x="30" y="114"/>
                  </a:lnTo>
                  <a:lnTo>
                    <a:pt x="17" y="121"/>
                  </a:lnTo>
                  <a:lnTo>
                    <a:pt x="13" y="129"/>
                  </a:lnTo>
                  <a:lnTo>
                    <a:pt x="30" y="143"/>
                  </a:lnTo>
                  <a:lnTo>
                    <a:pt x="64" y="154"/>
                  </a:lnTo>
                  <a:lnTo>
                    <a:pt x="103" y="157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8" name="Freeform 88"/>
            <p:cNvSpPr>
              <a:spLocks/>
            </p:cNvSpPr>
            <p:nvPr/>
          </p:nvSpPr>
          <p:spPr bwMode="auto">
            <a:xfrm>
              <a:off x="498" y="3883"/>
              <a:ext cx="215" cy="154"/>
            </a:xfrm>
            <a:custGeom>
              <a:avLst/>
              <a:gdLst>
                <a:gd name="T0" fmla="*/ 215 w 215"/>
                <a:gd name="T1" fmla="*/ 18 h 154"/>
                <a:gd name="T2" fmla="*/ 211 w 215"/>
                <a:gd name="T3" fmla="*/ 50 h 154"/>
                <a:gd name="T4" fmla="*/ 198 w 215"/>
                <a:gd name="T5" fmla="*/ 79 h 154"/>
                <a:gd name="T6" fmla="*/ 181 w 215"/>
                <a:gd name="T7" fmla="*/ 104 h 154"/>
                <a:gd name="T8" fmla="*/ 151 w 215"/>
                <a:gd name="T9" fmla="*/ 118 h 154"/>
                <a:gd name="T10" fmla="*/ 112 w 215"/>
                <a:gd name="T11" fmla="*/ 133 h 154"/>
                <a:gd name="T12" fmla="*/ 78 w 215"/>
                <a:gd name="T13" fmla="*/ 140 h 154"/>
                <a:gd name="T14" fmla="*/ 17 w 215"/>
                <a:gd name="T15" fmla="*/ 154 h 154"/>
                <a:gd name="T16" fmla="*/ 0 w 215"/>
                <a:gd name="T17" fmla="*/ 154 h 154"/>
                <a:gd name="T18" fmla="*/ 17 w 215"/>
                <a:gd name="T19" fmla="*/ 147 h 154"/>
                <a:gd name="T20" fmla="*/ 17 w 215"/>
                <a:gd name="T21" fmla="*/ 140 h 154"/>
                <a:gd name="T22" fmla="*/ 13 w 215"/>
                <a:gd name="T23" fmla="*/ 136 h 154"/>
                <a:gd name="T24" fmla="*/ 26 w 215"/>
                <a:gd name="T25" fmla="*/ 133 h 154"/>
                <a:gd name="T26" fmla="*/ 35 w 215"/>
                <a:gd name="T27" fmla="*/ 125 h 154"/>
                <a:gd name="T28" fmla="*/ 56 w 215"/>
                <a:gd name="T29" fmla="*/ 115 h 154"/>
                <a:gd name="T30" fmla="*/ 129 w 215"/>
                <a:gd name="T31" fmla="*/ 50 h 154"/>
                <a:gd name="T32" fmla="*/ 142 w 215"/>
                <a:gd name="T33" fmla="*/ 25 h 154"/>
                <a:gd name="T34" fmla="*/ 159 w 215"/>
                <a:gd name="T35" fmla="*/ 11 h 154"/>
                <a:gd name="T36" fmla="*/ 176 w 215"/>
                <a:gd name="T37" fmla="*/ 0 h 154"/>
                <a:gd name="T38" fmla="*/ 194 w 215"/>
                <a:gd name="T39" fmla="*/ 0 h 154"/>
                <a:gd name="T40" fmla="*/ 211 w 215"/>
                <a:gd name="T41" fmla="*/ 7 h 154"/>
                <a:gd name="T42" fmla="*/ 215 w 215"/>
                <a:gd name="T43" fmla="*/ 18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5" h="154">
                  <a:moveTo>
                    <a:pt x="215" y="18"/>
                  </a:moveTo>
                  <a:lnTo>
                    <a:pt x="211" y="50"/>
                  </a:lnTo>
                  <a:lnTo>
                    <a:pt x="198" y="79"/>
                  </a:lnTo>
                  <a:lnTo>
                    <a:pt x="181" y="104"/>
                  </a:lnTo>
                  <a:lnTo>
                    <a:pt x="151" y="118"/>
                  </a:lnTo>
                  <a:lnTo>
                    <a:pt x="112" y="133"/>
                  </a:lnTo>
                  <a:lnTo>
                    <a:pt x="78" y="140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7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6" y="133"/>
                  </a:lnTo>
                  <a:lnTo>
                    <a:pt x="35" y="125"/>
                  </a:lnTo>
                  <a:lnTo>
                    <a:pt x="56" y="115"/>
                  </a:lnTo>
                  <a:lnTo>
                    <a:pt x="129" y="50"/>
                  </a:lnTo>
                  <a:lnTo>
                    <a:pt x="142" y="25"/>
                  </a:lnTo>
                  <a:lnTo>
                    <a:pt x="159" y="11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7"/>
                  </a:lnTo>
                  <a:lnTo>
                    <a:pt x="215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9" name="Freeform 89"/>
            <p:cNvSpPr>
              <a:spLocks/>
            </p:cNvSpPr>
            <p:nvPr/>
          </p:nvSpPr>
          <p:spPr bwMode="auto">
            <a:xfrm>
              <a:off x="125" y="3346"/>
              <a:ext cx="167" cy="108"/>
            </a:xfrm>
            <a:custGeom>
              <a:avLst/>
              <a:gdLst>
                <a:gd name="T0" fmla="*/ 167 w 167"/>
                <a:gd name="T1" fmla="*/ 100 h 108"/>
                <a:gd name="T2" fmla="*/ 154 w 167"/>
                <a:gd name="T3" fmla="*/ 100 h 108"/>
                <a:gd name="T4" fmla="*/ 128 w 167"/>
                <a:gd name="T5" fmla="*/ 108 h 108"/>
                <a:gd name="T6" fmla="*/ 111 w 167"/>
                <a:gd name="T7" fmla="*/ 108 h 108"/>
                <a:gd name="T8" fmla="*/ 73 w 167"/>
                <a:gd name="T9" fmla="*/ 104 h 108"/>
                <a:gd name="T10" fmla="*/ 60 w 167"/>
                <a:gd name="T11" fmla="*/ 100 h 108"/>
                <a:gd name="T12" fmla="*/ 34 w 167"/>
                <a:gd name="T13" fmla="*/ 90 h 108"/>
                <a:gd name="T14" fmla="*/ 12 w 167"/>
                <a:gd name="T15" fmla="*/ 79 h 108"/>
                <a:gd name="T16" fmla="*/ 4 w 167"/>
                <a:gd name="T17" fmla="*/ 61 h 108"/>
                <a:gd name="T18" fmla="*/ 0 w 167"/>
                <a:gd name="T19" fmla="*/ 32 h 108"/>
                <a:gd name="T20" fmla="*/ 8 w 167"/>
                <a:gd name="T21" fmla="*/ 0 h 108"/>
                <a:gd name="T22" fmla="*/ 21 w 167"/>
                <a:gd name="T23" fmla="*/ 22 h 108"/>
                <a:gd name="T24" fmla="*/ 25 w 167"/>
                <a:gd name="T25" fmla="*/ 36 h 108"/>
                <a:gd name="T26" fmla="*/ 38 w 167"/>
                <a:gd name="T27" fmla="*/ 54 h 108"/>
                <a:gd name="T28" fmla="*/ 55 w 167"/>
                <a:gd name="T29" fmla="*/ 65 h 108"/>
                <a:gd name="T30" fmla="*/ 68 w 167"/>
                <a:gd name="T31" fmla="*/ 68 h 108"/>
                <a:gd name="T32" fmla="*/ 98 w 167"/>
                <a:gd name="T33" fmla="*/ 75 h 108"/>
                <a:gd name="T34" fmla="*/ 120 w 167"/>
                <a:gd name="T35" fmla="*/ 86 h 108"/>
                <a:gd name="T36" fmla="*/ 133 w 167"/>
                <a:gd name="T37" fmla="*/ 90 h 108"/>
                <a:gd name="T38" fmla="*/ 154 w 167"/>
                <a:gd name="T39" fmla="*/ 97 h 108"/>
                <a:gd name="T40" fmla="*/ 167 w 167"/>
                <a:gd name="T41" fmla="*/ 100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7" h="108">
                  <a:moveTo>
                    <a:pt x="167" y="100"/>
                  </a:moveTo>
                  <a:lnTo>
                    <a:pt x="154" y="100"/>
                  </a:lnTo>
                  <a:lnTo>
                    <a:pt x="128" y="108"/>
                  </a:lnTo>
                  <a:lnTo>
                    <a:pt x="111" y="108"/>
                  </a:lnTo>
                  <a:lnTo>
                    <a:pt x="73" y="104"/>
                  </a:lnTo>
                  <a:lnTo>
                    <a:pt x="60" y="100"/>
                  </a:lnTo>
                  <a:lnTo>
                    <a:pt x="34" y="90"/>
                  </a:lnTo>
                  <a:lnTo>
                    <a:pt x="12" y="79"/>
                  </a:lnTo>
                  <a:lnTo>
                    <a:pt x="4" y="61"/>
                  </a:lnTo>
                  <a:lnTo>
                    <a:pt x="0" y="32"/>
                  </a:lnTo>
                  <a:lnTo>
                    <a:pt x="8" y="0"/>
                  </a:lnTo>
                  <a:lnTo>
                    <a:pt x="21" y="22"/>
                  </a:lnTo>
                  <a:lnTo>
                    <a:pt x="25" y="36"/>
                  </a:lnTo>
                  <a:lnTo>
                    <a:pt x="38" y="54"/>
                  </a:lnTo>
                  <a:lnTo>
                    <a:pt x="55" y="65"/>
                  </a:lnTo>
                  <a:lnTo>
                    <a:pt x="68" y="68"/>
                  </a:lnTo>
                  <a:lnTo>
                    <a:pt x="98" y="75"/>
                  </a:lnTo>
                  <a:lnTo>
                    <a:pt x="120" y="86"/>
                  </a:lnTo>
                  <a:lnTo>
                    <a:pt x="133" y="90"/>
                  </a:lnTo>
                  <a:lnTo>
                    <a:pt x="154" y="97"/>
                  </a:lnTo>
                  <a:lnTo>
                    <a:pt x="167" y="10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80" name="Freeform 90"/>
            <p:cNvSpPr>
              <a:spLocks/>
            </p:cNvSpPr>
            <p:nvPr/>
          </p:nvSpPr>
          <p:spPr bwMode="auto">
            <a:xfrm>
              <a:off x="309" y="3518"/>
              <a:ext cx="700" cy="150"/>
            </a:xfrm>
            <a:custGeom>
              <a:avLst/>
              <a:gdLst>
                <a:gd name="T0" fmla="*/ 5 w 700"/>
                <a:gd name="T1" fmla="*/ 0 h 150"/>
                <a:gd name="T2" fmla="*/ 9 w 700"/>
                <a:gd name="T3" fmla="*/ 0 h 150"/>
                <a:gd name="T4" fmla="*/ 22 w 700"/>
                <a:gd name="T5" fmla="*/ 4 h 150"/>
                <a:gd name="T6" fmla="*/ 82 w 700"/>
                <a:gd name="T7" fmla="*/ 11 h 150"/>
                <a:gd name="T8" fmla="*/ 146 w 700"/>
                <a:gd name="T9" fmla="*/ 29 h 150"/>
                <a:gd name="T10" fmla="*/ 202 w 700"/>
                <a:gd name="T11" fmla="*/ 46 h 150"/>
                <a:gd name="T12" fmla="*/ 245 w 700"/>
                <a:gd name="T13" fmla="*/ 61 h 150"/>
                <a:gd name="T14" fmla="*/ 279 w 700"/>
                <a:gd name="T15" fmla="*/ 68 h 150"/>
                <a:gd name="T16" fmla="*/ 305 w 700"/>
                <a:gd name="T17" fmla="*/ 75 h 150"/>
                <a:gd name="T18" fmla="*/ 348 w 700"/>
                <a:gd name="T19" fmla="*/ 86 h 150"/>
                <a:gd name="T20" fmla="*/ 391 w 700"/>
                <a:gd name="T21" fmla="*/ 100 h 150"/>
                <a:gd name="T22" fmla="*/ 438 w 700"/>
                <a:gd name="T23" fmla="*/ 111 h 150"/>
                <a:gd name="T24" fmla="*/ 499 w 700"/>
                <a:gd name="T25" fmla="*/ 125 h 150"/>
                <a:gd name="T26" fmla="*/ 567 w 700"/>
                <a:gd name="T27" fmla="*/ 136 h 150"/>
                <a:gd name="T28" fmla="*/ 597 w 700"/>
                <a:gd name="T29" fmla="*/ 140 h 150"/>
                <a:gd name="T30" fmla="*/ 623 w 700"/>
                <a:gd name="T31" fmla="*/ 140 h 150"/>
                <a:gd name="T32" fmla="*/ 640 w 700"/>
                <a:gd name="T33" fmla="*/ 143 h 150"/>
                <a:gd name="T34" fmla="*/ 649 w 700"/>
                <a:gd name="T35" fmla="*/ 143 h 150"/>
                <a:gd name="T36" fmla="*/ 657 w 700"/>
                <a:gd name="T37" fmla="*/ 143 h 150"/>
                <a:gd name="T38" fmla="*/ 666 w 700"/>
                <a:gd name="T39" fmla="*/ 147 h 150"/>
                <a:gd name="T40" fmla="*/ 700 w 700"/>
                <a:gd name="T41" fmla="*/ 150 h 150"/>
                <a:gd name="T42" fmla="*/ 688 w 700"/>
                <a:gd name="T43" fmla="*/ 150 h 150"/>
                <a:gd name="T44" fmla="*/ 657 w 700"/>
                <a:gd name="T45" fmla="*/ 150 h 150"/>
                <a:gd name="T46" fmla="*/ 623 w 700"/>
                <a:gd name="T47" fmla="*/ 150 h 150"/>
                <a:gd name="T48" fmla="*/ 584 w 700"/>
                <a:gd name="T49" fmla="*/ 150 h 150"/>
                <a:gd name="T50" fmla="*/ 503 w 700"/>
                <a:gd name="T51" fmla="*/ 143 h 150"/>
                <a:gd name="T52" fmla="*/ 464 w 700"/>
                <a:gd name="T53" fmla="*/ 140 h 150"/>
                <a:gd name="T54" fmla="*/ 434 w 700"/>
                <a:gd name="T55" fmla="*/ 132 h 150"/>
                <a:gd name="T56" fmla="*/ 365 w 700"/>
                <a:gd name="T57" fmla="*/ 115 h 150"/>
                <a:gd name="T58" fmla="*/ 318 w 700"/>
                <a:gd name="T59" fmla="*/ 100 h 150"/>
                <a:gd name="T60" fmla="*/ 279 w 700"/>
                <a:gd name="T61" fmla="*/ 86 h 150"/>
                <a:gd name="T62" fmla="*/ 262 w 700"/>
                <a:gd name="T63" fmla="*/ 82 h 150"/>
                <a:gd name="T64" fmla="*/ 219 w 700"/>
                <a:gd name="T65" fmla="*/ 72 h 150"/>
                <a:gd name="T66" fmla="*/ 189 w 700"/>
                <a:gd name="T67" fmla="*/ 61 h 150"/>
                <a:gd name="T68" fmla="*/ 146 w 700"/>
                <a:gd name="T69" fmla="*/ 50 h 150"/>
                <a:gd name="T70" fmla="*/ 56 w 700"/>
                <a:gd name="T71" fmla="*/ 25 h 150"/>
                <a:gd name="T72" fmla="*/ 39 w 700"/>
                <a:gd name="T73" fmla="*/ 21 h 150"/>
                <a:gd name="T74" fmla="*/ 30 w 700"/>
                <a:gd name="T75" fmla="*/ 21 h 150"/>
                <a:gd name="T76" fmla="*/ 17 w 700"/>
                <a:gd name="T77" fmla="*/ 21 h 150"/>
                <a:gd name="T78" fmla="*/ 0 w 700"/>
                <a:gd name="T79" fmla="*/ 14 h 150"/>
                <a:gd name="T80" fmla="*/ 5 w 700"/>
                <a:gd name="T81" fmla="*/ 0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00" h="150">
                  <a:moveTo>
                    <a:pt x="5" y="0"/>
                  </a:moveTo>
                  <a:lnTo>
                    <a:pt x="9" y="0"/>
                  </a:lnTo>
                  <a:lnTo>
                    <a:pt x="22" y="4"/>
                  </a:lnTo>
                  <a:lnTo>
                    <a:pt x="82" y="11"/>
                  </a:lnTo>
                  <a:lnTo>
                    <a:pt x="146" y="29"/>
                  </a:lnTo>
                  <a:lnTo>
                    <a:pt x="202" y="46"/>
                  </a:lnTo>
                  <a:lnTo>
                    <a:pt x="245" y="61"/>
                  </a:lnTo>
                  <a:lnTo>
                    <a:pt x="279" y="68"/>
                  </a:lnTo>
                  <a:lnTo>
                    <a:pt x="305" y="75"/>
                  </a:lnTo>
                  <a:lnTo>
                    <a:pt x="348" y="86"/>
                  </a:lnTo>
                  <a:lnTo>
                    <a:pt x="391" y="100"/>
                  </a:lnTo>
                  <a:lnTo>
                    <a:pt x="438" y="111"/>
                  </a:lnTo>
                  <a:lnTo>
                    <a:pt x="499" y="125"/>
                  </a:lnTo>
                  <a:lnTo>
                    <a:pt x="567" y="136"/>
                  </a:lnTo>
                  <a:lnTo>
                    <a:pt x="597" y="140"/>
                  </a:lnTo>
                  <a:lnTo>
                    <a:pt x="623" y="140"/>
                  </a:lnTo>
                  <a:lnTo>
                    <a:pt x="640" y="143"/>
                  </a:lnTo>
                  <a:lnTo>
                    <a:pt x="649" y="143"/>
                  </a:lnTo>
                  <a:lnTo>
                    <a:pt x="657" y="143"/>
                  </a:lnTo>
                  <a:lnTo>
                    <a:pt x="666" y="147"/>
                  </a:lnTo>
                  <a:lnTo>
                    <a:pt x="700" y="150"/>
                  </a:lnTo>
                  <a:lnTo>
                    <a:pt x="688" y="150"/>
                  </a:lnTo>
                  <a:lnTo>
                    <a:pt x="657" y="150"/>
                  </a:lnTo>
                  <a:lnTo>
                    <a:pt x="623" y="150"/>
                  </a:lnTo>
                  <a:lnTo>
                    <a:pt x="584" y="150"/>
                  </a:lnTo>
                  <a:lnTo>
                    <a:pt x="503" y="143"/>
                  </a:lnTo>
                  <a:lnTo>
                    <a:pt x="464" y="140"/>
                  </a:lnTo>
                  <a:lnTo>
                    <a:pt x="434" y="132"/>
                  </a:lnTo>
                  <a:lnTo>
                    <a:pt x="365" y="115"/>
                  </a:lnTo>
                  <a:lnTo>
                    <a:pt x="318" y="100"/>
                  </a:lnTo>
                  <a:lnTo>
                    <a:pt x="279" y="86"/>
                  </a:lnTo>
                  <a:lnTo>
                    <a:pt x="262" y="82"/>
                  </a:lnTo>
                  <a:lnTo>
                    <a:pt x="219" y="72"/>
                  </a:lnTo>
                  <a:lnTo>
                    <a:pt x="189" y="61"/>
                  </a:lnTo>
                  <a:lnTo>
                    <a:pt x="146" y="50"/>
                  </a:lnTo>
                  <a:lnTo>
                    <a:pt x="56" y="25"/>
                  </a:lnTo>
                  <a:lnTo>
                    <a:pt x="39" y="21"/>
                  </a:lnTo>
                  <a:lnTo>
                    <a:pt x="30" y="21"/>
                  </a:lnTo>
                  <a:lnTo>
                    <a:pt x="17" y="21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1" name="Freeform 91"/>
            <p:cNvSpPr>
              <a:spLocks/>
            </p:cNvSpPr>
            <p:nvPr/>
          </p:nvSpPr>
          <p:spPr bwMode="auto">
            <a:xfrm>
              <a:off x="43" y="3418"/>
              <a:ext cx="275" cy="150"/>
            </a:xfrm>
            <a:custGeom>
              <a:avLst/>
              <a:gdLst>
                <a:gd name="T0" fmla="*/ 51 w 275"/>
                <a:gd name="T1" fmla="*/ 93 h 150"/>
                <a:gd name="T2" fmla="*/ 107 w 275"/>
                <a:gd name="T3" fmla="*/ 143 h 150"/>
                <a:gd name="T4" fmla="*/ 120 w 275"/>
                <a:gd name="T5" fmla="*/ 146 h 150"/>
                <a:gd name="T6" fmla="*/ 133 w 275"/>
                <a:gd name="T7" fmla="*/ 150 h 150"/>
                <a:gd name="T8" fmla="*/ 232 w 275"/>
                <a:gd name="T9" fmla="*/ 139 h 150"/>
                <a:gd name="T10" fmla="*/ 258 w 275"/>
                <a:gd name="T11" fmla="*/ 129 h 150"/>
                <a:gd name="T12" fmla="*/ 275 w 275"/>
                <a:gd name="T13" fmla="*/ 107 h 150"/>
                <a:gd name="T14" fmla="*/ 275 w 275"/>
                <a:gd name="T15" fmla="*/ 96 h 150"/>
                <a:gd name="T16" fmla="*/ 271 w 275"/>
                <a:gd name="T17" fmla="*/ 82 h 150"/>
                <a:gd name="T18" fmla="*/ 253 w 275"/>
                <a:gd name="T19" fmla="*/ 50 h 150"/>
                <a:gd name="T20" fmla="*/ 258 w 275"/>
                <a:gd name="T21" fmla="*/ 39 h 150"/>
                <a:gd name="T22" fmla="*/ 262 w 275"/>
                <a:gd name="T23" fmla="*/ 32 h 150"/>
                <a:gd name="T24" fmla="*/ 258 w 275"/>
                <a:gd name="T25" fmla="*/ 28 h 150"/>
                <a:gd name="T26" fmla="*/ 245 w 275"/>
                <a:gd name="T27" fmla="*/ 21 h 150"/>
                <a:gd name="T28" fmla="*/ 228 w 275"/>
                <a:gd name="T29" fmla="*/ 21 h 150"/>
                <a:gd name="T30" fmla="*/ 193 w 275"/>
                <a:gd name="T31" fmla="*/ 28 h 150"/>
                <a:gd name="T32" fmla="*/ 167 w 275"/>
                <a:gd name="T33" fmla="*/ 28 h 150"/>
                <a:gd name="T34" fmla="*/ 146 w 275"/>
                <a:gd name="T35" fmla="*/ 25 h 150"/>
                <a:gd name="T36" fmla="*/ 103 w 275"/>
                <a:gd name="T37" fmla="*/ 10 h 150"/>
                <a:gd name="T38" fmla="*/ 60 w 275"/>
                <a:gd name="T39" fmla="*/ 0 h 150"/>
                <a:gd name="T40" fmla="*/ 34 w 275"/>
                <a:gd name="T41" fmla="*/ 0 h 150"/>
                <a:gd name="T42" fmla="*/ 9 w 275"/>
                <a:gd name="T43" fmla="*/ 3 h 150"/>
                <a:gd name="T44" fmla="*/ 4 w 275"/>
                <a:gd name="T45" fmla="*/ 7 h 150"/>
                <a:gd name="T46" fmla="*/ 9 w 275"/>
                <a:gd name="T47" fmla="*/ 10 h 150"/>
                <a:gd name="T48" fmla="*/ 34 w 275"/>
                <a:gd name="T49" fmla="*/ 18 h 150"/>
                <a:gd name="T50" fmla="*/ 60 w 275"/>
                <a:gd name="T51" fmla="*/ 21 h 150"/>
                <a:gd name="T52" fmla="*/ 60 w 275"/>
                <a:gd name="T53" fmla="*/ 25 h 150"/>
                <a:gd name="T54" fmla="*/ 56 w 275"/>
                <a:gd name="T55" fmla="*/ 25 h 150"/>
                <a:gd name="T56" fmla="*/ 47 w 275"/>
                <a:gd name="T57" fmla="*/ 25 h 150"/>
                <a:gd name="T58" fmla="*/ 30 w 275"/>
                <a:gd name="T59" fmla="*/ 25 h 150"/>
                <a:gd name="T60" fmla="*/ 13 w 275"/>
                <a:gd name="T61" fmla="*/ 25 h 150"/>
                <a:gd name="T62" fmla="*/ 4 w 275"/>
                <a:gd name="T63" fmla="*/ 25 h 150"/>
                <a:gd name="T64" fmla="*/ 0 w 275"/>
                <a:gd name="T65" fmla="*/ 36 h 150"/>
                <a:gd name="T66" fmla="*/ 4 w 275"/>
                <a:gd name="T67" fmla="*/ 43 h 150"/>
                <a:gd name="T68" fmla="*/ 26 w 275"/>
                <a:gd name="T69" fmla="*/ 71 h 150"/>
                <a:gd name="T70" fmla="*/ 51 w 275"/>
                <a:gd name="T71" fmla="*/ 93 h 1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75" h="150">
                  <a:moveTo>
                    <a:pt x="51" y="93"/>
                  </a:moveTo>
                  <a:lnTo>
                    <a:pt x="107" y="143"/>
                  </a:lnTo>
                  <a:lnTo>
                    <a:pt x="120" y="146"/>
                  </a:lnTo>
                  <a:lnTo>
                    <a:pt x="133" y="150"/>
                  </a:lnTo>
                  <a:lnTo>
                    <a:pt x="232" y="139"/>
                  </a:lnTo>
                  <a:lnTo>
                    <a:pt x="258" y="129"/>
                  </a:lnTo>
                  <a:lnTo>
                    <a:pt x="275" y="107"/>
                  </a:lnTo>
                  <a:lnTo>
                    <a:pt x="275" y="96"/>
                  </a:lnTo>
                  <a:lnTo>
                    <a:pt x="271" y="82"/>
                  </a:lnTo>
                  <a:lnTo>
                    <a:pt x="253" y="50"/>
                  </a:lnTo>
                  <a:lnTo>
                    <a:pt x="258" y="39"/>
                  </a:lnTo>
                  <a:lnTo>
                    <a:pt x="262" y="32"/>
                  </a:lnTo>
                  <a:lnTo>
                    <a:pt x="258" y="28"/>
                  </a:lnTo>
                  <a:lnTo>
                    <a:pt x="245" y="21"/>
                  </a:lnTo>
                  <a:lnTo>
                    <a:pt x="228" y="21"/>
                  </a:lnTo>
                  <a:lnTo>
                    <a:pt x="193" y="28"/>
                  </a:lnTo>
                  <a:lnTo>
                    <a:pt x="167" y="28"/>
                  </a:lnTo>
                  <a:lnTo>
                    <a:pt x="146" y="25"/>
                  </a:lnTo>
                  <a:lnTo>
                    <a:pt x="103" y="10"/>
                  </a:lnTo>
                  <a:lnTo>
                    <a:pt x="60" y="0"/>
                  </a:lnTo>
                  <a:lnTo>
                    <a:pt x="34" y="0"/>
                  </a:lnTo>
                  <a:lnTo>
                    <a:pt x="9" y="3"/>
                  </a:lnTo>
                  <a:lnTo>
                    <a:pt x="4" y="7"/>
                  </a:lnTo>
                  <a:lnTo>
                    <a:pt x="9" y="10"/>
                  </a:lnTo>
                  <a:lnTo>
                    <a:pt x="34" y="18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56" y="25"/>
                  </a:lnTo>
                  <a:lnTo>
                    <a:pt x="47" y="25"/>
                  </a:lnTo>
                  <a:lnTo>
                    <a:pt x="30" y="25"/>
                  </a:lnTo>
                  <a:lnTo>
                    <a:pt x="13" y="25"/>
                  </a:lnTo>
                  <a:lnTo>
                    <a:pt x="4" y="25"/>
                  </a:lnTo>
                  <a:lnTo>
                    <a:pt x="0" y="36"/>
                  </a:lnTo>
                  <a:lnTo>
                    <a:pt x="4" y="43"/>
                  </a:lnTo>
                  <a:lnTo>
                    <a:pt x="26" y="71"/>
                  </a:lnTo>
                  <a:lnTo>
                    <a:pt x="51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82" name="Freeform 92"/>
            <p:cNvSpPr>
              <a:spLocks/>
            </p:cNvSpPr>
            <p:nvPr/>
          </p:nvSpPr>
          <p:spPr bwMode="auto">
            <a:xfrm>
              <a:off x="52" y="3496"/>
              <a:ext cx="274" cy="83"/>
            </a:xfrm>
            <a:custGeom>
              <a:avLst/>
              <a:gdLst>
                <a:gd name="T0" fmla="*/ 266 w 274"/>
                <a:gd name="T1" fmla="*/ 36 h 83"/>
                <a:gd name="T2" fmla="*/ 244 w 274"/>
                <a:gd name="T3" fmla="*/ 58 h 83"/>
                <a:gd name="T4" fmla="*/ 214 w 274"/>
                <a:gd name="T5" fmla="*/ 72 h 83"/>
                <a:gd name="T6" fmla="*/ 180 w 274"/>
                <a:gd name="T7" fmla="*/ 83 h 83"/>
                <a:gd name="T8" fmla="*/ 146 w 274"/>
                <a:gd name="T9" fmla="*/ 83 h 83"/>
                <a:gd name="T10" fmla="*/ 103 w 274"/>
                <a:gd name="T11" fmla="*/ 72 h 83"/>
                <a:gd name="T12" fmla="*/ 68 w 274"/>
                <a:gd name="T13" fmla="*/ 61 h 83"/>
                <a:gd name="T14" fmla="*/ 12 w 274"/>
                <a:gd name="T15" fmla="*/ 40 h 83"/>
                <a:gd name="T16" fmla="*/ 0 w 274"/>
                <a:gd name="T17" fmla="*/ 33 h 83"/>
                <a:gd name="T18" fmla="*/ 17 w 274"/>
                <a:gd name="T19" fmla="*/ 33 h 83"/>
                <a:gd name="T20" fmla="*/ 21 w 274"/>
                <a:gd name="T21" fmla="*/ 33 h 83"/>
                <a:gd name="T22" fmla="*/ 25 w 274"/>
                <a:gd name="T23" fmla="*/ 26 h 83"/>
                <a:gd name="T24" fmla="*/ 34 w 274"/>
                <a:gd name="T25" fmla="*/ 29 h 83"/>
                <a:gd name="T26" fmla="*/ 47 w 274"/>
                <a:gd name="T27" fmla="*/ 26 h 83"/>
                <a:gd name="T28" fmla="*/ 73 w 274"/>
                <a:gd name="T29" fmla="*/ 29 h 83"/>
                <a:gd name="T30" fmla="*/ 176 w 274"/>
                <a:gd name="T31" fmla="*/ 18 h 83"/>
                <a:gd name="T32" fmla="*/ 206 w 274"/>
                <a:gd name="T33" fmla="*/ 4 h 83"/>
                <a:gd name="T34" fmla="*/ 227 w 274"/>
                <a:gd name="T35" fmla="*/ 0 h 83"/>
                <a:gd name="T36" fmla="*/ 253 w 274"/>
                <a:gd name="T37" fmla="*/ 0 h 83"/>
                <a:gd name="T38" fmla="*/ 266 w 274"/>
                <a:gd name="T39" fmla="*/ 8 h 83"/>
                <a:gd name="T40" fmla="*/ 274 w 274"/>
                <a:gd name="T41" fmla="*/ 22 h 83"/>
                <a:gd name="T42" fmla="*/ 266 w 274"/>
                <a:gd name="T43" fmla="*/ 36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4" h="83">
                  <a:moveTo>
                    <a:pt x="266" y="36"/>
                  </a:moveTo>
                  <a:lnTo>
                    <a:pt x="244" y="58"/>
                  </a:lnTo>
                  <a:lnTo>
                    <a:pt x="214" y="72"/>
                  </a:lnTo>
                  <a:lnTo>
                    <a:pt x="180" y="83"/>
                  </a:lnTo>
                  <a:lnTo>
                    <a:pt x="146" y="83"/>
                  </a:lnTo>
                  <a:lnTo>
                    <a:pt x="103" y="72"/>
                  </a:lnTo>
                  <a:lnTo>
                    <a:pt x="68" y="61"/>
                  </a:lnTo>
                  <a:lnTo>
                    <a:pt x="12" y="40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5" y="26"/>
                  </a:lnTo>
                  <a:lnTo>
                    <a:pt x="34" y="29"/>
                  </a:lnTo>
                  <a:lnTo>
                    <a:pt x="47" y="26"/>
                  </a:lnTo>
                  <a:lnTo>
                    <a:pt x="73" y="29"/>
                  </a:lnTo>
                  <a:lnTo>
                    <a:pt x="176" y="18"/>
                  </a:lnTo>
                  <a:lnTo>
                    <a:pt x="206" y="4"/>
                  </a:lnTo>
                  <a:lnTo>
                    <a:pt x="227" y="0"/>
                  </a:lnTo>
                  <a:lnTo>
                    <a:pt x="253" y="0"/>
                  </a:lnTo>
                  <a:lnTo>
                    <a:pt x="266" y="8"/>
                  </a:lnTo>
                  <a:lnTo>
                    <a:pt x="274" y="22"/>
                  </a:lnTo>
                  <a:lnTo>
                    <a:pt x="266" y="36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83" name="Freeform 93"/>
            <p:cNvSpPr>
              <a:spLocks/>
            </p:cNvSpPr>
            <p:nvPr/>
          </p:nvSpPr>
          <p:spPr bwMode="auto">
            <a:xfrm>
              <a:off x="387" y="3371"/>
              <a:ext cx="159" cy="93"/>
            </a:xfrm>
            <a:custGeom>
              <a:avLst/>
              <a:gdLst>
                <a:gd name="T0" fmla="*/ 159 w 159"/>
                <a:gd name="T1" fmla="*/ 86 h 93"/>
                <a:gd name="T2" fmla="*/ 154 w 159"/>
                <a:gd name="T3" fmla="*/ 79 h 93"/>
                <a:gd name="T4" fmla="*/ 146 w 159"/>
                <a:gd name="T5" fmla="*/ 65 h 93"/>
                <a:gd name="T6" fmla="*/ 124 w 159"/>
                <a:gd name="T7" fmla="*/ 50 h 93"/>
                <a:gd name="T8" fmla="*/ 103 w 159"/>
                <a:gd name="T9" fmla="*/ 32 h 93"/>
                <a:gd name="T10" fmla="*/ 47 w 159"/>
                <a:gd name="T11" fmla="*/ 7 h 93"/>
                <a:gd name="T12" fmla="*/ 25 w 159"/>
                <a:gd name="T13" fmla="*/ 0 h 93"/>
                <a:gd name="T14" fmla="*/ 0 w 159"/>
                <a:gd name="T15" fmla="*/ 0 h 93"/>
                <a:gd name="T16" fmla="*/ 38 w 159"/>
                <a:gd name="T17" fmla="*/ 18 h 93"/>
                <a:gd name="T18" fmla="*/ 55 w 159"/>
                <a:gd name="T19" fmla="*/ 32 h 93"/>
                <a:gd name="T20" fmla="*/ 68 w 159"/>
                <a:gd name="T21" fmla="*/ 43 h 93"/>
                <a:gd name="T22" fmla="*/ 90 w 159"/>
                <a:gd name="T23" fmla="*/ 61 h 93"/>
                <a:gd name="T24" fmla="*/ 111 w 159"/>
                <a:gd name="T25" fmla="*/ 79 h 93"/>
                <a:gd name="T26" fmla="*/ 137 w 159"/>
                <a:gd name="T27" fmla="*/ 93 h 93"/>
                <a:gd name="T28" fmla="*/ 150 w 159"/>
                <a:gd name="T29" fmla="*/ 93 h 93"/>
                <a:gd name="T30" fmla="*/ 159 w 159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9" h="93">
                  <a:moveTo>
                    <a:pt x="159" y="86"/>
                  </a:moveTo>
                  <a:lnTo>
                    <a:pt x="154" y="79"/>
                  </a:lnTo>
                  <a:lnTo>
                    <a:pt x="146" y="65"/>
                  </a:lnTo>
                  <a:lnTo>
                    <a:pt x="124" y="50"/>
                  </a:lnTo>
                  <a:lnTo>
                    <a:pt x="103" y="32"/>
                  </a:lnTo>
                  <a:lnTo>
                    <a:pt x="47" y="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5" y="32"/>
                  </a:lnTo>
                  <a:lnTo>
                    <a:pt x="68" y="43"/>
                  </a:lnTo>
                  <a:lnTo>
                    <a:pt x="90" y="61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50" y="93"/>
                  </a:lnTo>
                  <a:lnTo>
                    <a:pt x="159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4" name="Freeform 94"/>
            <p:cNvSpPr>
              <a:spLocks/>
            </p:cNvSpPr>
            <p:nvPr/>
          </p:nvSpPr>
          <p:spPr bwMode="auto">
            <a:xfrm>
              <a:off x="322" y="3550"/>
              <a:ext cx="129" cy="161"/>
            </a:xfrm>
            <a:custGeom>
              <a:avLst/>
              <a:gdLst>
                <a:gd name="T0" fmla="*/ 30 w 129"/>
                <a:gd name="T1" fmla="*/ 161 h 161"/>
                <a:gd name="T2" fmla="*/ 56 w 129"/>
                <a:gd name="T3" fmla="*/ 151 h 161"/>
                <a:gd name="T4" fmla="*/ 77 w 129"/>
                <a:gd name="T5" fmla="*/ 133 h 161"/>
                <a:gd name="T6" fmla="*/ 103 w 129"/>
                <a:gd name="T7" fmla="*/ 111 h 161"/>
                <a:gd name="T8" fmla="*/ 120 w 129"/>
                <a:gd name="T9" fmla="*/ 90 h 161"/>
                <a:gd name="T10" fmla="*/ 129 w 129"/>
                <a:gd name="T11" fmla="*/ 65 h 161"/>
                <a:gd name="T12" fmla="*/ 125 w 129"/>
                <a:gd name="T13" fmla="*/ 40 h 161"/>
                <a:gd name="T14" fmla="*/ 108 w 129"/>
                <a:gd name="T15" fmla="*/ 22 h 161"/>
                <a:gd name="T16" fmla="*/ 90 w 129"/>
                <a:gd name="T17" fmla="*/ 11 h 161"/>
                <a:gd name="T18" fmla="*/ 73 w 129"/>
                <a:gd name="T19" fmla="*/ 4 h 161"/>
                <a:gd name="T20" fmla="*/ 56 w 129"/>
                <a:gd name="T21" fmla="*/ 0 h 161"/>
                <a:gd name="T22" fmla="*/ 39 w 129"/>
                <a:gd name="T23" fmla="*/ 0 h 161"/>
                <a:gd name="T24" fmla="*/ 17 w 129"/>
                <a:gd name="T25" fmla="*/ 11 h 161"/>
                <a:gd name="T26" fmla="*/ 4 w 129"/>
                <a:gd name="T27" fmla="*/ 29 h 161"/>
                <a:gd name="T28" fmla="*/ 0 w 129"/>
                <a:gd name="T29" fmla="*/ 57 h 161"/>
                <a:gd name="T30" fmla="*/ 0 w 129"/>
                <a:gd name="T31" fmla="*/ 86 h 161"/>
                <a:gd name="T32" fmla="*/ 4 w 129"/>
                <a:gd name="T33" fmla="*/ 118 h 161"/>
                <a:gd name="T34" fmla="*/ 13 w 129"/>
                <a:gd name="T35" fmla="*/ 143 h 161"/>
                <a:gd name="T36" fmla="*/ 30 w 129"/>
                <a:gd name="T37" fmla="*/ 161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161">
                  <a:moveTo>
                    <a:pt x="30" y="161"/>
                  </a:moveTo>
                  <a:lnTo>
                    <a:pt x="56" y="151"/>
                  </a:lnTo>
                  <a:lnTo>
                    <a:pt x="77" y="133"/>
                  </a:lnTo>
                  <a:lnTo>
                    <a:pt x="103" y="111"/>
                  </a:lnTo>
                  <a:lnTo>
                    <a:pt x="120" y="90"/>
                  </a:lnTo>
                  <a:lnTo>
                    <a:pt x="129" y="65"/>
                  </a:lnTo>
                  <a:lnTo>
                    <a:pt x="125" y="40"/>
                  </a:lnTo>
                  <a:lnTo>
                    <a:pt x="108" y="22"/>
                  </a:lnTo>
                  <a:lnTo>
                    <a:pt x="90" y="11"/>
                  </a:lnTo>
                  <a:lnTo>
                    <a:pt x="73" y="4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4" y="29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4" y="118"/>
                  </a:lnTo>
                  <a:lnTo>
                    <a:pt x="13" y="143"/>
                  </a:lnTo>
                  <a:lnTo>
                    <a:pt x="30" y="1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5" name="Freeform 95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w 43"/>
                <a:gd name="T11" fmla="*/ 8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6" name="Freeform 96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7" name="Freeform 97"/>
            <p:cNvSpPr>
              <a:spLocks/>
            </p:cNvSpPr>
            <p:nvPr/>
          </p:nvSpPr>
          <p:spPr bwMode="auto">
            <a:xfrm>
              <a:off x="674" y="3690"/>
              <a:ext cx="48" cy="132"/>
            </a:xfrm>
            <a:custGeom>
              <a:avLst/>
              <a:gdLst>
                <a:gd name="T0" fmla="*/ 18 w 48"/>
                <a:gd name="T1" fmla="*/ 0 h 132"/>
                <a:gd name="T2" fmla="*/ 13 w 48"/>
                <a:gd name="T3" fmla="*/ 0 h 132"/>
                <a:gd name="T4" fmla="*/ 5 w 48"/>
                <a:gd name="T5" fmla="*/ 11 h 132"/>
                <a:gd name="T6" fmla="*/ 0 w 48"/>
                <a:gd name="T7" fmla="*/ 21 h 132"/>
                <a:gd name="T8" fmla="*/ 0 w 48"/>
                <a:gd name="T9" fmla="*/ 39 h 132"/>
                <a:gd name="T10" fmla="*/ 0 w 48"/>
                <a:gd name="T11" fmla="*/ 57 h 132"/>
                <a:gd name="T12" fmla="*/ 9 w 48"/>
                <a:gd name="T13" fmla="*/ 79 h 132"/>
                <a:gd name="T14" fmla="*/ 22 w 48"/>
                <a:gd name="T15" fmla="*/ 107 h 132"/>
                <a:gd name="T16" fmla="*/ 43 w 48"/>
                <a:gd name="T17" fmla="*/ 132 h 132"/>
                <a:gd name="T18" fmla="*/ 48 w 48"/>
                <a:gd name="T19" fmla="*/ 118 h 132"/>
                <a:gd name="T20" fmla="*/ 48 w 48"/>
                <a:gd name="T21" fmla="*/ 96 h 132"/>
                <a:gd name="T22" fmla="*/ 43 w 48"/>
                <a:gd name="T23" fmla="*/ 54 h 132"/>
                <a:gd name="T24" fmla="*/ 39 w 48"/>
                <a:gd name="T25" fmla="*/ 32 h 132"/>
                <a:gd name="T26" fmla="*/ 35 w 48"/>
                <a:gd name="T27" fmla="*/ 14 h 132"/>
                <a:gd name="T28" fmla="*/ 26 w 48"/>
                <a:gd name="T29" fmla="*/ 3 h 132"/>
                <a:gd name="T30" fmla="*/ 18 w 48"/>
                <a:gd name="T31" fmla="*/ 0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8" h="132">
                  <a:moveTo>
                    <a:pt x="18" y="0"/>
                  </a:moveTo>
                  <a:lnTo>
                    <a:pt x="13" y="0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0" y="57"/>
                  </a:lnTo>
                  <a:lnTo>
                    <a:pt x="9" y="79"/>
                  </a:lnTo>
                  <a:lnTo>
                    <a:pt x="22" y="107"/>
                  </a:lnTo>
                  <a:lnTo>
                    <a:pt x="43" y="132"/>
                  </a:lnTo>
                  <a:lnTo>
                    <a:pt x="48" y="118"/>
                  </a:lnTo>
                  <a:lnTo>
                    <a:pt x="48" y="96"/>
                  </a:lnTo>
                  <a:lnTo>
                    <a:pt x="43" y="54"/>
                  </a:lnTo>
                  <a:lnTo>
                    <a:pt x="39" y="32"/>
                  </a:lnTo>
                  <a:lnTo>
                    <a:pt x="35" y="14"/>
                  </a:lnTo>
                  <a:lnTo>
                    <a:pt x="26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8" name="Freeform 98"/>
            <p:cNvSpPr>
              <a:spLocks/>
            </p:cNvSpPr>
            <p:nvPr/>
          </p:nvSpPr>
          <p:spPr bwMode="auto">
            <a:xfrm>
              <a:off x="692" y="3686"/>
              <a:ext cx="103" cy="129"/>
            </a:xfrm>
            <a:custGeom>
              <a:avLst/>
              <a:gdLst>
                <a:gd name="T0" fmla="*/ 4 w 103"/>
                <a:gd name="T1" fmla="*/ 0 h 129"/>
                <a:gd name="T2" fmla="*/ 0 w 103"/>
                <a:gd name="T3" fmla="*/ 11 h 129"/>
                <a:gd name="T4" fmla="*/ 0 w 103"/>
                <a:gd name="T5" fmla="*/ 22 h 129"/>
                <a:gd name="T6" fmla="*/ 8 w 103"/>
                <a:gd name="T7" fmla="*/ 43 h 129"/>
                <a:gd name="T8" fmla="*/ 25 w 103"/>
                <a:gd name="T9" fmla="*/ 61 h 129"/>
                <a:gd name="T10" fmla="*/ 64 w 103"/>
                <a:gd name="T11" fmla="*/ 100 h 129"/>
                <a:gd name="T12" fmla="*/ 85 w 103"/>
                <a:gd name="T13" fmla="*/ 118 h 129"/>
                <a:gd name="T14" fmla="*/ 103 w 103"/>
                <a:gd name="T15" fmla="*/ 129 h 129"/>
                <a:gd name="T16" fmla="*/ 90 w 103"/>
                <a:gd name="T17" fmla="*/ 86 h 129"/>
                <a:gd name="T18" fmla="*/ 64 w 103"/>
                <a:gd name="T19" fmla="*/ 40 h 129"/>
                <a:gd name="T20" fmla="*/ 51 w 103"/>
                <a:gd name="T21" fmla="*/ 22 h 129"/>
                <a:gd name="T22" fmla="*/ 34 w 103"/>
                <a:gd name="T23" fmla="*/ 7 h 129"/>
                <a:gd name="T24" fmla="*/ 21 w 103"/>
                <a:gd name="T25" fmla="*/ 0 h 129"/>
                <a:gd name="T26" fmla="*/ 4 w 103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129">
                  <a:moveTo>
                    <a:pt x="4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8" y="43"/>
                  </a:lnTo>
                  <a:lnTo>
                    <a:pt x="25" y="61"/>
                  </a:lnTo>
                  <a:lnTo>
                    <a:pt x="64" y="100"/>
                  </a:lnTo>
                  <a:lnTo>
                    <a:pt x="85" y="118"/>
                  </a:lnTo>
                  <a:lnTo>
                    <a:pt x="103" y="129"/>
                  </a:lnTo>
                  <a:lnTo>
                    <a:pt x="90" y="86"/>
                  </a:lnTo>
                  <a:lnTo>
                    <a:pt x="64" y="40"/>
                  </a:lnTo>
                  <a:lnTo>
                    <a:pt x="51" y="22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9" name="Freeform 99"/>
            <p:cNvSpPr>
              <a:spLocks/>
            </p:cNvSpPr>
            <p:nvPr/>
          </p:nvSpPr>
          <p:spPr bwMode="auto">
            <a:xfrm>
              <a:off x="704" y="3668"/>
              <a:ext cx="202" cy="54"/>
            </a:xfrm>
            <a:custGeom>
              <a:avLst/>
              <a:gdLst>
                <a:gd name="T0" fmla="*/ 5 w 202"/>
                <a:gd name="T1" fmla="*/ 25 h 54"/>
                <a:gd name="T2" fmla="*/ 0 w 202"/>
                <a:gd name="T3" fmla="*/ 11 h 54"/>
                <a:gd name="T4" fmla="*/ 5 w 202"/>
                <a:gd name="T5" fmla="*/ 4 h 54"/>
                <a:gd name="T6" fmla="*/ 22 w 202"/>
                <a:gd name="T7" fmla="*/ 0 h 54"/>
                <a:gd name="T8" fmla="*/ 52 w 202"/>
                <a:gd name="T9" fmla="*/ 0 h 54"/>
                <a:gd name="T10" fmla="*/ 86 w 202"/>
                <a:gd name="T11" fmla="*/ 7 h 54"/>
                <a:gd name="T12" fmla="*/ 159 w 202"/>
                <a:gd name="T13" fmla="*/ 29 h 54"/>
                <a:gd name="T14" fmla="*/ 185 w 202"/>
                <a:gd name="T15" fmla="*/ 33 h 54"/>
                <a:gd name="T16" fmla="*/ 202 w 202"/>
                <a:gd name="T17" fmla="*/ 33 h 54"/>
                <a:gd name="T18" fmla="*/ 189 w 202"/>
                <a:gd name="T19" fmla="*/ 36 h 54"/>
                <a:gd name="T20" fmla="*/ 168 w 202"/>
                <a:gd name="T21" fmla="*/ 43 h 54"/>
                <a:gd name="T22" fmla="*/ 121 w 202"/>
                <a:gd name="T23" fmla="*/ 54 h 54"/>
                <a:gd name="T24" fmla="*/ 91 w 202"/>
                <a:gd name="T25" fmla="*/ 54 h 54"/>
                <a:gd name="T26" fmla="*/ 61 w 202"/>
                <a:gd name="T27" fmla="*/ 50 h 54"/>
                <a:gd name="T28" fmla="*/ 30 w 202"/>
                <a:gd name="T29" fmla="*/ 40 h 54"/>
                <a:gd name="T30" fmla="*/ 5 w 202"/>
                <a:gd name="T31" fmla="*/ 25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2" h="54">
                  <a:moveTo>
                    <a:pt x="5" y="25"/>
                  </a:moveTo>
                  <a:lnTo>
                    <a:pt x="0" y="1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52" y="0"/>
                  </a:lnTo>
                  <a:lnTo>
                    <a:pt x="86" y="7"/>
                  </a:lnTo>
                  <a:lnTo>
                    <a:pt x="159" y="29"/>
                  </a:lnTo>
                  <a:lnTo>
                    <a:pt x="185" y="33"/>
                  </a:lnTo>
                  <a:lnTo>
                    <a:pt x="202" y="33"/>
                  </a:lnTo>
                  <a:lnTo>
                    <a:pt x="189" y="36"/>
                  </a:lnTo>
                  <a:lnTo>
                    <a:pt x="168" y="43"/>
                  </a:lnTo>
                  <a:lnTo>
                    <a:pt x="121" y="54"/>
                  </a:lnTo>
                  <a:lnTo>
                    <a:pt x="91" y="54"/>
                  </a:lnTo>
                  <a:lnTo>
                    <a:pt x="61" y="50"/>
                  </a:lnTo>
                  <a:lnTo>
                    <a:pt x="30" y="40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0" name="Freeform 100"/>
            <p:cNvSpPr>
              <a:spLocks/>
            </p:cNvSpPr>
            <p:nvPr/>
          </p:nvSpPr>
          <p:spPr bwMode="auto">
            <a:xfrm>
              <a:off x="1800" y="3708"/>
              <a:ext cx="56" cy="132"/>
            </a:xfrm>
            <a:custGeom>
              <a:avLst/>
              <a:gdLst>
                <a:gd name="T0" fmla="*/ 8 w 56"/>
                <a:gd name="T1" fmla="*/ 132 h 132"/>
                <a:gd name="T2" fmla="*/ 17 w 56"/>
                <a:gd name="T3" fmla="*/ 132 h 132"/>
                <a:gd name="T4" fmla="*/ 26 w 56"/>
                <a:gd name="T5" fmla="*/ 129 h 132"/>
                <a:gd name="T6" fmla="*/ 38 w 56"/>
                <a:gd name="T7" fmla="*/ 118 h 132"/>
                <a:gd name="T8" fmla="*/ 47 w 56"/>
                <a:gd name="T9" fmla="*/ 104 h 132"/>
                <a:gd name="T10" fmla="*/ 56 w 56"/>
                <a:gd name="T11" fmla="*/ 86 h 132"/>
                <a:gd name="T12" fmla="*/ 56 w 56"/>
                <a:gd name="T13" fmla="*/ 61 h 132"/>
                <a:gd name="T14" fmla="*/ 56 w 56"/>
                <a:gd name="T15" fmla="*/ 32 h 132"/>
                <a:gd name="T16" fmla="*/ 47 w 56"/>
                <a:gd name="T17" fmla="*/ 0 h 132"/>
                <a:gd name="T18" fmla="*/ 30 w 56"/>
                <a:gd name="T19" fmla="*/ 32 h 132"/>
                <a:gd name="T20" fmla="*/ 13 w 56"/>
                <a:gd name="T21" fmla="*/ 75 h 132"/>
                <a:gd name="T22" fmla="*/ 0 w 56"/>
                <a:gd name="T23" fmla="*/ 111 h 132"/>
                <a:gd name="T24" fmla="*/ 0 w 56"/>
                <a:gd name="T25" fmla="*/ 125 h 132"/>
                <a:gd name="T26" fmla="*/ 8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32">
                  <a:moveTo>
                    <a:pt x="8" y="132"/>
                  </a:moveTo>
                  <a:lnTo>
                    <a:pt x="17" y="132"/>
                  </a:lnTo>
                  <a:lnTo>
                    <a:pt x="26" y="129"/>
                  </a:lnTo>
                  <a:lnTo>
                    <a:pt x="38" y="118"/>
                  </a:lnTo>
                  <a:lnTo>
                    <a:pt x="47" y="104"/>
                  </a:lnTo>
                  <a:lnTo>
                    <a:pt x="56" y="86"/>
                  </a:lnTo>
                  <a:lnTo>
                    <a:pt x="56" y="61"/>
                  </a:lnTo>
                  <a:lnTo>
                    <a:pt x="56" y="32"/>
                  </a:lnTo>
                  <a:lnTo>
                    <a:pt x="47" y="0"/>
                  </a:lnTo>
                  <a:lnTo>
                    <a:pt x="30" y="32"/>
                  </a:lnTo>
                  <a:lnTo>
                    <a:pt x="13" y="75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8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1" name="Freeform 101"/>
            <p:cNvSpPr>
              <a:spLocks/>
            </p:cNvSpPr>
            <p:nvPr/>
          </p:nvSpPr>
          <p:spPr bwMode="auto">
            <a:xfrm>
              <a:off x="1770" y="3690"/>
              <a:ext cx="51" cy="150"/>
            </a:xfrm>
            <a:custGeom>
              <a:avLst/>
              <a:gdLst>
                <a:gd name="T0" fmla="*/ 34 w 51"/>
                <a:gd name="T1" fmla="*/ 150 h 150"/>
                <a:gd name="T2" fmla="*/ 47 w 51"/>
                <a:gd name="T3" fmla="*/ 143 h 150"/>
                <a:gd name="T4" fmla="*/ 51 w 51"/>
                <a:gd name="T5" fmla="*/ 132 h 150"/>
                <a:gd name="T6" fmla="*/ 51 w 51"/>
                <a:gd name="T7" fmla="*/ 111 h 150"/>
                <a:gd name="T8" fmla="*/ 47 w 51"/>
                <a:gd name="T9" fmla="*/ 89 h 150"/>
                <a:gd name="T10" fmla="*/ 30 w 51"/>
                <a:gd name="T11" fmla="*/ 39 h 150"/>
                <a:gd name="T12" fmla="*/ 17 w 51"/>
                <a:gd name="T13" fmla="*/ 18 h 150"/>
                <a:gd name="T14" fmla="*/ 0 w 51"/>
                <a:gd name="T15" fmla="*/ 0 h 150"/>
                <a:gd name="T16" fmla="*/ 0 w 51"/>
                <a:gd name="T17" fmla="*/ 46 h 150"/>
                <a:gd name="T18" fmla="*/ 0 w 51"/>
                <a:gd name="T19" fmla="*/ 96 h 150"/>
                <a:gd name="T20" fmla="*/ 4 w 51"/>
                <a:gd name="T21" fmla="*/ 118 h 150"/>
                <a:gd name="T22" fmla="*/ 8 w 51"/>
                <a:gd name="T23" fmla="*/ 136 h 150"/>
                <a:gd name="T24" fmla="*/ 21 w 51"/>
                <a:gd name="T25" fmla="*/ 147 h 150"/>
                <a:gd name="T26" fmla="*/ 34 w 51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150">
                  <a:moveTo>
                    <a:pt x="34" y="150"/>
                  </a:moveTo>
                  <a:lnTo>
                    <a:pt x="47" y="143"/>
                  </a:lnTo>
                  <a:lnTo>
                    <a:pt x="51" y="132"/>
                  </a:lnTo>
                  <a:lnTo>
                    <a:pt x="51" y="111"/>
                  </a:lnTo>
                  <a:lnTo>
                    <a:pt x="47" y="89"/>
                  </a:lnTo>
                  <a:lnTo>
                    <a:pt x="30" y="39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96"/>
                  </a:lnTo>
                  <a:lnTo>
                    <a:pt x="4" y="118"/>
                  </a:lnTo>
                  <a:lnTo>
                    <a:pt x="8" y="136"/>
                  </a:lnTo>
                  <a:lnTo>
                    <a:pt x="21" y="147"/>
                  </a:lnTo>
                  <a:lnTo>
                    <a:pt x="34" y="1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2" name="Freeform 102"/>
            <p:cNvSpPr>
              <a:spLocks/>
            </p:cNvSpPr>
            <p:nvPr/>
          </p:nvSpPr>
          <p:spPr bwMode="auto">
            <a:xfrm>
              <a:off x="1619" y="3761"/>
              <a:ext cx="176" cy="86"/>
            </a:xfrm>
            <a:custGeom>
              <a:avLst/>
              <a:gdLst>
                <a:gd name="T0" fmla="*/ 176 w 176"/>
                <a:gd name="T1" fmla="*/ 72 h 86"/>
                <a:gd name="T2" fmla="*/ 172 w 176"/>
                <a:gd name="T3" fmla="*/ 83 h 86"/>
                <a:gd name="T4" fmla="*/ 168 w 176"/>
                <a:gd name="T5" fmla="*/ 86 h 86"/>
                <a:gd name="T6" fmla="*/ 146 w 176"/>
                <a:gd name="T7" fmla="*/ 86 h 86"/>
                <a:gd name="T8" fmla="*/ 121 w 176"/>
                <a:gd name="T9" fmla="*/ 76 h 86"/>
                <a:gd name="T10" fmla="*/ 95 w 176"/>
                <a:gd name="T11" fmla="*/ 58 h 86"/>
                <a:gd name="T12" fmla="*/ 35 w 176"/>
                <a:gd name="T13" fmla="*/ 18 h 86"/>
                <a:gd name="T14" fmla="*/ 13 w 176"/>
                <a:gd name="T15" fmla="*/ 8 h 86"/>
                <a:gd name="T16" fmla="*/ 0 w 176"/>
                <a:gd name="T17" fmla="*/ 4 h 86"/>
                <a:gd name="T18" fmla="*/ 13 w 176"/>
                <a:gd name="T19" fmla="*/ 4 h 86"/>
                <a:gd name="T20" fmla="*/ 35 w 176"/>
                <a:gd name="T21" fmla="*/ 0 h 86"/>
                <a:gd name="T22" fmla="*/ 86 w 176"/>
                <a:gd name="T23" fmla="*/ 8 h 86"/>
                <a:gd name="T24" fmla="*/ 112 w 176"/>
                <a:gd name="T25" fmla="*/ 18 h 86"/>
                <a:gd name="T26" fmla="*/ 138 w 176"/>
                <a:gd name="T27" fmla="*/ 29 h 86"/>
                <a:gd name="T28" fmla="*/ 159 w 176"/>
                <a:gd name="T29" fmla="*/ 47 h 86"/>
                <a:gd name="T30" fmla="*/ 176 w 176"/>
                <a:gd name="T31" fmla="*/ 7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" h="86">
                  <a:moveTo>
                    <a:pt x="176" y="72"/>
                  </a:moveTo>
                  <a:lnTo>
                    <a:pt x="172" y="83"/>
                  </a:lnTo>
                  <a:lnTo>
                    <a:pt x="168" y="86"/>
                  </a:lnTo>
                  <a:lnTo>
                    <a:pt x="146" y="86"/>
                  </a:lnTo>
                  <a:lnTo>
                    <a:pt x="121" y="76"/>
                  </a:lnTo>
                  <a:lnTo>
                    <a:pt x="95" y="58"/>
                  </a:lnTo>
                  <a:lnTo>
                    <a:pt x="35" y="18"/>
                  </a:lnTo>
                  <a:lnTo>
                    <a:pt x="13" y="8"/>
                  </a:lnTo>
                  <a:lnTo>
                    <a:pt x="0" y="4"/>
                  </a:lnTo>
                  <a:lnTo>
                    <a:pt x="13" y="4"/>
                  </a:lnTo>
                  <a:lnTo>
                    <a:pt x="35" y="0"/>
                  </a:lnTo>
                  <a:lnTo>
                    <a:pt x="86" y="8"/>
                  </a:lnTo>
                  <a:lnTo>
                    <a:pt x="112" y="18"/>
                  </a:lnTo>
                  <a:lnTo>
                    <a:pt x="138" y="29"/>
                  </a:lnTo>
                  <a:lnTo>
                    <a:pt x="159" y="47"/>
                  </a:lnTo>
                  <a:lnTo>
                    <a:pt x="176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3" name="Freeform 103"/>
            <p:cNvSpPr>
              <a:spLocks/>
            </p:cNvSpPr>
            <p:nvPr/>
          </p:nvSpPr>
          <p:spPr bwMode="auto">
            <a:xfrm>
              <a:off x="1340" y="3701"/>
              <a:ext cx="99" cy="89"/>
            </a:xfrm>
            <a:custGeom>
              <a:avLst/>
              <a:gdLst>
                <a:gd name="T0" fmla="*/ 99 w 99"/>
                <a:gd name="T1" fmla="*/ 89 h 89"/>
                <a:gd name="T2" fmla="*/ 82 w 99"/>
                <a:gd name="T3" fmla="*/ 85 h 89"/>
                <a:gd name="T4" fmla="*/ 60 w 99"/>
                <a:gd name="T5" fmla="*/ 71 h 89"/>
                <a:gd name="T6" fmla="*/ 47 w 99"/>
                <a:gd name="T7" fmla="*/ 60 h 89"/>
                <a:gd name="T8" fmla="*/ 34 w 99"/>
                <a:gd name="T9" fmla="*/ 43 h 89"/>
                <a:gd name="T10" fmla="*/ 17 w 99"/>
                <a:gd name="T11" fmla="*/ 25 h 89"/>
                <a:gd name="T12" fmla="*/ 0 w 99"/>
                <a:gd name="T13" fmla="*/ 0 h 89"/>
                <a:gd name="T14" fmla="*/ 39 w 99"/>
                <a:gd name="T15" fmla="*/ 21 h 89"/>
                <a:gd name="T16" fmla="*/ 73 w 99"/>
                <a:gd name="T17" fmla="*/ 43 h 89"/>
                <a:gd name="T18" fmla="*/ 99 w 99"/>
                <a:gd name="T19" fmla="*/ 64 h 89"/>
                <a:gd name="T20" fmla="*/ 99 w 99"/>
                <a:gd name="T21" fmla="*/ 78 h 89"/>
                <a:gd name="T22" fmla="*/ 99 w 99"/>
                <a:gd name="T23" fmla="*/ 89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89">
                  <a:moveTo>
                    <a:pt x="99" y="89"/>
                  </a:moveTo>
                  <a:lnTo>
                    <a:pt x="82" y="85"/>
                  </a:lnTo>
                  <a:lnTo>
                    <a:pt x="60" y="71"/>
                  </a:lnTo>
                  <a:lnTo>
                    <a:pt x="47" y="60"/>
                  </a:lnTo>
                  <a:lnTo>
                    <a:pt x="34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39" y="21"/>
                  </a:lnTo>
                  <a:lnTo>
                    <a:pt x="73" y="43"/>
                  </a:lnTo>
                  <a:lnTo>
                    <a:pt x="99" y="64"/>
                  </a:lnTo>
                  <a:lnTo>
                    <a:pt x="99" y="78"/>
                  </a:lnTo>
                  <a:lnTo>
                    <a:pt x="99" y="8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4" name="Freeform 104"/>
            <p:cNvSpPr>
              <a:spLocks/>
            </p:cNvSpPr>
            <p:nvPr/>
          </p:nvSpPr>
          <p:spPr bwMode="auto">
            <a:xfrm>
              <a:off x="301" y="2759"/>
              <a:ext cx="154" cy="93"/>
            </a:xfrm>
            <a:custGeom>
              <a:avLst/>
              <a:gdLst>
                <a:gd name="T0" fmla="*/ 154 w 154"/>
                <a:gd name="T1" fmla="*/ 86 h 93"/>
                <a:gd name="T2" fmla="*/ 154 w 154"/>
                <a:gd name="T3" fmla="*/ 79 h 93"/>
                <a:gd name="T4" fmla="*/ 141 w 154"/>
                <a:gd name="T5" fmla="*/ 64 h 93"/>
                <a:gd name="T6" fmla="*/ 124 w 154"/>
                <a:gd name="T7" fmla="*/ 50 h 93"/>
                <a:gd name="T8" fmla="*/ 98 w 154"/>
                <a:gd name="T9" fmla="*/ 32 h 93"/>
                <a:gd name="T10" fmla="*/ 47 w 154"/>
                <a:gd name="T11" fmla="*/ 4 h 93"/>
                <a:gd name="T12" fmla="*/ 21 w 154"/>
                <a:gd name="T13" fmla="*/ 0 h 93"/>
                <a:gd name="T14" fmla="*/ 0 w 154"/>
                <a:gd name="T15" fmla="*/ 0 h 93"/>
                <a:gd name="T16" fmla="*/ 38 w 154"/>
                <a:gd name="T17" fmla="*/ 18 h 93"/>
                <a:gd name="T18" fmla="*/ 56 w 154"/>
                <a:gd name="T19" fmla="*/ 29 h 93"/>
                <a:gd name="T20" fmla="*/ 68 w 154"/>
                <a:gd name="T21" fmla="*/ 43 h 93"/>
                <a:gd name="T22" fmla="*/ 86 w 154"/>
                <a:gd name="T23" fmla="*/ 57 h 93"/>
                <a:gd name="T24" fmla="*/ 111 w 154"/>
                <a:gd name="T25" fmla="*/ 79 h 93"/>
                <a:gd name="T26" fmla="*/ 137 w 154"/>
                <a:gd name="T27" fmla="*/ 93 h 93"/>
                <a:gd name="T28" fmla="*/ 146 w 154"/>
                <a:gd name="T29" fmla="*/ 93 h 93"/>
                <a:gd name="T30" fmla="*/ 154 w 154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4" h="93">
                  <a:moveTo>
                    <a:pt x="154" y="86"/>
                  </a:moveTo>
                  <a:lnTo>
                    <a:pt x="154" y="79"/>
                  </a:lnTo>
                  <a:lnTo>
                    <a:pt x="141" y="64"/>
                  </a:lnTo>
                  <a:lnTo>
                    <a:pt x="124" y="50"/>
                  </a:lnTo>
                  <a:lnTo>
                    <a:pt x="98" y="32"/>
                  </a:lnTo>
                  <a:lnTo>
                    <a:pt x="47" y="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6" y="29"/>
                  </a:lnTo>
                  <a:lnTo>
                    <a:pt x="68" y="43"/>
                  </a:lnTo>
                  <a:lnTo>
                    <a:pt x="86" y="57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46" y="93"/>
                  </a:lnTo>
                  <a:lnTo>
                    <a:pt x="154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5" name="Freeform 105"/>
            <p:cNvSpPr>
              <a:spLocks/>
            </p:cNvSpPr>
            <p:nvPr/>
          </p:nvSpPr>
          <p:spPr bwMode="auto">
            <a:xfrm>
              <a:off x="460" y="3249"/>
              <a:ext cx="73" cy="136"/>
            </a:xfrm>
            <a:custGeom>
              <a:avLst/>
              <a:gdLst>
                <a:gd name="T0" fmla="*/ 30 w 73"/>
                <a:gd name="T1" fmla="*/ 136 h 136"/>
                <a:gd name="T2" fmla="*/ 21 w 73"/>
                <a:gd name="T3" fmla="*/ 133 h 136"/>
                <a:gd name="T4" fmla="*/ 12 w 73"/>
                <a:gd name="T5" fmla="*/ 122 h 136"/>
                <a:gd name="T6" fmla="*/ 4 w 73"/>
                <a:gd name="T7" fmla="*/ 108 h 136"/>
                <a:gd name="T8" fmla="*/ 0 w 73"/>
                <a:gd name="T9" fmla="*/ 94 h 136"/>
                <a:gd name="T10" fmla="*/ 4 w 73"/>
                <a:gd name="T11" fmla="*/ 72 h 136"/>
                <a:gd name="T12" fmla="*/ 17 w 73"/>
                <a:gd name="T13" fmla="*/ 51 h 136"/>
                <a:gd name="T14" fmla="*/ 38 w 73"/>
                <a:gd name="T15" fmla="*/ 26 h 136"/>
                <a:gd name="T16" fmla="*/ 73 w 73"/>
                <a:gd name="T17" fmla="*/ 0 h 136"/>
                <a:gd name="T18" fmla="*/ 64 w 73"/>
                <a:gd name="T19" fmla="*/ 51 h 136"/>
                <a:gd name="T20" fmla="*/ 51 w 73"/>
                <a:gd name="T21" fmla="*/ 90 h 136"/>
                <a:gd name="T22" fmla="*/ 43 w 73"/>
                <a:gd name="T23" fmla="*/ 119 h 136"/>
                <a:gd name="T24" fmla="*/ 30 w 73"/>
                <a:gd name="T25" fmla="*/ 136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36">
                  <a:moveTo>
                    <a:pt x="30" y="136"/>
                  </a:moveTo>
                  <a:lnTo>
                    <a:pt x="21" y="133"/>
                  </a:lnTo>
                  <a:lnTo>
                    <a:pt x="12" y="122"/>
                  </a:lnTo>
                  <a:lnTo>
                    <a:pt x="4" y="108"/>
                  </a:lnTo>
                  <a:lnTo>
                    <a:pt x="0" y="94"/>
                  </a:lnTo>
                  <a:lnTo>
                    <a:pt x="4" y="72"/>
                  </a:lnTo>
                  <a:lnTo>
                    <a:pt x="17" y="51"/>
                  </a:lnTo>
                  <a:lnTo>
                    <a:pt x="38" y="26"/>
                  </a:lnTo>
                  <a:lnTo>
                    <a:pt x="73" y="0"/>
                  </a:lnTo>
                  <a:lnTo>
                    <a:pt x="64" y="51"/>
                  </a:lnTo>
                  <a:lnTo>
                    <a:pt x="51" y="90"/>
                  </a:lnTo>
                  <a:lnTo>
                    <a:pt x="43" y="119"/>
                  </a:lnTo>
                  <a:lnTo>
                    <a:pt x="30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6" name="Freeform 106"/>
            <p:cNvSpPr>
              <a:spLocks/>
            </p:cNvSpPr>
            <p:nvPr/>
          </p:nvSpPr>
          <p:spPr bwMode="auto">
            <a:xfrm>
              <a:off x="2530" y="3718"/>
              <a:ext cx="112" cy="79"/>
            </a:xfrm>
            <a:custGeom>
              <a:avLst/>
              <a:gdLst>
                <a:gd name="T0" fmla="*/ 0 w 112"/>
                <a:gd name="T1" fmla="*/ 4 h 79"/>
                <a:gd name="T2" fmla="*/ 17 w 112"/>
                <a:gd name="T3" fmla="*/ 0 h 79"/>
                <a:gd name="T4" fmla="*/ 43 w 112"/>
                <a:gd name="T5" fmla="*/ 4 h 79"/>
                <a:gd name="T6" fmla="*/ 60 w 112"/>
                <a:gd name="T7" fmla="*/ 15 h 79"/>
                <a:gd name="T8" fmla="*/ 73 w 112"/>
                <a:gd name="T9" fmla="*/ 29 h 79"/>
                <a:gd name="T10" fmla="*/ 90 w 112"/>
                <a:gd name="T11" fmla="*/ 51 h 79"/>
                <a:gd name="T12" fmla="*/ 112 w 112"/>
                <a:gd name="T13" fmla="*/ 79 h 79"/>
                <a:gd name="T14" fmla="*/ 34 w 112"/>
                <a:gd name="T15" fmla="*/ 43 h 79"/>
                <a:gd name="T16" fmla="*/ 9 w 112"/>
                <a:gd name="T17" fmla="*/ 22 h 79"/>
                <a:gd name="T18" fmla="*/ 0 w 112"/>
                <a:gd name="T19" fmla="*/ 15 h 79"/>
                <a:gd name="T20" fmla="*/ 0 w 112"/>
                <a:gd name="T21" fmla="*/ 4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79">
                  <a:moveTo>
                    <a:pt x="0" y="4"/>
                  </a:moveTo>
                  <a:lnTo>
                    <a:pt x="17" y="0"/>
                  </a:lnTo>
                  <a:lnTo>
                    <a:pt x="43" y="4"/>
                  </a:lnTo>
                  <a:lnTo>
                    <a:pt x="60" y="15"/>
                  </a:lnTo>
                  <a:lnTo>
                    <a:pt x="73" y="29"/>
                  </a:lnTo>
                  <a:lnTo>
                    <a:pt x="90" y="51"/>
                  </a:lnTo>
                  <a:lnTo>
                    <a:pt x="112" y="79"/>
                  </a:lnTo>
                  <a:lnTo>
                    <a:pt x="34" y="43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7" name="Freeform 107"/>
            <p:cNvSpPr>
              <a:spLocks/>
            </p:cNvSpPr>
            <p:nvPr/>
          </p:nvSpPr>
          <p:spPr bwMode="auto">
            <a:xfrm>
              <a:off x="846" y="3731"/>
              <a:ext cx="56" cy="151"/>
            </a:xfrm>
            <a:custGeom>
              <a:avLst/>
              <a:gdLst>
                <a:gd name="T0" fmla="*/ 34 w 56"/>
                <a:gd name="T1" fmla="*/ 0 h 151"/>
                <a:gd name="T2" fmla="*/ 47 w 56"/>
                <a:gd name="T3" fmla="*/ 4 h 151"/>
                <a:gd name="T4" fmla="*/ 52 w 56"/>
                <a:gd name="T5" fmla="*/ 15 h 151"/>
                <a:gd name="T6" fmla="*/ 56 w 56"/>
                <a:gd name="T7" fmla="*/ 36 h 151"/>
                <a:gd name="T8" fmla="*/ 56 w 56"/>
                <a:gd name="T9" fmla="*/ 58 h 151"/>
                <a:gd name="T10" fmla="*/ 43 w 56"/>
                <a:gd name="T11" fmla="*/ 111 h 151"/>
                <a:gd name="T12" fmla="*/ 34 w 56"/>
                <a:gd name="T13" fmla="*/ 137 h 151"/>
                <a:gd name="T14" fmla="*/ 22 w 56"/>
                <a:gd name="T15" fmla="*/ 151 h 151"/>
                <a:gd name="T16" fmla="*/ 9 w 56"/>
                <a:gd name="T17" fmla="*/ 111 h 151"/>
                <a:gd name="T18" fmla="*/ 0 w 56"/>
                <a:gd name="T19" fmla="*/ 69 h 151"/>
                <a:gd name="T20" fmla="*/ 4 w 56"/>
                <a:gd name="T21" fmla="*/ 47 h 151"/>
                <a:gd name="T22" fmla="*/ 9 w 56"/>
                <a:gd name="T23" fmla="*/ 29 h 151"/>
                <a:gd name="T24" fmla="*/ 17 w 56"/>
                <a:gd name="T25" fmla="*/ 11 h 151"/>
                <a:gd name="T26" fmla="*/ 34 w 56"/>
                <a:gd name="T27" fmla="*/ 0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51">
                  <a:moveTo>
                    <a:pt x="34" y="0"/>
                  </a:moveTo>
                  <a:lnTo>
                    <a:pt x="47" y="4"/>
                  </a:lnTo>
                  <a:lnTo>
                    <a:pt x="52" y="15"/>
                  </a:lnTo>
                  <a:lnTo>
                    <a:pt x="56" y="36"/>
                  </a:lnTo>
                  <a:lnTo>
                    <a:pt x="56" y="58"/>
                  </a:lnTo>
                  <a:lnTo>
                    <a:pt x="43" y="111"/>
                  </a:lnTo>
                  <a:lnTo>
                    <a:pt x="34" y="137"/>
                  </a:lnTo>
                  <a:lnTo>
                    <a:pt x="22" y="151"/>
                  </a:lnTo>
                  <a:lnTo>
                    <a:pt x="9" y="111"/>
                  </a:lnTo>
                  <a:lnTo>
                    <a:pt x="0" y="69"/>
                  </a:lnTo>
                  <a:lnTo>
                    <a:pt x="4" y="47"/>
                  </a:lnTo>
                  <a:lnTo>
                    <a:pt x="9" y="29"/>
                  </a:lnTo>
                  <a:lnTo>
                    <a:pt x="17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8" name="Freeform 108"/>
            <p:cNvSpPr>
              <a:spLocks/>
            </p:cNvSpPr>
            <p:nvPr/>
          </p:nvSpPr>
          <p:spPr bwMode="auto">
            <a:xfrm>
              <a:off x="451" y="3368"/>
              <a:ext cx="103" cy="75"/>
            </a:xfrm>
            <a:custGeom>
              <a:avLst/>
              <a:gdLst>
                <a:gd name="T0" fmla="*/ 99 w 103"/>
                <a:gd name="T1" fmla="*/ 71 h 75"/>
                <a:gd name="T2" fmla="*/ 90 w 103"/>
                <a:gd name="T3" fmla="*/ 75 h 75"/>
                <a:gd name="T4" fmla="*/ 82 w 103"/>
                <a:gd name="T5" fmla="*/ 75 h 75"/>
                <a:gd name="T6" fmla="*/ 73 w 103"/>
                <a:gd name="T7" fmla="*/ 71 h 75"/>
                <a:gd name="T8" fmla="*/ 60 w 103"/>
                <a:gd name="T9" fmla="*/ 64 h 75"/>
                <a:gd name="T10" fmla="*/ 34 w 103"/>
                <a:gd name="T11" fmla="*/ 39 h 75"/>
                <a:gd name="T12" fmla="*/ 0 w 103"/>
                <a:gd name="T13" fmla="*/ 0 h 75"/>
                <a:gd name="T14" fmla="*/ 34 w 103"/>
                <a:gd name="T15" fmla="*/ 10 h 75"/>
                <a:gd name="T16" fmla="*/ 69 w 103"/>
                <a:gd name="T17" fmla="*/ 32 h 75"/>
                <a:gd name="T18" fmla="*/ 95 w 103"/>
                <a:gd name="T19" fmla="*/ 57 h 75"/>
                <a:gd name="T20" fmla="*/ 103 w 103"/>
                <a:gd name="T21" fmla="*/ 64 h 75"/>
                <a:gd name="T22" fmla="*/ 99 w 103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3" h="75">
                  <a:moveTo>
                    <a:pt x="99" y="71"/>
                  </a:moveTo>
                  <a:lnTo>
                    <a:pt x="90" y="75"/>
                  </a:lnTo>
                  <a:lnTo>
                    <a:pt x="82" y="75"/>
                  </a:lnTo>
                  <a:lnTo>
                    <a:pt x="73" y="71"/>
                  </a:lnTo>
                  <a:lnTo>
                    <a:pt x="60" y="64"/>
                  </a:lnTo>
                  <a:lnTo>
                    <a:pt x="34" y="39"/>
                  </a:lnTo>
                  <a:lnTo>
                    <a:pt x="0" y="0"/>
                  </a:lnTo>
                  <a:lnTo>
                    <a:pt x="34" y="10"/>
                  </a:lnTo>
                  <a:lnTo>
                    <a:pt x="69" y="32"/>
                  </a:lnTo>
                  <a:lnTo>
                    <a:pt x="95" y="57"/>
                  </a:lnTo>
                  <a:lnTo>
                    <a:pt x="103" y="64"/>
                  </a:lnTo>
                  <a:lnTo>
                    <a:pt x="99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9" name="Freeform 109"/>
            <p:cNvSpPr>
              <a:spLocks/>
            </p:cNvSpPr>
            <p:nvPr/>
          </p:nvSpPr>
          <p:spPr bwMode="auto">
            <a:xfrm>
              <a:off x="236" y="3171"/>
              <a:ext cx="90" cy="43"/>
            </a:xfrm>
            <a:custGeom>
              <a:avLst/>
              <a:gdLst>
                <a:gd name="T0" fmla="*/ 90 w 90"/>
                <a:gd name="T1" fmla="*/ 28 h 43"/>
                <a:gd name="T2" fmla="*/ 73 w 90"/>
                <a:gd name="T3" fmla="*/ 10 h 43"/>
                <a:gd name="T4" fmla="*/ 52 w 90"/>
                <a:gd name="T5" fmla="*/ 0 h 43"/>
                <a:gd name="T6" fmla="*/ 26 w 90"/>
                <a:gd name="T7" fmla="*/ 0 h 43"/>
                <a:gd name="T8" fmla="*/ 0 w 90"/>
                <a:gd name="T9" fmla="*/ 3 h 43"/>
                <a:gd name="T10" fmla="*/ 17 w 90"/>
                <a:gd name="T11" fmla="*/ 18 h 43"/>
                <a:gd name="T12" fmla="*/ 39 w 90"/>
                <a:gd name="T13" fmla="*/ 35 h 43"/>
                <a:gd name="T14" fmla="*/ 65 w 90"/>
                <a:gd name="T15" fmla="*/ 43 h 43"/>
                <a:gd name="T16" fmla="*/ 78 w 90"/>
                <a:gd name="T17" fmla="*/ 39 h 43"/>
                <a:gd name="T18" fmla="*/ 90 w 90"/>
                <a:gd name="T19" fmla="*/ 28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43">
                  <a:moveTo>
                    <a:pt x="90" y="28"/>
                  </a:moveTo>
                  <a:lnTo>
                    <a:pt x="73" y="1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17" y="18"/>
                  </a:lnTo>
                  <a:lnTo>
                    <a:pt x="39" y="35"/>
                  </a:lnTo>
                  <a:lnTo>
                    <a:pt x="65" y="43"/>
                  </a:lnTo>
                  <a:lnTo>
                    <a:pt x="78" y="39"/>
                  </a:lnTo>
                  <a:lnTo>
                    <a:pt x="90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0" name="Freeform 110"/>
            <p:cNvSpPr>
              <a:spLocks/>
            </p:cNvSpPr>
            <p:nvPr/>
          </p:nvSpPr>
          <p:spPr bwMode="auto">
            <a:xfrm>
              <a:off x="1224" y="3618"/>
              <a:ext cx="39" cy="86"/>
            </a:xfrm>
            <a:custGeom>
              <a:avLst/>
              <a:gdLst>
                <a:gd name="T0" fmla="*/ 4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47 h 86"/>
                <a:gd name="T8" fmla="*/ 4 w 39"/>
                <a:gd name="T9" fmla="*/ 61 h 86"/>
                <a:gd name="T10" fmla="*/ 17 w 39"/>
                <a:gd name="T11" fmla="*/ 72 h 86"/>
                <a:gd name="T12" fmla="*/ 39 w 39"/>
                <a:gd name="T13" fmla="*/ 86 h 86"/>
                <a:gd name="T14" fmla="*/ 39 w 39"/>
                <a:gd name="T15" fmla="*/ 54 h 86"/>
                <a:gd name="T16" fmla="*/ 30 w 39"/>
                <a:gd name="T17" fmla="*/ 25 h 86"/>
                <a:gd name="T18" fmla="*/ 22 w 39"/>
                <a:gd name="T19" fmla="*/ 11 h 86"/>
                <a:gd name="T20" fmla="*/ 4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4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4" y="61"/>
                  </a:lnTo>
                  <a:lnTo>
                    <a:pt x="17" y="72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0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1" name="Freeform 111"/>
            <p:cNvSpPr>
              <a:spLocks/>
            </p:cNvSpPr>
            <p:nvPr/>
          </p:nvSpPr>
          <p:spPr bwMode="auto">
            <a:xfrm>
              <a:off x="288" y="3364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8 w 94"/>
                <a:gd name="T7" fmla="*/ 32 h 36"/>
                <a:gd name="T8" fmla="*/ 60 w 94"/>
                <a:gd name="T9" fmla="*/ 18 h 36"/>
                <a:gd name="T10" fmla="*/ 73 w 94"/>
                <a:gd name="T11" fmla="*/ 14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8" y="32"/>
                  </a:lnTo>
                  <a:lnTo>
                    <a:pt x="60" y="18"/>
                  </a:lnTo>
                  <a:lnTo>
                    <a:pt x="73" y="14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2" name="Freeform 112"/>
            <p:cNvSpPr>
              <a:spLocks/>
            </p:cNvSpPr>
            <p:nvPr/>
          </p:nvSpPr>
          <p:spPr bwMode="auto">
            <a:xfrm>
              <a:off x="902" y="3675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1 w 60"/>
                <a:gd name="T3" fmla="*/ 58 h 61"/>
                <a:gd name="T4" fmla="*/ 30 w 60"/>
                <a:gd name="T5" fmla="*/ 54 h 61"/>
                <a:gd name="T6" fmla="*/ 34 w 60"/>
                <a:gd name="T7" fmla="*/ 43 h 61"/>
                <a:gd name="T8" fmla="*/ 34 w 60"/>
                <a:gd name="T9" fmla="*/ 18 h 61"/>
                <a:gd name="T10" fmla="*/ 43 w 60"/>
                <a:gd name="T11" fmla="*/ 8 h 61"/>
                <a:gd name="T12" fmla="*/ 60 w 60"/>
                <a:gd name="T13" fmla="*/ 0 h 61"/>
                <a:gd name="T14" fmla="*/ 30 w 60"/>
                <a:gd name="T15" fmla="*/ 8 h 61"/>
                <a:gd name="T16" fmla="*/ 9 w 60"/>
                <a:gd name="T17" fmla="*/ 18 h 61"/>
                <a:gd name="T18" fmla="*/ 0 w 60"/>
                <a:gd name="T19" fmla="*/ 33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21" y="58"/>
                  </a:lnTo>
                  <a:lnTo>
                    <a:pt x="30" y="54"/>
                  </a:lnTo>
                  <a:lnTo>
                    <a:pt x="34" y="43"/>
                  </a:lnTo>
                  <a:lnTo>
                    <a:pt x="34" y="18"/>
                  </a:lnTo>
                  <a:lnTo>
                    <a:pt x="43" y="8"/>
                  </a:lnTo>
                  <a:lnTo>
                    <a:pt x="60" y="0"/>
                  </a:lnTo>
                  <a:lnTo>
                    <a:pt x="30" y="8"/>
                  </a:lnTo>
                  <a:lnTo>
                    <a:pt x="9" y="18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3" name="Freeform 113"/>
            <p:cNvSpPr>
              <a:spLocks/>
            </p:cNvSpPr>
            <p:nvPr/>
          </p:nvSpPr>
          <p:spPr bwMode="auto">
            <a:xfrm>
              <a:off x="567" y="3604"/>
              <a:ext cx="77" cy="68"/>
            </a:xfrm>
            <a:custGeom>
              <a:avLst/>
              <a:gdLst>
                <a:gd name="T0" fmla="*/ 4 w 77"/>
                <a:gd name="T1" fmla="*/ 0 h 68"/>
                <a:gd name="T2" fmla="*/ 30 w 77"/>
                <a:gd name="T3" fmla="*/ 0 h 68"/>
                <a:gd name="T4" fmla="*/ 43 w 77"/>
                <a:gd name="T5" fmla="*/ 7 h 68"/>
                <a:gd name="T6" fmla="*/ 52 w 77"/>
                <a:gd name="T7" fmla="*/ 18 h 68"/>
                <a:gd name="T8" fmla="*/ 60 w 77"/>
                <a:gd name="T9" fmla="*/ 50 h 68"/>
                <a:gd name="T10" fmla="*/ 64 w 77"/>
                <a:gd name="T11" fmla="*/ 61 h 68"/>
                <a:gd name="T12" fmla="*/ 77 w 77"/>
                <a:gd name="T13" fmla="*/ 68 h 68"/>
                <a:gd name="T14" fmla="*/ 43 w 77"/>
                <a:gd name="T15" fmla="*/ 57 h 68"/>
                <a:gd name="T16" fmla="*/ 17 w 77"/>
                <a:gd name="T17" fmla="*/ 43 h 68"/>
                <a:gd name="T18" fmla="*/ 4 w 77"/>
                <a:gd name="T19" fmla="*/ 25 h 68"/>
                <a:gd name="T20" fmla="*/ 0 w 77"/>
                <a:gd name="T21" fmla="*/ 14 h 68"/>
                <a:gd name="T22" fmla="*/ 4 w 7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68">
                  <a:moveTo>
                    <a:pt x="4" y="0"/>
                  </a:moveTo>
                  <a:lnTo>
                    <a:pt x="30" y="0"/>
                  </a:lnTo>
                  <a:lnTo>
                    <a:pt x="43" y="7"/>
                  </a:lnTo>
                  <a:lnTo>
                    <a:pt x="52" y="18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7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4" name="Freeform 114"/>
            <p:cNvSpPr>
              <a:spLocks/>
            </p:cNvSpPr>
            <p:nvPr/>
          </p:nvSpPr>
          <p:spPr bwMode="auto">
            <a:xfrm>
              <a:off x="1216" y="3804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8 w 73"/>
                <a:gd name="T3" fmla="*/ 29 h 58"/>
                <a:gd name="T4" fmla="*/ 25 w 73"/>
                <a:gd name="T5" fmla="*/ 47 h 58"/>
                <a:gd name="T6" fmla="*/ 73 w 73"/>
                <a:gd name="T7" fmla="*/ 58 h 58"/>
                <a:gd name="T8" fmla="*/ 64 w 73"/>
                <a:gd name="T9" fmla="*/ 36 h 58"/>
                <a:gd name="T10" fmla="*/ 51 w 73"/>
                <a:gd name="T11" fmla="*/ 18 h 58"/>
                <a:gd name="T12" fmla="*/ 30 w 73"/>
                <a:gd name="T13" fmla="*/ 4 h 58"/>
                <a:gd name="T14" fmla="*/ 17 w 73"/>
                <a:gd name="T15" fmla="*/ 0 h 58"/>
                <a:gd name="T16" fmla="*/ 0 w 73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58">
                  <a:moveTo>
                    <a:pt x="0" y="8"/>
                  </a:moveTo>
                  <a:lnTo>
                    <a:pt x="8" y="29"/>
                  </a:lnTo>
                  <a:lnTo>
                    <a:pt x="25" y="47"/>
                  </a:lnTo>
                  <a:lnTo>
                    <a:pt x="73" y="58"/>
                  </a:lnTo>
                  <a:lnTo>
                    <a:pt x="64" y="36"/>
                  </a:lnTo>
                  <a:lnTo>
                    <a:pt x="51" y="18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5" name="Freeform 115"/>
            <p:cNvSpPr>
              <a:spLocks/>
            </p:cNvSpPr>
            <p:nvPr/>
          </p:nvSpPr>
          <p:spPr bwMode="auto">
            <a:xfrm>
              <a:off x="64" y="3153"/>
              <a:ext cx="91" cy="39"/>
            </a:xfrm>
            <a:custGeom>
              <a:avLst/>
              <a:gdLst>
                <a:gd name="T0" fmla="*/ 91 w 91"/>
                <a:gd name="T1" fmla="*/ 7 h 39"/>
                <a:gd name="T2" fmla="*/ 61 w 91"/>
                <a:gd name="T3" fmla="*/ 0 h 39"/>
                <a:gd name="T4" fmla="*/ 39 w 91"/>
                <a:gd name="T5" fmla="*/ 7 h 39"/>
                <a:gd name="T6" fmla="*/ 18 w 91"/>
                <a:gd name="T7" fmla="*/ 21 h 39"/>
                <a:gd name="T8" fmla="*/ 0 w 91"/>
                <a:gd name="T9" fmla="*/ 39 h 39"/>
                <a:gd name="T10" fmla="*/ 26 w 91"/>
                <a:gd name="T11" fmla="*/ 39 h 39"/>
                <a:gd name="T12" fmla="*/ 56 w 91"/>
                <a:gd name="T13" fmla="*/ 39 h 39"/>
                <a:gd name="T14" fmla="*/ 82 w 91"/>
                <a:gd name="T15" fmla="*/ 28 h 39"/>
                <a:gd name="T16" fmla="*/ 91 w 91"/>
                <a:gd name="T17" fmla="*/ 21 h 39"/>
                <a:gd name="T18" fmla="*/ 91 w 91"/>
                <a:gd name="T19" fmla="*/ 7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1" h="39">
                  <a:moveTo>
                    <a:pt x="91" y="7"/>
                  </a:moveTo>
                  <a:lnTo>
                    <a:pt x="61" y="0"/>
                  </a:lnTo>
                  <a:lnTo>
                    <a:pt x="39" y="7"/>
                  </a:lnTo>
                  <a:lnTo>
                    <a:pt x="18" y="21"/>
                  </a:lnTo>
                  <a:lnTo>
                    <a:pt x="0" y="39"/>
                  </a:lnTo>
                  <a:lnTo>
                    <a:pt x="26" y="39"/>
                  </a:lnTo>
                  <a:lnTo>
                    <a:pt x="56" y="39"/>
                  </a:lnTo>
                  <a:lnTo>
                    <a:pt x="82" y="28"/>
                  </a:lnTo>
                  <a:lnTo>
                    <a:pt x="91" y="21"/>
                  </a:lnTo>
                  <a:lnTo>
                    <a:pt x="91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6" name="Freeform 116"/>
            <p:cNvSpPr>
              <a:spLocks/>
            </p:cNvSpPr>
            <p:nvPr/>
          </p:nvSpPr>
          <p:spPr bwMode="auto">
            <a:xfrm>
              <a:off x="382" y="3192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2 h 61"/>
                <a:gd name="T4" fmla="*/ 17 w 26"/>
                <a:gd name="T5" fmla="*/ 14 h 61"/>
                <a:gd name="T6" fmla="*/ 0 w 26"/>
                <a:gd name="T7" fmla="*/ 0 h 61"/>
                <a:gd name="T8" fmla="*/ 0 w 26"/>
                <a:gd name="T9" fmla="*/ 36 h 61"/>
                <a:gd name="T10" fmla="*/ 9 w 26"/>
                <a:gd name="T11" fmla="*/ 50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1">
                  <a:moveTo>
                    <a:pt x="26" y="61"/>
                  </a:moveTo>
                  <a:lnTo>
                    <a:pt x="26" y="32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7" name="Freeform 117"/>
            <p:cNvSpPr>
              <a:spLocks/>
            </p:cNvSpPr>
            <p:nvPr/>
          </p:nvSpPr>
          <p:spPr bwMode="auto">
            <a:xfrm>
              <a:off x="2779" y="3708"/>
              <a:ext cx="30" cy="46"/>
            </a:xfrm>
            <a:custGeom>
              <a:avLst/>
              <a:gdLst>
                <a:gd name="T0" fmla="*/ 0 w 30"/>
                <a:gd name="T1" fmla="*/ 0 h 46"/>
                <a:gd name="T2" fmla="*/ 0 w 30"/>
                <a:gd name="T3" fmla="*/ 10 h 46"/>
                <a:gd name="T4" fmla="*/ 0 w 30"/>
                <a:gd name="T5" fmla="*/ 25 h 46"/>
                <a:gd name="T6" fmla="*/ 9 w 30"/>
                <a:gd name="T7" fmla="*/ 36 h 46"/>
                <a:gd name="T8" fmla="*/ 22 w 30"/>
                <a:gd name="T9" fmla="*/ 46 h 46"/>
                <a:gd name="T10" fmla="*/ 30 w 30"/>
                <a:gd name="T11" fmla="*/ 28 h 46"/>
                <a:gd name="T12" fmla="*/ 22 w 30"/>
                <a:gd name="T13" fmla="*/ 14 h 46"/>
                <a:gd name="T14" fmla="*/ 9 w 30"/>
                <a:gd name="T15" fmla="*/ 7 h 46"/>
                <a:gd name="T16" fmla="*/ 0 w 30"/>
                <a:gd name="T17" fmla="*/ 7 h 46"/>
                <a:gd name="T18" fmla="*/ 0 w 3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46">
                  <a:moveTo>
                    <a:pt x="0" y="0"/>
                  </a:moveTo>
                  <a:lnTo>
                    <a:pt x="0" y="10"/>
                  </a:lnTo>
                  <a:lnTo>
                    <a:pt x="0" y="25"/>
                  </a:lnTo>
                  <a:lnTo>
                    <a:pt x="9" y="36"/>
                  </a:lnTo>
                  <a:lnTo>
                    <a:pt x="22" y="46"/>
                  </a:lnTo>
                  <a:lnTo>
                    <a:pt x="30" y="28"/>
                  </a:lnTo>
                  <a:lnTo>
                    <a:pt x="22" y="14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408" name="Freeform 118"/>
            <p:cNvSpPr>
              <a:spLocks/>
            </p:cNvSpPr>
            <p:nvPr/>
          </p:nvSpPr>
          <p:spPr bwMode="auto">
            <a:xfrm>
              <a:off x="606" y="3561"/>
              <a:ext cx="73" cy="21"/>
            </a:xfrm>
            <a:custGeom>
              <a:avLst/>
              <a:gdLst>
                <a:gd name="T0" fmla="*/ 73 w 73"/>
                <a:gd name="T1" fmla="*/ 3 h 21"/>
                <a:gd name="T2" fmla="*/ 38 w 73"/>
                <a:gd name="T3" fmla="*/ 0 h 21"/>
                <a:gd name="T4" fmla="*/ 21 w 73"/>
                <a:gd name="T5" fmla="*/ 3 h 21"/>
                <a:gd name="T6" fmla="*/ 0 w 73"/>
                <a:gd name="T7" fmla="*/ 14 h 21"/>
                <a:gd name="T8" fmla="*/ 38 w 73"/>
                <a:gd name="T9" fmla="*/ 21 h 21"/>
                <a:gd name="T10" fmla="*/ 55 w 73"/>
                <a:gd name="T11" fmla="*/ 18 h 21"/>
                <a:gd name="T12" fmla="*/ 73 w 73"/>
                <a:gd name="T13" fmla="*/ 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1">
                  <a:moveTo>
                    <a:pt x="73" y="3"/>
                  </a:moveTo>
                  <a:lnTo>
                    <a:pt x="38" y="0"/>
                  </a:lnTo>
                  <a:lnTo>
                    <a:pt x="21" y="3"/>
                  </a:lnTo>
                  <a:lnTo>
                    <a:pt x="0" y="14"/>
                  </a:lnTo>
                  <a:lnTo>
                    <a:pt x="38" y="21"/>
                  </a:lnTo>
                  <a:lnTo>
                    <a:pt x="55" y="18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9" name="Freeform 119"/>
            <p:cNvSpPr>
              <a:spLocks/>
            </p:cNvSpPr>
            <p:nvPr/>
          </p:nvSpPr>
          <p:spPr bwMode="auto">
            <a:xfrm>
              <a:off x="1353" y="3801"/>
              <a:ext cx="86" cy="39"/>
            </a:xfrm>
            <a:custGeom>
              <a:avLst/>
              <a:gdLst>
                <a:gd name="T0" fmla="*/ 0 w 86"/>
                <a:gd name="T1" fmla="*/ 3 h 39"/>
                <a:gd name="T2" fmla="*/ 9 w 86"/>
                <a:gd name="T3" fmla="*/ 21 h 39"/>
                <a:gd name="T4" fmla="*/ 13 w 86"/>
                <a:gd name="T5" fmla="*/ 25 h 39"/>
                <a:gd name="T6" fmla="*/ 26 w 86"/>
                <a:gd name="T7" fmla="*/ 28 h 39"/>
                <a:gd name="T8" fmla="*/ 56 w 86"/>
                <a:gd name="T9" fmla="*/ 25 h 39"/>
                <a:gd name="T10" fmla="*/ 69 w 86"/>
                <a:gd name="T11" fmla="*/ 28 h 39"/>
                <a:gd name="T12" fmla="*/ 86 w 86"/>
                <a:gd name="T13" fmla="*/ 39 h 39"/>
                <a:gd name="T14" fmla="*/ 69 w 86"/>
                <a:gd name="T15" fmla="*/ 21 h 39"/>
                <a:gd name="T16" fmla="*/ 52 w 86"/>
                <a:gd name="T17" fmla="*/ 3 h 39"/>
                <a:gd name="T18" fmla="*/ 34 w 86"/>
                <a:gd name="T19" fmla="*/ 0 h 39"/>
                <a:gd name="T20" fmla="*/ 21 w 86"/>
                <a:gd name="T21" fmla="*/ 0 h 39"/>
                <a:gd name="T22" fmla="*/ 0 w 86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39">
                  <a:moveTo>
                    <a:pt x="0" y="3"/>
                  </a:moveTo>
                  <a:lnTo>
                    <a:pt x="9" y="21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56" y="25"/>
                  </a:lnTo>
                  <a:lnTo>
                    <a:pt x="69" y="28"/>
                  </a:lnTo>
                  <a:lnTo>
                    <a:pt x="86" y="39"/>
                  </a:lnTo>
                  <a:lnTo>
                    <a:pt x="69" y="21"/>
                  </a:lnTo>
                  <a:lnTo>
                    <a:pt x="52" y="3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0" name="Freeform 120"/>
            <p:cNvSpPr>
              <a:spLocks/>
            </p:cNvSpPr>
            <p:nvPr/>
          </p:nvSpPr>
          <p:spPr bwMode="auto">
            <a:xfrm>
              <a:off x="2938" y="3765"/>
              <a:ext cx="168" cy="72"/>
            </a:xfrm>
            <a:custGeom>
              <a:avLst/>
              <a:gdLst>
                <a:gd name="T0" fmla="*/ 168 w 168"/>
                <a:gd name="T1" fmla="*/ 7 h 72"/>
                <a:gd name="T2" fmla="*/ 168 w 168"/>
                <a:gd name="T3" fmla="*/ 14 h 72"/>
                <a:gd name="T4" fmla="*/ 159 w 168"/>
                <a:gd name="T5" fmla="*/ 25 h 72"/>
                <a:gd name="T6" fmla="*/ 142 w 168"/>
                <a:gd name="T7" fmla="*/ 36 h 72"/>
                <a:gd name="T8" fmla="*/ 116 w 168"/>
                <a:gd name="T9" fmla="*/ 50 h 72"/>
                <a:gd name="T10" fmla="*/ 52 w 168"/>
                <a:gd name="T11" fmla="*/ 68 h 72"/>
                <a:gd name="T12" fmla="*/ 26 w 168"/>
                <a:gd name="T13" fmla="*/ 72 h 72"/>
                <a:gd name="T14" fmla="*/ 0 w 168"/>
                <a:gd name="T15" fmla="*/ 72 h 72"/>
                <a:gd name="T16" fmla="*/ 34 w 168"/>
                <a:gd name="T17" fmla="*/ 43 h 72"/>
                <a:gd name="T18" fmla="*/ 77 w 168"/>
                <a:gd name="T19" fmla="*/ 14 h 72"/>
                <a:gd name="T20" fmla="*/ 103 w 168"/>
                <a:gd name="T21" fmla="*/ 7 h 72"/>
                <a:gd name="T22" fmla="*/ 125 w 168"/>
                <a:gd name="T23" fmla="*/ 0 h 72"/>
                <a:gd name="T24" fmla="*/ 146 w 168"/>
                <a:gd name="T25" fmla="*/ 0 h 72"/>
                <a:gd name="T26" fmla="*/ 168 w 168"/>
                <a:gd name="T27" fmla="*/ 7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8" h="72">
                  <a:moveTo>
                    <a:pt x="168" y="7"/>
                  </a:moveTo>
                  <a:lnTo>
                    <a:pt x="168" y="14"/>
                  </a:lnTo>
                  <a:lnTo>
                    <a:pt x="159" y="25"/>
                  </a:lnTo>
                  <a:lnTo>
                    <a:pt x="142" y="36"/>
                  </a:lnTo>
                  <a:lnTo>
                    <a:pt x="116" y="50"/>
                  </a:lnTo>
                  <a:lnTo>
                    <a:pt x="52" y="68"/>
                  </a:lnTo>
                  <a:lnTo>
                    <a:pt x="26" y="72"/>
                  </a:lnTo>
                  <a:lnTo>
                    <a:pt x="0" y="72"/>
                  </a:lnTo>
                  <a:lnTo>
                    <a:pt x="34" y="43"/>
                  </a:lnTo>
                  <a:lnTo>
                    <a:pt x="77" y="14"/>
                  </a:lnTo>
                  <a:lnTo>
                    <a:pt x="103" y="7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1" name="Freeform 121"/>
            <p:cNvSpPr>
              <a:spLocks/>
            </p:cNvSpPr>
            <p:nvPr/>
          </p:nvSpPr>
          <p:spPr bwMode="auto">
            <a:xfrm>
              <a:off x="739" y="3636"/>
              <a:ext cx="107" cy="39"/>
            </a:xfrm>
            <a:custGeom>
              <a:avLst/>
              <a:gdLst>
                <a:gd name="T0" fmla="*/ 0 w 107"/>
                <a:gd name="T1" fmla="*/ 25 h 39"/>
                <a:gd name="T2" fmla="*/ 21 w 107"/>
                <a:gd name="T3" fmla="*/ 39 h 39"/>
                <a:gd name="T4" fmla="*/ 34 w 107"/>
                <a:gd name="T5" fmla="*/ 39 h 39"/>
                <a:gd name="T6" fmla="*/ 51 w 107"/>
                <a:gd name="T7" fmla="*/ 36 h 39"/>
                <a:gd name="T8" fmla="*/ 81 w 107"/>
                <a:gd name="T9" fmla="*/ 18 h 39"/>
                <a:gd name="T10" fmla="*/ 99 w 107"/>
                <a:gd name="T11" fmla="*/ 11 h 39"/>
                <a:gd name="T12" fmla="*/ 107 w 107"/>
                <a:gd name="T13" fmla="*/ 14 h 39"/>
                <a:gd name="T14" fmla="*/ 77 w 107"/>
                <a:gd name="T15" fmla="*/ 4 h 39"/>
                <a:gd name="T16" fmla="*/ 43 w 107"/>
                <a:gd name="T17" fmla="*/ 0 h 39"/>
                <a:gd name="T18" fmla="*/ 17 w 107"/>
                <a:gd name="T19" fmla="*/ 7 h 39"/>
                <a:gd name="T20" fmla="*/ 8 w 107"/>
                <a:gd name="T21" fmla="*/ 14 h 39"/>
                <a:gd name="T22" fmla="*/ 0 w 107"/>
                <a:gd name="T23" fmla="*/ 25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" h="39">
                  <a:moveTo>
                    <a:pt x="0" y="25"/>
                  </a:moveTo>
                  <a:lnTo>
                    <a:pt x="21" y="39"/>
                  </a:lnTo>
                  <a:lnTo>
                    <a:pt x="34" y="39"/>
                  </a:lnTo>
                  <a:lnTo>
                    <a:pt x="51" y="36"/>
                  </a:lnTo>
                  <a:lnTo>
                    <a:pt x="81" y="18"/>
                  </a:lnTo>
                  <a:lnTo>
                    <a:pt x="99" y="11"/>
                  </a:lnTo>
                  <a:lnTo>
                    <a:pt x="107" y="14"/>
                  </a:lnTo>
                  <a:lnTo>
                    <a:pt x="77" y="4"/>
                  </a:lnTo>
                  <a:lnTo>
                    <a:pt x="43" y="0"/>
                  </a:lnTo>
                  <a:lnTo>
                    <a:pt x="17" y="7"/>
                  </a:lnTo>
                  <a:lnTo>
                    <a:pt x="8" y="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2" name="Freeform 122"/>
            <p:cNvSpPr>
              <a:spLocks/>
            </p:cNvSpPr>
            <p:nvPr/>
          </p:nvSpPr>
          <p:spPr bwMode="auto">
            <a:xfrm>
              <a:off x="1448" y="3822"/>
              <a:ext cx="103" cy="40"/>
            </a:xfrm>
            <a:custGeom>
              <a:avLst/>
              <a:gdLst>
                <a:gd name="T0" fmla="*/ 103 w 103"/>
                <a:gd name="T1" fmla="*/ 7 h 40"/>
                <a:gd name="T2" fmla="*/ 81 w 103"/>
                <a:gd name="T3" fmla="*/ 0 h 40"/>
                <a:gd name="T4" fmla="*/ 64 w 103"/>
                <a:gd name="T5" fmla="*/ 0 h 40"/>
                <a:gd name="T6" fmla="*/ 51 w 103"/>
                <a:gd name="T7" fmla="*/ 7 h 40"/>
                <a:gd name="T8" fmla="*/ 21 w 103"/>
                <a:gd name="T9" fmla="*/ 29 h 40"/>
                <a:gd name="T10" fmla="*/ 12 w 103"/>
                <a:gd name="T11" fmla="*/ 36 h 40"/>
                <a:gd name="T12" fmla="*/ 0 w 103"/>
                <a:gd name="T13" fmla="*/ 36 h 40"/>
                <a:gd name="T14" fmla="*/ 34 w 103"/>
                <a:gd name="T15" fmla="*/ 40 h 40"/>
                <a:gd name="T16" fmla="*/ 64 w 103"/>
                <a:gd name="T17" fmla="*/ 40 h 40"/>
                <a:gd name="T18" fmla="*/ 90 w 103"/>
                <a:gd name="T19" fmla="*/ 29 h 40"/>
                <a:gd name="T20" fmla="*/ 103 w 103"/>
                <a:gd name="T21" fmla="*/ 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0">
                  <a:moveTo>
                    <a:pt x="103" y="7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9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34" y="40"/>
                  </a:lnTo>
                  <a:lnTo>
                    <a:pt x="64" y="40"/>
                  </a:lnTo>
                  <a:lnTo>
                    <a:pt x="90" y="29"/>
                  </a:lnTo>
                  <a:lnTo>
                    <a:pt x="103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3" name="Freeform 123"/>
            <p:cNvSpPr>
              <a:spLocks/>
            </p:cNvSpPr>
            <p:nvPr/>
          </p:nvSpPr>
          <p:spPr bwMode="auto">
            <a:xfrm>
              <a:off x="288" y="3357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81 w 103"/>
                <a:gd name="T3" fmla="*/ 0 h 43"/>
                <a:gd name="T4" fmla="*/ 64 w 103"/>
                <a:gd name="T5" fmla="*/ 0 h 43"/>
                <a:gd name="T6" fmla="*/ 51 w 103"/>
                <a:gd name="T7" fmla="*/ 7 h 43"/>
                <a:gd name="T8" fmla="*/ 21 w 103"/>
                <a:gd name="T9" fmla="*/ 28 h 43"/>
                <a:gd name="T10" fmla="*/ 13 w 103"/>
                <a:gd name="T11" fmla="*/ 36 h 43"/>
                <a:gd name="T12" fmla="*/ 0 w 103"/>
                <a:gd name="T13" fmla="*/ 36 h 43"/>
                <a:gd name="T14" fmla="*/ 34 w 103"/>
                <a:gd name="T15" fmla="*/ 43 h 43"/>
                <a:gd name="T16" fmla="*/ 64 w 103"/>
                <a:gd name="T17" fmla="*/ 39 h 43"/>
                <a:gd name="T18" fmla="*/ 90 w 103"/>
                <a:gd name="T19" fmla="*/ 32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3">
                  <a:moveTo>
                    <a:pt x="103" y="11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8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34" y="43"/>
                  </a:lnTo>
                  <a:lnTo>
                    <a:pt x="64" y="39"/>
                  </a:lnTo>
                  <a:lnTo>
                    <a:pt x="90" y="32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4" name="Freeform 124"/>
            <p:cNvSpPr>
              <a:spLocks/>
            </p:cNvSpPr>
            <p:nvPr/>
          </p:nvSpPr>
          <p:spPr bwMode="auto">
            <a:xfrm>
              <a:off x="228" y="3346"/>
              <a:ext cx="60" cy="43"/>
            </a:xfrm>
            <a:custGeom>
              <a:avLst/>
              <a:gdLst>
                <a:gd name="T0" fmla="*/ 0 w 60"/>
                <a:gd name="T1" fmla="*/ 0 h 43"/>
                <a:gd name="T2" fmla="*/ 4 w 60"/>
                <a:gd name="T3" fmla="*/ 14 h 43"/>
                <a:gd name="T4" fmla="*/ 17 w 60"/>
                <a:gd name="T5" fmla="*/ 25 h 43"/>
                <a:gd name="T6" fmla="*/ 34 w 60"/>
                <a:gd name="T7" fmla="*/ 36 h 43"/>
                <a:gd name="T8" fmla="*/ 60 w 60"/>
                <a:gd name="T9" fmla="*/ 43 h 43"/>
                <a:gd name="T10" fmla="*/ 51 w 60"/>
                <a:gd name="T11" fmla="*/ 18 h 43"/>
                <a:gd name="T12" fmla="*/ 43 w 60"/>
                <a:gd name="T13" fmla="*/ 11 h 43"/>
                <a:gd name="T14" fmla="*/ 34 w 60"/>
                <a:gd name="T15" fmla="*/ 7 h 43"/>
                <a:gd name="T16" fmla="*/ 13 w 60"/>
                <a:gd name="T17" fmla="*/ 7 h 43"/>
                <a:gd name="T18" fmla="*/ 4 w 60"/>
                <a:gd name="T19" fmla="*/ 7 h 43"/>
                <a:gd name="T20" fmla="*/ 0 w 60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43">
                  <a:moveTo>
                    <a:pt x="0" y="0"/>
                  </a:moveTo>
                  <a:lnTo>
                    <a:pt x="4" y="14"/>
                  </a:lnTo>
                  <a:lnTo>
                    <a:pt x="17" y="25"/>
                  </a:lnTo>
                  <a:lnTo>
                    <a:pt x="34" y="36"/>
                  </a:lnTo>
                  <a:lnTo>
                    <a:pt x="60" y="43"/>
                  </a:lnTo>
                  <a:lnTo>
                    <a:pt x="51" y="18"/>
                  </a:lnTo>
                  <a:lnTo>
                    <a:pt x="43" y="11"/>
                  </a:lnTo>
                  <a:lnTo>
                    <a:pt x="34" y="7"/>
                  </a:lnTo>
                  <a:lnTo>
                    <a:pt x="13" y="7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5" name="Freeform 125"/>
            <p:cNvSpPr>
              <a:spLocks/>
            </p:cNvSpPr>
            <p:nvPr/>
          </p:nvSpPr>
          <p:spPr bwMode="auto">
            <a:xfrm>
              <a:off x="322" y="3389"/>
              <a:ext cx="60" cy="136"/>
            </a:xfrm>
            <a:custGeom>
              <a:avLst/>
              <a:gdLst>
                <a:gd name="T0" fmla="*/ 35 w 60"/>
                <a:gd name="T1" fmla="*/ 136 h 136"/>
                <a:gd name="T2" fmla="*/ 39 w 60"/>
                <a:gd name="T3" fmla="*/ 133 h 136"/>
                <a:gd name="T4" fmla="*/ 43 w 60"/>
                <a:gd name="T5" fmla="*/ 122 h 136"/>
                <a:gd name="T6" fmla="*/ 43 w 60"/>
                <a:gd name="T7" fmla="*/ 100 h 136"/>
                <a:gd name="T8" fmla="*/ 47 w 60"/>
                <a:gd name="T9" fmla="*/ 75 h 136"/>
                <a:gd name="T10" fmla="*/ 47 w 60"/>
                <a:gd name="T11" fmla="*/ 29 h 136"/>
                <a:gd name="T12" fmla="*/ 52 w 60"/>
                <a:gd name="T13" fmla="*/ 11 h 136"/>
                <a:gd name="T14" fmla="*/ 60 w 60"/>
                <a:gd name="T15" fmla="*/ 0 h 136"/>
                <a:gd name="T16" fmla="*/ 26 w 60"/>
                <a:gd name="T17" fmla="*/ 39 h 136"/>
                <a:gd name="T18" fmla="*/ 9 w 60"/>
                <a:gd name="T19" fmla="*/ 57 h 136"/>
                <a:gd name="T20" fmla="*/ 4 w 60"/>
                <a:gd name="T21" fmla="*/ 72 h 136"/>
                <a:gd name="T22" fmla="*/ 0 w 60"/>
                <a:gd name="T23" fmla="*/ 86 h 136"/>
                <a:gd name="T24" fmla="*/ 4 w 60"/>
                <a:gd name="T25" fmla="*/ 100 h 136"/>
                <a:gd name="T26" fmla="*/ 17 w 60"/>
                <a:gd name="T27" fmla="*/ 118 h 136"/>
                <a:gd name="T28" fmla="*/ 35 w 60"/>
                <a:gd name="T29" fmla="*/ 136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" h="136">
                  <a:moveTo>
                    <a:pt x="35" y="136"/>
                  </a:moveTo>
                  <a:lnTo>
                    <a:pt x="39" y="133"/>
                  </a:lnTo>
                  <a:lnTo>
                    <a:pt x="43" y="122"/>
                  </a:lnTo>
                  <a:lnTo>
                    <a:pt x="43" y="100"/>
                  </a:lnTo>
                  <a:lnTo>
                    <a:pt x="47" y="75"/>
                  </a:lnTo>
                  <a:lnTo>
                    <a:pt x="47" y="29"/>
                  </a:lnTo>
                  <a:lnTo>
                    <a:pt x="52" y="11"/>
                  </a:lnTo>
                  <a:lnTo>
                    <a:pt x="60" y="0"/>
                  </a:lnTo>
                  <a:lnTo>
                    <a:pt x="26" y="39"/>
                  </a:lnTo>
                  <a:lnTo>
                    <a:pt x="9" y="57"/>
                  </a:lnTo>
                  <a:lnTo>
                    <a:pt x="4" y="72"/>
                  </a:lnTo>
                  <a:lnTo>
                    <a:pt x="0" y="86"/>
                  </a:lnTo>
                  <a:lnTo>
                    <a:pt x="4" y="100"/>
                  </a:lnTo>
                  <a:lnTo>
                    <a:pt x="17" y="118"/>
                  </a:lnTo>
                  <a:lnTo>
                    <a:pt x="35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6" name="Freeform 126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5 w 17"/>
                <a:gd name="T11" fmla="*/ 11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  <a:lnTo>
                    <a:pt x="5" y="1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7" name="Freeform 127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8" name="Freeform 128"/>
            <p:cNvSpPr>
              <a:spLocks/>
            </p:cNvSpPr>
            <p:nvPr/>
          </p:nvSpPr>
          <p:spPr bwMode="auto">
            <a:xfrm>
              <a:off x="1658" y="3607"/>
              <a:ext cx="69" cy="58"/>
            </a:xfrm>
            <a:custGeom>
              <a:avLst/>
              <a:gdLst>
                <a:gd name="T0" fmla="*/ 0 w 69"/>
                <a:gd name="T1" fmla="*/ 8 h 58"/>
                <a:gd name="T2" fmla="*/ 4 w 69"/>
                <a:gd name="T3" fmla="*/ 29 h 58"/>
                <a:gd name="T4" fmla="*/ 21 w 69"/>
                <a:gd name="T5" fmla="*/ 43 h 58"/>
                <a:gd name="T6" fmla="*/ 69 w 69"/>
                <a:gd name="T7" fmla="*/ 58 h 58"/>
                <a:gd name="T8" fmla="*/ 64 w 69"/>
                <a:gd name="T9" fmla="*/ 40 h 58"/>
                <a:gd name="T10" fmla="*/ 47 w 69"/>
                <a:gd name="T11" fmla="*/ 15 h 58"/>
                <a:gd name="T12" fmla="*/ 26 w 69"/>
                <a:gd name="T13" fmla="*/ 0 h 58"/>
                <a:gd name="T14" fmla="*/ 13 w 69"/>
                <a:gd name="T15" fmla="*/ 0 h 58"/>
                <a:gd name="T16" fmla="*/ 0 w 69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58">
                  <a:moveTo>
                    <a:pt x="0" y="8"/>
                  </a:moveTo>
                  <a:lnTo>
                    <a:pt x="4" y="29"/>
                  </a:lnTo>
                  <a:lnTo>
                    <a:pt x="21" y="43"/>
                  </a:lnTo>
                  <a:lnTo>
                    <a:pt x="69" y="58"/>
                  </a:lnTo>
                  <a:lnTo>
                    <a:pt x="64" y="40"/>
                  </a:lnTo>
                  <a:lnTo>
                    <a:pt x="47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9" name="Freeform 129"/>
            <p:cNvSpPr>
              <a:spLocks/>
            </p:cNvSpPr>
            <p:nvPr/>
          </p:nvSpPr>
          <p:spPr bwMode="auto">
            <a:xfrm>
              <a:off x="1679" y="3683"/>
              <a:ext cx="39" cy="86"/>
            </a:xfrm>
            <a:custGeom>
              <a:avLst/>
              <a:gdLst>
                <a:gd name="T0" fmla="*/ 5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5 w 39"/>
                <a:gd name="T9" fmla="*/ 61 h 86"/>
                <a:gd name="T10" fmla="*/ 18 w 39"/>
                <a:gd name="T11" fmla="*/ 75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8 h 86"/>
                <a:gd name="T18" fmla="*/ 22 w 39"/>
                <a:gd name="T19" fmla="*/ 14 h 86"/>
                <a:gd name="T20" fmla="*/ 5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5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18" y="75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8"/>
                  </a:lnTo>
                  <a:lnTo>
                    <a:pt x="22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0" name="Freeform 130"/>
            <p:cNvSpPr>
              <a:spLocks/>
            </p:cNvSpPr>
            <p:nvPr/>
          </p:nvSpPr>
          <p:spPr bwMode="auto">
            <a:xfrm>
              <a:off x="945" y="3686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30 w 94"/>
                <a:gd name="T5" fmla="*/ 36 h 36"/>
                <a:gd name="T6" fmla="*/ 39 w 94"/>
                <a:gd name="T7" fmla="*/ 32 h 36"/>
                <a:gd name="T8" fmla="*/ 64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7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30" y="36"/>
                  </a:lnTo>
                  <a:lnTo>
                    <a:pt x="39" y="32"/>
                  </a:lnTo>
                  <a:lnTo>
                    <a:pt x="64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7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1" name="Freeform 131"/>
            <p:cNvSpPr>
              <a:spLocks/>
            </p:cNvSpPr>
            <p:nvPr/>
          </p:nvSpPr>
          <p:spPr bwMode="auto">
            <a:xfrm>
              <a:off x="554" y="3479"/>
              <a:ext cx="43" cy="85"/>
            </a:xfrm>
            <a:custGeom>
              <a:avLst/>
              <a:gdLst>
                <a:gd name="T0" fmla="*/ 9 w 43"/>
                <a:gd name="T1" fmla="*/ 0 h 85"/>
                <a:gd name="T2" fmla="*/ 4 w 43"/>
                <a:gd name="T3" fmla="*/ 14 h 85"/>
                <a:gd name="T4" fmla="*/ 0 w 43"/>
                <a:gd name="T5" fmla="*/ 39 h 85"/>
                <a:gd name="T6" fmla="*/ 4 w 43"/>
                <a:gd name="T7" fmla="*/ 50 h 85"/>
                <a:gd name="T8" fmla="*/ 9 w 43"/>
                <a:gd name="T9" fmla="*/ 60 h 85"/>
                <a:gd name="T10" fmla="*/ 22 w 43"/>
                <a:gd name="T11" fmla="*/ 75 h 85"/>
                <a:gd name="T12" fmla="*/ 39 w 43"/>
                <a:gd name="T13" fmla="*/ 85 h 85"/>
                <a:gd name="T14" fmla="*/ 43 w 43"/>
                <a:gd name="T15" fmla="*/ 53 h 85"/>
                <a:gd name="T16" fmla="*/ 34 w 43"/>
                <a:gd name="T17" fmla="*/ 25 h 85"/>
                <a:gd name="T18" fmla="*/ 26 w 43"/>
                <a:gd name="T19" fmla="*/ 10 h 85"/>
                <a:gd name="T20" fmla="*/ 9 w 43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5">
                  <a:moveTo>
                    <a:pt x="9" y="0"/>
                  </a:moveTo>
                  <a:lnTo>
                    <a:pt x="4" y="14"/>
                  </a:lnTo>
                  <a:lnTo>
                    <a:pt x="0" y="39"/>
                  </a:lnTo>
                  <a:lnTo>
                    <a:pt x="4" y="50"/>
                  </a:lnTo>
                  <a:lnTo>
                    <a:pt x="9" y="60"/>
                  </a:lnTo>
                  <a:lnTo>
                    <a:pt x="22" y="75"/>
                  </a:lnTo>
                  <a:lnTo>
                    <a:pt x="39" y="85"/>
                  </a:lnTo>
                  <a:lnTo>
                    <a:pt x="43" y="53"/>
                  </a:lnTo>
                  <a:lnTo>
                    <a:pt x="34" y="25"/>
                  </a:lnTo>
                  <a:lnTo>
                    <a:pt x="2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2" name="Freeform 132"/>
            <p:cNvSpPr>
              <a:spLocks/>
            </p:cNvSpPr>
            <p:nvPr/>
          </p:nvSpPr>
          <p:spPr bwMode="auto">
            <a:xfrm>
              <a:off x="3398" y="3704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2 h 79"/>
                <a:gd name="T6" fmla="*/ 4 w 43"/>
                <a:gd name="T7" fmla="*/ 29 h 79"/>
                <a:gd name="T8" fmla="*/ 21 w 43"/>
                <a:gd name="T9" fmla="*/ 50 h 79"/>
                <a:gd name="T10" fmla="*/ 25 w 43"/>
                <a:gd name="T11" fmla="*/ 65 h 79"/>
                <a:gd name="T12" fmla="*/ 21 w 43"/>
                <a:gd name="T13" fmla="*/ 79 h 79"/>
                <a:gd name="T14" fmla="*/ 34 w 43"/>
                <a:gd name="T15" fmla="*/ 54 h 79"/>
                <a:gd name="T16" fmla="*/ 43 w 43"/>
                <a:gd name="T17" fmla="*/ 36 h 79"/>
                <a:gd name="T18" fmla="*/ 43 w 43"/>
                <a:gd name="T19" fmla="*/ 22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2"/>
                  </a:lnTo>
                  <a:lnTo>
                    <a:pt x="4" y="29"/>
                  </a:lnTo>
                  <a:lnTo>
                    <a:pt x="21" y="50"/>
                  </a:lnTo>
                  <a:lnTo>
                    <a:pt x="25" y="65"/>
                  </a:lnTo>
                  <a:lnTo>
                    <a:pt x="21" y="79"/>
                  </a:lnTo>
                  <a:lnTo>
                    <a:pt x="34" y="54"/>
                  </a:lnTo>
                  <a:lnTo>
                    <a:pt x="43" y="36"/>
                  </a:lnTo>
                  <a:lnTo>
                    <a:pt x="43" y="22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3" name="Freeform 133"/>
            <p:cNvSpPr>
              <a:spLocks/>
            </p:cNvSpPr>
            <p:nvPr/>
          </p:nvSpPr>
          <p:spPr bwMode="auto">
            <a:xfrm>
              <a:off x="275" y="2831"/>
              <a:ext cx="39" cy="85"/>
            </a:xfrm>
            <a:custGeom>
              <a:avLst/>
              <a:gdLst>
                <a:gd name="T0" fmla="*/ 4 w 39"/>
                <a:gd name="T1" fmla="*/ 0 h 85"/>
                <a:gd name="T2" fmla="*/ 0 w 39"/>
                <a:gd name="T3" fmla="*/ 14 h 85"/>
                <a:gd name="T4" fmla="*/ 0 w 39"/>
                <a:gd name="T5" fmla="*/ 35 h 85"/>
                <a:gd name="T6" fmla="*/ 0 w 39"/>
                <a:gd name="T7" fmla="*/ 46 h 85"/>
                <a:gd name="T8" fmla="*/ 4 w 39"/>
                <a:gd name="T9" fmla="*/ 60 h 85"/>
                <a:gd name="T10" fmla="*/ 17 w 39"/>
                <a:gd name="T11" fmla="*/ 71 h 85"/>
                <a:gd name="T12" fmla="*/ 34 w 39"/>
                <a:gd name="T13" fmla="*/ 85 h 85"/>
                <a:gd name="T14" fmla="*/ 39 w 39"/>
                <a:gd name="T15" fmla="*/ 53 h 85"/>
                <a:gd name="T16" fmla="*/ 30 w 39"/>
                <a:gd name="T17" fmla="*/ 25 h 85"/>
                <a:gd name="T18" fmla="*/ 21 w 39"/>
                <a:gd name="T19" fmla="*/ 10 h 85"/>
                <a:gd name="T20" fmla="*/ 4 w 39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5">
                  <a:moveTo>
                    <a:pt x="4" y="0"/>
                  </a:moveTo>
                  <a:lnTo>
                    <a:pt x="0" y="1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4" y="60"/>
                  </a:lnTo>
                  <a:lnTo>
                    <a:pt x="17" y="71"/>
                  </a:lnTo>
                  <a:lnTo>
                    <a:pt x="34" y="85"/>
                  </a:lnTo>
                  <a:lnTo>
                    <a:pt x="39" y="53"/>
                  </a:lnTo>
                  <a:lnTo>
                    <a:pt x="30" y="25"/>
                  </a:lnTo>
                  <a:lnTo>
                    <a:pt x="21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4" name="Freeform 134"/>
            <p:cNvSpPr>
              <a:spLocks/>
            </p:cNvSpPr>
            <p:nvPr/>
          </p:nvSpPr>
          <p:spPr bwMode="auto">
            <a:xfrm>
              <a:off x="3264" y="3883"/>
              <a:ext cx="43" cy="79"/>
            </a:xfrm>
            <a:custGeom>
              <a:avLst/>
              <a:gdLst>
                <a:gd name="T0" fmla="*/ 18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5 w 43"/>
                <a:gd name="T7" fmla="*/ 32 h 79"/>
                <a:gd name="T8" fmla="*/ 22 w 43"/>
                <a:gd name="T9" fmla="*/ 54 h 79"/>
                <a:gd name="T10" fmla="*/ 26 w 43"/>
                <a:gd name="T11" fmla="*/ 65 h 79"/>
                <a:gd name="T12" fmla="*/ 18 w 43"/>
                <a:gd name="T13" fmla="*/ 79 h 79"/>
                <a:gd name="T14" fmla="*/ 35 w 43"/>
                <a:gd name="T15" fmla="*/ 57 h 79"/>
                <a:gd name="T16" fmla="*/ 43 w 43"/>
                <a:gd name="T17" fmla="*/ 40 h 79"/>
                <a:gd name="T18" fmla="*/ 39 w 43"/>
                <a:gd name="T19" fmla="*/ 22 h 79"/>
                <a:gd name="T20" fmla="*/ 30 w 43"/>
                <a:gd name="T21" fmla="*/ 14 h 79"/>
                <a:gd name="T22" fmla="*/ 18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8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5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18" y="79"/>
                  </a:lnTo>
                  <a:lnTo>
                    <a:pt x="35" y="57"/>
                  </a:lnTo>
                  <a:lnTo>
                    <a:pt x="43" y="40"/>
                  </a:lnTo>
                  <a:lnTo>
                    <a:pt x="39" y="22"/>
                  </a:lnTo>
                  <a:lnTo>
                    <a:pt x="30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5" name="Freeform 135"/>
            <p:cNvSpPr>
              <a:spLocks/>
            </p:cNvSpPr>
            <p:nvPr/>
          </p:nvSpPr>
          <p:spPr bwMode="auto">
            <a:xfrm>
              <a:off x="2070" y="3733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4 h 86"/>
                <a:gd name="T4" fmla="*/ 0 w 39"/>
                <a:gd name="T5" fmla="*/ 36 h 86"/>
                <a:gd name="T6" fmla="*/ 0 w 39"/>
                <a:gd name="T7" fmla="*/ 46 h 86"/>
                <a:gd name="T8" fmla="*/ 9 w 39"/>
                <a:gd name="T9" fmla="*/ 61 h 86"/>
                <a:gd name="T10" fmla="*/ 18 w 39"/>
                <a:gd name="T11" fmla="*/ 71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5 h 86"/>
                <a:gd name="T18" fmla="*/ 26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5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9" y="61"/>
                  </a:lnTo>
                  <a:lnTo>
                    <a:pt x="18" y="71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6" name="Freeform 136"/>
            <p:cNvSpPr>
              <a:spLocks/>
            </p:cNvSpPr>
            <p:nvPr/>
          </p:nvSpPr>
          <p:spPr bwMode="auto">
            <a:xfrm>
              <a:off x="2964" y="3636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4 w 43"/>
                <a:gd name="T7" fmla="*/ 32 h 79"/>
                <a:gd name="T8" fmla="*/ 21 w 43"/>
                <a:gd name="T9" fmla="*/ 54 h 79"/>
                <a:gd name="T10" fmla="*/ 26 w 43"/>
                <a:gd name="T11" fmla="*/ 65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9 h 79"/>
                <a:gd name="T18" fmla="*/ 38 w 43"/>
                <a:gd name="T19" fmla="*/ 22 h 79"/>
                <a:gd name="T20" fmla="*/ 30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21" y="54"/>
                  </a:lnTo>
                  <a:lnTo>
                    <a:pt x="26" y="65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9"/>
                  </a:lnTo>
                  <a:lnTo>
                    <a:pt x="38" y="22"/>
                  </a:lnTo>
                  <a:lnTo>
                    <a:pt x="3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7" name="Freeform 137"/>
            <p:cNvSpPr>
              <a:spLocks/>
            </p:cNvSpPr>
            <p:nvPr/>
          </p:nvSpPr>
          <p:spPr bwMode="auto">
            <a:xfrm>
              <a:off x="1070" y="3654"/>
              <a:ext cx="42" cy="86"/>
            </a:xfrm>
            <a:custGeom>
              <a:avLst/>
              <a:gdLst>
                <a:gd name="T0" fmla="*/ 8 w 42"/>
                <a:gd name="T1" fmla="*/ 0 h 86"/>
                <a:gd name="T2" fmla="*/ 4 w 42"/>
                <a:gd name="T3" fmla="*/ 18 h 86"/>
                <a:gd name="T4" fmla="*/ 0 w 42"/>
                <a:gd name="T5" fmla="*/ 36 h 86"/>
                <a:gd name="T6" fmla="*/ 4 w 42"/>
                <a:gd name="T7" fmla="*/ 50 h 86"/>
                <a:gd name="T8" fmla="*/ 8 w 42"/>
                <a:gd name="T9" fmla="*/ 61 h 86"/>
                <a:gd name="T10" fmla="*/ 21 w 42"/>
                <a:gd name="T11" fmla="*/ 75 h 86"/>
                <a:gd name="T12" fmla="*/ 38 w 42"/>
                <a:gd name="T13" fmla="*/ 86 h 86"/>
                <a:gd name="T14" fmla="*/ 42 w 42"/>
                <a:gd name="T15" fmla="*/ 54 h 86"/>
                <a:gd name="T16" fmla="*/ 34 w 42"/>
                <a:gd name="T17" fmla="*/ 29 h 86"/>
                <a:gd name="T18" fmla="*/ 25 w 42"/>
                <a:gd name="T19" fmla="*/ 14 h 86"/>
                <a:gd name="T20" fmla="*/ 8 w 42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4" y="50"/>
                  </a:lnTo>
                  <a:lnTo>
                    <a:pt x="8" y="61"/>
                  </a:lnTo>
                  <a:lnTo>
                    <a:pt x="21" y="75"/>
                  </a:lnTo>
                  <a:lnTo>
                    <a:pt x="38" y="86"/>
                  </a:lnTo>
                  <a:lnTo>
                    <a:pt x="42" y="54"/>
                  </a:lnTo>
                  <a:lnTo>
                    <a:pt x="34" y="29"/>
                  </a:lnTo>
                  <a:lnTo>
                    <a:pt x="25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8" name="Freeform 138"/>
            <p:cNvSpPr>
              <a:spLocks/>
            </p:cNvSpPr>
            <p:nvPr/>
          </p:nvSpPr>
          <p:spPr bwMode="auto">
            <a:xfrm>
              <a:off x="275" y="2766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9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9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9" name="Freeform 139"/>
            <p:cNvSpPr>
              <a:spLocks/>
            </p:cNvSpPr>
            <p:nvPr/>
          </p:nvSpPr>
          <p:spPr bwMode="auto">
            <a:xfrm>
              <a:off x="2624" y="3686"/>
              <a:ext cx="104" cy="32"/>
            </a:xfrm>
            <a:custGeom>
              <a:avLst/>
              <a:gdLst>
                <a:gd name="T0" fmla="*/ 104 w 104"/>
                <a:gd name="T1" fmla="*/ 7 h 32"/>
                <a:gd name="T2" fmla="*/ 86 w 104"/>
                <a:gd name="T3" fmla="*/ 7 h 32"/>
                <a:gd name="T4" fmla="*/ 61 w 104"/>
                <a:gd name="T5" fmla="*/ 0 h 32"/>
                <a:gd name="T6" fmla="*/ 30 w 104"/>
                <a:gd name="T7" fmla="*/ 4 h 32"/>
                <a:gd name="T8" fmla="*/ 13 w 104"/>
                <a:gd name="T9" fmla="*/ 15 h 32"/>
                <a:gd name="T10" fmla="*/ 0 w 104"/>
                <a:gd name="T11" fmla="*/ 29 h 32"/>
                <a:gd name="T12" fmla="*/ 39 w 104"/>
                <a:gd name="T13" fmla="*/ 32 h 32"/>
                <a:gd name="T14" fmla="*/ 52 w 104"/>
                <a:gd name="T15" fmla="*/ 32 h 32"/>
                <a:gd name="T16" fmla="*/ 69 w 104"/>
                <a:gd name="T17" fmla="*/ 29 h 32"/>
                <a:gd name="T18" fmla="*/ 91 w 104"/>
                <a:gd name="T19" fmla="*/ 22 h 32"/>
                <a:gd name="T20" fmla="*/ 104 w 104"/>
                <a:gd name="T21" fmla="*/ 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32">
                  <a:moveTo>
                    <a:pt x="104" y="7"/>
                  </a:moveTo>
                  <a:lnTo>
                    <a:pt x="86" y="7"/>
                  </a:lnTo>
                  <a:lnTo>
                    <a:pt x="61" y="0"/>
                  </a:lnTo>
                  <a:lnTo>
                    <a:pt x="30" y="4"/>
                  </a:lnTo>
                  <a:lnTo>
                    <a:pt x="13" y="15"/>
                  </a:lnTo>
                  <a:lnTo>
                    <a:pt x="0" y="29"/>
                  </a:lnTo>
                  <a:lnTo>
                    <a:pt x="39" y="32"/>
                  </a:lnTo>
                  <a:lnTo>
                    <a:pt x="52" y="32"/>
                  </a:lnTo>
                  <a:lnTo>
                    <a:pt x="69" y="29"/>
                  </a:lnTo>
                  <a:lnTo>
                    <a:pt x="91" y="22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0" name="Freeform 140"/>
            <p:cNvSpPr>
              <a:spLocks/>
            </p:cNvSpPr>
            <p:nvPr/>
          </p:nvSpPr>
          <p:spPr bwMode="auto">
            <a:xfrm>
              <a:off x="322" y="2809"/>
              <a:ext cx="47" cy="93"/>
            </a:xfrm>
            <a:custGeom>
              <a:avLst/>
              <a:gdLst>
                <a:gd name="T0" fmla="*/ 22 w 47"/>
                <a:gd name="T1" fmla="*/ 93 h 93"/>
                <a:gd name="T2" fmla="*/ 43 w 47"/>
                <a:gd name="T3" fmla="*/ 79 h 93"/>
                <a:gd name="T4" fmla="*/ 47 w 47"/>
                <a:gd name="T5" fmla="*/ 68 h 93"/>
                <a:gd name="T6" fmla="*/ 47 w 47"/>
                <a:gd name="T7" fmla="*/ 54 h 93"/>
                <a:gd name="T8" fmla="*/ 35 w 47"/>
                <a:gd name="T9" fmla="*/ 22 h 93"/>
                <a:gd name="T10" fmla="*/ 30 w 47"/>
                <a:gd name="T11" fmla="*/ 11 h 93"/>
                <a:gd name="T12" fmla="*/ 35 w 47"/>
                <a:gd name="T13" fmla="*/ 0 h 93"/>
                <a:gd name="T14" fmla="*/ 13 w 47"/>
                <a:gd name="T15" fmla="*/ 25 h 93"/>
                <a:gd name="T16" fmla="*/ 0 w 47"/>
                <a:gd name="T17" fmla="*/ 50 h 93"/>
                <a:gd name="T18" fmla="*/ 4 w 47"/>
                <a:gd name="T19" fmla="*/ 72 h 93"/>
                <a:gd name="T20" fmla="*/ 9 w 47"/>
                <a:gd name="T21" fmla="*/ 82 h 93"/>
                <a:gd name="T22" fmla="*/ 22 w 4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93">
                  <a:moveTo>
                    <a:pt x="22" y="93"/>
                  </a:moveTo>
                  <a:lnTo>
                    <a:pt x="43" y="79"/>
                  </a:lnTo>
                  <a:lnTo>
                    <a:pt x="47" y="68"/>
                  </a:lnTo>
                  <a:lnTo>
                    <a:pt x="47" y="54"/>
                  </a:lnTo>
                  <a:lnTo>
                    <a:pt x="35" y="22"/>
                  </a:lnTo>
                  <a:lnTo>
                    <a:pt x="30" y="11"/>
                  </a:lnTo>
                  <a:lnTo>
                    <a:pt x="35" y="0"/>
                  </a:lnTo>
                  <a:lnTo>
                    <a:pt x="13" y="25"/>
                  </a:lnTo>
                  <a:lnTo>
                    <a:pt x="0" y="50"/>
                  </a:lnTo>
                  <a:lnTo>
                    <a:pt x="4" y="72"/>
                  </a:lnTo>
                  <a:lnTo>
                    <a:pt x="9" y="82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1" name="Freeform 141"/>
            <p:cNvSpPr>
              <a:spLocks/>
            </p:cNvSpPr>
            <p:nvPr/>
          </p:nvSpPr>
          <p:spPr bwMode="auto">
            <a:xfrm>
              <a:off x="2324" y="3804"/>
              <a:ext cx="56" cy="43"/>
            </a:xfrm>
            <a:custGeom>
              <a:avLst/>
              <a:gdLst>
                <a:gd name="T0" fmla="*/ 56 w 56"/>
                <a:gd name="T1" fmla="*/ 43 h 43"/>
                <a:gd name="T2" fmla="*/ 38 w 56"/>
                <a:gd name="T3" fmla="*/ 18 h 43"/>
                <a:gd name="T4" fmla="*/ 21 w 56"/>
                <a:gd name="T5" fmla="*/ 8 h 43"/>
                <a:gd name="T6" fmla="*/ 0 w 56"/>
                <a:gd name="T7" fmla="*/ 0 h 43"/>
                <a:gd name="T8" fmla="*/ 17 w 56"/>
                <a:gd name="T9" fmla="*/ 29 h 43"/>
                <a:gd name="T10" fmla="*/ 30 w 56"/>
                <a:gd name="T11" fmla="*/ 40 h 43"/>
                <a:gd name="T12" fmla="*/ 56 w 56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3">
                  <a:moveTo>
                    <a:pt x="56" y="43"/>
                  </a:moveTo>
                  <a:lnTo>
                    <a:pt x="38" y="18"/>
                  </a:lnTo>
                  <a:lnTo>
                    <a:pt x="21" y="8"/>
                  </a:lnTo>
                  <a:lnTo>
                    <a:pt x="0" y="0"/>
                  </a:lnTo>
                  <a:lnTo>
                    <a:pt x="17" y="29"/>
                  </a:lnTo>
                  <a:lnTo>
                    <a:pt x="30" y="40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2" name="Freeform 142"/>
            <p:cNvSpPr>
              <a:spLocks/>
            </p:cNvSpPr>
            <p:nvPr/>
          </p:nvSpPr>
          <p:spPr bwMode="auto">
            <a:xfrm>
              <a:off x="782" y="3769"/>
              <a:ext cx="68" cy="71"/>
            </a:xfrm>
            <a:custGeom>
              <a:avLst/>
              <a:gdLst>
                <a:gd name="T0" fmla="*/ 64 w 68"/>
                <a:gd name="T1" fmla="*/ 71 h 71"/>
                <a:gd name="T2" fmla="*/ 68 w 68"/>
                <a:gd name="T3" fmla="*/ 50 h 71"/>
                <a:gd name="T4" fmla="*/ 64 w 68"/>
                <a:gd name="T5" fmla="*/ 39 h 71"/>
                <a:gd name="T6" fmla="*/ 51 w 68"/>
                <a:gd name="T7" fmla="*/ 28 h 71"/>
                <a:gd name="T8" fmla="*/ 17 w 68"/>
                <a:gd name="T9" fmla="*/ 14 h 71"/>
                <a:gd name="T10" fmla="*/ 4 w 68"/>
                <a:gd name="T11" fmla="*/ 7 h 71"/>
                <a:gd name="T12" fmla="*/ 0 w 68"/>
                <a:gd name="T13" fmla="*/ 0 h 71"/>
                <a:gd name="T14" fmla="*/ 4 w 68"/>
                <a:gd name="T15" fmla="*/ 28 h 71"/>
                <a:gd name="T16" fmla="*/ 17 w 68"/>
                <a:gd name="T17" fmla="*/ 50 h 71"/>
                <a:gd name="T18" fmla="*/ 34 w 68"/>
                <a:gd name="T19" fmla="*/ 68 h 71"/>
                <a:gd name="T20" fmla="*/ 64 w 68"/>
                <a:gd name="T21" fmla="*/ 71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" h="71">
                  <a:moveTo>
                    <a:pt x="64" y="71"/>
                  </a:moveTo>
                  <a:lnTo>
                    <a:pt x="68" y="50"/>
                  </a:lnTo>
                  <a:lnTo>
                    <a:pt x="64" y="39"/>
                  </a:lnTo>
                  <a:lnTo>
                    <a:pt x="51" y="28"/>
                  </a:lnTo>
                  <a:lnTo>
                    <a:pt x="17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28"/>
                  </a:lnTo>
                  <a:lnTo>
                    <a:pt x="17" y="50"/>
                  </a:lnTo>
                  <a:lnTo>
                    <a:pt x="34" y="68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3" name="Freeform 143"/>
            <p:cNvSpPr>
              <a:spLocks/>
            </p:cNvSpPr>
            <p:nvPr/>
          </p:nvSpPr>
          <p:spPr bwMode="auto">
            <a:xfrm>
              <a:off x="936" y="3819"/>
              <a:ext cx="30" cy="32"/>
            </a:xfrm>
            <a:custGeom>
              <a:avLst/>
              <a:gdLst>
                <a:gd name="T0" fmla="*/ 0 w 61"/>
                <a:gd name="T1" fmla="*/ 0 h 43"/>
                <a:gd name="T2" fmla="*/ 0 w 61"/>
                <a:gd name="T3" fmla="*/ 2 h 43"/>
                <a:gd name="T4" fmla="*/ 0 w 61"/>
                <a:gd name="T5" fmla="*/ 4 h 43"/>
                <a:gd name="T6" fmla="*/ 0 w 61"/>
                <a:gd name="T7" fmla="*/ 5 h 43"/>
                <a:gd name="T8" fmla="*/ 0 w 61"/>
                <a:gd name="T9" fmla="*/ 7 h 43"/>
                <a:gd name="T10" fmla="*/ 0 w 61"/>
                <a:gd name="T11" fmla="*/ 3 h 43"/>
                <a:gd name="T12" fmla="*/ 0 w 61"/>
                <a:gd name="T13" fmla="*/ 1 h 43"/>
                <a:gd name="T14" fmla="*/ 0 w 61"/>
                <a:gd name="T15" fmla="*/ 1 h 43"/>
                <a:gd name="T16" fmla="*/ 0 w 61"/>
                <a:gd name="T17" fmla="*/ 1 h 43"/>
                <a:gd name="T18" fmla="*/ 0 w 61"/>
                <a:gd name="T19" fmla="*/ 1 h 43"/>
                <a:gd name="T20" fmla="*/ 0 w 61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43">
                  <a:moveTo>
                    <a:pt x="0" y="0"/>
                  </a:moveTo>
                  <a:lnTo>
                    <a:pt x="5" y="14"/>
                  </a:lnTo>
                  <a:lnTo>
                    <a:pt x="18" y="25"/>
                  </a:lnTo>
                  <a:lnTo>
                    <a:pt x="39" y="35"/>
                  </a:lnTo>
                  <a:lnTo>
                    <a:pt x="61" y="43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35" y="7"/>
                  </a:lnTo>
                  <a:lnTo>
                    <a:pt x="13" y="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4" name="Freeform 144"/>
            <p:cNvSpPr>
              <a:spLocks/>
            </p:cNvSpPr>
            <p:nvPr/>
          </p:nvSpPr>
          <p:spPr bwMode="auto">
            <a:xfrm>
              <a:off x="885" y="3819"/>
              <a:ext cx="43" cy="89"/>
            </a:xfrm>
            <a:custGeom>
              <a:avLst/>
              <a:gdLst>
                <a:gd name="T0" fmla="*/ 30 w 43"/>
                <a:gd name="T1" fmla="*/ 0 h 89"/>
                <a:gd name="T2" fmla="*/ 8 w 43"/>
                <a:gd name="T3" fmla="*/ 10 h 89"/>
                <a:gd name="T4" fmla="*/ 0 w 43"/>
                <a:gd name="T5" fmla="*/ 21 h 89"/>
                <a:gd name="T6" fmla="*/ 0 w 43"/>
                <a:gd name="T7" fmla="*/ 35 h 89"/>
                <a:gd name="T8" fmla="*/ 8 w 43"/>
                <a:gd name="T9" fmla="*/ 68 h 89"/>
                <a:gd name="T10" fmla="*/ 8 w 43"/>
                <a:gd name="T11" fmla="*/ 78 h 89"/>
                <a:gd name="T12" fmla="*/ 4 w 43"/>
                <a:gd name="T13" fmla="*/ 89 h 89"/>
                <a:gd name="T14" fmla="*/ 26 w 43"/>
                <a:gd name="T15" fmla="*/ 68 h 89"/>
                <a:gd name="T16" fmla="*/ 43 w 43"/>
                <a:gd name="T17" fmla="*/ 43 h 89"/>
                <a:gd name="T18" fmla="*/ 43 w 43"/>
                <a:gd name="T19" fmla="*/ 21 h 89"/>
                <a:gd name="T20" fmla="*/ 43 w 43"/>
                <a:gd name="T21" fmla="*/ 10 h 89"/>
                <a:gd name="T22" fmla="*/ 30 w 43"/>
                <a:gd name="T23" fmla="*/ 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89">
                  <a:moveTo>
                    <a:pt x="30" y="0"/>
                  </a:moveTo>
                  <a:lnTo>
                    <a:pt x="8" y="10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8" y="68"/>
                  </a:lnTo>
                  <a:lnTo>
                    <a:pt x="8" y="78"/>
                  </a:lnTo>
                  <a:lnTo>
                    <a:pt x="4" y="89"/>
                  </a:lnTo>
                  <a:lnTo>
                    <a:pt x="26" y="68"/>
                  </a:lnTo>
                  <a:lnTo>
                    <a:pt x="43" y="43"/>
                  </a:lnTo>
                  <a:lnTo>
                    <a:pt x="43" y="21"/>
                  </a:lnTo>
                  <a:lnTo>
                    <a:pt x="43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5" name="Freeform 145"/>
            <p:cNvSpPr>
              <a:spLocks/>
            </p:cNvSpPr>
            <p:nvPr/>
          </p:nvSpPr>
          <p:spPr bwMode="auto">
            <a:xfrm>
              <a:off x="271" y="2942"/>
              <a:ext cx="51" cy="89"/>
            </a:xfrm>
            <a:custGeom>
              <a:avLst/>
              <a:gdLst>
                <a:gd name="T0" fmla="*/ 17 w 51"/>
                <a:gd name="T1" fmla="*/ 0 h 89"/>
                <a:gd name="T2" fmla="*/ 0 w 51"/>
                <a:gd name="T3" fmla="*/ 17 h 89"/>
                <a:gd name="T4" fmla="*/ 0 w 51"/>
                <a:gd name="T5" fmla="*/ 32 h 89"/>
                <a:gd name="T6" fmla="*/ 8 w 51"/>
                <a:gd name="T7" fmla="*/ 43 h 89"/>
                <a:gd name="T8" fmla="*/ 34 w 51"/>
                <a:gd name="T9" fmla="*/ 68 h 89"/>
                <a:gd name="T10" fmla="*/ 43 w 51"/>
                <a:gd name="T11" fmla="*/ 78 h 89"/>
                <a:gd name="T12" fmla="*/ 43 w 51"/>
                <a:gd name="T13" fmla="*/ 89 h 89"/>
                <a:gd name="T14" fmla="*/ 47 w 51"/>
                <a:gd name="T15" fmla="*/ 60 h 89"/>
                <a:gd name="T16" fmla="*/ 51 w 51"/>
                <a:gd name="T17" fmla="*/ 35 h 89"/>
                <a:gd name="T18" fmla="*/ 38 w 51"/>
                <a:gd name="T19" fmla="*/ 14 h 89"/>
                <a:gd name="T20" fmla="*/ 17 w 51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1" h="89">
                  <a:moveTo>
                    <a:pt x="17" y="0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8" y="43"/>
                  </a:lnTo>
                  <a:lnTo>
                    <a:pt x="34" y="68"/>
                  </a:lnTo>
                  <a:lnTo>
                    <a:pt x="43" y="78"/>
                  </a:lnTo>
                  <a:lnTo>
                    <a:pt x="43" y="89"/>
                  </a:lnTo>
                  <a:lnTo>
                    <a:pt x="47" y="60"/>
                  </a:lnTo>
                  <a:lnTo>
                    <a:pt x="51" y="35"/>
                  </a:lnTo>
                  <a:lnTo>
                    <a:pt x="38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6" name="Freeform 146"/>
            <p:cNvSpPr>
              <a:spLocks/>
            </p:cNvSpPr>
            <p:nvPr/>
          </p:nvSpPr>
          <p:spPr bwMode="auto">
            <a:xfrm>
              <a:off x="941" y="3693"/>
              <a:ext cx="107" cy="93"/>
            </a:xfrm>
            <a:custGeom>
              <a:avLst/>
              <a:gdLst>
                <a:gd name="T0" fmla="*/ 103 w 107"/>
                <a:gd name="T1" fmla="*/ 93 h 93"/>
                <a:gd name="T2" fmla="*/ 90 w 107"/>
                <a:gd name="T3" fmla="*/ 90 h 93"/>
                <a:gd name="T4" fmla="*/ 64 w 107"/>
                <a:gd name="T5" fmla="*/ 76 h 93"/>
                <a:gd name="T6" fmla="*/ 51 w 107"/>
                <a:gd name="T7" fmla="*/ 65 h 93"/>
                <a:gd name="T8" fmla="*/ 38 w 107"/>
                <a:gd name="T9" fmla="*/ 47 h 93"/>
                <a:gd name="T10" fmla="*/ 21 w 107"/>
                <a:gd name="T11" fmla="*/ 25 h 93"/>
                <a:gd name="T12" fmla="*/ 0 w 107"/>
                <a:gd name="T13" fmla="*/ 0 h 93"/>
                <a:gd name="T14" fmla="*/ 43 w 107"/>
                <a:gd name="T15" fmla="*/ 25 h 93"/>
                <a:gd name="T16" fmla="*/ 81 w 107"/>
                <a:gd name="T17" fmla="*/ 47 h 93"/>
                <a:gd name="T18" fmla="*/ 103 w 107"/>
                <a:gd name="T19" fmla="*/ 68 h 93"/>
                <a:gd name="T20" fmla="*/ 107 w 107"/>
                <a:gd name="T21" fmla="*/ 79 h 93"/>
                <a:gd name="T22" fmla="*/ 103 w 10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" h="93">
                  <a:moveTo>
                    <a:pt x="103" y="93"/>
                  </a:moveTo>
                  <a:lnTo>
                    <a:pt x="90" y="90"/>
                  </a:lnTo>
                  <a:lnTo>
                    <a:pt x="64" y="76"/>
                  </a:lnTo>
                  <a:lnTo>
                    <a:pt x="51" y="65"/>
                  </a:lnTo>
                  <a:lnTo>
                    <a:pt x="38" y="47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43" y="25"/>
                  </a:lnTo>
                  <a:lnTo>
                    <a:pt x="81" y="47"/>
                  </a:lnTo>
                  <a:lnTo>
                    <a:pt x="103" y="68"/>
                  </a:lnTo>
                  <a:lnTo>
                    <a:pt x="107" y="79"/>
                  </a:lnTo>
                  <a:lnTo>
                    <a:pt x="103" y="9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7" name="Freeform 147"/>
            <p:cNvSpPr>
              <a:spLocks/>
            </p:cNvSpPr>
            <p:nvPr/>
          </p:nvSpPr>
          <p:spPr bwMode="auto">
            <a:xfrm>
              <a:off x="455" y="3568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5 w 39"/>
                <a:gd name="T17" fmla="*/ 29 h 86"/>
                <a:gd name="T18" fmla="*/ 26 w 39"/>
                <a:gd name="T19" fmla="*/ 14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5" y="29"/>
                  </a:lnTo>
                  <a:lnTo>
                    <a:pt x="26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8" name="Freeform 148"/>
            <p:cNvSpPr>
              <a:spLocks/>
            </p:cNvSpPr>
            <p:nvPr/>
          </p:nvSpPr>
          <p:spPr bwMode="auto">
            <a:xfrm>
              <a:off x="318" y="3378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77 w 103"/>
                <a:gd name="T3" fmla="*/ 0 h 43"/>
                <a:gd name="T4" fmla="*/ 64 w 103"/>
                <a:gd name="T5" fmla="*/ 0 h 43"/>
                <a:gd name="T6" fmla="*/ 47 w 103"/>
                <a:gd name="T7" fmla="*/ 7 h 43"/>
                <a:gd name="T8" fmla="*/ 21 w 103"/>
                <a:gd name="T9" fmla="*/ 29 h 43"/>
                <a:gd name="T10" fmla="*/ 8 w 103"/>
                <a:gd name="T11" fmla="*/ 36 h 43"/>
                <a:gd name="T12" fmla="*/ 0 w 103"/>
                <a:gd name="T13" fmla="*/ 40 h 43"/>
                <a:gd name="T14" fmla="*/ 34 w 103"/>
                <a:gd name="T15" fmla="*/ 43 h 43"/>
                <a:gd name="T16" fmla="*/ 64 w 103"/>
                <a:gd name="T17" fmla="*/ 40 h 43"/>
                <a:gd name="T18" fmla="*/ 86 w 103"/>
                <a:gd name="T19" fmla="*/ 33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3">
                  <a:moveTo>
                    <a:pt x="103" y="11"/>
                  </a:moveTo>
                  <a:lnTo>
                    <a:pt x="77" y="0"/>
                  </a:lnTo>
                  <a:lnTo>
                    <a:pt x="64" y="0"/>
                  </a:lnTo>
                  <a:lnTo>
                    <a:pt x="47" y="7"/>
                  </a:lnTo>
                  <a:lnTo>
                    <a:pt x="21" y="29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34" y="43"/>
                  </a:lnTo>
                  <a:lnTo>
                    <a:pt x="64" y="40"/>
                  </a:lnTo>
                  <a:lnTo>
                    <a:pt x="86" y="33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9" name="Freeform 149"/>
            <p:cNvSpPr>
              <a:spLocks/>
            </p:cNvSpPr>
            <p:nvPr/>
          </p:nvSpPr>
          <p:spPr bwMode="auto">
            <a:xfrm>
              <a:off x="1521" y="3722"/>
              <a:ext cx="38" cy="86"/>
            </a:xfrm>
            <a:custGeom>
              <a:avLst/>
              <a:gdLst>
                <a:gd name="T0" fmla="*/ 8 w 38"/>
                <a:gd name="T1" fmla="*/ 0 h 86"/>
                <a:gd name="T2" fmla="*/ 4 w 38"/>
                <a:gd name="T3" fmla="*/ 18 h 86"/>
                <a:gd name="T4" fmla="*/ 0 w 38"/>
                <a:gd name="T5" fmla="*/ 36 h 86"/>
                <a:gd name="T6" fmla="*/ 0 w 38"/>
                <a:gd name="T7" fmla="*/ 50 h 86"/>
                <a:gd name="T8" fmla="*/ 8 w 38"/>
                <a:gd name="T9" fmla="*/ 61 h 86"/>
                <a:gd name="T10" fmla="*/ 17 w 38"/>
                <a:gd name="T11" fmla="*/ 75 h 86"/>
                <a:gd name="T12" fmla="*/ 38 w 38"/>
                <a:gd name="T13" fmla="*/ 86 h 86"/>
                <a:gd name="T14" fmla="*/ 38 w 38"/>
                <a:gd name="T15" fmla="*/ 54 h 86"/>
                <a:gd name="T16" fmla="*/ 34 w 38"/>
                <a:gd name="T17" fmla="*/ 29 h 86"/>
                <a:gd name="T18" fmla="*/ 21 w 38"/>
                <a:gd name="T19" fmla="*/ 14 h 86"/>
                <a:gd name="T20" fmla="*/ 8 w 38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8" y="61"/>
                  </a:lnTo>
                  <a:lnTo>
                    <a:pt x="17" y="75"/>
                  </a:lnTo>
                  <a:lnTo>
                    <a:pt x="38" y="86"/>
                  </a:lnTo>
                  <a:lnTo>
                    <a:pt x="38" y="54"/>
                  </a:lnTo>
                  <a:lnTo>
                    <a:pt x="34" y="29"/>
                  </a:lnTo>
                  <a:lnTo>
                    <a:pt x="21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0" name="Freeform 150"/>
            <p:cNvSpPr>
              <a:spLocks/>
            </p:cNvSpPr>
            <p:nvPr/>
          </p:nvSpPr>
          <p:spPr bwMode="auto">
            <a:xfrm>
              <a:off x="1112" y="3643"/>
              <a:ext cx="108" cy="90"/>
            </a:xfrm>
            <a:custGeom>
              <a:avLst/>
              <a:gdLst>
                <a:gd name="T0" fmla="*/ 104 w 108"/>
                <a:gd name="T1" fmla="*/ 90 h 90"/>
                <a:gd name="T2" fmla="*/ 86 w 108"/>
                <a:gd name="T3" fmla="*/ 86 h 90"/>
                <a:gd name="T4" fmla="*/ 65 w 108"/>
                <a:gd name="T5" fmla="*/ 72 h 90"/>
                <a:gd name="T6" fmla="*/ 52 w 108"/>
                <a:gd name="T7" fmla="*/ 61 h 90"/>
                <a:gd name="T8" fmla="*/ 35 w 108"/>
                <a:gd name="T9" fmla="*/ 43 h 90"/>
                <a:gd name="T10" fmla="*/ 18 w 108"/>
                <a:gd name="T11" fmla="*/ 25 h 90"/>
                <a:gd name="T12" fmla="*/ 0 w 108"/>
                <a:gd name="T13" fmla="*/ 0 h 90"/>
                <a:gd name="T14" fmla="*/ 43 w 108"/>
                <a:gd name="T15" fmla="*/ 22 h 90"/>
                <a:gd name="T16" fmla="*/ 78 w 108"/>
                <a:gd name="T17" fmla="*/ 43 h 90"/>
                <a:gd name="T18" fmla="*/ 104 w 108"/>
                <a:gd name="T19" fmla="*/ 65 h 90"/>
                <a:gd name="T20" fmla="*/ 108 w 108"/>
                <a:gd name="T21" fmla="*/ 75 h 90"/>
                <a:gd name="T22" fmla="*/ 104 w 108"/>
                <a:gd name="T23" fmla="*/ 90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" h="90">
                  <a:moveTo>
                    <a:pt x="104" y="90"/>
                  </a:moveTo>
                  <a:lnTo>
                    <a:pt x="86" y="86"/>
                  </a:lnTo>
                  <a:lnTo>
                    <a:pt x="65" y="72"/>
                  </a:lnTo>
                  <a:lnTo>
                    <a:pt x="52" y="61"/>
                  </a:lnTo>
                  <a:lnTo>
                    <a:pt x="35" y="43"/>
                  </a:lnTo>
                  <a:lnTo>
                    <a:pt x="18" y="25"/>
                  </a:lnTo>
                  <a:lnTo>
                    <a:pt x="0" y="0"/>
                  </a:lnTo>
                  <a:lnTo>
                    <a:pt x="43" y="22"/>
                  </a:lnTo>
                  <a:lnTo>
                    <a:pt x="78" y="43"/>
                  </a:lnTo>
                  <a:lnTo>
                    <a:pt x="104" y="65"/>
                  </a:lnTo>
                  <a:lnTo>
                    <a:pt x="108" y="7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1" name="Freeform 151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86 w 86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86" y="7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2" name="Freeform 152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3" name="Freeform 153"/>
            <p:cNvSpPr>
              <a:spLocks/>
            </p:cNvSpPr>
            <p:nvPr/>
          </p:nvSpPr>
          <p:spPr bwMode="auto">
            <a:xfrm>
              <a:off x="988" y="3751"/>
              <a:ext cx="43" cy="75"/>
            </a:xfrm>
            <a:custGeom>
              <a:avLst/>
              <a:gdLst>
                <a:gd name="T0" fmla="*/ 9 w 43"/>
                <a:gd name="T1" fmla="*/ 0 h 75"/>
                <a:gd name="T2" fmla="*/ 0 w 43"/>
                <a:gd name="T3" fmla="*/ 14 h 75"/>
                <a:gd name="T4" fmla="*/ 0 w 43"/>
                <a:gd name="T5" fmla="*/ 25 h 75"/>
                <a:gd name="T6" fmla="*/ 4 w 43"/>
                <a:gd name="T7" fmla="*/ 32 h 75"/>
                <a:gd name="T8" fmla="*/ 30 w 43"/>
                <a:gd name="T9" fmla="*/ 50 h 75"/>
                <a:gd name="T10" fmla="*/ 34 w 43"/>
                <a:gd name="T11" fmla="*/ 61 h 75"/>
                <a:gd name="T12" fmla="*/ 34 w 43"/>
                <a:gd name="T13" fmla="*/ 75 h 75"/>
                <a:gd name="T14" fmla="*/ 43 w 43"/>
                <a:gd name="T15" fmla="*/ 50 h 75"/>
                <a:gd name="T16" fmla="*/ 43 w 43"/>
                <a:gd name="T17" fmla="*/ 32 h 75"/>
                <a:gd name="T18" fmla="*/ 39 w 43"/>
                <a:gd name="T19" fmla="*/ 18 h 75"/>
                <a:gd name="T20" fmla="*/ 26 w 43"/>
                <a:gd name="T21" fmla="*/ 7 h 75"/>
                <a:gd name="T22" fmla="*/ 9 w 43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5">
                  <a:moveTo>
                    <a:pt x="9" y="0"/>
                  </a:moveTo>
                  <a:lnTo>
                    <a:pt x="0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30" y="50"/>
                  </a:lnTo>
                  <a:lnTo>
                    <a:pt x="34" y="61"/>
                  </a:lnTo>
                  <a:lnTo>
                    <a:pt x="34" y="75"/>
                  </a:lnTo>
                  <a:lnTo>
                    <a:pt x="43" y="50"/>
                  </a:lnTo>
                  <a:lnTo>
                    <a:pt x="43" y="32"/>
                  </a:lnTo>
                  <a:lnTo>
                    <a:pt x="39" y="18"/>
                  </a:lnTo>
                  <a:lnTo>
                    <a:pt x="2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4" name="Freeform 154"/>
            <p:cNvSpPr>
              <a:spLocks/>
            </p:cNvSpPr>
            <p:nvPr/>
          </p:nvSpPr>
          <p:spPr bwMode="auto">
            <a:xfrm>
              <a:off x="1482" y="3654"/>
              <a:ext cx="64" cy="61"/>
            </a:xfrm>
            <a:custGeom>
              <a:avLst/>
              <a:gdLst>
                <a:gd name="T0" fmla="*/ 0 w 64"/>
                <a:gd name="T1" fmla="*/ 61 h 61"/>
                <a:gd name="T2" fmla="*/ 21 w 64"/>
                <a:gd name="T3" fmla="*/ 61 h 61"/>
                <a:gd name="T4" fmla="*/ 30 w 64"/>
                <a:gd name="T5" fmla="*/ 54 h 61"/>
                <a:gd name="T6" fmla="*/ 34 w 64"/>
                <a:gd name="T7" fmla="*/ 47 h 61"/>
                <a:gd name="T8" fmla="*/ 39 w 64"/>
                <a:gd name="T9" fmla="*/ 21 h 61"/>
                <a:gd name="T10" fmla="*/ 47 w 64"/>
                <a:gd name="T11" fmla="*/ 11 h 61"/>
                <a:gd name="T12" fmla="*/ 64 w 64"/>
                <a:gd name="T13" fmla="*/ 0 h 61"/>
                <a:gd name="T14" fmla="*/ 34 w 64"/>
                <a:gd name="T15" fmla="*/ 11 h 61"/>
                <a:gd name="T16" fmla="*/ 13 w 64"/>
                <a:gd name="T17" fmla="*/ 18 h 61"/>
                <a:gd name="T18" fmla="*/ 0 w 64"/>
                <a:gd name="T19" fmla="*/ 32 h 61"/>
                <a:gd name="T20" fmla="*/ 0 w 64"/>
                <a:gd name="T21" fmla="*/ 43 h 61"/>
                <a:gd name="T22" fmla="*/ 0 w 64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61">
                  <a:moveTo>
                    <a:pt x="0" y="61"/>
                  </a:moveTo>
                  <a:lnTo>
                    <a:pt x="21" y="61"/>
                  </a:lnTo>
                  <a:lnTo>
                    <a:pt x="30" y="54"/>
                  </a:lnTo>
                  <a:lnTo>
                    <a:pt x="34" y="47"/>
                  </a:lnTo>
                  <a:lnTo>
                    <a:pt x="39" y="21"/>
                  </a:lnTo>
                  <a:lnTo>
                    <a:pt x="47" y="11"/>
                  </a:lnTo>
                  <a:lnTo>
                    <a:pt x="64" y="0"/>
                  </a:lnTo>
                  <a:lnTo>
                    <a:pt x="34" y="11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5" name="Freeform 155"/>
            <p:cNvSpPr>
              <a:spLocks/>
            </p:cNvSpPr>
            <p:nvPr/>
          </p:nvSpPr>
          <p:spPr bwMode="auto">
            <a:xfrm>
              <a:off x="1022" y="3686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2 w 60"/>
                <a:gd name="T3" fmla="*/ 58 h 61"/>
                <a:gd name="T4" fmla="*/ 30 w 60"/>
                <a:gd name="T5" fmla="*/ 54 h 61"/>
                <a:gd name="T6" fmla="*/ 35 w 60"/>
                <a:gd name="T7" fmla="*/ 43 h 61"/>
                <a:gd name="T8" fmla="*/ 39 w 60"/>
                <a:gd name="T9" fmla="*/ 22 h 61"/>
                <a:gd name="T10" fmla="*/ 43 w 60"/>
                <a:gd name="T11" fmla="*/ 11 h 61"/>
                <a:gd name="T12" fmla="*/ 60 w 60"/>
                <a:gd name="T13" fmla="*/ 0 h 61"/>
                <a:gd name="T14" fmla="*/ 35 w 60"/>
                <a:gd name="T15" fmla="*/ 11 h 61"/>
                <a:gd name="T16" fmla="*/ 13 w 60"/>
                <a:gd name="T17" fmla="*/ 18 h 61"/>
                <a:gd name="T18" fmla="*/ 5 w 60"/>
                <a:gd name="T19" fmla="*/ 32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22" y="58"/>
                  </a:lnTo>
                  <a:lnTo>
                    <a:pt x="30" y="54"/>
                  </a:lnTo>
                  <a:lnTo>
                    <a:pt x="35" y="43"/>
                  </a:lnTo>
                  <a:lnTo>
                    <a:pt x="39" y="22"/>
                  </a:lnTo>
                  <a:lnTo>
                    <a:pt x="43" y="11"/>
                  </a:lnTo>
                  <a:lnTo>
                    <a:pt x="60" y="0"/>
                  </a:lnTo>
                  <a:lnTo>
                    <a:pt x="35" y="11"/>
                  </a:lnTo>
                  <a:lnTo>
                    <a:pt x="13" y="18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6" name="Freeform 156"/>
            <p:cNvSpPr>
              <a:spLocks/>
            </p:cNvSpPr>
            <p:nvPr/>
          </p:nvSpPr>
          <p:spPr bwMode="auto">
            <a:xfrm>
              <a:off x="829" y="3872"/>
              <a:ext cx="94" cy="133"/>
            </a:xfrm>
            <a:custGeom>
              <a:avLst/>
              <a:gdLst>
                <a:gd name="T0" fmla="*/ 9 w 94"/>
                <a:gd name="T1" fmla="*/ 0 h 133"/>
                <a:gd name="T2" fmla="*/ 17 w 94"/>
                <a:gd name="T3" fmla="*/ 0 h 133"/>
                <a:gd name="T4" fmla="*/ 30 w 94"/>
                <a:gd name="T5" fmla="*/ 8 h 133"/>
                <a:gd name="T6" fmla="*/ 43 w 94"/>
                <a:gd name="T7" fmla="*/ 22 h 133"/>
                <a:gd name="T8" fmla="*/ 60 w 94"/>
                <a:gd name="T9" fmla="*/ 43 h 133"/>
                <a:gd name="T10" fmla="*/ 86 w 94"/>
                <a:gd name="T11" fmla="*/ 93 h 133"/>
                <a:gd name="T12" fmla="*/ 94 w 94"/>
                <a:gd name="T13" fmla="*/ 115 h 133"/>
                <a:gd name="T14" fmla="*/ 94 w 94"/>
                <a:gd name="T15" fmla="*/ 133 h 133"/>
                <a:gd name="T16" fmla="*/ 56 w 94"/>
                <a:gd name="T17" fmla="*/ 108 h 133"/>
                <a:gd name="T18" fmla="*/ 17 w 94"/>
                <a:gd name="T19" fmla="*/ 72 h 133"/>
                <a:gd name="T20" fmla="*/ 9 w 94"/>
                <a:gd name="T21" fmla="*/ 54 h 133"/>
                <a:gd name="T22" fmla="*/ 0 w 94"/>
                <a:gd name="T23" fmla="*/ 36 h 133"/>
                <a:gd name="T24" fmla="*/ 0 w 94"/>
                <a:gd name="T25" fmla="*/ 18 h 133"/>
                <a:gd name="T26" fmla="*/ 9 w 94"/>
                <a:gd name="T27" fmla="*/ 0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33">
                  <a:moveTo>
                    <a:pt x="9" y="0"/>
                  </a:moveTo>
                  <a:lnTo>
                    <a:pt x="17" y="0"/>
                  </a:lnTo>
                  <a:lnTo>
                    <a:pt x="30" y="8"/>
                  </a:lnTo>
                  <a:lnTo>
                    <a:pt x="43" y="22"/>
                  </a:lnTo>
                  <a:lnTo>
                    <a:pt x="60" y="43"/>
                  </a:lnTo>
                  <a:lnTo>
                    <a:pt x="86" y="93"/>
                  </a:lnTo>
                  <a:lnTo>
                    <a:pt x="94" y="115"/>
                  </a:lnTo>
                  <a:lnTo>
                    <a:pt x="94" y="133"/>
                  </a:lnTo>
                  <a:lnTo>
                    <a:pt x="56" y="108"/>
                  </a:lnTo>
                  <a:lnTo>
                    <a:pt x="17" y="72"/>
                  </a:lnTo>
                  <a:lnTo>
                    <a:pt x="9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7" name="Freeform 157"/>
            <p:cNvSpPr>
              <a:spLocks/>
            </p:cNvSpPr>
            <p:nvPr/>
          </p:nvSpPr>
          <p:spPr bwMode="auto">
            <a:xfrm>
              <a:off x="580" y="3572"/>
              <a:ext cx="73" cy="68"/>
            </a:xfrm>
            <a:custGeom>
              <a:avLst/>
              <a:gdLst>
                <a:gd name="T0" fmla="*/ 0 w 73"/>
                <a:gd name="T1" fmla="*/ 0 h 68"/>
                <a:gd name="T2" fmla="*/ 26 w 73"/>
                <a:gd name="T3" fmla="*/ 0 h 68"/>
                <a:gd name="T4" fmla="*/ 39 w 73"/>
                <a:gd name="T5" fmla="*/ 7 h 68"/>
                <a:gd name="T6" fmla="*/ 47 w 73"/>
                <a:gd name="T7" fmla="*/ 21 h 68"/>
                <a:gd name="T8" fmla="*/ 60 w 73"/>
                <a:gd name="T9" fmla="*/ 50 h 68"/>
                <a:gd name="T10" fmla="*/ 64 w 73"/>
                <a:gd name="T11" fmla="*/ 61 h 68"/>
                <a:gd name="T12" fmla="*/ 73 w 73"/>
                <a:gd name="T13" fmla="*/ 68 h 68"/>
                <a:gd name="T14" fmla="*/ 43 w 73"/>
                <a:gd name="T15" fmla="*/ 57 h 68"/>
                <a:gd name="T16" fmla="*/ 17 w 73"/>
                <a:gd name="T17" fmla="*/ 43 h 68"/>
                <a:gd name="T18" fmla="*/ 0 w 73"/>
                <a:gd name="T19" fmla="*/ 25 h 68"/>
                <a:gd name="T20" fmla="*/ 0 w 73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" h="68">
                  <a:moveTo>
                    <a:pt x="0" y="0"/>
                  </a:moveTo>
                  <a:lnTo>
                    <a:pt x="26" y="0"/>
                  </a:lnTo>
                  <a:lnTo>
                    <a:pt x="39" y="7"/>
                  </a:lnTo>
                  <a:lnTo>
                    <a:pt x="47" y="21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3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8" name="Freeform 158"/>
            <p:cNvSpPr>
              <a:spLocks/>
            </p:cNvSpPr>
            <p:nvPr/>
          </p:nvSpPr>
          <p:spPr bwMode="auto">
            <a:xfrm>
              <a:off x="378" y="2752"/>
              <a:ext cx="99" cy="75"/>
            </a:xfrm>
            <a:custGeom>
              <a:avLst/>
              <a:gdLst>
                <a:gd name="T0" fmla="*/ 94 w 99"/>
                <a:gd name="T1" fmla="*/ 71 h 75"/>
                <a:gd name="T2" fmla="*/ 90 w 99"/>
                <a:gd name="T3" fmla="*/ 75 h 75"/>
                <a:gd name="T4" fmla="*/ 77 w 99"/>
                <a:gd name="T5" fmla="*/ 75 h 75"/>
                <a:gd name="T6" fmla="*/ 69 w 99"/>
                <a:gd name="T7" fmla="*/ 71 h 75"/>
                <a:gd name="T8" fmla="*/ 60 w 99"/>
                <a:gd name="T9" fmla="*/ 64 h 75"/>
                <a:gd name="T10" fmla="*/ 30 w 99"/>
                <a:gd name="T11" fmla="*/ 39 h 75"/>
                <a:gd name="T12" fmla="*/ 0 w 99"/>
                <a:gd name="T13" fmla="*/ 0 h 75"/>
                <a:gd name="T14" fmla="*/ 34 w 99"/>
                <a:gd name="T15" fmla="*/ 14 h 75"/>
                <a:gd name="T16" fmla="*/ 69 w 99"/>
                <a:gd name="T17" fmla="*/ 32 h 75"/>
                <a:gd name="T18" fmla="*/ 94 w 99"/>
                <a:gd name="T19" fmla="*/ 57 h 75"/>
                <a:gd name="T20" fmla="*/ 99 w 99"/>
                <a:gd name="T21" fmla="*/ 64 h 75"/>
                <a:gd name="T22" fmla="*/ 94 w 99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75">
                  <a:moveTo>
                    <a:pt x="94" y="71"/>
                  </a:moveTo>
                  <a:lnTo>
                    <a:pt x="90" y="75"/>
                  </a:lnTo>
                  <a:lnTo>
                    <a:pt x="77" y="75"/>
                  </a:lnTo>
                  <a:lnTo>
                    <a:pt x="69" y="71"/>
                  </a:lnTo>
                  <a:lnTo>
                    <a:pt x="60" y="64"/>
                  </a:lnTo>
                  <a:lnTo>
                    <a:pt x="30" y="39"/>
                  </a:lnTo>
                  <a:lnTo>
                    <a:pt x="0" y="0"/>
                  </a:lnTo>
                  <a:lnTo>
                    <a:pt x="34" y="14"/>
                  </a:lnTo>
                  <a:lnTo>
                    <a:pt x="69" y="32"/>
                  </a:lnTo>
                  <a:lnTo>
                    <a:pt x="94" y="57"/>
                  </a:lnTo>
                  <a:lnTo>
                    <a:pt x="99" y="64"/>
                  </a:lnTo>
                  <a:lnTo>
                    <a:pt x="94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9" name="Freeform 159"/>
            <p:cNvSpPr>
              <a:spLocks/>
            </p:cNvSpPr>
            <p:nvPr/>
          </p:nvSpPr>
          <p:spPr bwMode="auto">
            <a:xfrm>
              <a:off x="73" y="3214"/>
              <a:ext cx="64" cy="71"/>
            </a:xfrm>
            <a:custGeom>
              <a:avLst/>
              <a:gdLst>
                <a:gd name="T0" fmla="*/ 0 w 64"/>
                <a:gd name="T1" fmla="*/ 0 h 71"/>
                <a:gd name="T2" fmla="*/ 4 w 64"/>
                <a:gd name="T3" fmla="*/ 14 h 71"/>
                <a:gd name="T4" fmla="*/ 9 w 64"/>
                <a:gd name="T5" fmla="*/ 35 h 71"/>
                <a:gd name="T6" fmla="*/ 26 w 64"/>
                <a:gd name="T7" fmla="*/ 53 h 71"/>
                <a:gd name="T8" fmla="*/ 39 w 64"/>
                <a:gd name="T9" fmla="*/ 64 h 71"/>
                <a:gd name="T10" fmla="*/ 64 w 64"/>
                <a:gd name="T11" fmla="*/ 71 h 71"/>
                <a:gd name="T12" fmla="*/ 52 w 64"/>
                <a:gd name="T13" fmla="*/ 39 h 71"/>
                <a:gd name="T14" fmla="*/ 47 w 64"/>
                <a:gd name="T15" fmla="*/ 28 h 71"/>
                <a:gd name="T16" fmla="*/ 34 w 64"/>
                <a:gd name="T17" fmla="*/ 14 h 71"/>
                <a:gd name="T18" fmla="*/ 21 w 64"/>
                <a:gd name="T19" fmla="*/ 3 h 71"/>
                <a:gd name="T20" fmla="*/ 0 w 64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71">
                  <a:moveTo>
                    <a:pt x="0" y="0"/>
                  </a:moveTo>
                  <a:lnTo>
                    <a:pt x="4" y="14"/>
                  </a:lnTo>
                  <a:lnTo>
                    <a:pt x="9" y="35"/>
                  </a:lnTo>
                  <a:lnTo>
                    <a:pt x="26" y="53"/>
                  </a:lnTo>
                  <a:lnTo>
                    <a:pt x="39" y="64"/>
                  </a:lnTo>
                  <a:lnTo>
                    <a:pt x="64" y="71"/>
                  </a:lnTo>
                  <a:lnTo>
                    <a:pt x="52" y="39"/>
                  </a:lnTo>
                  <a:lnTo>
                    <a:pt x="47" y="28"/>
                  </a:lnTo>
                  <a:lnTo>
                    <a:pt x="34" y="14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0" name="Freeform 160"/>
            <p:cNvSpPr>
              <a:spLocks/>
            </p:cNvSpPr>
            <p:nvPr/>
          </p:nvSpPr>
          <p:spPr bwMode="auto">
            <a:xfrm>
              <a:off x="146" y="3160"/>
              <a:ext cx="43" cy="86"/>
            </a:xfrm>
            <a:custGeom>
              <a:avLst/>
              <a:gdLst>
                <a:gd name="T0" fmla="*/ 9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6 h 86"/>
                <a:gd name="T8" fmla="*/ 9 w 43"/>
                <a:gd name="T9" fmla="*/ 57 h 86"/>
                <a:gd name="T10" fmla="*/ 22 w 43"/>
                <a:gd name="T11" fmla="*/ 72 h 86"/>
                <a:gd name="T12" fmla="*/ 39 w 43"/>
                <a:gd name="T13" fmla="*/ 86 h 86"/>
                <a:gd name="T14" fmla="*/ 39 w 43"/>
                <a:gd name="T15" fmla="*/ 68 h 86"/>
                <a:gd name="T16" fmla="*/ 43 w 43"/>
                <a:gd name="T17" fmla="*/ 50 h 86"/>
                <a:gd name="T18" fmla="*/ 34 w 43"/>
                <a:gd name="T19" fmla="*/ 25 h 86"/>
                <a:gd name="T20" fmla="*/ 26 w 43"/>
                <a:gd name="T21" fmla="*/ 11 h 86"/>
                <a:gd name="T22" fmla="*/ 9 w 43"/>
                <a:gd name="T23" fmla="*/ 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86">
                  <a:moveTo>
                    <a:pt x="9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6"/>
                  </a:lnTo>
                  <a:lnTo>
                    <a:pt x="9" y="57"/>
                  </a:lnTo>
                  <a:lnTo>
                    <a:pt x="22" y="72"/>
                  </a:lnTo>
                  <a:lnTo>
                    <a:pt x="39" y="86"/>
                  </a:lnTo>
                  <a:lnTo>
                    <a:pt x="39" y="68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1" name="Freeform 161"/>
            <p:cNvSpPr>
              <a:spLocks/>
            </p:cNvSpPr>
            <p:nvPr/>
          </p:nvSpPr>
          <p:spPr bwMode="auto">
            <a:xfrm>
              <a:off x="3350" y="3733"/>
              <a:ext cx="39" cy="79"/>
            </a:xfrm>
            <a:custGeom>
              <a:avLst/>
              <a:gdLst>
                <a:gd name="T0" fmla="*/ 18 w 39"/>
                <a:gd name="T1" fmla="*/ 0 h 79"/>
                <a:gd name="T2" fmla="*/ 0 w 39"/>
                <a:gd name="T3" fmla="*/ 14 h 79"/>
                <a:gd name="T4" fmla="*/ 0 w 39"/>
                <a:gd name="T5" fmla="*/ 21 h 79"/>
                <a:gd name="T6" fmla="*/ 5 w 39"/>
                <a:gd name="T7" fmla="*/ 28 h 79"/>
                <a:gd name="T8" fmla="*/ 22 w 39"/>
                <a:gd name="T9" fmla="*/ 50 h 79"/>
                <a:gd name="T10" fmla="*/ 22 w 39"/>
                <a:gd name="T11" fmla="*/ 64 h 79"/>
                <a:gd name="T12" fmla="*/ 18 w 39"/>
                <a:gd name="T13" fmla="*/ 79 h 79"/>
                <a:gd name="T14" fmla="*/ 30 w 39"/>
                <a:gd name="T15" fmla="*/ 57 h 79"/>
                <a:gd name="T16" fmla="*/ 39 w 39"/>
                <a:gd name="T17" fmla="*/ 39 h 79"/>
                <a:gd name="T18" fmla="*/ 39 w 39"/>
                <a:gd name="T19" fmla="*/ 21 h 79"/>
                <a:gd name="T20" fmla="*/ 30 w 39"/>
                <a:gd name="T21" fmla="*/ 11 h 79"/>
                <a:gd name="T22" fmla="*/ 18 w 39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79">
                  <a:moveTo>
                    <a:pt x="18" y="0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22" y="50"/>
                  </a:lnTo>
                  <a:lnTo>
                    <a:pt x="22" y="64"/>
                  </a:lnTo>
                  <a:lnTo>
                    <a:pt x="18" y="79"/>
                  </a:lnTo>
                  <a:lnTo>
                    <a:pt x="30" y="57"/>
                  </a:lnTo>
                  <a:lnTo>
                    <a:pt x="39" y="39"/>
                  </a:lnTo>
                  <a:lnTo>
                    <a:pt x="39" y="21"/>
                  </a:lnTo>
                  <a:lnTo>
                    <a:pt x="3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2" name="Freeform 162"/>
            <p:cNvSpPr>
              <a:spLocks/>
            </p:cNvSpPr>
            <p:nvPr/>
          </p:nvSpPr>
          <p:spPr bwMode="auto">
            <a:xfrm>
              <a:off x="421" y="3178"/>
              <a:ext cx="90" cy="39"/>
            </a:xfrm>
            <a:custGeom>
              <a:avLst/>
              <a:gdLst>
                <a:gd name="T0" fmla="*/ 0 w 90"/>
                <a:gd name="T1" fmla="*/ 32 h 39"/>
                <a:gd name="T2" fmla="*/ 21 w 90"/>
                <a:gd name="T3" fmla="*/ 39 h 39"/>
                <a:gd name="T4" fmla="*/ 30 w 90"/>
                <a:gd name="T5" fmla="*/ 39 h 39"/>
                <a:gd name="T6" fmla="*/ 39 w 90"/>
                <a:gd name="T7" fmla="*/ 32 h 39"/>
                <a:gd name="T8" fmla="*/ 56 w 90"/>
                <a:gd name="T9" fmla="*/ 11 h 39"/>
                <a:gd name="T10" fmla="*/ 69 w 90"/>
                <a:gd name="T11" fmla="*/ 3 h 39"/>
                <a:gd name="T12" fmla="*/ 90 w 90"/>
                <a:gd name="T13" fmla="*/ 3 h 39"/>
                <a:gd name="T14" fmla="*/ 60 w 90"/>
                <a:gd name="T15" fmla="*/ 0 h 39"/>
                <a:gd name="T16" fmla="*/ 39 w 90"/>
                <a:gd name="T17" fmla="*/ 0 h 39"/>
                <a:gd name="T18" fmla="*/ 17 w 90"/>
                <a:gd name="T19" fmla="*/ 7 h 39"/>
                <a:gd name="T20" fmla="*/ 9 w 90"/>
                <a:gd name="T21" fmla="*/ 18 h 39"/>
                <a:gd name="T22" fmla="*/ 0 w 90"/>
                <a:gd name="T23" fmla="*/ 32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39">
                  <a:moveTo>
                    <a:pt x="0" y="32"/>
                  </a:moveTo>
                  <a:lnTo>
                    <a:pt x="21" y="39"/>
                  </a:lnTo>
                  <a:lnTo>
                    <a:pt x="30" y="39"/>
                  </a:lnTo>
                  <a:lnTo>
                    <a:pt x="39" y="32"/>
                  </a:lnTo>
                  <a:lnTo>
                    <a:pt x="56" y="11"/>
                  </a:lnTo>
                  <a:lnTo>
                    <a:pt x="69" y="3"/>
                  </a:lnTo>
                  <a:lnTo>
                    <a:pt x="90" y="3"/>
                  </a:lnTo>
                  <a:lnTo>
                    <a:pt x="60" y="0"/>
                  </a:lnTo>
                  <a:lnTo>
                    <a:pt x="39" y="0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3" name="Freeform 163"/>
            <p:cNvSpPr>
              <a:spLocks/>
            </p:cNvSpPr>
            <p:nvPr/>
          </p:nvSpPr>
          <p:spPr bwMode="auto">
            <a:xfrm>
              <a:off x="421" y="3217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9 w 94"/>
                <a:gd name="T7" fmla="*/ 32 h 36"/>
                <a:gd name="T8" fmla="*/ 60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9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0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9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4" name="Freeform 164"/>
            <p:cNvSpPr>
              <a:spLocks/>
            </p:cNvSpPr>
            <p:nvPr/>
          </p:nvSpPr>
          <p:spPr bwMode="auto">
            <a:xfrm>
              <a:off x="399" y="3185"/>
              <a:ext cx="31" cy="57"/>
            </a:xfrm>
            <a:custGeom>
              <a:avLst/>
              <a:gdLst>
                <a:gd name="T0" fmla="*/ 31 w 31"/>
                <a:gd name="T1" fmla="*/ 57 h 57"/>
                <a:gd name="T2" fmla="*/ 26 w 31"/>
                <a:gd name="T3" fmla="*/ 29 h 57"/>
                <a:gd name="T4" fmla="*/ 18 w 31"/>
                <a:gd name="T5" fmla="*/ 14 h 57"/>
                <a:gd name="T6" fmla="*/ 0 w 31"/>
                <a:gd name="T7" fmla="*/ 0 h 57"/>
                <a:gd name="T8" fmla="*/ 0 w 31"/>
                <a:gd name="T9" fmla="*/ 32 h 57"/>
                <a:gd name="T10" fmla="*/ 13 w 31"/>
                <a:gd name="T11" fmla="*/ 47 h 57"/>
                <a:gd name="T12" fmla="*/ 31 w 31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57">
                  <a:moveTo>
                    <a:pt x="31" y="57"/>
                  </a:moveTo>
                  <a:lnTo>
                    <a:pt x="26" y="29"/>
                  </a:lnTo>
                  <a:lnTo>
                    <a:pt x="18" y="14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4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5" name="Freeform 165"/>
            <p:cNvSpPr>
              <a:spLocks/>
            </p:cNvSpPr>
            <p:nvPr/>
          </p:nvSpPr>
          <p:spPr bwMode="auto">
            <a:xfrm>
              <a:off x="133" y="3106"/>
              <a:ext cx="35" cy="61"/>
            </a:xfrm>
            <a:custGeom>
              <a:avLst/>
              <a:gdLst>
                <a:gd name="T0" fmla="*/ 35 w 35"/>
                <a:gd name="T1" fmla="*/ 61 h 61"/>
                <a:gd name="T2" fmla="*/ 26 w 35"/>
                <a:gd name="T3" fmla="*/ 32 h 61"/>
                <a:gd name="T4" fmla="*/ 17 w 35"/>
                <a:gd name="T5" fmla="*/ 15 h 61"/>
                <a:gd name="T6" fmla="*/ 0 w 35"/>
                <a:gd name="T7" fmla="*/ 0 h 61"/>
                <a:gd name="T8" fmla="*/ 0 w 35"/>
                <a:gd name="T9" fmla="*/ 36 h 61"/>
                <a:gd name="T10" fmla="*/ 13 w 35"/>
                <a:gd name="T11" fmla="*/ 50 h 61"/>
                <a:gd name="T12" fmla="*/ 35 w 35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61">
                  <a:moveTo>
                    <a:pt x="35" y="61"/>
                  </a:moveTo>
                  <a:lnTo>
                    <a:pt x="26" y="32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3" y="50"/>
                  </a:lnTo>
                  <a:lnTo>
                    <a:pt x="35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6" name="Freeform 166"/>
            <p:cNvSpPr>
              <a:spLocks/>
            </p:cNvSpPr>
            <p:nvPr/>
          </p:nvSpPr>
          <p:spPr bwMode="auto">
            <a:xfrm>
              <a:off x="168" y="3246"/>
              <a:ext cx="47" cy="86"/>
            </a:xfrm>
            <a:custGeom>
              <a:avLst/>
              <a:gdLst>
                <a:gd name="T0" fmla="*/ 8 w 47"/>
                <a:gd name="T1" fmla="*/ 86 h 86"/>
                <a:gd name="T2" fmla="*/ 17 w 47"/>
                <a:gd name="T3" fmla="*/ 75 h 86"/>
                <a:gd name="T4" fmla="*/ 38 w 47"/>
                <a:gd name="T5" fmla="*/ 57 h 86"/>
                <a:gd name="T6" fmla="*/ 47 w 47"/>
                <a:gd name="T7" fmla="*/ 36 h 86"/>
                <a:gd name="T8" fmla="*/ 47 w 47"/>
                <a:gd name="T9" fmla="*/ 18 h 86"/>
                <a:gd name="T10" fmla="*/ 38 w 47"/>
                <a:gd name="T11" fmla="*/ 0 h 86"/>
                <a:gd name="T12" fmla="*/ 17 w 47"/>
                <a:gd name="T13" fmla="*/ 29 h 86"/>
                <a:gd name="T14" fmla="*/ 8 w 47"/>
                <a:gd name="T15" fmla="*/ 36 h 86"/>
                <a:gd name="T16" fmla="*/ 4 w 47"/>
                <a:gd name="T17" fmla="*/ 50 h 86"/>
                <a:gd name="T18" fmla="*/ 0 w 47"/>
                <a:gd name="T19" fmla="*/ 68 h 86"/>
                <a:gd name="T20" fmla="*/ 8 w 47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8" y="86"/>
                  </a:moveTo>
                  <a:lnTo>
                    <a:pt x="17" y="75"/>
                  </a:lnTo>
                  <a:lnTo>
                    <a:pt x="38" y="57"/>
                  </a:lnTo>
                  <a:lnTo>
                    <a:pt x="47" y="36"/>
                  </a:lnTo>
                  <a:lnTo>
                    <a:pt x="47" y="18"/>
                  </a:lnTo>
                  <a:lnTo>
                    <a:pt x="38" y="0"/>
                  </a:lnTo>
                  <a:lnTo>
                    <a:pt x="17" y="29"/>
                  </a:lnTo>
                  <a:lnTo>
                    <a:pt x="8" y="36"/>
                  </a:lnTo>
                  <a:lnTo>
                    <a:pt x="4" y="50"/>
                  </a:lnTo>
                  <a:lnTo>
                    <a:pt x="0" y="68"/>
                  </a:lnTo>
                  <a:lnTo>
                    <a:pt x="8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7" name="Freeform 167"/>
            <p:cNvSpPr>
              <a:spLocks/>
            </p:cNvSpPr>
            <p:nvPr/>
          </p:nvSpPr>
          <p:spPr bwMode="auto">
            <a:xfrm>
              <a:off x="189" y="3131"/>
              <a:ext cx="26" cy="65"/>
            </a:xfrm>
            <a:custGeom>
              <a:avLst/>
              <a:gdLst>
                <a:gd name="T0" fmla="*/ 13 w 26"/>
                <a:gd name="T1" fmla="*/ 65 h 65"/>
                <a:gd name="T2" fmla="*/ 26 w 26"/>
                <a:gd name="T3" fmla="*/ 36 h 65"/>
                <a:gd name="T4" fmla="*/ 26 w 26"/>
                <a:gd name="T5" fmla="*/ 22 h 65"/>
                <a:gd name="T6" fmla="*/ 17 w 26"/>
                <a:gd name="T7" fmla="*/ 0 h 65"/>
                <a:gd name="T8" fmla="*/ 0 w 26"/>
                <a:gd name="T9" fmla="*/ 33 h 65"/>
                <a:gd name="T10" fmla="*/ 4 w 26"/>
                <a:gd name="T11" fmla="*/ 50 h 65"/>
                <a:gd name="T12" fmla="*/ 13 w 26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5">
                  <a:moveTo>
                    <a:pt x="13" y="65"/>
                  </a:moveTo>
                  <a:lnTo>
                    <a:pt x="26" y="36"/>
                  </a:lnTo>
                  <a:lnTo>
                    <a:pt x="26" y="22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4" y="50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8" name="Freeform 168"/>
            <p:cNvSpPr>
              <a:spLocks/>
            </p:cNvSpPr>
            <p:nvPr/>
          </p:nvSpPr>
          <p:spPr bwMode="auto">
            <a:xfrm>
              <a:off x="1061" y="3769"/>
              <a:ext cx="60" cy="64"/>
            </a:xfrm>
            <a:custGeom>
              <a:avLst/>
              <a:gdLst>
                <a:gd name="T0" fmla="*/ 60 w 60"/>
                <a:gd name="T1" fmla="*/ 64 h 64"/>
                <a:gd name="T2" fmla="*/ 56 w 60"/>
                <a:gd name="T3" fmla="*/ 39 h 64"/>
                <a:gd name="T4" fmla="*/ 43 w 60"/>
                <a:gd name="T5" fmla="*/ 21 h 64"/>
                <a:gd name="T6" fmla="*/ 0 w 60"/>
                <a:gd name="T7" fmla="*/ 0 h 64"/>
                <a:gd name="T8" fmla="*/ 4 w 60"/>
                <a:gd name="T9" fmla="*/ 21 h 64"/>
                <a:gd name="T10" fmla="*/ 13 w 60"/>
                <a:gd name="T11" fmla="*/ 46 h 64"/>
                <a:gd name="T12" fmla="*/ 30 w 60"/>
                <a:gd name="T13" fmla="*/ 60 h 64"/>
                <a:gd name="T14" fmla="*/ 43 w 60"/>
                <a:gd name="T15" fmla="*/ 64 h 64"/>
                <a:gd name="T16" fmla="*/ 60 w 60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64">
                  <a:moveTo>
                    <a:pt x="60" y="64"/>
                  </a:moveTo>
                  <a:lnTo>
                    <a:pt x="56" y="39"/>
                  </a:lnTo>
                  <a:lnTo>
                    <a:pt x="43" y="21"/>
                  </a:lnTo>
                  <a:lnTo>
                    <a:pt x="0" y="0"/>
                  </a:lnTo>
                  <a:lnTo>
                    <a:pt x="4" y="21"/>
                  </a:lnTo>
                  <a:lnTo>
                    <a:pt x="13" y="46"/>
                  </a:lnTo>
                  <a:lnTo>
                    <a:pt x="30" y="60"/>
                  </a:lnTo>
                  <a:lnTo>
                    <a:pt x="43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9" name="Freeform 169"/>
            <p:cNvSpPr>
              <a:spLocks/>
            </p:cNvSpPr>
            <p:nvPr/>
          </p:nvSpPr>
          <p:spPr bwMode="auto">
            <a:xfrm>
              <a:off x="1641" y="3794"/>
              <a:ext cx="73" cy="150"/>
            </a:xfrm>
            <a:custGeom>
              <a:avLst/>
              <a:gdLst>
                <a:gd name="T0" fmla="*/ 60 w 73"/>
                <a:gd name="T1" fmla="*/ 0 h 150"/>
                <a:gd name="T2" fmla="*/ 51 w 73"/>
                <a:gd name="T3" fmla="*/ 3 h 150"/>
                <a:gd name="T4" fmla="*/ 38 w 73"/>
                <a:gd name="T5" fmla="*/ 18 h 150"/>
                <a:gd name="T6" fmla="*/ 26 w 73"/>
                <a:gd name="T7" fmla="*/ 35 h 150"/>
                <a:gd name="T8" fmla="*/ 17 w 73"/>
                <a:gd name="T9" fmla="*/ 60 h 150"/>
                <a:gd name="T10" fmla="*/ 0 w 73"/>
                <a:gd name="T11" fmla="*/ 111 h 150"/>
                <a:gd name="T12" fmla="*/ 0 w 73"/>
                <a:gd name="T13" fmla="*/ 132 h 150"/>
                <a:gd name="T14" fmla="*/ 8 w 73"/>
                <a:gd name="T15" fmla="*/ 150 h 150"/>
                <a:gd name="T16" fmla="*/ 17 w 73"/>
                <a:gd name="T17" fmla="*/ 114 h 150"/>
                <a:gd name="T18" fmla="*/ 26 w 73"/>
                <a:gd name="T19" fmla="*/ 96 h 150"/>
                <a:gd name="T20" fmla="*/ 34 w 73"/>
                <a:gd name="T21" fmla="*/ 82 h 150"/>
                <a:gd name="T22" fmla="*/ 47 w 73"/>
                <a:gd name="T23" fmla="*/ 64 h 150"/>
                <a:gd name="T24" fmla="*/ 64 w 73"/>
                <a:gd name="T25" fmla="*/ 39 h 150"/>
                <a:gd name="T26" fmla="*/ 73 w 73"/>
                <a:gd name="T27" fmla="*/ 14 h 150"/>
                <a:gd name="T28" fmla="*/ 69 w 73"/>
                <a:gd name="T29" fmla="*/ 3 h 150"/>
                <a:gd name="T30" fmla="*/ 60 w 73"/>
                <a:gd name="T31" fmla="*/ 0 h 1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" h="150">
                  <a:moveTo>
                    <a:pt x="60" y="0"/>
                  </a:moveTo>
                  <a:lnTo>
                    <a:pt x="51" y="3"/>
                  </a:lnTo>
                  <a:lnTo>
                    <a:pt x="38" y="18"/>
                  </a:lnTo>
                  <a:lnTo>
                    <a:pt x="26" y="35"/>
                  </a:lnTo>
                  <a:lnTo>
                    <a:pt x="17" y="60"/>
                  </a:lnTo>
                  <a:lnTo>
                    <a:pt x="0" y="111"/>
                  </a:lnTo>
                  <a:lnTo>
                    <a:pt x="0" y="132"/>
                  </a:lnTo>
                  <a:lnTo>
                    <a:pt x="8" y="150"/>
                  </a:lnTo>
                  <a:lnTo>
                    <a:pt x="17" y="114"/>
                  </a:lnTo>
                  <a:lnTo>
                    <a:pt x="26" y="96"/>
                  </a:lnTo>
                  <a:lnTo>
                    <a:pt x="34" y="82"/>
                  </a:lnTo>
                  <a:lnTo>
                    <a:pt x="47" y="64"/>
                  </a:lnTo>
                  <a:lnTo>
                    <a:pt x="64" y="39"/>
                  </a:lnTo>
                  <a:lnTo>
                    <a:pt x="73" y="14"/>
                  </a:lnTo>
                  <a:lnTo>
                    <a:pt x="69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0" name="Freeform 170"/>
            <p:cNvSpPr>
              <a:spLocks/>
            </p:cNvSpPr>
            <p:nvPr/>
          </p:nvSpPr>
          <p:spPr bwMode="auto">
            <a:xfrm>
              <a:off x="3131" y="3880"/>
              <a:ext cx="73" cy="21"/>
            </a:xfrm>
            <a:custGeom>
              <a:avLst/>
              <a:gdLst>
                <a:gd name="T0" fmla="*/ 0 w 73"/>
                <a:gd name="T1" fmla="*/ 21 h 21"/>
                <a:gd name="T2" fmla="*/ 35 w 73"/>
                <a:gd name="T3" fmla="*/ 21 h 21"/>
                <a:gd name="T4" fmla="*/ 56 w 73"/>
                <a:gd name="T5" fmla="*/ 14 h 21"/>
                <a:gd name="T6" fmla="*/ 73 w 73"/>
                <a:gd name="T7" fmla="*/ 0 h 21"/>
                <a:gd name="T8" fmla="*/ 30 w 73"/>
                <a:gd name="T9" fmla="*/ 0 h 21"/>
                <a:gd name="T10" fmla="*/ 13 w 73"/>
                <a:gd name="T11" fmla="*/ 7 h 21"/>
                <a:gd name="T12" fmla="*/ 0 w 73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1">
                  <a:moveTo>
                    <a:pt x="0" y="21"/>
                  </a:moveTo>
                  <a:lnTo>
                    <a:pt x="35" y="21"/>
                  </a:lnTo>
                  <a:lnTo>
                    <a:pt x="56" y="14"/>
                  </a:lnTo>
                  <a:lnTo>
                    <a:pt x="73" y="0"/>
                  </a:lnTo>
                  <a:lnTo>
                    <a:pt x="30" y="0"/>
                  </a:lnTo>
                  <a:lnTo>
                    <a:pt x="13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1" name="Freeform 171"/>
            <p:cNvSpPr>
              <a:spLocks/>
            </p:cNvSpPr>
            <p:nvPr/>
          </p:nvSpPr>
          <p:spPr bwMode="auto">
            <a:xfrm>
              <a:off x="404" y="3514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3 h 61"/>
                <a:gd name="T4" fmla="*/ 21 w 26"/>
                <a:gd name="T5" fmla="*/ 15 h 61"/>
                <a:gd name="T6" fmla="*/ 8 w 26"/>
                <a:gd name="T7" fmla="*/ 0 h 61"/>
                <a:gd name="T8" fmla="*/ 0 w 26"/>
                <a:gd name="T9" fmla="*/ 33 h 61"/>
                <a:gd name="T10" fmla="*/ 8 w 26"/>
                <a:gd name="T11" fmla="*/ 47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1">
                  <a:moveTo>
                    <a:pt x="26" y="61"/>
                  </a:moveTo>
                  <a:lnTo>
                    <a:pt x="26" y="33"/>
                  </a:lnTo>
                  <a:lnTo>
                    <a:pt x="21" y="15"/>
                  </a:lnTo>
                  <a:lnTo>
                    <a:pt x="8" y="0"/>
                  </a:lnTo>
                  <a:lnTo>
                    <a:pt x="0" y="33"/>
                  </a:lnTo>
                  <a:lnTo>
                    <a:pt x="8" y="47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2" name="Freeform 172"/>
            <p:cNvSpPr>
              <a:spLocks/>
            </p:cNvSpPr>
            <p:nvPr/>
          </p:nvSpPr>
          <p:spPr bwMode="auto">
            <a:xfrm>
              <a:off x="722" y="3790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57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0 h 86"/>
                <a:gd name="T16" fmla="*/ 34 w 43"/>
                <a:gd name="T17" fmla="*/ 25 h 86"/>
                <a:gd name="T18" fmla="*/ 25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57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5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3" name="Freeform 173"/>
            <p:cNvSpPr>
              <a:spLocks/>
            </p:cNvSpPr>
            <p:nvPr/>
          </p:nvSpPr>
          <p:spPr bwMode="auto">
            <a:xfrm>
              <a:off x="567" y="3436"/>
              <a:ext cx="69" cy="57"/>
            </a:xfrm>
            <a:custGeom>
              <a:avLst/>
              <a:gdLst>
                <a:gd name="T0" fmla="*/ 69 w 69"/>
                <a:gd name="T1" fmla="*/ 57 h 57"/>
                <a:gd name="T2" fmla="*/ 64 w 69"/>
                <a:gd name="T3" fmla="*/ 39 h 57"/>
                <a:gd name="T4" fmla="*/ 60 w 69"/>
                <a:gd name="T5" fmla="*/ 32 h 57"/>
                <a:gd name="T6" fmla="*/ 47 w 69"/>
                <a:gd name="T7" fmla="*/ 28 h 57"/>
                <a:gd name="T8" fmla="*/ 21 w 69"/>
                <a:gd name="T9" fmla="*/ 21 h 57"/>
                <a:gd name="T10" fmla="*/ 9 w 69"/>
                <a:gd name="T11" fmla="*/ 14 h 57"/>
                <a:gd name="T12" fmla="*/ 0 w 69"/>
                <a:gd name="T13" fmla="*/ 0 h 57"/>
                <a:gd name="T14" fmla="*/ 9 w 69"/>
                <a:gd name="T15" fmla="*/ 25 h 57"/>
                <a:gd name="T16" fmla="*/ 17 w 69"/>
                <a:gd name="T17" fmla="*/ 43 h 57"/>
                <a:gd name="T18" fmla="*/ 30 w 69"/>
                <a:gd name="T19" fmla="*/ 53 h 57"/>
                <a:gd name="T20" fmla="*/ 47 w 69"/>
                <a:gd name="T21" fmla="*/ 57 h 57"/>
                <a:gd name="T22" fmla="*/ 69 w 69"/>
                <a:gd name="T23" fmla="*/ 5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57">
                  <a:moveTo>
                    <a:pt x="69" y="57"/>
                  </a:moveTo>
                  <a:lnTo>
                    <a:pt x="64" y="39"/>
                  </a:lnTo>
                  <a:lnTo>
                    <a:pt x="60" y="32"/>
                  </a:lnTo>
                  <a:lnTo>
                    <a:pt x="47" y="28"/>
                  </a:lnTo>
                  <a:lnTo>
                    <a:pt x="21" y="21"/>
                  </a:lnTo>
                  <a:lnTo>
                    <a:pt x="9" y="14"/>
                  </a:lnTo>
                  <a:lnTo>
                    <a:pt x="0" y="0"/>
                  </a:lnTo>
                  <a:lnTo>
                    <a:pt x="9" y="25"/>
                  </a:lnTo>
                  <a:lnTo>
                    <a:pt x="17" y="43"/>
                  </a:lnTo>
                  <a:lnTo>
                    <a:pt x="30" y="53"/>
                  </a:lnTo>
                  <a:lnTo>
                    <a:pt x="47" y="57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4" name="Freeform 174"/>
            <p:cNvSpPr>
              <a:spLocks/>
            </p:cNvSpPr>
            <p:nvPr/>
          </p:nvSpPr>
          <p:spPr bwMode="auto">
            <a:xfrm>
              <a:off x="541" y="3643"/>
              <a:ext cx="30" cy="61"/>
            </a:xfrm>
            <a:custGeom>
              <a:avLst/>
              <a:gdLst>
                <a:gd name="T0" fmla="*/ 30 w 30"/>
                <a:gd name="T1" fmla="*/ 61 h 61"/>
                <a:gd name="T2" fmla="*/ 26 w 30"/>
                <a:gd name="T3" fmla="*/ 32 h 61"/>
                <a:gd name="T4" fmla="*/ 17 w 30"/>
                <a:gd name="T5" fmla="*/ 18 h 61"/>
                <a:gd name="T6" fmla="*/ 0 w 30"/>
                <a:gd name="T7" fmla="*/ 0 h 61"/>
                <a:gd name="T8" fmla="*/ 0 w 30"/>
                <a:gd name="T9" fmla="*/ 36 h 61"/>
                <a:gd name="T10" fmla="*/ 9 w 30"/>
                <a:gd name="T11" fmla="*/ 50 h 61"/>
                <a:gd name="T12" fmla="*/ 30 w 30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61">
                  <a:moveTo>
                    <a:pt x="30" y="61"/>
                  </a:moveTo>
                  <a:lnTo>
                    <a:pt x="26" y="32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3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5" name="Freeform 175"/>
            <p:cNvSpPr>
              <a:spLocks/>
            </p:cNvSpPr>
            <p:nvPr/>
          </p:nvSpPr>
          <p:spPr bwMode="auto">
            <a:xfrm>
              <a:off x="730" y="3869"/>
              <a:ext cx="39" cy="82"/>
            </a:xfrm>
            <a:custGeom>
              <a:avLst/>
              <a:gdLst>
                <a:gd name="T0" fmla="*/ 4 w 39"/>
                <a:gd name="T1" fmla="*/ 0 h 82"/>
                <a:gd name="T2" fmla="*/ 4 w 39"/>
                <a:gd name="T3" fmla="*/ 14 h 82"/>
                <a:gd name="T4" fmla="*/ 0 w 39"/>
                <a:gd name="T5" fmla="*/ 36 h 82"/>
                <a:gd name="T6" fmla="*/ 0 w 39"/>
                <a:gd name="T7" fmla="*/ 46 h 82"/>
                <a:gd name="T8" fmla="*/ 4 w 39"/>
                <a:gd name="T9" fmla="*/ 57 h 82"/>
                <a:gd name="T10" fmla="*/ 17 w 39"/>
                <a:gd name="T11" fmla="*/ 71 h 82"/>
                <a:gd name="T12" fmla="*/ 39 w 39"/>
                <a:gd name="T13" fmla="*/ 82 h 82"/>
                <a:gd name="T14" fmla="*/ 39 w 39"/>
                <a:gd name="T15" fmla="*/ 50 h 82"/>
                <a:gd name="T16" fmla="*/ 35 w 39"/>
                <a:gd name="T17" fmla="*/ 25 h 82"/>
                <a:gd name="T18" fmla="*/ 22 w 39"/>
                <a:gd name="T19" fmla="*/ 11 h 82"/>
                <a:gd name="T20" fmla="*/ 4 w 39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2">
                  <a:moveTo>
                    <a:pt x="4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4" y="57"/>
                  </a:lnTo>
                  <a:lnTo>
                    <a:pt x="17" y="71"/>
                  </a:lnTo>
                  <a:lnTo>
                    <a:pt x="39" y="82"/>
                  </a:lnTo>
                  <a:lnTo>
                    <a:pt x="39" y="50"/>
                  </a:lnTo>
                  <a:lnTo>
                    <a:pt x="35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6" name="Freeform 176"/>
            <p:cNvSpPr>
              <a:spLocks/>
            </p:cNvSpPr>
            <p:nvPr/>
          </p:nvSpPr>
          <p:spPr bwMode="auto">
            <a:xfrm>
              <a:off x="3557" y="3758"/>
              <a:ext cx="47" cy="75"/>
            </a:xfrm>
            <a:custGeom>
              <a:avLst/>
              <a:gdLst>
                <a:gd name="T0" fmla="*/ 4 w 47"/>
                <a:gd name="T1" fmla="*/ 0 h 75"/>
                <a:gd name="T2" fmla="*/ 0 w 47"/>
                <a:gd name="T3" fmla="*/ 18 h 75"/>
                <a:gd name="T4" fmla="*/ 0 w 47"/>
                <a:gd name="T5" fmla="*/ 28 h 75"/>
                <a:gd name="T6" fmla="*/ 4 w 47"/>
                <a:gd name="T7" fmla="*/ 36 h 75"/>
                <a:gd name="T8" fmla="*/ 30 w 47"/>
                <a:gd name="T9" fmla="*/ 50 h 75"/>
                <a:gd name="T10" fmla="*/ 38 w 47"/>
                <a:gd name="T11" fmla="*/ 61 h 75"/>
                <a:gd name="T12" fmla="*/ 38 w 47"/>
                <a:gd name="T13" fmla="*/ 75 h 75"/>
                <a:gd name="T14" fmla="*/ 42 w 47"/>
                <a:gd name="T15" fmla="*/ 50 h 75"/>
                <a:gd name="T16" fmla="*/ 47 w 47"/>
                <a:gd name="T17" fmla="*/ 32 h 75"/>
                <a:gd name="T18" fmla="*/ 38 w 47"/>
                <a:gd name="T19" fmla="*/ 18 h 75"/>
                <a:gd name="T20" fmla="*/ 25 w 47"/>
                <a:gd name="T21" fmla="*/ 11 h 75"/>
                <a:gd name="T22" fmla="*/ 4 w 47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75">
                  <a:moveTo>
                    <a:pt x="4" y="0"/>
                  </a:moveTo>
                  <a:lnTo>
                    <a:pt x="0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30" y="50"/>
                  </a:lnTo>
                  <a:lnTo>
                    <a:pt x="38" y="61"/>
                  </a:lnTo>
                  <a:lnTo>
                    <a:pt x="38" y="75"/>
                  </a:lnTo>
                  <a:lnTo>
                    <a:pt x="42" y="50"/>
                  </a:lnTo>
                  <a:lnTo>
                    <a:pt x="47" y="32"/>
                  </a:lnTo>
                  <a:lnTo>
                    <a:pt x="38" y="18"/>
                  </a:lnTo>
                  <a:lnTo>
                    <a:pt x="25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7" name="Freeform 177"/>
            <p:cNvSpPr>
              <a:spLocks/>
            </p:cNvSpPr>
            <p:nvPr/>
          </p:nvSpPr>
          <p:spPr bwMode="auto">
            <a:xfrm>
              <a:off x="3483" y="3758"/>
              <a:ext cx="69" cy="57"/>
            </a:xfrm>
            <a:custGeom>
              <a:avLst/>
              <a:gdLst>
                <a:gd name="T0" fmla="*/ 69 w 69"/>
                <a:gd name="T1" fmla="*/ 0 h 57"/>
                <a:gd name="T2" fmla="*/ 43 w 69"/>
                <a:gd name="T3" fmla="*/ 0 h 57"/>
                <a:gd name="T4" fmla="*/ 35 w 69"/>
                <a:gd name="T5" fmla="*/ 3 h 57"/>
                <a:gd name="T6" fmla="*/ 31 w 69"/>
                <a:gd name="T7" fmla="*/ 14 h 57"/>
                <a:gd name="T8" fmla="*/ 26 w 69"/>
                <a:gd name="T9" fmla="*/ 39 h 57"/>
                <a:gd name="T10" fmla="*/ 18 w 69"/>
                <a:gd name="T11" fmla="*/ 50 h 57"/>
                <a:gd name="T12" fmla="*/ 0 w 69"/>
                <a:gd name="T13" fmla="*/ 57 h 57"/>
                <a:gd name="T14" fmla="*/ 31 w 69"/>
                <a:gd name="T15" fmla="*/ 50 h 57"/>
                <a:gd name="T16" fmla="*/ 48 w 69"/>
                <a:gd name="T17" fmla="*/ 43 h 57"/>
                <a:gd name="T18" fmla="*/ 61 w 69"/>
                <a:gd name="T19" fmla="*/ 28 h 57"/>
                <a:gd name="T20" fmla="*/ 65 w 69"/>
                <a:gd name="T21" fmla="*/ 18 h 57"/>
                <a:gd name="T22" fmla="*/ 69 w 69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57">
                  <a:moveTo>
                    <a:pt x="69" y="0"/>
                  </a:moveTo>
                  <a:lnTo>
                    <a:pt x="43" y="0"/>
                  </a:lnTo>
                  <a:lnTo>
                    <a:pt x="35" y="3"/>
                  </a:lnTo>
                  <a:lnTo>
                    <a:pt x="31" y="14"/>
                  </a:lnTo>
                  <a:lnTo>
                    <a:pt x="26" y="39"/>
                  </a:lnTo>
                  <a:lnTo>
                    <a:pt x="18" y="50"/>
                  </a:lnTo>
                  <a:lnTo>
                    <a:pt x="0" y="57"/>
                  </a:lnTo>
                  <a:lnTo>
                    <a:pt x="31" y="50"/>
                  </a:lnTo>
                  <a:lnTo>
                    <a:pt x="48" y="43"/>
                  </a:lnTo>
                  <a:lnTo>
                    <a:pt x="61" y="28"/>
                  </a:lnTo>
                  <a:lnTo>
                    <a:pt x="65" y="1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8" name="Freeform 178"/>
            <p:cNvSpPr>
              <a:spLocks/>
            </p:cNvSpPr>
            <p:nvPr/>
          </p:nvSpPr>
          <p:spPr bwMode="auto">
            <a:xfrm>
              <a:off x="3561" y="3736"/>
              <a:ext cx="69" cy="22"/>
            </a:xfrm>
            <a:custGeom>
              <a:avLst/>
              <a:gdLst>
                <a:gd name="T0" fmla="*/ 0 w 69"/>
                <a:gd name="T1" fmla="*/ 22 h 22"/>
                <a:gd name="T2" fmla="*/ 34 w 69"/>
                <a:gd name="T3" fmla="*/ 22 h 22"/>
                <a:gd name="T4" fmla="*/ 51 w 69"/>
                <a:gd name="T5" fmla="*/ 15 h 22"/>
                <a:gd name="T6" fmla="*/ 69 w 69"/>
                <a:gd name="T7" fmla="*/ 4 h 22"/>
                <a:gd name="T8" fmla="*/ 30 w 69"/>
                <a:gd name="T9" fmla="*/ 0 h 22"/>
                <a:gd name="T10" fmla="*/ 13 w 69"/>
                <a:gd name="T11" fmla="*/ 8 h 22"/>
                <a:gd name="T12" fmla="*/ 0 w 69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22">
                  <a:moveTo>
                    <a:pt x="0" y="22"/>
                  </a:moveTo>
                  <a:lnTo>
                    <a:pt x="34" y="22"/>
                  </a:lnTo>
                  <a:lnTo>
                    <a:pt x="51" y="15"/>
                  </a:lnTo>
                  <a:lnTo>
                    <a:pt x="69" y="4"/>
                  </a:lnTo>
                  <a:lnTo>
                    <a:pt x="30" y="0"/>
                  </a:lnTo>
                  <a:lnTo>
                    <a:pt x="13" y="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9" name="Freeform 179"/>
            <p:cNvSpPr>
              <a:spLocks/>
            </p:cNvSpPr>
            <p:nvPr/>
          </p:nvSpPr>
          <p:spPr bwMode="auto">
            <a:xfrm>
              <a:off x="3221" y="3708"/>
              <a:ext cx="61" cy="75"/>
            </a:xfrm>
            <a:custGeom>
              <a:avLst/>
              <a:gdLst>
                <a:gd name="T0" fmla="*/ 56 w 61"/>
                <a:gd name="T1" fmla="*/ 0 h 75"/>
                <a:gd name="T2" fmla="*/ 43 w 61"/>
                <a:gd name="T3" fmla="*/ 7 h 75"/>
                <a:gd name="T4" fmla="*/ 22 w 61"/>
                <a:gd name="T5" fmla="*/ 18 h 75"/>
                <a:gd name="T6" fmla="*/ 5 w 61"/>
                <a:gd name="T7" fmla="*/ 39 h 75"/>
                <a:gd name="T8" fmla="*/ 0 w 61"/>
                <a:gd name="T9" fmla="*/ 57 h 75"/>
                <a:gd name="T10" fmla="*/ 0 w 61"/>
                <a:gd name="T11" fmla="*/ 75 h 75"/>
                <a:gd name="T12" fmla="*/ 31 w 61"/>
                <a:gd name="T13" fmla="*/ 53 h 75"/>
                <a:gd name="T14" fmla="*/ 43 w 61"/>
                <a:gd name="T15" fmla="*/ 46 h 75"/>
                <a:gd name="T16" fmla="*/ 52 w 61"/>
                <a:gd name="T17" fmla="*/ 32 h 75"/>
                <a:gd name="T18" fmla="*/ 61 w 61"/>
                <a:gd name="T19" fmla="*/ 18 h 75"/>
                <a:gd name="T20" fmla="*/ 56 w 61"/>
                <a:gd name="T21" fmla="*/ 0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75">
                  <a:moveTo>
                    <a:pt x="56" y="0"/>
                  </a:moveTo>
                  <a:lnTo>
                    <a:pt x="43" y="7"/>
                  </a:lnTo>
                  <a:lnTo>
                    <a:pt x="22" y="18"/>
                  </a:lnTo>
                  <a:lnTo>
                    <a:pt x="5" y="39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31" y="53"/>
                  </a:lnTo>
                  <a:lnTo>
                    <a:pt x="43" y="46"/>
                  </a:lnTo>
                  <a:lnTo>
                    <a:pt x="52" y="32"/>
                  </a:lnTo>
                  <a:lnTo>
                    <a:pt x="61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0" name="Freeform 180"/>
            <p:cNvSpPr>
              <a:spLocks/>
            </p:cNvSpPr>
            <p:nvPr/>
          </p:nvSpPr>
          <p:spPr bwMode="auto">
            <a:xfrm>
              <a:off x="361" y="3454"/>
              <a:ext cx="142" cy="93"/>
            </a:xfrm>
            <a:custGeom>
              <a:avLst/>
              <a:gdLst>
                <a:gd name="T0" fmla="*/ 137 w 142"/>
                <a:gd name="T1" fmla="*/ 32 h 93"/>
                <a:gd name="T2" fmla="*/ 142 w 142"/>
                <a:gd name="T3" fmla="*/ 46 h 93"/>
                <a:gd name="T4" fmla="*/ 142 w 142"/>
                <a:gd name="T5" fmla="*/ 60 h 93"/>
                <a:gd name="T6" fmla="*/ 137 w 142"/>
                <a:gd name="T7" fmla="*/ 71 h 93"/>
                <a:gd name="T8" fmla="*/ 129 w 142"/>
                <a:gd name="T9" fmla="*/ 82 h 93"/>
                <a:gd name="T10" fmla="*/ 107 w 142"/>
                <a:gd name="T11" fmla="*/ 89 h 93"/>
                <a:gd name="T12" fmla="*/ 81 w 142"/>
                <a:gd name="T13" fmla="*/ 93 h 93"/>
                <a:gd name="T14" fmla="*/ 47 w 142"/>
                <a:gd name="T15" fmla="*/ 93 h 93"/>
                <a:gd name="T16" fmla="*/ 0 w 142"/>
                <a:gd name="T17" fmla="*/ 89 h 93"/>
                <a:gd name="T18" fmla="*/ 8 w 142"/>
                <a:gd name="T19" fmla="*/ 68 h 93"/>
                <a:gd name="T20" fmla="*/ 21 w 142"/>
                <a:gd name="T21" fmla="*/ 46 h 93"/>
                <a:gd name="T22" fmla="*/ 38 w 142"/>
                <a:gd name="T23" fmla="*/ 25 h 93"/>
                <a:gd name="T24" fmla="*/ 56 w 142"/>
                <a:gd name="T25" fmla="*/ 10 h 93"/>
                <a:gd name="T26" fmla="*/ 77 w 142"/>
                <a:gd name="T27" fmla="*/ 0 h 93"/>
                <a:gd name="T28" fmla="*/ 99 w 142"/>
                <a:gd name="T29" fmla="*/ 0 h 93"/>
                <a:gd name="T30" fmla="*/ 120 w 142"/>
                <a:gd name="T31" fmla="*/ 10 h 93"/>
                <a:gd name="T32" fmla="*/ 137 w 142"/>
                <a:gd name="T33" fmla="*/ 32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93">
                  <a:moveTo>
                    <a:pt x="137" y="32"/>
                  </a:moveTo>
                  <a:lnTo>
                    <a:pt x="142" y="46"/>
                  </a:lnTo>
                  <a:lnTo>
                    <a:pt x="142" y="60"/>
                  </a:lnTo>
                  <a:lnTo>
                    <a:pt x="137" y="71"/>
                  </a:lnTo>
                  <a:lnTo>
                    <a:pt x="129" y="82"/>
                  </a:lnTo>
                  <a:lnTo>
                    <a:pt x="107" y="89"/>
                  </a:lnTo>
                  <a:lnTo>
                    <a:pt x="81" y="93"/>
                  </a:lnTo>
                  <a:lnTo>
                    <a:pt x="47" y="93"/>
                  </a:lnTo>
                  <a:lnTo>
                    <a:pt x="0" y="89"/>
                  </a:lnTo>
                  <a:lnTo>
                    <a:pt x="8" y="68"/>
                  </a:lnTo>
                  <a:lnTo>
                    <a:pt x="21" y="46"/>
                  </a:lnTo>
                  <a:lnTo>
                    <a:pt x="38" y="25"/>
                  </a:lnTo>
                  <a:lnTo>
                    <a:pt x="56" y="10"/>
                  </a:lnTo>
                  <a:lnTo>
                    <a:pt x="77" y="0"/>
                  </a:lnTo>
                  <a:lnTo>
                    <a:pt x="99" y="0"/>
                  </a:lnTo>
                  <a:lnTo>
                    <a:pt x="120" y="10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1" name="Freeform 181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w 86"/>
                <a:gd name="T11" fmla="*/ 18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2" name="Freeform 182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3" name="Freeform 183"/>
            <p:cNvSpPr>
              <a:spLocks/>
            </p:cNvSpPr>
            <p:nvPr/>
          </p:nvSpPr>
          <p:spPr bwMode="auto">
            <a:xfrm>
              <a:off x="309" y="3214"/>
              <a:ext cx="151" cy="150"/>
            </a:xfrm>
            <a:custGeom>
              <a:avLst/>
              <a:gdLst>
                <a:gd name="T0" fmla="*/ 9 w 151"/>
                <a:gd name="T1" fmla="*/ 0 h 150"/>
                <a:gd name="T2" fmla="*/ 0 w 151"/>
                <a:gd name="T3" fmla="*/ 21 h 150"/>
                <a:gd name="T4" fmla="*/ 0 w 151"/>
                <a:gd name="T5" fmla="*/ 50 h 150"/>
                <a:gd name="T6" fmla="*/ 0 w 151"/>
                <a:gd name="T7" fmla="*/ 82 h 150"/>
                <a:gd name="T8" fmla="*/ 9 w 151"/>
                <a:gd name="T9" fmla="*/ 107 h 150"/>
                <a:gd name="T10" fmla="*/ 22 w 151"/>
                <a:gd name="T11" fmla="*/ 132 h 150"/>
                <a:gd name="T12" fmla="*/ 48 w 151"/>
                <a:gd name="T13" fmla="*/ 146 h 150"/>
                <a:gd name="T14" fmla="*/ 78 w 151"/>
                <a:gd name="T15" fmla="*/ 150 h 150"/>
                <a:gd name="T16" fmla="*/ 95 w 151"/>
                <a:gd name="T17" fmla="*/ 150 h 150"/>
                <a:gd name="T18" fmla="*/ 121 w 151"/>
                <a:gd name="T19" fmla="*/ 143 h 150"/>
                <a:gd name="T20" fmla="*/ 133 w 151"/>
                <a:gd name="T21" fmla="*/ 132 h 150"/>
                <a:gd name="T22" fmla="*/ 146 w 151"/>
                <a:gd name="T23" fmla="*/ 125 h 150"/>
                <a:gd name="T24" fmla="*/ 151 w 151"/>
                <a:gd name="T25" fmla="*/ 114 h 150"/>
                <a:gd name="T26" fmla="*/ 151 w 151"/>
                <a:gd name="T27" fmla="*/ 103 h 150"/>
                <a:gd name="T28" fmla="*/ 146 w 151"/>
                <a:gd name="T29" fmla="*/ 82 h 150"/>
                <a:gd name="T30" fmla="*/ 125 w 151"/>
                <a:gd name="T31" fmla="*/ 57 h 150"/>
                <a:gd name="T32" fmla="*/ 65 w 151"/>
                <a:gd name="T33" fmla="*/ 18 h 150"/>
                <a:gd name="T34" fmla="*/ 35 w 151"/>
                <a:gd name="T35" fmla="*/ 3 h 150"/>
                <a:gd name="T36" fmla="*/ 9 w 15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1" h="150">
                  <a:moveTo>
                    <a:pt x="9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82"/>
                  </a:lnTo>
                  <a:lnTo>
                    <a:pt x="9" y="107"/>
                  </a:lnTo>
                  <a:lnTo>
                    <a:pt x="22" y="132"/>
                  </a:lnTo>
                  <a:lnTo>
                    <a:pt x="48" y="146"/>
                  </a:lnTo>
                  <a:lnTo>
                    <a:pt x="78" y="150"/>
                  </a:lnTo>
                  <a:lnTo>
                    <a:pt x="95" y="150"/>
                  </a:lnTo>
                  <a:lnTo>
                    <a:pt x="121" y="143"/>
                  </a:lnTo>
                  <a:lnTo>
                    <a:pt x="133" y="132"/>
                  </a:lnTo>
                  <a:lnTo>
                    <a:pt x="146" y="125"/>
                  </a:lnTo>
                  <a:lnTo>
                    <a:pt x="151" y="114"/>
                  </a:lnTo>
                  <a:lnTo>
                    <a:pt x="151" y="103"/>
                  </a:lnTo>
                  <a:lnTo>
                    <a:pt x="146" y="82"/>
                  </a:lnTo>
                  <a:lnTo>
                    <a:pt x="125" y="57"/>
                  </a:lnTo>
                  <a:lnTo>
                    <a:pt x="65" y="18"/>
                  </a:lnTo>
                  <a:lnTo>
                    <a:pt x="3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4" name="Freeform 184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w 47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5" name="Freeform 185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6" name="Freeform 186"/>
            <p:cNvSpPr>
              <a:spLocks/>
            </p:cNvSpPr>
            <p:nvPr/>
          </p:nvSpPr>
          <p:spPr bwMode="auto">
            <a:xfrm>
              <a:off x="1890" y="3744"/>
              <a:ext cx="185" cy="42"/>
            </a:xfrm>
            <a:custGeom>
              <a:avLst/>
              <a:gdLst>
                <a:gd name="T0" fmla="*/ 185 w 185"/>
                <a:gd name="T1" fmla="*/ 25 h 42"/>
                <a:gd name="T2" fmla="*/ 180 w 185"/>
                <a:gd name="T3" fmla="*/ 32 h 42"/>
                <a:gd name="T4" fmla="*/ 167 w 185"/>
                <a:gd name="T5" fmla="*/ 39 h 42"/>
                <a:gd name="T6" fmla="*/ 142 w 185"/>
                <a:gd name="T7" fmla="*/ 42 h 42"/>
                <a:gd name="T8" fmla="*/ 116 w 185"/>
                <a:gd name="T9" fmla="*/ 42 h 42"/>
                <a:gd name="T10" fmla="*/ 51 w 185"/>
                <a:gd name="T11" fmla="*/ 39 h 42"/>
                <a:gd name="T12" fmla="*/ 21 w 185"/>
                <a:gd name="T13" fmla="*/ 32 h 42"/>
                <a:gd name="T14" fmla="*/ 0 w 185"/>
                <a:gd name="T15" fmla="*/ 25 h 42"/>
                <a:gd name="T16" fmla="*/ 47 w 185"/>
                <a:gd name="T17" fmla="*/ 10 h 42"/>
                <a:gd name="T18" fmla="*/ 103 w 185"/>
                <a:gd name="T19" fmla="*/ 3 h 42"/>
                <a:gd name="T20" fmla="*/ 124 w 185"/>
                <a:gd name="T21" fmla="*/ 0 h 42"/>
                <a:gd name="T22" fmla="*/ 150 w 185"/>
                <a:gd name="T23" fmla="*/ 3 h 42"/>
                <a:gd name="T24" fmla="*/ 167 w 185"/>
                <a:gd name="T25" fmla="*/ 10 h 42"/>
                <a:gd name="T26" fmla="*/ 185 w 185"/>
                <a:gd name="T27" fmla="*/ 25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42">
                  <a:moveTo>
                    <a:pt x="185" y="25"/>
                  </a:moveTo>
                  <a:lnTo>
                    <a:pt x="180" y="32"/>
                  </a:lnTo>
                  <a:lnTo>
                    <a:pt x="167" y="39"/>
                  </a:lnTo>
                  <a:lnTo>
                    <a:pt x="142" y="42"/>
                  </a:lnTo>
                  <a:lnTo>
                    <a:pt x="116" y="42"/>
                  </a:lnTo>
                  <a:lnTo>
                    <a:pt x="51" y="39"/>
                  </a:lnTo>
                  <a:lnTo>
                    <a:pt x="21" y="32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103" y="3"/>
                  </a:lnTo>
                  <a:lnTo>
                    <a:pt x="124" y="0"/>
                  </a:lnTo>
                  <a:lnTo>
                    <a:pt x="150" y="3"/>
                  </a:lnTo>
                  <a:lnTo>
                    <a:pt x="167" y="10"/>
                  </a:lnTo>
                  <a:lnTo>
                    <a:pt x="185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7" name="Freeform 187"/>
            <p:cNvSpPr>
              <a:spLocks/>
            </p:cNvSpPr>
            <p:nvPr/>
          </p:nvSpPr>
          <p:spPr bwMode="auto">
            <a:xfrm>
              <a:off x="1868" y="3783"/>
              <a:ext cx="164" cy="86"/>
            </a:xfrm>
            <a:custGeom>
              <a:avLst/>
              <a:gdLst>
                <a:gd name="T0" fmla="*/ 159 w 164"/>
                <a:gd name="T1" fmla="*/ 7 h 86"/>
                <a:gd name="T2" fmla="*/ 164 w 164"/>
                <a:gd name="T3" fmla="*/ 14 h 86"/>
                <a:gd name="T4" fmla="*/ 155 w 164"/>
                <a:gd name="T5" fmla="*/ 25 h 86"/>
                <a:gd name="T6" fmla="*/ 138 w 164"/>
                <a:gd name="T7" fmla="*/ 39 h 86"/>
                <a:gd name="T8" fmla="*/ 112 w 164"/>
                <a:gd name="T9" fmla="*/ 54 h 86"/>
                <a:gd name="T10" fmla="*/ 56 w 164"/>
                <a:gd name="T11" fmla="*/ 79 h 86"/>
                <a:gd name="T12" fmla="*/ 26 w 164"/>
                <a:gd name="T13" fmla="*/ 86 h 86"/>
                <a:gd name="T14" fmla="*/ 0 w 164"/>
                <a:gd name="T15" fmla="*/ 86 h 86"/>
                <a:gd name="T16" fmla="*/ 35 w 164"/>
                <a:gd name="T17" fmla="*/ 54 h 86"/>
                <a:gd name="T18" fmla="*/ 73 w 164"/>
                <a:gd name="T19" fmla="*/ 21 h 86"/>
                <a:gd name="T20" fmla="*/ 95 w 164"/>
                <a:gd name="T21" fmla="*/ 11 h 86"/>
                <a:gd name="T22" fmla="*/ 116 w 164"/>
                <a:gd name="T23" fmla="*/ 3 h 86"/>
                <a:gd name="T24" fmla="*/ 138 w 164"/>
                <a:gd name="T25" fmla="*/ 0 h 86"/>
                <a:gd name="T26" fmla="*/ 159 w 164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4" h="86">
                  <a:moveTo>
                    <a:pt x="159" y="7"/>
                  </a:moveTo>
                  <a:lnTo>
                    <a:pt x="164" y="14"/>
                  </a:lnTo>
                  <a:lnTo>
                    <a:pt x="155" y="25"/>
                  </a:lnTo>
                  <a:lnTo>
                    <a:pt x="138" y="39"/>
                  </a:lnTo>
                  <a:lnTo>
                    <a:pt x="112" y="54"/>
                  </a:lnTo>
                  <a:lnTo>
                    <a:pt x="56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5" y="54"/>
                  </a:lnTo>
                  <a:lnTo>
                    <a:pt x="73" y="21"/>
                  </a:lnTo>
                  <a:lnTo>
                    <a:pt x="95" y="11"/>
                  </a:lnTo>
                  <a:lnTo>
                    <a:pt x="116" y="3"/>
                  </a:lnTo>
                  <a:lnTo>
                    <a:pt x="138" y="0"/>
                  </a:lnTo>
                  <a:lnTo>
                    <a:pt x="159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8" name="Freeform 188"/>
            <p:cNvSpPr>
              <a:spLocks/>
            </p:cNvSpPr>
            <p:nvPr/>
          </p:nvSpPr>
          <p:spPr bwMode="auto">
            <a:xfrm>
              <a:off x="2113" y="3854"/>
              <a:ext cx="52" cy="69"/>
            </a:xfrm>
            <a:custGeom>
              <a:avLst/>
              <a:gdLst>
                <a:gd name="T0" fmla="*/ 5 w 52"/>
                <a:gd name="T1" fmla="*/ 0 h 69"/>
                <a:gd name="T2" fmla="*/ 0 w 52"/>
                <a:gd name="T3" fmla="*/ 18 h 69"/>
                <a:gd name="T4" fmla="*/ 5 w 52"/>
                <a:gd name="T5" fmla="*/ 26 h 69"/>
                <a:gd name="T6" fmla="*/ 13 w 52"/>
                <a:gd name="T7" fmla="*/ 33 h 69"/>
                <a:gd name="T8" fmla="*/ 39 w 52"/>
                <a:gd name="T9" fmla="*/ 43 h 69"/>
                <a:gd name="T10" fmla="*/ 48 w 52"/>
                <a:gd name="T11" fmla="*/ 54 h 69"/>
                <a:gd name="T12" fmla="*/ 52 w 52"/>
                <a:gd name="T13" fmla="*/ 69 h 69"/>
                <a:gd name="T14" fmla="*/ 52 w 52"/>
                <a:gd name="T15" fmla="*/ 43 h 69"/>
                <a:gd name="T16" fmla="*/ 52 w 52"/>
                <a:gd name="T17" fmla="*/ 26 h 69"/>
                <a:gd name="T18" fmla="*/ 39 w 52"/>
                <a:gd name="T19" fmla="*/ 11 h 69"/>
                <a:gd name="T20" fmla="*/ 26 w 52"/>
                <a:gd name="T21" fmla="*/ 4 h 69"/>
                <a:gd name="T22" fmla="*/ 5 w 52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69">
                  <a:moveTo>
                    <a:pt x="5" y="0"/>
                  </a:moveTo>
                  <a:lnTo>
                    <a:pt x="0" y="18"/>
                  </a:lnTo>
                  <a:lnTo>
                    <a:pt x="5" y="26"/>
                  </a:lnTo>
                  <a:lnTo>
                    <a:pt x="13" y="33"/>
                  </a:lnTo>
                  <a:lnTo>
                    <a:pt x="39" y="43"/>
                  </a:lnTo>
                  <a:lnTo>
                    <a:pt x="48" y="54"/>
                  </a:lnTo>
                  <a:lnTo>
                    <a:pt x="52" y="69"/>
                  </a:lnTo>
                  <a:lnTo>
                    <a:pt x="52" y="43"/>
                  </a:lnTo>
                  <a:lnTo>
                    <a:pt x="52" y="26"/>
                  </a:lnTo>
                  <a:lnTo>
                    <a:pt x="39" y="11"/>
                  </a:lnTo>
                  <a:lnTo>
                    <a:pt x="26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9" name="Freeform 189"/>
            <p:cNvSpPr>
              <a:spLocks/>
            </p:cNvSpPr>
            <p:nvPr/>
          </p:nvSpPr>
          <p:spPr bwMode="auto">
            <a:xfrm>
              <a:off x="2165" y="3679"/>
              <a:ext cx="47" cy="72"/>
            </a:xfrm>
            <a:custGeom>
              <a:avLst/>
              <a:gdLst>
                <a:gd name="T0" fmla="*/ 47 w 47"/>
                <a:gd name="T1" fmla="*/ 72 h 72"/>
                <a:gd name="T2" fmla="*/ 47 w 47"/>
                <a:gd name="T3" fmla="*/ 47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4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7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72">
                  <a:moveTo>
                    <a:pt x="47" y="72"/>
                  </a:moveTo>
                  <a:lnTo>
                    <a:pt x="47" y="47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0" name="Freeform 190"/>
            <p:cNvSpPr>
              <a:spLocks/>
            </p:cNvSpPr>
            <p:nvPr/>
          </p:nvSpPr>
          <p:spPr bwMode="auto">
            <a:xfrm>
              <a:off x="2629" y="3575"/>
              <a:ext cx="56" cy="83"/>
            </a:xfrm>
            <a:custGeom>
              <a:avLst/>
              <a:gdLst>
                <a:gd name="T0" fmla="*/ 43 w 56"/>
                <a:gd name="T1" fmla="*/ 83 h 83"/>
                <a:gd name="T2" fmla="*/ 56 w 56"/>
                <a:gd name="T3" fmla="*/ 61 h 83"/>
                <a:gd name="T4" fmla="*/ 51 w 56"/>
                <a:gd name="T5" fmla="*/ 50 h 83"/>
                <a:gd name="T6" fmla="*/ 43 w 56"/>
                <a:gd name="T7" fmla="*/ 40 h 83"/>
                <a:gd name="T8" fmla="*/ 13 w 56"/>
                <a:gd name="T9" fmla="*/ 18 h 83"/>
                <a:gd name="T10" fmla="*/ 4 w 56"/>
                <a:gd name="T11" fmla="*/ 7 h 83"/>
                <a:gd name="T12" fmla="*/ 4 w 56"/>
                <a:gd name="T13" fmla="*/ 0 h 83"/>
                <a:gd name="T14" fmla="*/ 0 w 56"/>
                <a:gd name="T15" fmla="*/ 29 h 83"/>
                <a:gd name="T16" fmla="*/ 4 w 56"/>
                <a:gd name="T17" fmla="*/ 54 h 83"/>
                <a:gd name="T18" fmla="*/ 17 w 56"/>
                <a:gd name="T19" fmla="*/ 72 h 83"/>
                <a:gd name="T20" fmla="*/ 43 w 56"/>
                <a:gd name="T21" fmla="*/ 83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83">
                  <a:moveTo>
                    <a:pt x="43" y="83"/>
                  </a:moveTo>
                  <a:lnTo>
                    <a:pt x="56" y="61"/>
                  </a:lnTo>
                  <a:lnTo>
                    <a:pt x="51" y="50"/>
                  </a:lnTo>
                  <a:lnTo>
                    <a:pt x="43" y="40"/>
                  </a:lnTo>
                  <a:lnTo>
                    <a:pt x="13" y="18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17" y="72"/>
                  </a:lnTo>
                  <a:lnTo>
                    <a:pt x="43" y="8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1" name="Freeform 191"/>
            <p:cNvSpPr>
              <a:spLocks/>
            </p:cNvSpPr>
            <p:nvPr/>
          </p:nvSpPr>
          <p:spPr bwMode="auto">
            <a:xfrm>
              <a:off x="163" y="2730"/>
              <a:ext cx="155" cy="54"/>
            </a:xfrm>
            <a:custGeom>
              <a:avLst/>
              <a:gdLst>
                <a:gd name="T0" fmla="*/ 155 w 155"/>
                <a:gd name="T1" fmla="*/ 50 h 54"/>
                <a:gd name="T2" fmla="*/ 155 w 155"/>
                <a:gd name="T3" fmla="*/ 43 h 54"/>
                <a:gd name="T4" fmla="*/ 151 w 155"/>
                <a:gd name="T5" fmla="*/ 33 h 54"/>
                <a:gd name="T6" fmla="*/ 142 w 155"/>
                <a:gd name="T7" fmla="*/ 25 h 54"/>
                <a:gd name="T8" fmla="*/ 125 w 155"/>
                <a:gd name="T9" fmla="*/ 15 h 54"/>
                <a:gd name="T10" fmla="*/ 103 w 155"/>
                <a:gd name="T11" fmla="*/ 7 h 54"/>
                <a:gd name="T12" fmla="*/ 73 w 155"/>
                <a:gd name="T13" fmla="*/ 4 h 54"/>
                <a:gd name="T14" fmla="*/ 39 w 155"/>
                <a:gd name="T15" fmla="*/ 0 h 54"/>
                <a:gd name="T16" fmla="*/ 0 w 155"/>
                <a:gd name="T17" fmla="*/ 7 h 54"/>
                <a:gd name="T18" fmla="*/ 39 w 155"/>
                <a:gd name="T19" fmla="*/ 22 h 54"/>
                <a:gd name="T20" fmla="*/ 90 w 155"/>
                <a:gd name="T21" fmla="*/ 43 h 54"/>
                <a:gd name="T22" fmla="*/ 133 w 155"/>
                <a:gd name="T23" fmla="*/ 54 h 54"/>
                <a:gd name="T24" fmla="*/ 146 w 155"/>
                <a:gd name="T25" fmla="*/ 54 h 54"/>
                <a:gd name="T26" fmla="*/ 155 w 155"/>
                <a:gd name="T27" fmla="*/ 5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54">
                  <a:moveTo>
                    <a:pt x="155" y="50"/>
                  </a:moveTo>
                  <a:lnTo>
                    <a:pt x="155" y="43"/>
                  </a:lnTo>
                  <a:lnTo>
                    <a:pt x="151" y="33"/>
                  </a:lnTo>
                  <a:lnTo>
                    <a:pt x="142" y="25"/>
                  </a:lnTo>
                  <a:lnTo>
                    <a:pt x="125" y="15"/>
                  </a:lnTo>
                  <a:lnTo>
                    <a:pt x="103" y="7"/>
                  </a:lnTo>
                  <a:lnTo>
                    <a:pt x="73" y="4"/>
                  </a:lnTo>
                  <a:lnTo>
                    <a:pt x="39" y="0"/>
                  </a:lnTo>
                  <a:lnTo>
                    <a:pt x="0" y="7"/>
                  </a:lnTo>
                  <a:lnTo>
                    <a:pt x="39" y="22"/>
                  </a:lnTo>
                  <a:lnTo>
                    <a:pt x="90" y="43"/>
                  </a:lnTo>
                  <a:lnTo>
                    <a:pt x="133" y="54"/>
                  </a:lnTo>
                  <a:lnTo>
                    <a:pt x="146" y="54"/>
                  </a:lnTo>
                  <a:lnTo>
                    <a:pt x="155" y="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2" name="Freeform 192"/>
            <p:cNvSpPr>
              <a:spLocks/>
            </p:cNvSpPr>
            <p:nvPr/>
          </p:nvSpPr>
          <p:spPr bwMode="auto">
            <a:xfrm>
              <a:off x="137" y="2766"/>
              <a:ext cx="181" cy="43"/>
            </a:xfrm>
            <a:custGeom>
              <a:avLst/>
              <a:gdLst>
                <a:gd name="T0" fmla="*/ 181 w 181"/>
                <a:gd name="T1" fmla="*/ 18 h 43"/>
                <a:gd name="T2" fmla="*/ 177 w 181"/>
                <a:gd name="T3" fmla="*/ 7 h 43"/>
                <a:gd name="T4" fmla="*/ 159 w 181"/>
                <a:gd name="T5" fmla="*/ 4 h 43"/>
                <a:gd name="T6" fmla="*/ 138 w 181"/>
                <a:gd name="T7" fmla="*/ 0 h 43"/>
                <a:gd name="T8" fmla="*/ 108 w 181"/>
                <a:gd name="T9" fmla="*/ 4 h 43"/>
                <a:gd name="T10" fmla="*/ 48 w 181"/>
                <a:gd name="T11" fmla="*/ 14 h 43"/>
                <a:gd name="T12" fmla="*/ 22 w 181"/>
                <a:gd name="T13" fmla="*/ 22 h 43"/>
                <a:gd name="T14" fmla="*/ 0 w 181"/>
                <a:gd name="T15" fmla="*/ 32 h 43"/>
                <a:gd name="T16" fmla="*/ 56 w 181"/>
                <a:gd name="T17" fmla="*/ 40 h 43"/>
                <a:gd name="T18" fmla="*/ 112 w 181"/>
                <a:gd name="T19" fmla="*/ 43 h 43"/>
                <a:gd name="T20" fmla="*/ 142 w 181"/>
                <a:gd name="T21" fmla="*/ 40 h 43"/>
                <a:gd name="T22" fmla="*/ 159 w 181"/>
                <a:gd name="T23" fmla="*/ 36 h 43"/>
                <a:gd name="T24" fmla="*/ 177 w 181"/>
                <a:gd name="T25" fmla="*/ 29 h 43"/>
                <a:gd name="T26" fmla="*/ 181 w 181"/>
                <a:gd name="T27" fmla="*/ 18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43">
                  <a:moveTo>
                    <a:pt x="181" y="18"/>
                  </a:moveTo>
                  <a:lnTo>
                    <a:pt x="177" y="7"/>
                  </a:lnTo>
                  <a:lnTo>
                    <a:pt x="159" y="4"/>
                  </a:lnTo>
                  <a:lnTo>
                    <a:pt x="138" y="0"/>
                  </a:lnTo>
                  <a:lnTo>
                    <a:pt x="108" y="4"/>
                  </a:lnTo>
                  <a:lnTo>
                    <a:pt x="48" y="14"/>
                  </a:lnTo>
                  <a:lnTo>
                    <a:pt x="22" y="22"/>
                  </a:lnTo>
                  <a:lnTo>
                    <a:pt x="0" y="32"/>
                  </a:lnTo>
                  <a:lnTo>
                    <a:pt x="56" y="40"/>
                  </a:lnTo>
                  <a:lnTo>
                    <a:pt x="112" y="43"/>
                  </a:lnTo>
                  <a:lnTo>
                    <a:pt x="142" y="40"/>
                  </a:lnTo>
                  <a:lnTo>
                    <a:pt x="159" y="36"/>
                  </a:lnTo>
                  <a:lnTo>
                    <a:pt x="177" y="29"/>
                  </a:lnTo>
                  <a:lnTo>
                    <a:pt x="181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3" name="Freeform 193"/>
            <p:cNvSpPr>
              <a:spLocks/>
            </p:cNvSpPr>
            <p:nvPr/>
          </p:nvSpPr>
          <p:spPr bwMode="auto">
            <a:xfrm>
              <a:off x="215" y="2788"/>
              <a:ext cx="116" cy="143"/>
            </a:xfrm>
            <a:custGeom>
              <a:avLst/>
              <a:gdLst>
                <a:gd name="T0" fmla="*/ 94 w 116"/>
                <a:gd name="T1" fmla="*/ 0 h 143"/>
                <a:gd name="T2" fmla="*/ 107 w 116"/>
                <a:gd name="T3" fmla="*/ 3 h 143"/>
                <a:gd name="T4" fmla="*/ 111 w 116"/>
                <a:gd name="T5" fmla="*/ 10 h 143"/>
                <a:gd name="T6" fmla="*/ 116 w 116"/>
                <a:gd name="T7" fmla="*/ 18 h 143"/>
                <a:gd name="T8" fmla="*/ 111 w 116"/>
                <a:gd name="T9" fmla="*/ 28 h 143"/>
                <a:gd name="T10" fmla="*/ 99 w 116"/>
                <a:gd name="T11" fmla="*/ 46 h 143"/>
                <a:gd name="T12" fmla="*/ 73 w 116"/>
                <a:gd name="T13" fmla="*/ 71 h 143"/>
                <a:gd name="T14" fmla="*/ 21 w 116"/>
                <a:gd name="T15" fmla="*/ 114 h 143"/>
                <a:gd name="T16" fmla="*/ 4 w 116"/>
                <a:gd name="T17" fmla="*/ 132 h 143"/>
                <a:gd name="T18" fmla="*/ 0 w 116"/>
                <a:gd name="T19" fmla="*/ 143 h 143"/>
                <a:gd name="T20" fmla="*/ 0 w 116"/>
                <a:gd name="T21" fmla="*/ 132 h 143"/>
                <a:gd name="T22" fmla="*/ 4 w 116"/>
                <a:gd name="T23" fmla="*/ 114 h 143"/>
                <a:gd name="T24" fmla="*/ 13 w 116"/>
                <a:gd name="T25" fmla="*/ 71 h 143"/>
                <a:gd name="T26" fmla="*/ 26 w 116"/>
                <a:gd name="T27" fmla="*/ 50 h 143"/>
                <a:gd name="T28" fmla="*/ 43 w 116"/>
                <a:gd name="T29" fmla="*/ 28 h 143"/>
                <a:gd name="T30" fmla="*/ 64 w 116"/>
                <a:gd name="T31" fmla="*/ 14 h 143"/>
                <a:gd name="T32" fmla="*/ 94 w 116"/>
                <a:gd name="T33" fmla="*/ 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6" h="143">
                  <a:moveTo>
                    <a:pt x="94" y="0"/>
                  </a:moveTo>
                  <a:lnTo>
                    <a:pt x="107" y="3"/>
                  </a:lnTo>
                  <a:lnTo>
                    <a:pt x="111" y="10"/>
                  </a:lnTo>
                  <a:lnTo>
                    <a:pt x="116" y="18"/>
                  </a:lnTo>
                  <a:lnTo>
                    <a:pt x="111" y="28"/>
                  </a:lnTo>
                  <a:lnTo>
                    <a:pt x="99" y="46"/>
                  </a:lnTo>
                  <a:lnTo>
                    <a:pt x="73" y="71"/>
                  </a:lnTo>
                  <a:lnTo>
                    <a:pt x="21" y="114"/>
                  </a:lnTo>
                  <a:lnTo>
                    <a:pt x="4" y="132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4" y="114"/>
                  </a:lnTo>
                  <a:lnTo>
                    <a:pt x="13" y="71"/>
                  </a:lnTo>
                  <a:lnTo>
                    <a:pt x="26" y="50"/>
                  </a:lnTo>
                  <a:lnTo>
                    <a:pt x="43" y="28"/>
                  </a:lnTo>
                  <a:lnTo>
                    <a:pt x="64" y="1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4" name="Freeform 194"/>
            <p:cNvSpPr>
              <a:spLocks/>
            </p:cNvSpPr>
            <p:nvPr/>
          </p:nvSpPr>
          <p:spPr bwMode="auto">
            <a:xfrm>
              <a:off x="3535" y="3822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4 w 39"/>
                <a:gd name="T17" fmla="*/ 29 h 86"/>
                <a:gd name="T18" fmla="*/ 22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4" y="29"/>
                  </a:lnTo>
                  <a:lnTo>
                    <a:pt x="22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485" name="Freeform 195"/>
            <p:cNvSpPr>
              <a:spLocks/>
            </p:cNvSpPr>
            <p:nvPr/>
          </p:nvSpPr>
          <p:spPr bwMode="auto">
            <a:xfrm>
              <a:off x="3634" y="3761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5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6" name="Freeform 196"/>
            <p:cNvSpPr>
              <a:spLocks/>
            </p:cNvSpPr>
            <p:nvPr/>
          </p:nvSpPr>
          <p:spPr bwMode="auto">
            <a:xfrm>
              <a:off x="2637" y="3665"/>
              <a:ext cx="271" cy="229"/>
            </a:xfrm>
            <a:custGeom>
              <a:avLst/>
              <a:gdLst>
                <a:gd name="T0" fmla="*/ 245 w 271"/>
                <a:gd name="T1" fmla="*/ 46 h 229"/>
                <a:gd name="T2" fmla="*/ 215 w 271"/>
                <a:gd name="T3" fmla="*/ 21 h 229"/>
                <a:gd name="T4" fmla="*/ 176 w 271"/>
                <a:gd name="T5" fmla="*/ 7 h 229"/>
                <a:gd name="T6" fmla="*/ 146 w 271"/>
                <a:gd name="T7" fmla="*/ 0 h 229"/>
                <a:gd name="T8" fmla="*/ 129 w 271"/>
                <a:gd name="T9" fmla="*/ 3 h 229"/>
                <a:gd name="T10" fmla="*/ 112 w 271"/>
                <a:gd name="T11" fmla="*/ 10 h 229"/>
                <a:gd name="T12" fmla="*/ 99 w 271"/>
                <a:gd name="T13" fmla="*/ 18 h 229"/>
                <a:gd name="T14" fmla="*/ 86 w 271"/>
                <a:gd name="T15" fmla="*/ 32 h 229"/>
                <a:gd name="T16" fmla="*/ 73 w 271"/>
                <a:gd name="T17" fmla="*/ 53 h 229"/>
                <a:gd name="T18" fmla="*/ 56 w 271"/>
                <a:gd name="T19" fmla="*/ 75 h 229"/>
                <a:gd name="T20" fmla="*/ 43 w 271"/>
                <a:gd name="T21" fmla="*/ 107 h 229"/>
                <a:gd name="T22" fmla="*/ 30 w 271"/>
                <a:gd name="T23" fmla="*/ 139 h 229"/>
                <a:gd name="T24" fmla="*/ 13 w 271"/>
                <a:gd name="T25" fmla="*/ 182 h 229"/>
                <a:gd name="T26" fmla="*/ 0 w 271"/>
                <a:gd name="T27" fmla="*/ 229 h 229"/>
                <a:gd name="T28" fmla="*/ 73 w 271"/>
                <a:gd name="T29" fmla="*/ 211 h 229"/>
                <a:gd name="T30" fmla="*/ 138 w 271"/>
                <a:gd name="T31" fmla="*/ 197 h 229"/>
                <a:gd name="T32" fmla="*/ 189 w 271"/>
                <a:gd name="T33" fmla="*/ 179 h 229"/>
                <a:gd name="T34" fmla="*/ 232 w 271"/>
                <a:gd name="T35" fmla="*/ 164 h 229"/>
                <a:gd name="T36" fmla="*/ 258 w 271"/>
                <a:gd name="T37" fmla="*/ 143 h 229"/>
                <a:gd name="T38" fmla="*/ 271 w 271"/>
                <a:gd name="T39" fmla="*/ 118 h 229"/>
                <a:gd name="T40" fmla="*/ 271 w 271"/>
                <a:gd name="T41" fmla="*/ 104 h 229"/>
                <a:gd name="T42" fmla="*/ 271 w 271"/>
                <a:gd name="T43" fmla="*/ 86 h 229"/>
                <a:gd name="T44" fmla="*/ 258 w 271"/>
                <a:gd name="T45" fmla="*/ 68 h 229"/>
                <a:gd name="T46" fmla="*/ 245 w 271"/>
                <a:gd name="T47" fmla="*/ 46 h 2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1" h="229">
                  <a:moveTo>
                    <a:pt x="245" y="46"/>
                  </a:moveTo>
                  <a:lnTo>
                    <a:pt x="215" y="21"/>
                  </a:lnTo>
                  <a:lnTo>
                    <a:pt x="176" y="7"/>
                  </a:lnTo>
                  <a:lnTo>
                    <a:pt x="146" y="0"/>
                  </a:lnTo>
                  <a:lnTo>
                    <a:pt x="129" y="3"/>
                  </a:lnTo>
                  <a:lnTo>
                    <a:pt x="112" y="10"/>
                  </a:lnTo>
                  <a:lnTo>
                    <a:pt x="99" y="18"/>
                  </a:lnTo>
                  <a:lnTo>
                    <a:pt x="86" y="32"/>
                  </a:lnTo>
                  <a:lnTo>
                    <a:pt x="73" y="53"/>
                  </a:lnTo>
                  <a:lnTo>
                    <a:pt x="56" y="75"/>
                  </a:lnTo>
                  <a:lnTo>
                    <a:pt x="43" y="107"/>
                  </a:lnTo>
                  <a:lnTo>
                    <a:pt x="30" y="139"/>
                  </a:lnTo>
                  <a:lnTo>
                    <a:pt x="13" y="182"/>
                  </a:lnTo>
                  <a:lnTo>
                    <a:pt x="0" y="229"/>
                  </a:lnTo>
                  <a:lnTo>
                    <a:pt x="73" y="211"/>
                  </a:lnTo>
                  <a:lnTo>
                    <a:pt x="138" y="197"/>
                  </a:lnTo>
                  <a:lnTo>
                    <a:pt x="189" y="179"/>
                  </a:lnTo>
                  <a:lnTo>
                    <a:pt x="232" y="164"/>
                  </a:lnTo>
                  <a:lnTo>
                    <a:pt x="258" y="143"/>
                  </a:lnTo>
                  <a:lnTo>
                    <a:pt x="271" y="118"/>
                  </a:lnTo>
                  <a:lnTo>
                    <a:pt x="271" y="104"/>
                  </a:lnTo>
                  <a:lnTo>
                    <a:pt x="271" y="86"/>
                  </a:lnTo>
                  <a:lnTo>
                    <a:pt x="258" y="68"/>
                  </a:lnTo>
                  <a:lnTo>
                    <a:pt x="245" y="4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7" name="Freeform 197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155 w 155"/>
                <a:gd name="T19" fmla="*/ 14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8" name="Freeform 198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9" name="Freeform 199"/>
            <p:cNvSpPr>
              <a:spLocks/>
            </p:cNvSpPr>
            <p:nvPr/>
          </p:nvSpPr>
          <p:spPr bwMode="auto">
            <a:xfrm>
              <a:off x="3737" y="3629"/>
              <a:ext cx="56" cy="132"/>
            </a:xfrm>
            <a:custGeom>
              <a:avLst/>
              <a:gdLst>
                <a:gd name="T0" fmla="*/ 4 w 56"/>
                <a:gd name="T1" fmla="*/ 132 h 132"/>
                <a:gd name="T2" fmla="*/ 13 w 56"/>
                <a:gd name="T3" fmla="*/ 132 h 132"/>
                <a:gd name="T4" fmla="*/ 26 w 56"/>
                <a:gd name="T5" fmla="*/ 129 h 132"/>
                <a:gd name="T6" fmla="*/ 34 w 56"/>
                <a:gd name="T7" fmla="*/ 118 h 132"/>
                <a:gd name="T8" fmla="*/ 43 w 56"/>
                <a:gd name="T9" fmla="*/ 104 h 132"/>
                <a:gd name="T10" fmla="*/ 51 w 56"/>
                <a:gd name="T11" fmla="*/ 86 h 132"/>
                <a:gd name="T12" fmla="*/ 56 w 56"/>
                <a:gd name="T13" fmla="*/ 61 h 132"/>
                <a:gd name="T14" fmla="*/ 51 w 56"/>
                <a:gd name="T15" fmla="*/ 32 h 132"/>
                <a:gd name="T16" fmla="*/ 43 w 56"/>
                <a:gd name="T17" fmla="*/ 0 h 132"/>
                <a:gd name="T18" fmla="*/ 26 w 56"/>
                <a:gd name="T19" fmla="*/ 36 h 132"/>
                <a:gd name="T20" fmla="*/ 9 w 56"/>
                <a:gd name="T21" fmla="*/ 79 h 132"/>
                <a:gd name="T22" fmla="*/ 0 w 56"/>
                <a:gd name="T23" fmla="*/ 115 h 132"/>
                <a:gd name="T24" fmla="*/ 0 w 56"/>
                <a:gd name="T25" fmla="*/ 129 h 132"/>
                <a:gd name="T26" fmla="*/ 4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32">
                  <a:moveTo>
                    <a:pt x="4" y="132"/>
                  </a:moveTo>
                  <a:lnTo>
                    <a:pt x="13" y="132"/>
                  </a:lnTo>
                  <a:lnTo>
                    <a:pt x="26" y="129"/>
                  </a:lnTo>
                  <a:lnTo>
                    <a:pt x="34" y="118"/>
                  </a:lnTo>
                  <a:lnTo>
                    <a:pt x="43" y="104"/>
                  </a:lnTo>
                  <a:lnTo>
                    <a:pt x="51" y="86"/>
                  </a:lnTo>
                  <a:lnTo>
                    <a:pt x="56" y="61"/>
                  </a:lnTo>
                  <a:lnTo>
                    <a:pt x="51" y="32"/>
                  </a:lnTo>
                  <a:lnTo>
                    <a:pt x="43" y="0"/>
                  </a:lnTo>
                  <a:lnTo>
                    <a:pt x="26" y="36"/>
                  </a:lnTo>
                  <a:lnTo>
                    <a:pt x="9" y="79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90" name="Freeform 200"/>
            <p:cNvSpPr>
              <a:spLocks/>
            </p:cNvSpPr>
            <p:nvPr/>
          </p:nvSpPr>
          <p:spPr bwMode="auto">
            <a:xfrm>
              <a:off x="3672" y="3597"/>
              <a:ext cx="56" cy="150"/>
            </a:xfrm>
            <a:custGeom>
              <a:avLst/>
              <a:gdLst>
                <a:gd name="T0" fmla="*/ 39 w 56"/>
                <a:gd name="T1" fmla="*/ 150 h 150"/>
                <a:gd name="T2" fmla="*/ 52 w 56"/>
                <a:gd name="T3" fmla="*/ 147 h 150"/>
                <a:gd name="T4" fmla="*/ 56 w 56"/>
                <a:gd name="T5" fmla="*/ 132 h 150"/>
                <a:gd name="T6" fmla="*/ 56 w 56"/>
                <a:gd name="T7" fmla="*/ 111 h 150"/>
                <a:gd name="T8" fmla="*/ 52 w 56"/>
                <a:gd name="T9" fmla="*/ 89 h 150"/>
                <a:gd name="T10" fmla="*/ 31 w 56"/>
                <a:gd name="T11" fmla="*/ 39 h 150"/>
                <a:gd name="T12" fmla="*/ 18 w 56"/>
                <a:gd name="T13" fmla="*/ 18 h 150"/>
                <a:gd name="T14" fmla="*/ 5 w 56"/>
                <a:gd name="T15" fmla="*/ 0 h 150"/>
                <a:gd name="T16" fmla="*/ 0 w 56"/>
                <a:gd name="T17" fmla="*/ 46 h 150"/>
                <a:gd name="T18" fmla="*/ 5 w 56"/>
                <a:gd name="T19" fmla="*/ 96 h 150"/>
                <a:gd name="T20" fmla="*/ 9 w 56"/>
                <a:gd name="T21" fmla="*/ 118 h 150"/>
                <a:gd name="T22" fmla="*/ 13 w 56"/>
                <a:gd name="T23" fmla="*/ 136 h 150"/>
                <a:gd name="T24" fmla="*/ 26 w 56"/>
                <a:gd name="T25" fmla="*/ 147 h 150"/>
                <a:gd name="T26" fmla="*/ 39 w 56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50">
                  <a:moveTo>
                    <a:pt x="39" y="150"/>
                  </a:moveTo>
                  <a:lnTo>
                    <a:pt x="52" y="147"/>
                  </a:lnTo>
                  <a:lnTo>
                    <a:pt x="56" y="132"/>
                  </a:lnTo>
                  <a:lnTo>
                    <a:pt x="56" y="111"/>
                  </a:lnTo>
                  <a:lnTo>
                    <a:pt x="52" y="89"/>
                  </a:lnTo>
                  <a:lnTo>
                    <a:pt x="31" y="39"/>
                  </a:lnTo>
                  <a:lnTo>
                    <a:pt x="18" y="18"/>
                  </a:lnTo>
                  <a:lnTo>
                    <a:pt x="5" y="0"/>
                  </a:lnTo>
                  <a:lnTo>
                    <a:pt x="0" y="46"/>
                  </a:lnTo>
                  <a:lnTo>
                    <a:pt x="5" y="96"/>
                  </a:lnTo>
                  <a:lnTo>
                    <a:pt x="9" y="118"/>
                  </a:lnTo>
                  <a:lnTo>
                    <a:pt x="13" y="136"/>
                  </a:lnTo>
                  <a:lnTo>
                    <a:pt x="26" y="147"/>
                  </a:lnTo>
                  <a:lnTo>
                    <a:pt x="39" y="15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91" name="Freeform 201"/>
            <p:cNvSpPr>
              <a:spLocks/>
            </p:cNvSpPr>
            <p:nvPr/>
          </p:nvSpPr>
          <p:spPr bwMode="auto">
            <a:xfrm>
              <a:off x="4532" y="3826"/>
              <a:ext cx="111" cy="79"/>
            </a:xfrm>
            <a:custGeom>
              <a:avLst/>
              <a:gdLst>
                <a:gd name="T0" fmla="*/ 0 w 111"/>
                <a:gd name="T1" fmla="*/ 3 h 79"/>
                <a:gd name="T2" fmla="*/ 21 w 111"/>
                <a:gd name="T3" fmla="*/ 0 h 79"/>
                <a:gd name="T4" fmla="*/ 47 w 111"/>
                <a:gd name="T5" fmla="*/ 3 h 79"/>
                <a:gd name="T6" fmla="*/ 60 w 111"/>
                <a:gd name="T7" fmla="*/ 14 h 79"/>
                <a:gd name="T8" fmla="*/ 77 w 111"/>
                <a:gd name="T9" fmla="*/ 28 h 79"/>
                <a:gd name="T10" fmla="*/ 94 w 111"/>
                <a:gd name="T11" fmla="*/ 50 h 79"/>
                <a:gd name="T12" fmla="*/ 111 w 111"/>
                <a:gd name="T13" fmla="*/ 79 h 79"/>
                <a:gd name="T14" fmla="*/ 38 w 111"/>
                <a:gd name="T15" fmla="*/ 43 h 79"/>
                <a:gd name="T16" fmla="*/ 8 w 111"/>
                <a:gd name="T17" fmla="*/ 21 h 79"/>
                <a:gd name="T18" fmla="*/ 0 w 111"/>
                <a:gd name="T19" fmla="*/ 14 h 79"/>
                <a:gd name="T20" fmla="*/ 0 w 111"/>
                <a:gd name="T21" fmla="*/ 3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79">
                  <a:moveTo>
                    <a:pt x="0" y="3"/>
                  </a:moveTo>
                  <a:lnTo>
                    <a:pt x="21" y="0"/>
                  </a:lnTo>
                  <a:lnTo>
                    <a:pt x="47" y="3"/>
                  </a:lnTo>
                  <a:lnTo>
                    <a:pt x="60" y="14"/>
                  </a:lnTo>
                  <a:lnTo>
                    <a:pt x="77" y="28"/>
                  </a:lnTo>
                  <a:lnTo>
                    <a:pt x="94" y="50"/>
                  </a:lnTo>
                  <a:lnTo>
                    <a:pt x="111" y="79"/>
                  </a:lnTo>
                  <a:lnTo>
                    <a:pt x="38" y="43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92" name="Freeform 202"/>
            <p:cNvSpPr>
              <a:spLocks/>
            </p:cNvSpPr>
            <p:nvPr/>
          </p:nvSpPr>
          <p:spPr bwMode="auto">
            <a:xfrm>
              <a:off x="4519" y="3837"/>
              <a:ext cx="30" cy="50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10 h 50"/>
                <a:gd name="T4" fmla="*/ 4 w 30"/>
                <a:gd name="T5" fmla="*/ 25 h 50"/>
                <a:gd name="T6" fmla="*/ 13 w 30"/>
                <a:gd name="T7" fmla="*/ 39 h 50"/>
                <a:gd name="T8" fmla="*/ 25 w 30"/>
                <a:gd name="T9" fmla="*/ 50 h 50"/>
                <a:gd name="T10" fmla="*/ 30 w 30"/>
                <a:gd name="T11" fmla="*/ 32 h 50"/>
                <a:gd name="T12" fmla="*/ 30 w 30"/>
                <a:gd name="T13" fmla="*/ 21 h 50"/>
                <a:gd name="T14" fmla="*/ 21 w 30"/>
                <a:gd name="T15" fmla="*/ 14 h 50"/>
                <a:gd name="T16" fmla="*/ 8 w 30"/>
                <a:gd name="T17" fmla="*/ 10 h 50"/>
                <a:gd name="T18" fmla="*/ 4 w 30"/>
                <a:gd name="T19" fmla="*/ 7 h 50"/>
                <a:gd name="T20" fmla="*/ 0 w 30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50">
                  <a:moveTo>
                    <a:pt x="0" y="0"/>
                  </a:moveTo>
                  <a:lnTo>
                    <a:pt x="0" y="10"/>
                  </a:lnTo>
                  <a:lnTo>
                    <a:pt x="4" y="25"/>
                  </a:lnTo>
                  <a:lnTo>
                    <a:pt x="13" y="39"/>
                  </a:lnTo>
                  <a:lnTo>
                    <a:pt x="25" y="50"/>
                  </a:lnTo>
                  <a:lnTo>
                    <a:pt x="30" y="32"/>
                  </a:lnTo>
                  <a:lnTo>
                    <a:pt x="30" y="21"/>
                  </a:lnTo>
                  <a:lnTo>
                    <a:pt x="21" y="14"/>
                  </a:lnTo>
                  <a:lnTo>
                    <a:pt x="8" y="1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05" name="WordArt 6"/>
          <p:cNvSpPr>
            <a:spLocks noChangeArrowheads="1" noChangeShapeType="1" noTextEdit="1"/>
          </p:cNvSpPr>
          <p:nvPr/>
        </p:nvSpPr>
        <p:spPr bwMode="auto">
          <a:xfrm>
            <a:off x="1550425" y="138759"/>
            <a:ext cx="8271329" cy="6368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TÔN TRỌNG SỰ THẬT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477117" y="1090799"/>
            <a:ext cx="101964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+mj-lt"/>
              </a:rPr>
              <a:t>Luôn </a:t>
            </a:r>
            <a:r>
              <a:rPr lang="vi-VN" sz="3200" dirty="0">
                <a:latin typeface="+mj-lt"/>
              </a:rPr>
              <a:t>nói thật với người thân, thầy </a:t>
            </a:r>
            <a:r>
              <a:rPr lang="vi-VN" sz="3200" dirty="0" smtClean="0">
                <a:latin typeface="+mj-lt"/>
              </a:rPr>
              <a:t>cô, bạn </a:t>
            </a:r>
            <a:r>
              <a:rPr lang="vi-VN" sz="3200" dirty="0">
                <a:latin typeface="+mj-lt"/>
              </a:rPr>
              <a:t>bè và người có trách </a:t>
            </a:r>
            <a:r>
              <a:rPr lang="vi-VN" sz="3200" dirty="0" smtClean="0">
                <a:latin typeface="+mj-lt"/>
              </a:rPr>
              <a:t>nhiệm bằng </a:t>
            </a:r>
            <a:r>
              <a:rPr lang="vi-VN" sz="3200" dirty="0">
                <a:latin typeface="+mj-lt"/>
              </a:rPr>
              <a:t>thái độ dũng cảm, khéo </a:t>
            </a:r>
            <a:r>
              <a:rPr lang="vi-VN" sz="3200" dirty="0" smtClean="0">
                <a:latin typeface="+mj-lt"/>
              </a:rPr>
              <a:t>léo, tinh </a:t>
            </a:r>
            <a:r>
              <a:rPr lang="vi-VN" sz="3200" dirty="0">
                <a:latin typeface="+mj-lt"/>
              </a:rPr>
              <a:t>tế và nhân ái.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-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méo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Content Placeholder 2"/>
          <p:cNvSpPr txBox="1">
            <a:spLocks/>
          </p:cNvSpPr>
          <p:nvPr/>
        </p:nvSpPr>
        <p:spPr>
          <a:xfrm>
            <a:off x="793165" y="922788"/>
            <a:ext cx="10515600" cy="38250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5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95875" y="2568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" name="Picture 208" descr="Pictur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085" y="1283441"/>
            <a:ext cx="1447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8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8955" y="2628983"/>
            <a:ext cx="10406743" cy="2581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6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139700" indent="-1079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9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152400" indent="-1079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méo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422363" y="1552403"/>
            <a:ext cx="1201783" cy="12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3093717" y="351064"/>
            <a:ext cx="5805354" cy="17226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lowe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791029" y="579665"/>
            <a:ext cx="7169150" cy="2375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334" y="206978"/>
            <a:ext cx="1197156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GDCD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buýt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756" y="1684875"/>
            <a:ext cx="33855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600" y="5370237"/>
            <a:ext cx="33855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224" y="3892340"/>
            <a:ext cx="409086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540892" y="7146026"/>
            <a:ext cx="24237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63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" y="294492"/>
            <a:ext cx="11808823" cy="358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marR="127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77196"/>
            <a:ext cx="12001500" cy="11541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7305" marR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1.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xét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33705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2.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tỏ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5222" y="700598"/>
            <a:ext cx="106054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0000FF"/>
                </a:solidFill>
                <a:latin typeface="+mj-lt"/>
              </a:rPr>
              <a:t>Nhận xét của em </a:t>
            </a:r>
            <a:r>
              <a:rPr lang="vi-VN" sz="3600" i="1" dirty="0" smtClean="0">
                <a:solidFill>
                  <a:srgbClr val="0000FF"/>
                </a:solidFill>
                <a:latin typeface="+mj-lt"/>
              </a:rPr>
              <a:t>về hành </a:t>
            </a:r>
            <a:r>
              <a:rPr lang="vi-VN" sz="3600" i="1" dirty="0">
                <a:solidFill>
                  <a:srgbClr val="0000FF"/>
                </a:solidFill>
                <a:latin typeface="+mj-lt"/>
              </a:rPr>
              <a:t>động của </a:t>
            </a:r>
            <a:r>
              <a:rPr lang="vi-VN" sz="3600" i="1" dirty="0" smtClean="0">
                <a:solidFill>
                  <a:srgbClr val="0000FF"/>
                </a:solidFill>
                <a:latin typeface="+mj-lt"/>
              </a:rPr>
              <a:t>anh thanh </a:t>
            </a:r>
            <a:r>
              <a:rPr lang="vi-VN" sz="3600" i="1" dirty="0">
                <a:solidFill>
                  <a:srgbClr val="0000FF"/>
                </a:solidFill>
                <a:latin typeface="+mj-lt"/>
              </a:rPr>
              <a:t>niên</a:t>
            </a:r>
            <a:r>
              <a:rPr lang="vi-VN" sz="3600" i="1" dirty="0" smtClean="0">
                <a:solidFill>
                  <a:srgbClr val="0000FF"/>
                </a:solidFill>
                <a:latin typeface="+mj-lt"/>
              </a:rPr>
              <a:t>:</a:t>
            </a:r>
          </a:p>
          <a:p>
            <a:r>
              <a:rPr lang="vi-VN" sz="3600" i="1" dirty="0" smtClean="0">
                <a:latin typeface="+mj-lt"/>
              </a:rPr>
              <a:t> </a:t>
            </a:r>
            <a:r>
              <a:rPr lang="vi-VN" sz="3600" i="1" dirty="0">
                <a:latin typeface="+mj-lt"/>
              </a:rPr>
              <a:t>Anh </a:t>
            </a:r>
            <a:r>
              <a:rPr lang="vi-VN" sz="3600" i="1" dirty="0" smtClean="0">
                <a:latin typeface="+mj-lt"/>
              </a:rPr>
              <a:t>là một </a:t>
            </a:r>
            <a:r>
              <a:rPr lang="vi-VN" sz="3600" i="1" dirty="0">
                <a:latin typeface="+mj-lt"/>
              </a:rPr>
              <a:t>người gian </a:t>
            </a:r>
            <a:r>
              <a:rPr lang="vi-VN" sz="3600" i="1" dirty="0" smtClean="0">
                <a:latin typeface="+mj-lt"/>
              </a:rPr>
              <a:t>dối, không </a:t>
            </a:r>
            <a:r>
              <a:rPr lang="vi-VN" sz="3600" i="1" dirty="0">
                <a:latin typeface="+mj-lt"/>
              </a:rPr>
              <a:t>biết tôn </a:t>
            </a:r>
            <a:r>
              <a:rPr lang="vi-VN" sz="3600" i="1" dirty="0" smtClean="0">
                <a:latin typeface="+mj-lt"/>
              </a:rPr>
              <a:t>trọng sự </a:t>
            </a:r>
            <a:r>
              <a:rPr lang="vi-VN" sz="3600" i="1" dirty="0">
                <a:latin typeface="+mj-lt"/>
              </a:rPr>
              <a:t>thật</a:t>
            </a:r>
            <a:r>
              <a:rPr lang="vi-VN" i="1" dirty="0"/>
              <a:t>.</a:t>
            </a:r>
            <a:br>
              <a:rPr lang="vi-VN" i="1" dirty="0"/>
            </a:b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955222" y="2547436"/>
            <a:ext cx="98624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0000FF"/>
                </a:solidFill>
                <a:latin typeface="+mj-lt"/>
              </a:rPr>
              <a:t>Bày tỏ thái độ của em </a:t>
            </a:r>
            <a:r>
              <a:rPr lang="vi-VN" sz="3600" i="1" dirty="0" smtClean="0">
                <a:solidFill>
                  <a:srgbClr val="0000FF"/>
                </a:solidFill>
                <a:latin typeface="+mj-lt"/>
              </a:rPr>
              <a:t>với hành </a:t>
            </a:r>
            <a:r>
              <a:rPr lang="vi-VN" sz="3600" i="1" dirty="0">
                <a:solidFill>
                  <a:srgbClr val="0000FF"/>
                </a:solidFill>
                <a:latin typeface="+mj-lt"/>
              </a:rPr>
              <a:t>động của bạn Hà:</a:t>
            </a:r>
            <a:r>
              <a:rPr lang="vi-VN" sz="3600" i="1" dirty="0">
                <a:latin typeface="+mj-lt"/>
              </a:rPr>
              <a:t/>
            </a:r>
            <a:br>
              <a:rPr lang="vi-VN" sz="3600" i="1" dirty="0">
                <a:latin typeface="+mj-lt"/>
              </a:rPr>
            </a:br>
            <a:endParaRPr lang="vi-VN" sz="3600" i="1" dirty="0" smtClean="0">
              <a:latin typeface="+mj-lt"/>
            </a:endParaRPr>
          </a:p>
          <a:p>
            <a:r>
              <a:rPr lang="vi-VN" sz="3600" i="1" dirty="0" smtClean="0">
                <a:latin typeface="+mj-lt"/>
              </a:rPr>
              <a:t>Bạn rất đáng được tuyên dương, bạn đã dũng cảm</a:t>
            </a:r>
            <a:br>
              <a:rPr lang="vi-VN" sz="3600" i="1" dirty="0" smtClean="0">
                <a:latin typeface="+mj-lt"/>
              </a:rPr>
            </a:br>
            <a:r>
              <a:rPr lang="vi-VN" sz="3600" i="1" dirty="0" smtClean="0">
                <a:latin typeface="+mj-lt"/>
              </a:rPr>
              <a:t>chỉ ra lỗi, cái sai của người khác.</a:t>
            </a:r>
            <a:r>
              <a:rPr lang="vi-VN" sz="3600" dirty="0" smtClean="0">
                <a:latin typeface="+mj-lt"/>
              </a:rPr>
              <a:t> </a:t>
            </a: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002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lowe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791029" y="579665"/>
            <a:ext cx="7169150" cy="2375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4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49437" y="1433689"/>
            <a:ext cx="71401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49437" y="638290"/>
            <a:ext cx="5791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YÊU CẦU CẦN </a:t>
            </a:r>
            <a:r>
              <a:rPr lang="en-US" sz="3000" b="1" dirty="0" smtClean="0">
                <a:solidFill>
                  <a:srgbClr val="FF0000"/>
                </a:solidFill>
              </a:rPr>
              <a:t>ĐẠT (</a:t>
            </a:r>
            <a:r>
              <a:rPr lang="en-US" sz="3000" b="1" dirty="0" err="1" smtClean="0">
                <a:solidFill>
                  <a:srgbClr val="FF0000"/>
                </a:solidFill>
              </a:rPr>
              <a:t>tiết</a:t>
            </a:r>
            <a:r>
              <a:rPr lang="en-US" sz="3000" b="1" dirty="0" smtClean="0">
                <a:solidFill>
                  <a:srgbClr val="FF0000"/>
                </a:solidFill>
              </a:rPr>
              <a:t> 2)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5765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49600" y="305021"/>
            <a:ext cx="71247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25"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04950" algn="l"/>
              </a:tabLst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111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04950" algn="l"/>
              </a:tabLst>
            </a:pP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08674" y="1557834"/>
            <a:ext cx="673934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Của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phi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nghĩa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có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giàu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Ở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ngay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thẳng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giàu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mới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bền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(Ca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 descr="Tranh Đông Hồ - Tre 3D Việt Nam vector ~ MrPixelVn - Chia sẻ Đồ họa vector  pixel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74" y="3635589"/>
            <a:ext cx="5538296" cy="29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4097" y="180172"/>
            <a:ext cx="236988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55905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 DỤNG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6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57553" y="364838"/>
            <a:ext cx="46249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25"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04950" algn="l"/>
              </a:tabLst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111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04950" algn="l"/>
              </a:tabLst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0495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11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28085" y="1005899"/>
            <a:ext cx="50994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Của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phi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nghĩa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có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giàu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Ở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ngay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thẳng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giàu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mới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bền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(Ca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 descr="Tranh Đông Hồ - Tre 3D Việt Nam vector ~ MrPixelVn - Chia sẻ Đồ họa vector  pixel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04" y="3847861"/>
            <a:ext cx="5538296" cy="29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4097" y="180172"/>
            <a:ext cx="236988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55905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 DỤNG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7816" y="2533887"/>
            <a:ext cx="994268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cải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bền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ngược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cải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bất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bền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họa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</a:t>
            </a:r>
            <a:r>
              <a:rPr lang="en-US" alt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lang="en-US" alt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cha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răn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ta,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ngay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dối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lọc</a:t>
            </a:r>
            <a:r>
              <a:rPr kumimoji="0" lang="en-US" altLang="en-US" sz="2800" b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800" b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7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00403" y="202110"/>
            <a:ext cx="79239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25"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04950" algn="l"/>
              </a:tabLst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tục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111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04950" algn="l"/>
              </a:tabLst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0495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11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 descr="Tranh Đông Hồ - Tre 3D Việt Nam vector ~ MrPixelVn - Chia sẻ Đồ họa vector  pixel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04" y="3847861"/>
            <a:ext cx="5538296" cy="29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4097" y="180172"/>
            <a:ext cx="236988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55905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 DỤNG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8" y="703392"/>
            <a:ext cx="8987972" cy="605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9314" b="2364"/>
          <a:stretch/>
        </p:blipFill>
        <p:spPr bwMode="auto">
          <a:xfrm>
            <a:off x="1528352" y="72754"/>
            <a:ext cx="10415451" cy="66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7938" y="483324"/>
            <a:ext cx="2769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2.Thiết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6728" y="3762104"/>
            <a:ext cx="23251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3688" y="3863264"/>
            <a:ext cx="276932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3.Cam </a:t>
            </a:r>
          </a:p>
          <a:p>
            <a:pPr lvl="0" algn="ctr"/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9409" y="164195"/>
            <a:ext cx="3742508" cy="20159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4160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61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1605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hãy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gơi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ý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21164" y="3645270"/>
            <a:ext cx="3542524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thiệp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thiệp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(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nộp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201457"/>
            <a:ext cx="3018624" cy="3018624"/>
            <a:chOff x="2126859" y="1777845"/>
            <a:chExt cx="2263968" cy="226396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6859" y="1777845"/>
              <a:ext cx="2263968" cy="226396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20605671">
              <a:off x="2758524" y="2602329"/>
              <a:ext cx="1334008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Bài</a:t>
              </a:r>
              <a:r>
                <a:rPr lang="en-US" altLang="zh-CN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tập</a:t>
              </a:r>
              <a:r>
                <a:rPr lang="en-US" altLang="zh-CN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về</a:t>
              </a:r>
              <a:r>
                <a:rPr lang="en-US" altLang="zh-CN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nhà</a:t>
              </a:r>
              <a:endPara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018624" y="457200"/>
            <a:ext cx="9052320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thuốc giấu không cho người bệnh biết sự thật về căn bệnh hiểm nghèo của họ. Em có suy nghĩ gì về việc làm đó của người thầy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ệnh nhân vui tính: Theo “phe” nào, Bác sĩ hay Điều dưỡng? | tcsuckhoe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12" y="2641132"/>
            <a:ext cx="3577013" cy="317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mb/>
      </p:transition>
    </mc:Choice>
    <mc:Fallback xmlns="">
      <p:transition>
        <p:comb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5" y="660978"/>
            <a:ext cx="9220200" cy="636643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44369" y="650693"/>
            <a:ext cx="39261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xem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dung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hiểu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giao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en-US" altLang="zh-CN" sz="24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marL="342900" indent="-342900" algn="just">
              <a:buFontTx/>
              <a:buChar char="-"/>
            </a:pP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Chuẩn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kiểm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tra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giữa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kì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</a:t>
            </a:r>
            <a:endParaRPr lang="en-US" altLang="zh-CN" sz="24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sz="2400" b="1" i="1" dirty="0" err="1" smtClean="0"/>
              <a:t>Bài</a:t>
            </a:r>
            <a:r>
              <a:rPr lang="en-US" sz="2400" b="1" i="1" dirty="0"/>
              <a:t> </a:t>
            </a:r>
            <a:r>
              <a:rPr lang="en-US" sz="2400" b="1" i="1" dirty="0" smtClean="0"/>
              <a:t>1:Tự </a:t>
            </a:r>
            <a:r>
              <a:rPr lang="en-US" sz="2400" b="1" i="1" dirty="0" err="1"/>
              <a:t>hào</a:t>
            </a:r>
            <a:r>
              <a:rPr lang="en-US" sz="2400" b="1" i="1" dirty="0"/>
              <a:t> </a:t>
            </a:r>
            <a:r>
              <a:rPr lang="en-US" sz="2400" b="1" i="1" dirty="0" err="1"/>
              <a:t>về</a:t>
            </a:r>
            <a:r>
              <a:rPr lang="en-US" sz="2400" b="1" i="1" dirty="0"/>
              <a:t> </a:t>
            </a:r>
            <a:r>
              <a:rPr lang="en-US" sz="2400" b="1" i="1" dirty="0" err="1"/>
              <a:t>truyền</a:t>
            </a:r>
            <a:r>
              <a:rPr lang="en-US" sz="2400" b="1" i="1" dirty="0"/>
              <a:t>  </a:t>
            </a:r>
            <a:r>
              <a:rPr lang="en-US" sz="2400" b="1" i="1" dirty="0" err="1"/>
              <a:t>thống</a:t>
            </a:r>
            <a:r>
              <a:rPr lang="en-US" sz="2400" b="1" i="1" dirty="0"/>
              <a:t> </a:t>
            </a:r>
            <a:r>
              <a:rPr lang="en-US" sz="2400" b="1" i="1" dirty="0" err="1"/>
              <a:t>gia</a:t>
            </a:r>
            <a:r>
              <a:rPr lang="en-US" sz="2400" b="1" i="1" dirty="0"/>
              <a:t> </a:t>
            </a:r>
            <a:r>
              <a:rPr lang="en-US" sz="2400" b="1" i="1" dirty="0" err="1"/>
              <a:t>đình</a:t>
            </a:r>
            <a:r>
              <a:rPr lang="en-US" sz="2400" b="1" i="1" dirty="0"/>
              <a:t> </a:t>
            </a:r>
            <a:r>
              <a:rPr lang="en-US" sz="2400" b="1" i="1" dirty="0" err="1"/>
              <a:t>và</a:t>
            </a:r>
            <a:r>
              <a:rPr lang="en-US" sz="2400" b="1" i="1" dirty="0"/>
              <a:t> </a:t>
            </a:r>
            <a:r>
              <a:rPr lang="en-US" sz="2400" b="1" i="1" dirty="0" err="1"/>
              <a:t>dòng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họ</a:t>
            </a:r>
            <a:endParaRPr lang="en-US" sz="2400" b="1" i="1" dirty="0" smtClean="0"/>
          </a:p>
          <a:p>
            <a:r>
              <a:rPr lang="en-US" sz="2400" b="1" i="1" dirty="0" err="1"/>
              <a:t>Bài</a:t>
            </a:r>
            <a:r>
              <a:rPr lang="en-US" sz="2400" b="1" i="1" dirty="0"/>
              <a:t> 2: </a:t>
            </a:r>
            <a:r>
              <a:rPr lang="en-US" sz="2400" b="1" i="1" dirty="0" err="1"/>
              <a:t>Yêu</a:t>
            </a:r>
            <a:r>
              <a:rPr lang="en-US" sz="2400" b="1" i="1" dirty="0"/>
              <a:t> </a:t>
            </a:r>
            <a:r>
              <a:rPr lang="en-US" sz="2400" b="1" i="1" dirty="0" err="1"/>
              <a:t>thương</a:t>
            </a:r>
            <a:r>
              <a:rPr lang="en-US" sz="2400" b="1" i="1" dirty="0"/>
              <a:t> con </a:t>
            </a:r>
            <a:r>
              <a:rPr lang="en-US" sz="2400" b="1" i="1" dirty="0" err="1"/>
              <a:t>người</a:t>
            </a:r>
            <a:endParaRPr lang="vi-VN" sz="2400" dirty="0"/>
          </a:p>
          <a:p>
            <a:pPr algn="just"/>
            <a:r>
              <a:rPr lang="en-US" sz="2400" b="1" i="1" dirty="0" err="1"/>
              <a:t>Bài</a:t>
            </a:r>
            <a:r>
              <a:rPr lang="en-US" sz="2400" b="1" i="1" dirty="0"/>
              <a:t> 3: </a:t>
            </a:r>
            <a:r>
              <a:rPr lang="en-US" sz="2400" b="1" i="1" dirty="0" err="1"/>
              <a:t>Siêng</a:t>
            </a:r>
            <a:r>
              <a:rPr lang="en-US" sz="2400" b="1" i="1" dirty="0"/>
              <a:t> </a:t>
            </a:r>
            <a:r>
              <a:rPr lang="en-US" sz="2400" b="1" i="1" dirty="0" err="1"/>
              <a:t>năng</a:t>
            </a:r>
            <a:r>
              <a:rPr lang="en-US" sz="2400" b="1" i="1" dirty="0"/>
              <a:t>, </a:t>
            </a:r>
            <a:r>
              <a:rPr lang="en-US" sz="2400" b="1" i="1" dirty="0" err="1"/>
              <a:t>kiên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trì</a:t>
            </a:r>
            <a:endParaRPr lang="en-US" sz="2400" b="1" i="1" dirty="0" smtClean="0"/>
          </a:p>
          <a:p>
            <a:pPr algn="just"/>
            <a:r>
              <a:rPr lang="en-US" sz="2400" b="1" i="1" dirty="0" err="1"/>
              <a:t>Bài</a:t>
            </a:r>
            <a:r>
              <a:rPr lang="en-US" sz="2400" b="1" i="1" dirty="0"/>
              <a:t> 4: </a:t>
            </a:r>
            <a:r>
              <a:rPr lang="en-US" sz="2400" b="1" i="1" dirty="0" err="1"/>
              <a:t>Tôn</a:t>
            </a:r>
            <a:r>
              <a:rPr lang="en-US" sz="2400" b="1" i="1" dirty="0"/>
              <a:t> </a:t>
            </a:r>
            <a:r>
              <a:rPr lang="en-US" sz="2400" b="1" i="1" dirty="0" err="1"/>
              <a:t>trọng</a:t>
            </a:r>
            <a:r>
              <a:rPr lang="en-US" sz="2400" b="1" i="1" dirty="0"/>
              <a:t> </a:t>
            </a:r>
            <a:r>
              <a:rPr lang="en-US" sz="2400" b="1" i="1" dirty="0" err="1"/>
              <a:t>sự</a:t>
            </a:r>
            <a:r>
              <a:rPr lang="en-US" sz="2400" b="1" i="1" dirty="0"/>
              <a:t> </a:t>
            </a:r>
            <a:r>
              <a:rPr lang="en-US" sz="2400" b="1" i="1" dirty="0" err="1"/>
              <a:t>thật</a:t>
            </a:r>
            <a:r>
              <a:rPr lang="en-US" sz="2400" b="1" i="1" dirty="0"/>
              <a:t>.</a:t>
            </a:r>
            <a:endParaRPr lang="vi-VN" sz="2400" dirty="0"/>
          </a:p>
          <a:p>
            <a:pPr marL="342900" indent="-342900" algn="just">
              <a:buFontTx/>
              <a:buChar char="-"/>
            </a:pP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Kiểm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tra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15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phút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trên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phần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mềm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AZOTA</a:t>
            </a:r>
          </a:p>
          <a:p>
            <a:pPr algn="just"/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Xem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trên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kiểm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tra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trắc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nghiệm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10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hỏi</a:t>
            </a:r>
            <a:endParaRPr lang="en-US" altLang="zh-CN" sz="24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0" b="7591"/>
          <a:stretch/>
        </p:blipFill>
        <p:spPr>
          <a:xfrm>
            <a:off x="1143000" y="855838"/>
            <a:ext cx="3200400" cy="38685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065" y="2165092"/>
            <a:ext cx="2317799" cy="44696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76203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HỌC CÓ HƯỚNG DẪN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mb/>
      </p:transition>
    </mc:Choice>
    <mc:Fallback xmlns=""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957235" y="30972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>
              <a:latin typeface="Garamond" pitchFamily="18" charset="0"/>
            </a:endParaRP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1117600" y="2438400"/>
            <a:ext cx="10058400" cy="1676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pt-BR" sz="28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vi-VN" sz="28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ahoma"/>
                <a:ea typeface="Tahoma"/>
                <a:cs typeface="Tahoma"/>
              </a:rPr>
              <a:t>TIẾT HỌC KẾT THÚC </a:t>
            </a:r>
          </a:p>
          <a:p>
            <a:pPr algn="ctr"/>
            <a:r>
              <a:rPr lang="pt-BR" sz="28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ahoma"/>
                <a:ea typeface="Tahoma"/>
                <a:cs typeface="Tahoma"/>
              </a:rPr>
              <a:t>CHÚC </a:t>
            </a:r>
            <a:r>
              <a:rPr lang="pt-BR" sz="28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ahoma"/>
                <a:ea typeface="Tahoma"/>
                <a:cs typeface="Tahoma"/>
              </a:rPr>
              <a:t>CÁC EM HỌC TỐT ! </a:t>
            </a:r>
            <a:endParaRPr lang="vi-VN" sz="2800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3316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572000"/>
            <a:ext cx="233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304800"/>
            <a:ext cx="233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6" name="Viet Nam que huong t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5943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Dove-02-june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4458" flipV="1">
            <a:off x="304802" y="228603"/>
            <a:ext cx="1428751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Dove-02-june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4458" flipV="1">
            <a:off x="1219202" y="1600203"/>
            <a:ext cx="1428751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Dove-02-june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4458" flipV="1">
            <a:off x="1828802" y="304803"/>
            <a:ext cx="1428751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Dove-02-june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4458" flipV="1">
            <a:off x="2336802" y="1295403"/>
            <a:ext cx="1428751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Dove-02-june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4458" flipV="1">
            <a:off x="2" y="1295403"/>
            <a:ext cx="1428751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9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1407">
            <a:off x="9347200" y="5486403"/>
            <a:ext cx="1625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j023624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3"/>
            <a:ext cx="812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j023624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609603"/>
            <a:ext cx="812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j023624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990603"/>
            <a:ext cx="812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9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1407">
            <a:off x="10160000" y="5181603"/>
            <a:ext cx="1625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Fireworks-06-june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1143000"/>
            <a:ext cx="2641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Fireworks-06-june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838200"/>
            <a:ext cx="2641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Fireworks-06-june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62400"/>
            <a:ext cx="2641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c58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953000"/>
            <a:ext cx="396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21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24" fill="hold"/>
                                        <p:tgtEl>
                                          <p:spTgt spid="261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lowe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791029" y="579665"/>
            <a:ext cx="7169150" cy="2375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637" y="331317"/>
            <a:ext cx="6050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921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5" y="1270613"/>
            <a:ext cx="5487742" cy="417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36" y="1410789"/>
            <a:ext cx="5738108" cy="387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115623" y="949125"/>
            <a:ext cx="2481943" cy="11533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740727" y="796498"/>
            <a:ext cx="2210317" cy="11533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58784" y="1064152"/>
            <a:ext cx="2129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Tớ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nghĩ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dối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14605" y="1072751"/>
            <a:ext cx="18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Tớ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lo </a:t>
            </a:r>
            <a:r>
              <a:rPr lang="en-US" dirty="0" err="1" smtClean="0"/>
              <a:t>lắng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 </a:t>
            </a:r>
            <a:r>
              <a:rPr lang="en-US" dirty="0" err="1" smtClean="0"/>
              <a:t>hổ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81169" y="1319239"/>
            <a:ext cx="593952" cy="63064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99872" y="1369061"/>
            <a:ext cx="26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387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11733" y="5515834"/>
            <a:ext cx="11376278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1.Em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38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2.Từ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Group 2"/>
          <p:cNvGrpSpPr>
            <a:grpSpLocks/>
          </p:cNvGrpSpPr>
          <p:nvPr/>
        </p:nvGrpSpPr>
        <p:grpSpPr bwMode="auto">
          <a:xfrm>
            <a:off x="345018" y="276226"/>
            <a:ext cx="11542183" cy="6367463"/>
            <a:chOff x="43" y="199"/>
            <a:chExt cx="5592" cy="3906"/>
          </a:xfrm>
        </p:grpSpPr>
        <p:sp>
          <p:nvSpPr>
            <p:cNvPr id="12294" name="Line 3"/>
            <p:cNvSpPr>
              <a:spLocks noChangeShapeType="1"/>
            </p:cNvSpPr>
            <p:nvPr/>
          </p:nvSpPr>
          <p:spPr bwMode="auto">
            <a:xfrm>
              <a:off x="5056" y="260"/>
              <a:ext cx="206" cy="4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5" name="Freeform 4"/>
            <p:cNvSpPr>
              <a:spLocks/>
            </p:cNvSpPr>
            <p:nvPr/>
          </p:nvSpPr>
          <p:spPr bwMode="auto">
            <a:xfrm>
              <a:off x="5206" y="292"/>
              <a:ext cx="202" cy="18"/>
            </a:xfrm>
            <a:custGeom>
              <a:avLst/>
              <a:gdLst>
                <a:gd name="T0" fmla="*/ 0 w 202"/>
                <a:gd name="T1" fmla="*/ 0 h 18"/>
                <a:gd name="T2" fmla="*/ 8 w 202"/>
                <a:gd name="T3" fmla="*/ 4 h 18"/>
                <a:gd name="T4" fmla="*/ 34 w 202"/>
                <a:gd name="T5" fmla="*/ 7 h 18"/>
                <a:gd name="T6" fmla="*/ 64 w 202"/>
                <a:gd name="T7" fmla="*/ 7 h 18"/>
                <a:gd name="T8" fmla="*/ 103 w 202"/>
                <a:gd name="T9" fmla="*/ 11 h 18"/>
                <a:gd name="T10" fmla="*/ 137 w 202"/>
                <a:gd name="T11" fmla="*/ 15 h 18"/>
                <a:gd name="T12" fmla="*/ 172 w 202"/>
                <a:gd name="T13" fmla="*/ 18 h 18"/>
                <a:gd name="T14" fmla="*/ 193 w 202"/>
                <a:gd name="T15" fmla="*/ 18 h 18"/>
                <a:gd name="T16" fmla="*/ 202 w 202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" h="18">
                  <a:moveTo>
                    <a:pt x="0" y="0"/>
                  </a:moveTo>
                  <a:lnTo>
                    <a:pt x="8" y="4"/>
                  </a:lnTo>
                  <a:lnTo>
                    <a:pt x="34" y="7"/>
                  </a:lnTo>
                  <a:lnTo>
                    <a:pt x="64" y="7"/>
                  </a:lnTo>
                  <a:lnTo>
                    <a:pt x="103" y="11"/>
                  </a:lnTo>
                  <a:lnTo>
                    <a:pt x="137" y="15"/>
                  </a:lnTo>
                  <a:lnTo>
                    <a:pt x="172" y="18"/>
                  </a:lnTo>
                  <a:lnTo>
                    <a:pt x="193" y="18"/>
                  </a:lnTo>
                  <a:lnTo>
                    <a:pt x="202" y="1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6" name="Freeform 5"/>
            <p:cNvSpPr>
              <a:spLocks/>
            </p:cNvSpPr>
            <p:nvPr/>
          </p:nvSpPr>
          <p:spPr bwMode="auto">
            <a:xfrm>
              <a:off x="5060" y="224"/>
              <a:ext cx="150" cy="22"/>
            </a:xfrm>
            <a:custGeom>
              <a:avLst/>
              <a:gdLst>
                <a:gd name="T0" fmla="*/ 0 w 150"/>
                <a:gd name="T1" fmla="*/ 0 h 22"/>
                <a:gd name="T2" fmla="*/ 8 w 150"/>
                <a:gd name="T3" fmla="*/ 4 h 22"/>
                <a:gd name="T4" fmla="*/ 30 w 150"/>
                <a:gd name="T5" fmla="*/ 7 h 22"/>
                <a:gd name="T6" fmla="*/ 81 w 150"/>
                <a:gd name="T7" fmla="*/ 15 h 22"/>
                <a:gd name="T8" fmla="*/ 129 w 150"/>
                <a:gd name="T9" fmla="*/ 22 h 22"/>
                <a:gd name="T10" fmla="*/ 146 w 150"/>
                <a:gd name="T11" fmla="*/ 22 h 22"/>
                <a:gd name="T12" fmla="*/ 150 w 15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22">
                  <a:moveTo>
                    <a:pt x="0" y="0"/>
                  </a:moveTo>
                  <a:lnTo>
                    <a:pt x="8" y="4"/>
                  </a:lnTo>
                  <a:lnTo>
                    <a:pt x="30" y="7"/>
                  </a:lnTo>
                  <a:lnTo>
                    <a:pt x="81" y="15"/>
                  </a:lnTo>
                  <a:lnTo>
                    <a:pt x="129" y="22"/>
                  </a:lnTo>
                  <a:lnTo>
                    <a:pt x="146" y="22"/>
                  </a:lnTo>
                  <a:lnTo>
                    <a:pt x="150" y="22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7" name="Line 6"/>
            <p:cNvSpPr>
              <a:spLocks noChangeShapeType="1"/>
            </p:cNvSpPr>
            <p:nvPr/>
          </p:nvSpPr>
          <p:spPr bwMode="auto">
            <a:xfrm>
              <a:off x="5223" y="210"/>
              <a:ext cx="112" cy="72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8" name="Freeform 7"/>
            <p:cNvSpPr>
              <a:spLocks/>
            </p:cNvSpPr>
            <p:nvPr/>
          </p:nvSpPr>
          <p:spPr bwMode="auto">
            <a:xfrm>
              <a:off x="5111" y="210"/>
              <a:ext cx="524" cy="168"/>
            </a:xfrm>
            <a:custGeom>
              <a:avLst/>
              <a:gdLst>
                <a:gd name="T0" fmla="*/ 0 w 524"/>
                <a:gd name="T1" fmla="*/ 0 h 168"/>
                <a:gd name="T2" fmla="*/ 9 w 524"/>
                <a:gd name="T3" fmla="*/ 3 h 168"/>
                <a:gd name="T4" fmla="*/ 26 w 524"/>
                <a:gd name="T5" fmla="*/ 11 h 168"/>
                <a:gd name="T6" fmla="*/ 52 w 524"/>
                <a:gd name="T7" fmla="*/ 18 h 168"/>
                <a:gd name="T8" fmla="*/ 86 w 524"/>
                <a:gd name="T9" fmla="*/ 29 h 168"/>
                <a:gd name="T10" fmla="*/ 125 w 524"/>
                <a:gd name="T11" fmla="*/ 43 h 168"/>
                <a:gd name="T12" fmla="*/ 168 w 524"/>
                <a:gd name="T13" fmla="*/ 57 h 168"/>
                <a:gd name="T14" fmla="*/ 267 w 524"/>
                <a:gd name="T15" fmla="*/ 86 h 168"/>
                <a:gd name="T16" fmla="*/ 361 w 524"/>
                <a:gd name="T17" fmla="*/ 118 h 168"/>
                <a:gd name="T18" fmla="*/ 404 w 524"/>
                <a:gd name="T19" fmla="*/ 132 h 168"/>
                <a:gd name="T20" fmla="*/ 443 w 524"/>
                <a:gd name="T21" fmla="*/ 143 h 168"/>
                <a:gd name="T22" fmla="*/ 477 w 524"/>
                <a:gd name="T23" fmla="*/ 154 h 168"/>
                <a:gd name="T24" fmla="*/ 503 w 524"/>
                <a:gd name="T25" fmla="*/ 161 h 168"/>
                <a:gd name="T26" fmla="*/ 520 w 524"/>
                <a:gd name="T27" fmla="*/ 168 h 168"/>
                <a:gd name="T28" fmla="*/ 524 w 524"/>
                <a:gd name="T29" fmla="*/ 168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4" h="168">
                  <a:moveTo>
                    <a:pt x="0" y="0"/>
                  </a:moveTo>
                  <a:lnTo>
                    <a:pt x="9" y="3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86" y="29"/>
                  </a:lnTo>
                  <a:lnTo>
                    <a:pt x="125" y="43"/>
                  </a:lnTo>
                  <a:lnTo>
                    <a:pt x="168" y="57"/>
                  </a:lnTo>
                  <a:lnTo>
                    <a:pt x="267" y="86"/>
                  </a:lnTo>
                  <a:lnTo>
                    <a:pt x="361" y="118"/>
                  </a:lnTo>
                  <a:lnTo>
                    <a:pt x="404" y="132"/>
                  </a:lnTo>
                  <a:lnTo>
                    <a:pt x="443" y="143"/>
                  </a:lnTo>
                  <a:lnTo>
                    <a:pt x="477" y="154"/>
                  </a:lnTo>
                  <a:lnTo>
                    <a:pt x="503" y="161"/>
                  </a:lnTo>
                  <a:lnTo>
                    <a:pt x="520" y="168"/>
                  </a:lnTo>
                  <a:lnTo>
                    <a:pt x="524" y="16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9" name="Freeform 8"/>
            <p:cNvSpPr>
              <a:spLocks/>
            </p:cNvSpPr>
            <p:nvPr/>
          </p:nvSpPr>
          <p:spPr bwMode="auto">
            <a:xfrm>
              <a:off x="5210" y="199"/>
              <a:ext cx="26" cy="22"/>
            </a:xfrm>
            <a:custGeom>
              <a:avLst/>
              <a:gdLst>
                <a:gd name="T0" fmla="*/ 17 w 26"/>
                <a:gd name="T1" fmla="*/ 22 h 22"/>
                <a:gd name="T2" fmla="*/ 4 w 26"/>
                <a:gd name="T3" fmla="*/ 22 h 22"/>
                <a:gd name="T4" fmla="*/ 0 w 26"/>
                <a:gd name="T5" fmla="*/ 18 h 22"/>
                <a:gd name="T6" fmla="*/ 0 w 26"/>
                <a:gd name="T7" fmla="*/ 7 h 22"/>
                <a:gd name="T8" fmla="*/ 9 w 26"/>
                <a:gd name="T9" fmla="*/ 4 h 22"/>
                <a:gd name="T10" fmla="*/ 22 w 26"/>
                <a:gd name="T11" fmla="*/ 0 h 22"/>
                <a:gd name="T12" fmla="*/ 26 w 26"/>
                <a:gd name="T13" fmla="*/ 7 h 22"/>
                <a:gd name="T14" fmla="*/ 26 w 26"/>
                <a:gd name="T15" fmla="*/ 18 h 22"/>
                <a:gd name="T16" fmla="*/ 17 w 26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2">
                  <a:moveTo>
                    <a:pt x="17" y="22"/>
                  </a:moveTo>
                  <a:lnTo>
                    <a:pt x="4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4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0" name="Freeform 9"/>
            <p:cNvSpPr>
              <a:spLocks/>
            </p:cNvSpPr>
            <p:nvPr/>
          </p:nvSpPr>
          <p:spPr bwMode="auto">
            <a:xfrm>
              <a:off x="5099" y="199"/>
              <a:ext cx="25" cy="22"/>
            </a:xfrm>
            <a:custGeom>
              <a:avLst/>
              <a:gdLst>
                <a:gd name="T0" fmla="*/ 17 w 25"/>
                <a:gd name="T1" fmla="*/ 22 h 22"/>
                <a:gd name="T2" fmla="*/ 4 w 25"/>
                <a:gd name="T3" fmla="*/ 22 h 22"/>
                <a:gd name="T4" fmla="*/ 0 w 25"/>
                <a:gd name="T5" fmla="*/ 14 h 22"/>
                <a:gd name="T6" fmla="*/ 0 w 25"/>
                <a:gd name="T7" fmla="*/ 7 h 22"/>
                <a:gd name="T8" fmla="*/ 8 w 25"/>
                <a:gd name="T9" fmla="*/ 0 h 22"/>
                <a:gd name="T10" fmla="*/ 21 w 25"/>
                <a:gd name="T11" fmla="*/ 0 h 22"/>
                <a:gd name="T12" fmla="*/ 25 w 25"/>
                <a:gd name="T13" fmla="*/ 7 h 22"/>
                <a:gd name="T14" fmla="*/ 25 w 25"/>
                <a:gd name="T15" fmla="*/ 14 h 22"/>
                <a:gd name="T16" fmla="*/ 17 w 25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2">
                  <a:moveTo>
                    <a:pt x="17" y="22"/>
                  </a:moveTo>
                  <a:lnTo>
                    <a:pt x="4" y="22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1" name="Freeform 10"/>
            <p:cNvSpPr>
              <a:spLocks/>
            </p:cNvSpPr>
            <p:nvPr/>
          </p:nvSpPr>
          <p:spPr bwMode="auto">
            <a:xfrm>
              <a:off x="5047" y="206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9 w 30"/>
                <a:gd name="T3" fmla="*/ 22 h 22"/>
                <a:gd name="T4" fmla="*/ 0 w 30"/>
                <a:gd name="T5" fmla="*/ 15 h 22"/>
                <a:gd name="T6" fmla="*/ 4 w 30"/>
                <a:gd name="T7" fmla="*/ 7 h 22"/>
                <a:gd name="T8" fmla="*/ 13 w 30"/>
                <a:gd name="T9" fmla="*/ 0 h 22"/>
                <a:gd name="T10" fmla="*/ 26 w 30"/>
                <a:gd name="T11" fmla="*/ 0 h 22"/>
                <a:gd name="T12" fmla="*/ 30 w 30"/>
                <a:gd name="T13" fmla="*/ 7 h 22"/>
                <a:gd name="T14" fmla="*/ 30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2">
                  <a:moveTo>
                    <a:pt x="17" y="22"/>
                  </a:moveTo>
                  <a:lnTo>
                    <a:pt x="9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0" y="7"/>
                  </a:lnTo>
                  <a:lnTo>
                    <a:pt x="30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2" name="Freeform 11"/>
            <p:cNvSpPr>
              <a:spLocks/>
            </p:cNvSpPr>
            <p:nvPr/>
          </p:nvSpPr>
          <p:spPr bwMode="auto">
            <a:xfrm>
              <a:off x="5043" y="249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8 w 30"/>
                <a:gd name="T3" fmla="*/ 22 h 22"/>
                <a:gd name="T4" fmla="*/ 0 w 30"/>
                <a:gd name="T5" fmla="*/ 18 h 22"/>
                <a:gd name="T6" fmla="*/ 4 w 30"/>
                <a:gd name="T7" fmla="*/ 7 h 22"/>
                <a:gd name="T8" fmla="*/ 13 w 30"/>
                <a:gd name="T9" fmla="*/ 0 h 22"/>
                <a:gd name="T10" fmla="*/ 21 w 30"/>
                <a:gd name="T11" fmla="*/ 0 h 22"/>
                <a:gd name="T12" fmla="*/ 30 w 30"/>
                <a:gd name="T13" fmla="*/ 7 h 22"/>
                <a:gd name="T14" fmla="*/ 25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2">
                  <a:moveTo>
                    <a:pt x="17" y="22"/>
                  </a:moveTo>
                  <a:lnTo>
                    <a:pt x="8" y="22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0" y="7"/>
                  </a:lnTo>
                  <a:lnTo>
                    <a:pt x="25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3" name="Freeform 12"/>
            <p:cNvSpPr>
              <a:spLocks/>
            </p:cNvSpPr>
            <p:nvPr/>
          </p:nvSpPr>
          <p:spPr bwMode="auto">
            <a:xfrm>
              <a:off x="5184" y="282"/>
              <a:ext cx="30" cy="25"/>
            </a:xfrm>
            <a:custGeom>
              <a:avLst/>
              <a:gdLst>
                <a:gd name="T0" fmla="*/ 18 w 30"/>
                <a:gd name="T1" fmla="*/ 21 h 25"/>
                <a:gd name="T2" fmla="*/ 5 w 30"/>
                <a:gd name="T3" fmla="*/ 25 h 25"/>
                <a:gd name="T4" fmla="*/ 0 w 30"/>
                <a:gd name="T5" fmla="*/ 17 h 25"/>
                <a:gd name="T6" fmla="*/ 0 w 30"/>
                <a:gd name="T7" fmla="*/ 7 h 25"/>
                <a:gd name="T8" fmla="*/ 9 w 30"/>
                <a:gd name="T9" fmla="*/ 0 h 25"/>
                <a:gd name="T10" fmla="*/ 22 w 30"/>
                <a:gd name="T11" fmla="*/ 0 h 25"/>
                <a:gd name="T12" fmla="*/ 30 w 30"/>
                <a:gd name="T13" fmla="*/ 7 h 25"/>
                <a:gd name="T14" fmla="*/ 26 w 30"/>
                <a:gd name="T15" fmla="*/ 14 h 25"/>
                <a:gd name="T16" fmla="*/ 18 w 30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5">
                  <a:moveTo>
                    <a:pt x="18" y="21"/>
                  </a:moveTo>
                  <a:lnTo>
                    <a:pt x="5" y="25"/>
                  </a:lnTo>
                  <a:lnTo>
                    <a:pt x="0" y="17"/>
                  </a:lnTo>
                  <a:lnTo>
                    <a:pt x="0" y="7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0" y="7"/>
                  </a:lnTo>
                  <a:lnTo>
                    <a:pt x="26" y="14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4" name="Line 13"/>
            <p:cNvSpPr>
              <a:spLocks noChangeShapeType="1"/>
            </p:cNvSpPr>
            <p:nvPr/>
          </p:nvSpPr>
          <p:spPr bwMode="auto">
            <a:xfrm flipV="1">
              <a:off x="3677" y="3955"/>
              <a:ext cx="154" cy="111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5" name="Freeform 14"/>
            <p:cNvSpPr>
              <a:spLocks/>
            </p:cNvSpPr>
            <p:nvPr/>
          </p:nvSpPr>
          <p:spPr bwMode="auto">
            <a:xfrm>
              <a:off x="3819" y="3912"/>
              <a:ext cx="163" cy="96"/>
            </a:xfrm>
            <a:custGeom>
              <a:avLst/>
              <a:gdLst>
                <a:gd name="T0" fmla="*/ 0 w 163"/>
                <a:gd name="T1" fmla="*/ 96 h 96"/>
                <a:gd name="T2" fmla="*/ 8 w 163"/>
                <a:gd name="T3" fmla="*/ 93 h 96"/>
                <a:gd name="T4" fmla="*/ 25 w 163"/>
                <a:gd name="T5" fmla="*/ 82 h 96"/>
                <a:gd name="T6" fmla="*/ 85 w 163"/>
                <a:gd name="T7" fmla="*/ 50 h 96"/>
                <a:gd name="T8" fmla="*/ 137 w 163"/>
                <a:gd name="T9" fmla="*/ 14 h 96"/>
                <a:gd name="T10" fmla="*/ 158 w 163"/>
                <a:gd name="T11" fmla="*/ 3 h 96"/>
                <a:gd name="T12" fmla="*/ 163 w 16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96">
                  <a:moveTo>
                    <a:pt x="0" y="96"/>
                  </a:moveTo>
                  <a:lnTo>
                    <a:pt x="8" y="93"/>
                  </a:lnTo>
                  <a:lnTo>
                    <a:pt x="25" y="82"/>
                  </a:lnTo>
                  <a:lnTo>
                    <a:pt x="85" y="50"/>
                  </a:lnTo>
                  <a:lnTo>
                    <a:pt x="137" y="14"/>
                  </a:lnTo>
                  <a:lnTo>
                    <a:pt x="158" y="3"/>
                  </a:lnTo>
                  <a:lnTo>
                    <a:pt x="163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6" name="Freeform 15"/>
            <p:cNvSpPr>
              <a:spLocks/>
            </p:cNvSpPr>
            <p:nvPr/>
          </p:nvSpPr>
          <p:spPr bwMode="auto">
            <a:xfrm>
              <a:off x="3651" y="3973"/>
              <a:ext cx="137" cy="64"/>
            </a:xfrm>
            <a:custGeom>
              <a:avLst/>
              <a:gdLst>
                <a:gd name="T0" fmla="*/ 0 w 137"/>
                <a:gd name="T1" fmla="*/ 64 h 64"/>
                <a:gd name="T2" fmla="*/ 9 w 137"/>
                <a:gd name="T3" fmla="*/ 60 h 64"/>
                <a:gd name="T4" fmla="*/ 26 w 137"/>
                <a:gd name="T5" fmla="*/ 50 h 64"/>
                <a:gd name="T6" fmla="*/ 73 w 137"/>
                <a:gd name="T7" fmla="*/ 28 h 64"/>
                <a:gd name="T8" fmla="*/ 116 w 137"/>
                <a:gd name="T9" fmla="*/ 7 h 64"/>
                <a:gd name="T10" fmla="*/ 129 w 137"/>
                <a:gd name="T11" fmla="*/ 0 h 64"/>
                <a:gd name="T12" fmla="*/ 137 w 13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64">
                  <a:moveTo>
                    <a:pt x="0" y="64"/>
                  </a:moveTo>
                  <a:lnTo>
                    <a:pt x="9" y="60"/>
                  </a:lnTo>
                  <a:lnTo>
                    <a:pt x="26" y="50"/>
                  </a:lnTo>
                  <a:lnTo>
                    <a:pt x="73" y="28"/>
                  </a:lnTo>
                  <a:lnTo>
                    <a:pt x="116" y="7"/>
                  </a:lnTo>
                  <a:lnTo>
                    <a:pt x="129" y="0"/>
                  </a:lnTo>
                  <a:lnTo>
                    <a:pt x="137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7" name="Line 16"/>
            <p:cNvSpPr>
              <a:spLocks noChangeShapeType="1"/>
            </p:cNvSpPr>
            <p:nvPr/>
          </p:nvSpPr>
          <p:spPr bwMode="auto">
            <a:xfrm flipV="1">
              <a:off x="3763" y="3930"/>
              <a:ext cx="141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8" name="Freeform 17"/>
            <p:cNvSpPr>
              <a:spLocks/>
            </p:cNvSpPr>
            <p:nvPr/>
          </p:nvSpPr>
          <p:spPr bwMode="auto">
            <a:xfrm>
              <a:off x="3677" y="3808"/>
              <a:ext cx="1018" cy="190"/>
            </a:xfrm>
            <a:custGeom>
              <a:avLst/>
              <a:gdLst>
                <a:gd name="T0" fmla="*/ 0 w 1018"/>
                <a:gd name="T1" fmla="*/ 190 h 190"/>
                <a:gd name="T2" fmla="*/ 8 w 1018"/>
                <a:gd name="T3" fmla="*/ 186 h 190"/>
                <a:gd name="T4" fmla="*/ 30 w 1018"/>
                <a:gd name="T5" fmla="*/ 183 h 190"/>
                <a:gd name="T6" fmla="*/ 56 w 1018"/>
                <a:gd name="T7" fmla="*/ 175 h 190"/>
                <a:gd name="T8" fmla="*/ 90 w 1018"/>
                <a:gd name="T9" fmla="*/ 165 h 190"/>
                <a:gd name="T10" fmla="*/ 176 w 1018"/>
                <a:gd name="T11" fmla="*/ 140 h 190"/>
                <a:gd name="T12" fmla="*/ 270 w 1018"/>
                <a:gd name="T13" fmla="*/ 111 h 190"/>
                <a:gd name="T14" fmla="*/ 369 w 1018"/>
                <a:gd name="T15" fmla="*/ 82 h 190"/>
                <a:gd name="T16" fmla="*/ 412 w 1018"/>
                <a:gd name="T17" fmla="*/ 72 h 190"/>
                <a:gd name="T18" fmla="*/ 451 w 1018"/>
                <a:gd name="T19" fmla="*/ 61 h 190"/>
                <a:gd name="T20" fmla="*/ 485 w 1018"/>
                <a:gd name="T21" fmla="*/ 46 h 190"/>
                <a:gd name="T22" fmla="*/ 511 w 1018"/>
                <a:gd name="T23" fmla="*/ 39 h 190"/>
                <a:gd name="T24" fmla="*/ 524 w 1018"/>
                <a:gd name="T25" fmla="*/ 36 h 190"/>
                <a:gd name="T26" fmla="*/ 532 w 1018"/>
                <a:gd name="T27" fmla="*/ 32 h 190"/>
                <a:gd name="T28" fmla="*/ 601 w 1018"/>
                <a:gd name="T29" fmla="*/ 21 h 190"/>
                <a:gd name="T30" fmla="*/ 661 w 1018"/>
                <a:gd name="T31" fmla="*/ 14 h 190"/>
                <a:gd name="T32" fmla="*/ 717 w 1018"/>
                <a:gd name="T33" fmla="*/ 7 h 190"/>
                <a:gd name="T34" fmla="*/ 769 w 1018"/>
                <a:gd name="T35" fmla="*/ 4 h 190"/>
                <a:gd name="T36" fmla="*/ 812 w 1018"/>
                <a:gd name="T37" fmla="*/ 4 h 190"/>
                <a:gd name="T38" fmla="*/ 850 w 1018"/>
                <a:gd name="T39" fmla="*/ 0 h 190"/>
                <a:gd name="T40" fmla="*/ 885 w 1018"/>
                <a:gd name="T41" fmla="*/ 0 h 190"/>
                <a:gd name="T42" fmla="*/ 915 w 1018"/>
                <a:gd name="T43" fmla="*/ 4 h 190"/>
                <a:gd name="T44" fmla="*/ 962 w 1018"/>
                <a:gd name="T45" fmla="*/ 7 h 190"/>
                <a:gd name="T46" fmla="*/ 992 w 1018"/>
                <a:gd name="T47" fmla="*/ 14 h 190"/>
                <a:gd name="T48" fmla="*/ 1009 w 1018"/>
                <a:gd name="T49" fmla="*/ 21 h 190"/>
                <a:gd name="T50" fmla="*/ 1018 w 1018"/>
                <a:gd name="T51" fmla="*/ 25 h 1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18" h="190">
                  <a:moveTo>
                    <a:pt x="0" y="190"/>
                  </a:moveTo>
                  <a:lnTo>
                    <a:pt x="8" y="186"/>
                  </a:lnTo>
                  <a:lnTo>
                    <a:pt x="30" y="183"/>
                  </a:lnTo>
                  <a:lnTo>
                    <a:pt x="56" y="175"/>
                  </a:lnTo>
                  <a:lnTo>
                    <a:pt x="90" y="165"/>
                  </a:lnTo>
                  <a:lnTo>
                    <a:pt x="176" y="140"/>
                  </a:lnTo>
                  <a:lnTo>
                    <a:pt x="270" y="111"/>
                  </a:lnTo>
                  <a:lnTo>
                    <a:pt x="369" y="82"/>
                  </a:lnTo>
                  <a:lnTo>
                    <a:pt x="412" y="72"/>
                  </a:lnTo>
                  <a:lnTo>
                    <a:pt x="451" y="61"/>
                  </a:lnTo>
                  <a:lnTo>
                    <a:pt x="485" y="46"/>
                  </a:lnTo>
                  <a:lnTo>
                    <a:pt x="511" y="39"/>
                  </a:lnTo>
                  <a:lnTo>
                    <a:pt x="524" y="36"/>
                  </a:lnTo>
                  <a:lnTo>
                    <a:pt x="532" y="32"/>
                  </a:lnTo>
                  <a:lnTo>
                    <a:pt x="601" y="21"/>
                  </a:lnTo>
                  <a:lnTo>
                    <a:pt x="661" y="14"/>
                  </a:lnTo>
                  <a:lnTo>
                    <a:pt x="717" y="7"/>
                  </a:lnTo>
                  <a:lnTo>
                    <a:pt x="769" y="4"/>
                  </a:lnTo>
                  <a:lnTo>
                    <a:pt x="812" y="4"/>
                  </a:lnTo>
                  <a:lnTo>
                    <a:pt x="850" y="0"/>
                  </a:lnTo>
                  <a:lnTo>
                    <a:pt x="885" y="0"/>
                  </a:lnTo>
                  <a:lnTo>
                    <a:pt x="915" y="4"/>
                  </a:lnTo>
                  <a:lnTo>
                    <a:pt x="962" y="7"/>
                  </a:lnTo>
                  <a:lnTo>
                    <a:pt x="992" y="14"/>
                  </a:lnTo>
                  <a:lnTo>
                    <a:pt x="1009" y="21"/>
                  </a:lnTo>
                  <a:lnTo>
                    <a:pt x="1018" y="2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9" name="Freeform 18"/>
            <p:cNvSpPr>
              <a:spLocks/>
            </p:cNvSpPr>
            <p:nvPr/>
          </p:nvSpPr>
          <p:spPr bwMode="auto">
            <a:xfrm>
              <a:off x="3754" y="3926"/>
              <a:ext cx="22" cy="25"/>
            </a:xfrm>
            <a:custGeom>
              <a:avLst/>
              <a:gdLst>
                <a:gd name="T0" fmla="*/ 22 w 22"/>
                <a:gd name="T1" fmla="*/ 18 h 25"/>
                <a:gd name="T2" fmla="*/ 13 w 22"/>
                <a:gd name="T3" fmla="*/ 25 h 25"/>
                <a:gd name="T4" fmla="*/ 4 w 22"/>
                <a:gd name="T5" fmla="*/ 25 h 25"/>
                <a:gd name="T6" fmla="*/ 0 w 22"/>
                <a:gd name="T7" fmla="*/ 14 h 25"/>
                <a:gd name="T8" fmla="*/ 0 w 22"/>
                <a:gd name="T9" fmla="*/ 7 h 25"/>
                <a:gd name="T10" fmla="*/ 9 w 22"/>
                <a:gd name="T11" fmla="*/ 0 h 25"/>
                <a:gd name="T12" fmla="*/ 17 w 22"/>
                <a:gd name="T13" fmla="*/ 0 h 25"/>
                <a:gd name="T14" fmla="*/ 22 w 22"/>
                <a:gd name="T15" fmla="*/ 7 h 25"/>
                <a:gd name="T16" fmla="*/ 22 w 22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7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0" name="Freeform 19"/>
            <p:cNvSpPr>
              <a:spLocks/>
            </p:cNvSpPr>
            <p:nvPr/>
          </p:nvSpPr>
          <p:spPr bwMode="auto">
            <a:xfrm>
              <a:off x="3668" y="3983"/>
              <a:ext cx="26" cy="25"/>
            </a:xfrm>
            <a:custGeom>
              <a:avLst/>
              <a:gdLst>
                <a:gd name="T0" fmla="*/ 22 w 26"/>
                <a:gd name="T1" fmla="*/ 18 h 25"/>
                <a:gd name="T2" fmla="*/ 13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0 w 26"/>
                <a:gd name="T9" fmla="*/ 8 h 25"/>
                <a:gd name="T10" fmla="*/ 9 w 26"/>
                <a:gd name="T11" fmla="*/ 0 h 25"/>
                <a:gd name="T12" fmla="*/ 17 w 26"/>
                <a:gd name="T13" fmla="*/ 4 h 25"/>
                <a:gd name="T14" fmla="*/ 26 w 26"/>
                <a:gd name="T15" fmla="*/ 11 h 25"/>
                <a:gd name="T16" fmla="*/ 22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8"/>
                  </a:lnTo>
                  <a:lnTo>
                    <a:pt x="9" y="0"/>
                  </a:lnTo>
                  <a:lnTo>
                    <a:pt x="17" y="4"/>
                  </a:lnTo>
                  <a:lnTo>
                    <a:pt x="26" y="1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1" name="Freeform 20"/>
            <p:cNvSpPr>
              <a:spLocks/>
            </p:cNvSpPr>
            <p:nvPr/>
          </p:nvSpPr>
          <p:spPr bwMode="auto">
            <a:xfrm>
              <a:off x="3634" y="4016"/>
              <a:ext cx="26" cy="25"/>
            </a:xfrm>
            <a:custGeom>
              <a:avLst/>
              <a:gdLst>
                <a:gd name="T0" fmla="*/ 26 w 26"/>
                <a:gd name="T1" fmla="*/ 17 h 25"/>
                <a:gd name="T2" fmla="*/ 17 w 26"/>
                <a:gd name="T3" fmla="*/ 25 h 25"/>
                <a:gd name="T4" fmla="*/ 8 w 26"/>
                <a:gd name="T5" fmla="*/ 25 h 25"/>
                <a:gd name="T6" fmla="*/ 0 w 26"/>
                <a:gd name="T7" fmla="*/ 17 h 25"/>
                <a:gd name="T8" fmla="*/ 4 w 26"/>
                <a:gd name="T9" fmla="*/ 7 h 25"/>
                <a:gd name="T10" fmla="*/ 13 w 26"/>
                <a:gd name="T11" fmla="*/ 0 h 25"/>
                <a:gd name="T12" fmla="*/ 21 w 26"/>
                <a:gd name="T13" fmla="*/ 0 h 25"/>
                <a:gd name="T14" fmla="*/ 26 w 26"/>
                <a:gd name="T15" fmla="*/ 7 h 25"/>
                <a:gd name="T16" fmla="*/ 26 w 26"/>
                <a:gd name="T17" fmla="*/ 1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7"/>
                  </a:moveTo>
                  <a:lnTo>
                    <a:pt x="17" y="25"/>
                  </a:lnTo>
                  <a:lnTo>
                    <a:pt x="8" y="25"/>
                  </a:lnTo>
                  <a:lnTo>
                    <a:pt x="0" y="17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6" y="7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2" name="Freeform 21"/>
            <p:cNvSpPr>
              <a:spLocks/>
            </p:cNvSpPr>
            <p:nvPr/>
          </p:nvSpPr>
          <p:spPr bwMode="auto">
            <a:xfrm>
              <a:off x="3664" y="405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4 w 26"/>
                <a:gd name="T9" fmla="*/ 8 h 25"/>
                <a:gd name="T10" fmla="*/ 13 w 26"/>
                <a:gd name="T11" fmla="*/ 0 h 25"/>
                <a:gd name="T12" fmla="*/ 21 w 26"/>
                <a:gd name="T13" fmla="*/ 4 h 25"/>
                <a:gd name="T14" fmla="*/ 26 w 26"/>
                <a:gd name="T15" fmla="*/ 11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3" y="0"/>
                  </a:lnTo>
                  <a:lnTo>
                    <a:pt x="21" y="4"/>
                  </a:lnTo>
                  <a:lnTo>
                    <a:pt x="26" y="11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3" name="Freeform 22"/>
            <p:cNvSpPr>
              <a:spLocks/>
            </p:cNvSpPr>
            <p:nvPr/>
          </p:nvSpPr>
          <p:spPr bwMode="auto">
            <a:xfrm>
              <a:off x="3797" y="400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2 h 25"/>
                <a:gd name="T6" fmla="*/ 0 w 26"/>
                <a:gd name="T7" fmla="*/ 15 h 25"/>
                <a:gd name="T8" fmla="*/ 4 w 26"/>
                <a:gd name="T9" fmla="*/ 4 h 25"/>
                <a:gd name="T10" fmla="*/ 13 w 26"/>
                <a:gd name="T11" fmla="*/ 0 h 25"/>
                <a:gd name="T12" fmla="*/ 22 w 26"/>
                <a:gd name="T13" fmla="*/ 0 h 25"/>
                <a:gd name="T14" fmla="*/ 26 w 26"/>
                <a:gd name="T15" fmla="*/ 7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4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4" name="Freeform 23"/>
            <p:cNvSpPr>
              <a:spLocks/>
            </p:cNvSpPr>
            <p:nvPr/>
          </p:nvSpPr>
          <p:spPr bwMode="auto">
            <a:xfrm>
              <a:off x="855" y="3761"/>
              <a:ext cx="726" cy="344"/>
            </a:xfrm>
            <a:custGeom>
              <a:avLst/>
              <a:gdLst>
                <a:gd name="T0" fmla="*/ 288 w 726"/>
                <a:gd name="T1" fmla="*/ 54 h 344"/>
                <a:gd name="T2" fmla="*/ 326 w 726"/>
                <a:gd name="T3" fmla="*/ 58 h 344"/>
                <a:gd name="T4" fmla="*/ 352 w 726"/>
                <a:gd name="T5" fmla="*/ 58 h 344"/>
                <a:gd name="T6" fmla="*/ 369 w 726"/>
                <a:gd name="T7" fmla="*/ 58 h 344"/>
                <a:gd name="T8" fmla="*/ 395 w 726"/>
                <a:gd name="T9" fmla="*/ 54 h 344"/>
                <a:gd name="T10" fmla="*/ 434 w 726"/>
                <a:gd name="T11" fmla="*/ 51 h 344"/>
                <a:gd name="T12" fmla="*/ 477 w 726"/>
                <a:gd name="T13" fmla="*/ 47 h 344"/>
                <a:gd name="T14" fmla="*/ 515 w 726"/>
                <a:gd name="T15" fmla="*/ 40 h 344"/>
                <a:gd name="T16" fmla="*/ 558 w 726"/>
                <a:gd name="T17" fmla="*/ 43 h 344"/>
                <a:gd name="T18" fmla="*/ 644 w 726"/>
                <a:gd name="T19" fmla="*/ 51 h 344"/>
                <a:gd name="T20" fmla="*/ 726 w 726"/>
                <a:gd name="T21" fmla="*/ 72 h 344"/>
                <a:gd name="T22" fmla="*/ 726 w 726"/>
                <a:gd name="T23" fmla="*/ 61 h 344"/>
                <a:gd name="T24" fmla="*/ 726 w 726"/>
                <a:gd name="T25" fmla="*/ 54 h 344"/>
                <a:gd name="T26" fmla="*/ 670 w 726"/>
                <a:gd name="T27" fmla="*/ 43 h 344"/>
                <a:gd name="T28" fmla="*/ 558 w 726"/>
                <a:gd name="T29" fmla="*/ 33 h 344"/>
                <a:gd name="T30" fmla="*/ 541 w 726"/>
                <a:gd name="T31" fmla="*/ 29 h 344"/>
                <a:gd name="T32" fmla="*/ 524 w 726"/>
                <a:gd name="T33" fmla="*/ 29 h 344"/>
                <a:gd name="T34" fmla="*/ 502 w 726"/>
                <a:gd name="T35" fmla="*/ 29 h 344"/>
                <a:gd name="T36" fmla="*/ 485 w 726"/>
                <a:gd name="T37" fmla="*/ 33 h 344"/>
                <a:gd name="T38" fmla="*/ 425 w 726"/>
                <a:gd name="T39" fmla="*/ 36 h 344"/>
                <a:gd name="T40" fmla="*/ 365 w 726"/>
                <a:gd name="T41" fmla="*/ 33 h 344"/>
                <a:gd name="T42" fmla="*/ 77 w 726"/>
                <a:gd name="T43" fmla="*/ 0 h 344"/>
                <a:gd name="T44" fmla="*/ 47 w 726"/>
                <a:gd name="T45" fmla="*/ 4 h 344"/>
                <a:gd name="T46" fmla="*/ 21 w 726"/>
                <a:gd name="T47" fmla="*/ 15 h 344"/>
                <a:gd name="T48" fmla="*/ 4 w 726"/>
                <a:gd name="T49" fmla="*/ 36 h 344"/>
                <a:gd name="T50" fmla="*/ 0 w 726"/>
                <a:gd name="T51" fmla="*/ 65 h 344"/>
                <a:gd name="T52" fmla="*/ 8 w 726"/>
                <a:gd name="T53" fmla="*/ 111 h 344"/>
                <a:gd name="T54" fmla="*/ 30 w 726"/>
                <a:gd name="T55" fmla="*/ 176 h 344"/>
                <a:gd name="T56" fmla="*/ 47 w 726"/>
                <a:gd name="T57" fmla="*/ 215 h 344"/>
                <a:gd name="T58" fmla="*/ 77 w 726"/>
                <a:gd name="T59" fmla="*/ 244 h 344"/>
                <a:gd name="T60" fmla="*/ 111 w 726"/>
                <a:gd name="T61" fmla="*/ 272 h 344"/>
                <a:gd name="T62" fmla="*/ 159 w 726"/>
                <a:gd name="T63" fmla="*/ 294 h 344"/>
                <a:gd name="T64" fmla="*/ 202 w 726"/>
                <a:gd name="T65" fmla="*/ 315 h 344"/>
                <a:gd name="T66" fmla="*/ 245 w 726"/>
                <a:gd name="T67" fmla="*/ 344 h 344"/>
                <a:gd name="T68" fmla="*/ 236 w 726"/>
                <a:gd name="T69" fmla="*/ 319 h 344"/>
                <a:gd name="T70" fmla="*/ 227 w 726"/>
                <a:gd name="T71" fmla="*/ 298 h 344"/>
                <a:gd name="T72" fmla="*/ 219 w 726"/>
                <a:gd name="T73" fmla="*/ 287 h 344"/>
                <a:gd name="T74" fmla="*/ 206 w 726"/>
                <a:gd name="T75" fmla="*/ 276 h 344"/>
                <a:gd name="T76" fmla="*/ 167 w 726"/>
                <a:gd name="T77" fmla="*/ 251 h 344"/>
                <a:gd name="T78" fmla="*/ 146 w 726"/>
                <a:gd name="T79" fmla="*/ 233 h 344"/>
                <a:gd name="T80" fmla="*/ 116 w 726"/>
                <a:gd name="T81" fmla="*/ 208 h 344"/>
                <a:gd name="T82" fmla="*/ 86 w 726"/>
                <a:gd name="T83" fmla="*/ 176 h 344"/>
                <a:gd name="T84" fmla="*/ 77 w 726"/>
                <a:gd name="T85" fmla="*/ 158 h 344"/>
                <a:gd name="T86" fmla="*/ 68 w 726"/>
                <a:gd name="T87" fmla="*/ 140 h 344"/>
                <a:gd name="T88" fmla="*/ 64 w 726"/>
                <a:gd name="T89" fmla="*/ 119 h 344"/>
                <a:gd name="T90" fmla="*/ 60 w 726"/>
                <a:gd name="T91" fmla="*/ 90 h 344"/>
                <a:gd name="T92" fmla="*/ 68 w 726"/>
                <a:gd name="T93" fmla="*/ 61 h 344"/>
                <a:gd name="T94" fmla="*/ 81 w 726"/>
                <a:gd name="T95" fmla="*/ 54 h 344"/>
                <a:gd name="T96" fmla="*/ 94 w 726"/>
                <a:gd name="T97" fmla="*/ 47 h 344"/>
                <a:gd name="T98" fmla="*/ 150 w 726"/>
                <a:gd name="T99" fmla="*/ 43 h 344"/>
                <a:gd name="T100" fmla="*/ 210 w 726"/>
                <a:gd name="T101" fmla="*/ 47 h 344"/>
                <a:gd name="T102" fmla="*/ 288 w 726"/>
                <a:gd name="T103" fmla="*/ 5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26" h="344">
                  <a:moveTo>
                    <a:pt x="288" y="54"/>
                  </a:moveTo>
                  <a:lnTo>
                    <a:pt x="326" y="58"/>
                  </a:lnTo>
                  <a:lnTo>
                    <a:pt x="352" y="58"/>
                  </a:lnTo>
                  <a:lnTo>
                    <a:pt x="369" y="58"/>
                  </a:lnTo>
                  <a:lnTo>
                    <a:pt x="395" y="54"/>
                  </a:lnTo>
                  <a:lnTo>
                    <a:pt x="434" y="51"/>
                  </a:lnTo>
                  <a:lnTo>
                    <a:pt x="477" y="47"/>
                  </a:lnTo>
                  <a:lnTo>
                    <a:pt x="515" y="40"/>
                  </a:lnTo>
                  <a:lnTo>
                    <a:pt x="558" y="43"/>
                  </a:lnTo>
                  <a:lnTo>
                    <a:pt x="644" y="51"/>
                  </a:lnTo>
                  <a:lnTo>
                    <a:pt x="726" y="72"/>
                  </a:lnTo>
                  <a:lnTo>
                    <a:pt x="726" y="61"/>
                  </a:lnTo>
                  <a:lnTo>
                    <a:pt x="726" y="54"/>
                  </a:lnTo>
                  <a:lnTo>
                    <a:pt x="670" y="43"/>
                  </a:lnTo>
                  <a:lnTo>
                    <a:pt x="558" y="33"/>
                  </a:lnTo>
                  <a:lnTo>
                    <a:pt x="541" y="29"/>
                  </a:lnTo>
                  <a:lnTo>
                    <a:pt x="524" y="29"/>
                  </a:lnTo>
                  <a:lnTo>
                    <a:pt x="502" y="29"/>
                  </a:lnTo>
                  <a:lnTo>
                    <a:pt x="485" y="33"/>
                  </a:lnTo>
                  <a:lnTo>
                    <a:pt x="425" y="36"/>
                  </a:lnTo>
                  <a:lnTo>
                    <a:pt x="365" y="33"/>
                  </a:lnTo>
                  <a:lnTo>
                    <a:pt x="77" y="0"/>
                  </a:lnTo>
                  <a:lnTo>
                    <a:pt x="47" y="4"/>
                  </a:lnTo>
                  <a:lnTo>
                    <a:pt x="21" y="15"/>
                  </a:lnTo>
                  <a:lnTo>
                    <a:pt x="4" y="36"/>
                  </a:lnTo>
                  <a:lnTo>
                    <a:pt x="0" y="65"/>
                  </a:lnTo>
                  <a:lnTo>
                    <a:pt x="8" y="111"/>
                  </a:lnTo>
                  <a:lnTo>
                    <a:pt x="30" y="176"/>
                  </a:lnTo>
                  <a:lnTo>
                    <a:pt x="47" y="215"/>
                  </a:lnTo>
                  <a:lnTo>
                    <a:pt x="77" y="244"/>
                  </a:lnTo>
                  <a:lnTo>
                    <a:pt x="111" y="272"/>
                  </a:lnTo>
                  <a:lnTo>
                    <a:pt x="159" y="294"/>
                  </a:lnTo>
                  <a:lnTo>
                    <a:pt x="202" y="315"/>
                  </a:lnTo>
                  <a:lnTo>
                    <a:pt x="245" y="344"/>
                  </a:lnTo>
                  <a:lnTo>
                    <a:pt x="236" y="319"/>
                  </a:lnTo>
                  <a:lnTo>
                    <a:pt x="227" y="298"/>
                  </a:lnTo>
                  <a:lnTo>
                    <a:pt x="219" y="287"/>
                  </a:lnTo>
                  <a:lnTo>
                    <a:pt x="206" y="276"/>
                  </a:lnTo>
                  <a:lnTo>
                    <a:pt x="167" y="251"/>
                  </a:lnTo>
                  <a:lnTo>
                    <a:pt x="146" y="233"/>
                  </a:lnTo>
                  <a:lnTo>
                    <a:pt x="116" y="208"/>
                  </a:lnTo>
                  <a:lnTo>
                    <a:pt x="86" y="176"/>
                  </a:lnTo>
                  <a:lnTo>
                    <a:pt x="77" y="158"/>
                  </a:lnTo>
                  <a:lnTo>
                    <a:pt x="68" y="140"/>
                  </a:lnTo>
                  <a:lnTo>
                    <a:pt x="64" y="119"/>
                  </a:lnTo>
                  <a:lnTo>
                    <a:pt x="60" y="90"/>
                  </a:lnTo>
                  <a:lnTo>
                    <a:pt x="68" y="61"/>
                  </a:lnTo>
                  <a:lnTo>
                    <a:pt x="81" y="54"/>
                  </a:lnTo>
                  <a:lnTo>
                    <a:pt x="94" y="47"/>
                  </a:lnTo>
                  <a:lnTo>
                    <a:pt x="150" y="43"/>
                  </a:lnTo>
                  <a:lnTo>
                    <a:pt x="210" y="47"/>
                  </a:lnTo>
                  <a:lnTo>
                    <a:pt x="288" y="54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5" name="Freeform 24"/>
            <p:cNvSpPr>
              <a:spLocks/>
            </p:cNvSpPr>
            <p:nvPr/>
          </p:nvSpPr>
          <p:spPr bwMode="auto">
            <a:xfrm>
              <a:off x="876" y="3790"/>
              <a:ext cx="219" cy="312"/>
            </a:xfrm>
            <a:custGeom>
              <a:avLst/>
              <a:gdLst>
                <a:gd name="T0" fmla="*/ 219 w 219"/>
                <a:gd name="T1" fmla="*/ 312 h 312"/>
                <a:gd name="T2" fmla="*/ 202 w 219"/>
                <a:gd name="T3" fmla="*/ 276 h 312"/>
                <a:gd name="T4" fmla="*/ 189 w 219"/>
                <a:gd name="T5" fmla="*/ 258 h 312"/>
                <a:gd name="T6" fmla="*/ 176 w 219"/>
                <a:gd name="T7" fmla="*/ 243 h 312"/>
                <a:gd name="T8" fmla="*/ 146 w 219"/>
                <a:gd name="T9" fmla="*/ 226 h 312"/>
                <a:gd name="T10" fmla="*/ 129 w 219"/>
                <a:gd name="T11" fmla="*/ 211 h 312"/>
                <a:gd name="T12" fmla="*/ 112 w 219"/>
                <a:gd name="T13" fmla="*/ 201 h 312"/>
                <a:gd name="T14" fmla="*/ 103 w 219"/>
                <a:gd name="T15" fmla="*/ 190 h 312"/>
                <a:gd name="T16" fmla="*/ 86 w 219"/>
                <a:gd name="T17" fmla="*/ 175 h 312"/>
                <a:gd name="T18" fmla="*/ 65 w 219"/>
                <a:gd name="T19" fmla="*/ 158 h 312"/>
                <a:gd name="T20" fmla="*/ 52 w 219"/>
                <a:gd name="T21" fmla="*/ 140 h 312"/>
                <a:gd name="T22" fmla="*/ 47 w 219"/>
                <a:gd name="T23" fmla="*/ 125 h 312"/>
                <a:gd name="T24" fmla="*/ 39 w 219"/>
                <a:gd name="T25" fmla="*/ 107 h 312"/>
                <a:gd name="T26" fmla="*/ 35 w 219"/>
                <a:gd name="T27" fmla="*/ 82 h 312"/>
                <a:gd name="T28" fmla="*/ 35 w 219"/>
                <a:gd name="T29" fmla="*/ 64 h 312"/>
                <a:gd name="T30" fmla="*/ 39 w 219"/>
                <a:gd name="T31" fmla="*/ 50 h 312"/>
                <a:gd name="T32" fmla="*/ 47 w 219"/>
                <a:gd name="T33" fmla="*/ 29 h 312"/>
                <a:gd name="T34" fmla="*/ 65 w 219"/>
                <a:gd name="T35" fmla="*/ 18 h 312"/>
                <a:gd name="T36" fmla="*/ 90 w 219"/>
                <a:gd name="T37" fmla="*/ 14 h 312"/>
                <a:gd name="T38" fmla="*/ 116 w 219"/>
                <a:gd name="T39" fmla="*/ 11 h 312"/>
                <a:gd name="T40" fmla="*/ 163 w 219"/>
                <a:gd name="T41" fmla="*/ 14 h 312"/>
                <a:gd name="T42" fmla="*/ 43 w 219"/>
                <a:gd name="T43" fmla="*/ 0 h 312"/>
                <a:gd name="T44" fmla="*/ 22 w 219"/>
                <a:gd name="T45" fmla="*/ 4 h 312"/>
                <a:gd name="T46" fmla="*/ 9 w 219"/>
                <a:gd name="T47" fmla="*/ 11 h 312"/>
                <a:gd name="T48" fmla="*/ 0 w 219"/>
                <a:gd name="T49" fmla="*/ 39 h 312"/>
                <a:gd name="T50" fmla="*/ 0 w 219"/>
                <a:gd name="T51" fmla="*/ 64 h 312"/>
                <a:gd name="T52" fmla="*/ 9 w 219"/>
                <a:gd name="T53" fmla="*/ 93 h 312"/>
                <a:gd name="T54" fmla="*/ 22 w 219"/>
                <a:gd name="T55" fmla="*/ 118 h 312"/>
                <a:gd name="T56" fmla="*/ 52 w 219"/>
                <a:gd name="T57" fmla="*/ 165 h 312"/>
                <a:gd name="T58" fmla="*/ 86 w 219"/>
                <a:gd name="T59" fmla="*/ 193 h 312"/>
                <a:gd name="T60" fmla="*/ 121 w 219"/>
                <a:gd name="T61" fmla="*/ 222 h 312"/>
                <a:gd name="T62" fmla="*/ 159 w 219"/>
                <a:gd name="T63" fmla="*/ 251 h 312"/>
                <a:gd name="T64" fmla="*/ 189 w 219"/>
                <a:gd name="T65" fmla="*/ 279 h 312"/>
                <a:gd name="T66" fmla="*/ 219 w 219"/>
                <a:gd name="T67" fmla="*/ 312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9" h="312">
                  <a:moveTo>
                    <a:pt x="219" y="312"/>
                  </a:moveTo>
                  <a:lnTo>
                    <a:pt x="202" y="276"/>
                  </a:lnTo>
                  <a:lnTo>
                    <a:pt x="189" y="258"/>
                  </a:lnTo>
                  <a:lnTo>
                    <a:pt x="176" y="243"/>
                  </a:lnTo>
                  <a:lnTo>
                    <a:pt x="146" y="226"/>
                  </a:lnTo>
                  <a:lnTo>
                    <a:pt x="129" y="211"/>
                  </a:lnTo>
                  <a:lnTo>
                    <a:pt x="112" y="201"/>
                  </a:lnTo>
                  <a:lnTo>
                    <a:pt x="103" y="190"/>
                  </a:lnTo>
                  <a:lnTo>
                    <a:pt x="86" y="175"/>
                  </a:lnTo>
                  <a:lnTo>
                    <a:pt x="65" y="158"/>
                  </a:lnTo>
                  <a:lnTo>
                    <a:pt x="52" y="140"/>
                  </a:lnTo>
                  <a:lnTo>
                    <a:pt x="47" y="125"/>
                  </a:lnTo>
                  <a:lnTo>
                    <a:pt x="39" y="107"/>
                  </a:lnTo>
                  <a:lnTo>
                    <a:pt x="35" y="82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47" y="29"/>
                  </a:lnTo>
                  <a:lnTo>
                    <a:pt x="65" y="18"/>
                  </a:lnTo>
                  <a:lnTo>
                    <a:pt x="90" y="14"/>
                  </a:lnTo>
                  <a:lnTo>
                    <a:pt x="116" y="11"/>
                  </a:lnTo>
                  <a:lnTo>
                    <a:pt x="163" y="14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39"/>
                  </a:lnTo>
                  <a:lnTo>
                    <a:pt x="0" y="64"/>
                  </a:lnTo>
                  <a:lnTo>
                    <a:pt x="9" y="93"/>
                  </a:lnTo>
                  <a:lnTo>
                    <a:pt x="22" y="118"/>
                  </a:lnTo>
                  <a:lnTo>
                    <a:pt x="52" y="165"/>
                  </a:lnTo>
                  <a:lnTo>
                    <a:pt x="86" y="193"/>
                  </a:lnTo>
                  <a:lnTo>
                    <a:pt x="121" y="222"/>
                  </a:lnTo>
                  <a:lnTo>
                    <a:pt x="159" y="251"/>
                  </a:lnTo>
                  <a:lnTo>
                    <a:pt x="189" y="279"/>
                  </a:lnTo>
                  <a:lnTo>
                    <a:pt x="219" y="312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6" name="Freeform 25"/>
            <p:cNvSpPr>
              <a:spLocks/>
            </p:cNvSpPr>
            <p:nvPr/>
          </p:nvSpPr>
          <p:spPr bwMode="auto">
            <a:xfrm>
              <a:off x="2990" y="3754"/>
              <a:ext cx="1292" cy="333"/>
            </a:xfrm>
            <a:custGeom>
              <a:avLst/>
              <a:gdLst>
                <a:gd name="T0" fmla="*/ 1292 w 1292"/>
                <a:gd name="T1" fmla="*/ 15 h 333"/>
                <a:gd name="T2" fmla="*/ 1280 w 1292"/>
                <a:gd name="T3" fmla="*/ 18 h 333"/>
                <a:gd name="T4" fmla="*/ 1254 w 1292"/>
                <a:gd name="T5" fmla="*/ 22 h 333"/>
                <a:gd name="T6" fmla="*/ 1228 w 1292"/>
                <a:gd name="T7" fmla="*/ 29 h 333"/>
                <a:gd name="T8" fmla="*/ 1194 w 1292"/>
                <a:gd name="T9" fmla="*/ 36 h 333"/>
                <a:gd name="T10" fmla="*/ 1112 w 1292"/>
                <a:gd name="T11" fmla="*/ 58 h 333"/>
                <a:gd name="T12" fmla="*/ 1022 w 1292"/>
                <a:gd name="T13" fmla="*/ 75 h 333"/>
                <a:gd name="T14" fmla="*/ 927 w 1292"/>
                <a:gd name="T15" fmla="*/ 97 h 333"/>
                <a:gd name="T16" fmla="*/ 846 w 1292"/>
                <a:gd name="T17" fmla="*/ 118 h 333"/>
                <a:gd name="T18" fmla="*/ 807 w 1292"/>
                <a:gd name="T19" fmla="*/ 129 h 333"/>
                <a:gd name="T20" fmla="*/ 773 w 1292"/>
                <a:gd name="T21" fmla="*/ 140 h 333"/>
                <a:gd name="T22" fmla="*/ 747 w 1292"/>
                <a:gd name="T23" fmla="*/ 147 h 333"/>
                <a:gd name="T24" fmla="*/ 725 w 1292"/>
                <a:gd name="T25" fmla="*/ 154 h 333"/>
                <a:gd name="T26" fmla="*/ 502 w 1292"/>
                <a:gd name="T27" fmla="*/ 254 h 333"/>
                <a:gd name="T28" fmla="*/ 442 w 1292"/>
                <a:gd name="T29" fmla="*/ 276 h 333"/>
                <a:gd name="T30" fmla="*/ 390 w 1292"/>
                <a:gd name="T31" fmla="*/ 294 h 333"/>
                <a:gd name="T32" fmla="*/ 335 w 1292"/>
                <a:gd name="T33" fmla="*/ 305 h 333"/>
                <a:gd name="T34" fmla="*/ 270 w 1292"/>
                <a:gd name="T35" fmla="*/ 315 h 333"/>
                <a:gd name="T36" fmla="*/ 201 w 1292"/>
                <a:gd name="T37" fmla="*/ 322 h 333"/>
                <a:gd name="T38" fmla="*/ 141 w 1292"/>
                <a:gd name="T39" fmla="*/ 330 h 333"/>
                <a:gd name="T40" fmla="*/ 98 w 1292"/>
                <a:gd name="T41" fmla="*/ 330 h 333"/>
                <a:gd name="T42" fmla="*/ 64 w 1292"/>
                <a:gd name="T43" fmla="*/ 333 h 333"/>
                <a:gd name="T44" fmla="*/ 42 w 1292"/>
                <a:gd name="T45" fmla="*/ 330 h 333"/>
                <a:gd name="T46" fmla="*/ 21 w 1292"/>
                <a:gd name="T47" fmla="*/ 326 h 333"/>
                <a:gd name="T48" fmla="*/ 0 w 1292"/>
                <a:gd name="T49" fmla="*/ 315 h 333"/>
                <a:gd name="T50" fmla="*/ 4 w 1292"/>
                <a:gd name="T51" fmla="*/ 315 h 333"/>
                <a:gd name="T52" fmla="*/ 12 w 1292"/>
                <a:gd name="T53" fmla="*/ 315 h 333"/>
                <a:gd name="T54" fmla="*/ 42 w 1292"/>
                <a:gd name="T55" fmla="*/ 308 h 333"/>
                <a:gd name="T56" fmla="*/ 120 w 1292"/>
                <a:gd name="T57" fmla="*/ 279 h 333"/>
                <a:gd name="T58" fmla="*/ 158 w 1292"/>
                <a:gd name="T59" fmla="*/ 269 h 333"/>
                <a:gd name="T60" fmla="*/ 189 w 1292"/>
                <a:gd name="T61" fmla="*/ 258 h 333"/>
                <a:gd name="T62" fmla="*/ 206 w 1292"/>
                <a:gd name="T63" fmla="*/ 251 h 333"/>
                <a:gd name="T64" fmla="*/ 210 w 1292"/>
                <a:gd name="T65" fmla="*/ 251 h 333"/>
                <a:gd name="T66" fmla="*/ 206 w 1292"/>
                <a:gd name="T67" fmla="*/ 251 h 333"/>
                <a:gd name="T68" fmla="*/ 373 w 1292"/>
                <a:gd name="T69" fmla="*/ 201 h 333"/>
                <a:gd name="T70" fmla="*/ 403 w 1292"/>
                <a:gd name="T71" fmla="*/ 201 h 333"/>
                <a:gd name="T72" fmla="*/ 420 w 1292"/>
                <a:gd name="T73" fmla="*/ 197 h 333"/>
                <a:gd name="T74" fmla="*/ 442 w 1292"/>
                <a:gd name="T75" fmla="*/ 194 h 333"/>
                <a:gd name="T76" fmla="*/ 463 w 1292"/>
                <a:gd name="T77" fmla="*/ 190 h 333"/>
                <a:gd name="T78" fmla="*/ 485 w 1292"/>
                <a:gd name="T79" fmla="*/ 186 h 333"/>
                <a:gd name="T80" fmla="*/ 515 w 1292"/>
                <a:gd name="T81" fmla="*/ 186 h 333"/>
                <a:gd name="T82" fmla="*/ 597 w 1292"/>
                <a:gd name="T83" fmla="*/ 186 h 333"/>
                <a:gd name="T84" fmla="*/ 648 w 1292"/>
                <a:gd name="T85" fmla="*/ 172 h 333"/>
                <a:gd name="T86" fmla="*/ 704 w 1292"/>
                <a:gd name="T87" fmla="*/ 147 h 333"/>
                <a:gd name="T88" fmla="*/ 756 w 1292"/>
                <a:gd name="T89" fmla="*/ 126 h 333"/>
                <a:gd name="T90" fmla="*/ 807 w 1292"/>
                <a:gd name="T91" fmla="*/ 108 h 333"/>
                <a:gd name="T92" fmla="*/ 829 w 1292"/>
                <a:gd name="T93" fmla="*/ 104 h 333"/>
                <a:gd name="T94" fmla="*/ 854 w 1292"/>
                <a:gd name="T95" fmla="*/ 97 h 333"/>
                <a:gd name="T96" fmla="*/ 923 w 1292"/>
                <a:gd name="T97" fmla="*/ 83 h 333"/>
                <a:gd name="T98" fmla="*/ 1082 w 1292"/>
                <a:gd name="T99" fmla="*/ 47 h 333"/>
                <a:gd name="T100" fmla="*/ 1155 w 1292"/>
                <a:gd name="T101" fmla="*/ 29 h 333"/>
                <a:gd name="T102" fmla="*/ 1219 w 1292"/>
                <a:gd name="T103" fmla="*/ 15 h 333"/>
                <a:gd name="T104" fmla="*/ 1241 w 1292"/>
                <a:gd name="T105" fmla="*/ 7 h 333"/>
                <a:gd name="T106" fmla="*/ 1258 w 1292"/>
                <a:gd name="T107" fmla="*/ 4 h 333"/>
                <a:gd name="T108" fmla="*/ 1271 w 1292"/>
                <a:gd name="T109" fmla="*/ 4 h 333"/>
                <a:gd name="T110" fmla="*/ 1275 w 1292"/>
                <a:gd name="T111" fmla="*/ 0 h 333"/>
                <a:gd name="T112" fmla="*/ 1292 w 1292"/>
                <a:gd name="T113" fmla="*/ 15 h 3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92" h="333">
                  <a:moveTo>
                    <a:pt x="1292" y="15"/>
                  </a:moveTo>
                  <a:lnTo>
                    <a:pt x="1280" y="18"/>
                  </a:lnTo>
                  <a:lnTo>
                    <a:pt x="1254" y="22"/>
                  </a:lnTo>
                  <a:lnTo>
                    <a:pt x="1228" y="29"/>
                  </a:lnTo>
                  <a:lnTo>
                    <a:pt x="1194" y="36"/>
                  </a:lnTo>
                  <a:lnTo>
                    <a:pt x="1112" y="58"/>
                  </a:lnTo>
                  <a:lnTo>
                    <a:pt x="1022" y="75"/>
                  </a:lnTo>
                  <a:lnTo>
                    <a:pt x="927" y="97"/>
                  </a:lnTo>
                  <a:lnTo>
                    <a:pt x="846" y="118"/>
                  </a:lnTo>
                  <a:lnTo>
                    <a:pt x="807" y="129"/>
                  </a:lnTo>
                  <a:lnTo>
                    <a:pt x="773" y="140"/>
                  </a:lnTo>
                  <a:lnTo>
                    <a:pt x="747" y="147"/>
                  </a:lnTo>
                  <a:lnTo>
                    <a:pt x="725" y="154"/>
                  </a:lnTo>
                  <a:lnTo>
                    <a:pt x="502" y="254"/>
                  </a:lnTo>
                  <a:lnTo>
                    <a:pt x="442" y="276"/>
                  </a:lnTo>
                  <a:lnTo>
                    <a:pt x="390" y="294"/>
                  </a:lnTo>
                  <a:lnTo>
                    <a:pt x="335" y="305"/>
                  </a:lnTo>
                  <a:lnTo>
                    <a:pt x="270" y="315"/>
                  </a:lnTo>
                  <a:lnTo>
                    <a:pt x="201" y="322"/>
                  </a:lnTo>
                  <a:lnTo>
                    <a:pt x="141" y="330"/>
                  </a:lnTo>
                  <a:lnTo>
                    <a:pt x="98" y="330"/>
                  </a:lnTo>
                  <a:lnTo>
                    <a:pt x="64" y="333"/>
                  </a:lnTo>
                  <a:lnTo>
                    <a:pt x="42" y="330"/>
                  </a:lnTo>
                  <a:lnTo>
                    <a:pt x="21" y="326"/>
                  </a:lnTo>
                  <a:lnTo>
                    <a:pt x="0" y="315"/>
                  </a:lnTo>
                  <a:lnTo>
                    <a:pt x="4" y="315"/>
                  </a:lnTo>
                  <a:lnTo>
                    <a:pt x="12" y="315"/>
                  </a:lnTo>
                  <a:lnTo>
                    <a:pt x="42" y="308"/>
                  </a:lnTo>
                  <a:lnTo>
                    <a:pt x="120" y="279"/>
                  </a:lnTo>
                  <a:lnTo>
                    <a:pt x="158" y="269"/>
                  </a:lnTo>
                  <a:lnTo>
                    <a:pt x="189" y="258"/>
                  </a:lnTo>
                  <a:lnTo>
                    <a:pt x="206" y="251"/>
                  </a:lnTo>
                  <a:lnTo>
                    <a:pt x="210" y="251"/>
                  </a:lnTo>
                  <a:lnTo>
                    <a:pt x="206" y="251"/>
                  </a:lnTo>
                  <a:lnTo>
                    <a:pt x="373" y="201"/>
                  </a:lnTo>
                  <a:lnTo>
                    <a:pt x="403" y="201"/>
                  </a:lnTo>
                  <a:lnTo>
                    <a:pt x="420" y="197"/>
                  </a:lnTo>
                  <a:lnTo>
                    <a:pt x="442" y="194"/>
                  </a:lnTo>
                  <a:lnTo>
                    <a:pt x="463" y="190"/>
                  </a:lnTo>
                  <a:lnTo>
                    <a:pt x="485" y="186"/>
                  </a:lnTo>
                  <a:lnTo>
                    <a:pt x="515" y="186"/>
                  </a:lnTo>
                  <a:lnTo>
                    <a:pt x="597" y="186"/>
                  </a:lnTo>
                  <a:lnTo>
                    <a:pt x="648" y="172"/>
                  </a:lnTo>
                  <a:lnTo>
                    <a:pt x="704" y="147"/>
                  </a:lnTo>
                  <a:lnTo>
                    <a:pt x="756" y="126"/>
                  </a:lnTo>
                  <a:lnTo>
                    <a:pt x="807" y="108"/>
                  </a:lnTo>
                  <a:lnTo>
                    <a:pt x="829" y="104"/>
                  </a:lnTo>
                  <a:lnTo>
                    <a:pt x="854" y="97"/>
                  </a:lnTo>
                  <a:lnTo>
                    <a:pt x="923" y="83"/>
                  </a:lnTo>
                  <a:lnTo>
                    <a:pt x="1082" y="47"/>
                  </a:lnTo>
                  <a:lnTo>
                    <a:pt x="1155" y="29"/>
                  </a:lnTo>
                  <a:lnTo>
                    <a:pt x="1219" y="15"/>
                  </a:lnTo>
                  <a:lnTo>
                    <a:pt x="1241" y="7"/>
                  </a:lnTo>
                  <a:lnTo>
                    <a:pt x="1258" y="4"/>
                  </a:lnTo>
                  <a:lnTo>
                    <a:pt x="1271" y="4"/>
                  </a:lnTo>
                  <a:lnTo>
                    <a:pt x="1275" y="0"/>
                  </a:lnTo>
                  <a:lnTo>
                    <a:pt x="1292" y="1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7" name="Freeform 26"/>
            <p:cNvSpPr>
              <a:spLocks/>
            </p:cNvSpPr>
            <p:nvPr/>
          </p:nvSpPr>
          <p:spPr bwMode="auto">
            <a:xfrm>
              <a:off x="206" y="2702"/>
              <a:ext cx="370" cy="633"/>
            </a:xfrm>
            <a:custGeom>
              <a:avLst/>
              <a:gdLst>
                <a:gd name="T0" fmla="*/ 370 w 370"/>
                <a:gd name="T1" fmla="*/ 0 h 633"/>
                <a:gd name="T2" fmla="*/ 254 w 370"/>
                <a:gd name="T3" fmla="*/ 168 h 633"/>
                <a:gd name="T4" fmla="*/ 142 w 370"/>
                <a:gd name="T5" fmla="*/ 340 h 633"/>
                <a:gd name="T6" fmla="*/ 95 w 370"/>
                <a:gd name="T7" fmla="*/ 422 h 633"/>
                <a:gd name="T8" fmla="*/ 56 w 370"/>
                <a:gd name="T9" fmla="*/ 497 h 633"/>
                <a:gd name="T10" fmla="*/ 26 w 370"/>
                <a:gd name="T11" fmla="*/ 569 h 633"/>
                <a:gd name="T12" fmla="*/ 9 w 370"/>
                <a:gd name="T13" fmla="*/ 633 h 633"/>
                <a:gd name="T14" fmla="*/ 0 w 370"/>
                <a:gd name="T15" fmla="*/ 633 h 633"/>
                <a:gd name="T16" fmla="*/ 13 w 370"/>
                <a:gd name="T17" fmla="*/ 598 h 633"/>
                <a:gd name="T18" fmla="*/ 26 w 370"/>
                <a:gd name="T19" fmla="*/ 565 h 633"/>
                <a:gd name="T20" fmla="*/ 35 w 370"/>
                <a:gd name="T21" fmla="*/ 544 h 633"/>
                <a:gd name="T22" fmla="*/ 39 w 370"/>
                <a:gd name="T23" fmla="*/ 526 h 633"/>
                <a:gd name="T24" fmla="*/ 52 w 370"/>
                <a:gd name="T25" fmla="*/ 497 h 633"/>
                <a:gd name="T26" fmla="*/ 60 w 370"/>
                <a:gd name="T27" fmla="*/ 476 h 633"/>
                <a:gd name="T28" fmla="*/ 159 w 370"/>
                <a:gd name="T29" fmla="*/ 300 h 633"/>
                <a:gd name="T30" fmla="*/ 211 w 370"/>
                <a:gd name="T31" fmla="*/ 218 h 633"/>
                <a:gd name="T32" fmla="*/ 258 w 370"/>
                <a:gd name="T33" fmla="*/ 146 h 633"/>
                <a:gd name="T34" fmla="*/ 301 w 370"/>
                <a:gd name="T35" fmla="*/ 86 h 633"/>
                <a:gd name="T36" fmla="*/ 318 w 370"/>
                <a:gd name="T37" fmla="*/ 61 h 633"/>
                <a:gd name="T38" fmla="*/ 335 w 370"/>
                <a:gd name="T39" fmla="*/ 39 h 633"/>
                <a:gd name="T40" fmla="*/ 348 w 370"/>
                <a:gd name="T41" fmla="*/ 21 h 633"/>
                <a:gd name="T42" fmla="*/ 357 w 370"/>
                <a:gd name="T43" fmla="*/ 10 h 633"/>
                <a:gd name="T44" fmla="*/ 365 w 370"/>
                <a:gd name="T45" fmla="*/ 0 h 633"/>
                <a:gd name="T46" fmla="*/ 365 w 370"/>
                <a:gd name="T47" fmla="*/ 0 h 633"/>
                <a:gd name="T48" fmla="*/ 370 w 370"/>
                <a:gd name="T49" fmla="*/ 0 h 6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0" h="633">
                  <a:moveTo>
                    <a:pt x="370" y="0"/>
                  </a:moveTo>
                  <a:lnTo>
                    <a:pt x="254" y="168"/>
                  </a:lnTo>
                  <a:lnTo>
                    <a:pt x="142" y="340"/>
                  </a:lnTo>
                  <a:lnTo>
                    <a:pt x="95" y="422"/>
                  </a:lnTo>
                  <a:lnTo>
                    <a:pt x="56" y="497"/>
                  </a:lnTo>
                  <a:lnTo>
                    <a:pt x="26" y="569"/>
                  </a:lnTo>
                  <a:lnTo>
                    <a:pt x="9" y="633"/>
                  </a:lnTo>
                  <a:lnTo>
                    <a:pt x="0" y="633"/>
                  </a:lnTo>
                  <a:lnTo>
                    <a:pt x="13" y="598"/>
                  </a:lnTo>
                  <a:lnTo>
                    <a:pt x="26" y="565"/>
                  </a:lnTo>
                  <a:lnTo>
                    <a:pt x="35" y="544"/>
                  </a:lnTo>
                  <a:lnTo>
                    <a:pt x="39" y="526"/>
                  </a:lnTo>
                  <a:lnTo>
                    <a:pt x="52" y="497"/>
                  </a:lnTo>
                  <a:lnTo>
                    <a:pt x="60" y="476"/>
                  </a:lnTo>
                  <a:lnTo>
                    <a:pt x="159" y="300"/>
                  </a:lnTo>
                  <a:lnTo>
                    <a:pt x="211" y="218"/>
                  </a:lnTo>
                  <a:lnTo>
                    <a:pt x="258" y="146"/>
                  </a:lnTo>
                  <a:lnTo>
                    <a:pt x="301" y="86"/>
                  </a:lnTo>
                  <a:lnTo>
                    <a:pt x="318" y="61"/>
                  </a:lnTo>
                  <a:lnTo>
                    <a:pt x="335" y="39"/>
                  </a:lnTo>
                  <a:lnTo>
                    <a:pt x="348" y="21"/>
                  </a:lnTo>
                  <a:lnTo>
                    <a:pt x="357" y="10"/>
                  </a:lnTo>
                  <a:lnTo>
                    <a:pt x="365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8" name="Freeform 27"/>
            <p:cNvSpPr>
              <a:spLocks/>
            </p:cNvSpPr>
            <p:nvPr/>
          </p:nvSpPr>
          <p:spPr bwMode="auto">
            <a:xfrm>
              <a:off x="546" y="2666"/>
              <a:ext cx="81" cy="61"/>
            </a:xfrm>
            <a:custGeom>
              <a:avLst/>
              <a:gdLst>
                <a:gd name="T0" fmla="*/ 30 w 81"/>
                <a:gd name="T1" fmla="*/ 25 h 61"/>
                <a:gd name="T2" fmla="*/ 55 w 81"/>
                <a:gd name="T3" fmla="*/ 25 h 61"/>
                <a:gd name="T4" fmla="*/ 68 w 81"/>
                <a:gd name="T5" fmla="*/ 29 h 61"/>
                <a:gd name="T6" fmla="*/ 81 w 81"/>
                <a:gd name="T7" fmla="*/ 36 h 61"/>
                <a:gd name="T8" fmla="*/ 60 w 81"/>
                <a:gd name="T9" fmla="*/ 39 h 61"/>
                <a:gd name="T10" fmla="*/ 42 w 81"/>
                <a:gd name="T11" fmla="*/ 36 h 61"/>
                <a:gd name="T12" fmla="*/ 30 w 81"/>
                <a:gd name="T13" fmla="*/ 25 h 61"/>
                <a:gd name="T14" fmla="*/ 34 w 81"/>
                <a:gd name="T15" fmla="*/ 36 h 61"/>
                <a:gd name="T16" fmla="*/ 34 w 81"/>
                <a:gd name="T17" fmla="*/ 50 h 61"/>
                <a:gd name="T18" fmla="*/ 30 w 81"/>
                <a:gd name="T19" fmla="*/ 61 h 61"/>
                <a:gd name="T20" fmla="*/ 17 w 81"/>
                <a:gd name="T21" fmla="*/ 50 h 61"/>
                <a:gd name="T22" fmla="*/ 17 w 81"/>
                <a:gd name="T23" fmla="*/ 43 h 61"/>
                <a:gd name="T24" fmla="*/ 30 w 81"/>
                <a:gd name="T25" fmla="*/ 25 h 61"/>
                <a:gd name="T26" fmla="*/ 12 w 81"/>
                <a:gd name="T27" fmla="*/ 25 h 61"/>
                <a:gd name="T28" fmla="*/ 0 w 81"/>
                <a:gd name="T29" fmla="*/ 21 h 61"/>
                <a:gd name="T30" fmla="*/ 8 w 81"/>
                <a:gd name="T31" fmla="*/ 18 h 61"/>
                <a:gd name="T32" fmla="*/ 12 w 81"/>
                <a:gd name="T33" fmla="*/ 18 h 61"/>
                <a:gd name="T34" fmla="*/ 25 w 81"/>
                <a:gd name="T35" fmla="*/ 25 h 61"/>
                <a:gd name="T36" fmla="*/ 25 w 81"/>
                <a:gd name="T37" fmla="*/ 11 h 61"/>
                <a:gd name="T38" fmla="*/ 34 w 81"/>
                <a:gd name="T39" fmla="*/ 0 h 61"/>
                <a:gd name="T40" fmla="*/ 38 w 81"/>
                <a:gd name="T41" fmla="*/ 7 h 61"/>
                <a:gd name="T42" fmla="*/ 34 w 81"/>
                <a:gd name="T43" fmla="*/ 14 h 61"/>
                <a:gd name="T44" fmla="*/ 25 w 81"/>
                <a:gd name="T45" fmla="*/ 29 h 61"/>
                <a:gd name="T46" fmla="*/ 60 w 81"/>
                <a:gd name="T47" fmla="*/ 7 h 61"/>
                <a:gd name="T48" fmla="*/ 68 w 81"/>
                <a:gd name="T49" fmla="*/ 7 h 61"/>
                <a:gd name="T50" fmla="*/ 68 w 81"/>
                <a:gd name="T51" fmla="*/ 14 h 61"/>
                <a:gd name="T52" fmla="*/ 60 w 81"/>
                <a:gd name="T53" fmla="*/ 21 h 61"/>
                <a:gd name="T54" fmla="*/ 42 w 81"/>
                <a:gd name="T55" fmla="*/ 21 h 61"/>
                <a:gd name="T56" fmla="*/ 30 w 81"/>
                <a:gd name="T57" fmla="*/ 25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1" h="61">
                  <a:moveTo>
                    <a:pt x="30" y="25"/>
                  </a:moveTo>
                  <a:lnTo>
                    <a:pt x="55" y="25"/>
                  </a:lnTo>
                  <a:lnTo>
                    <a:pt x="68" y="29"/>
                  </a:lnTo>
                  <a:lnTo>
                    <a:pt x="81" y="36"/>
                  </a:lnTo>
                  <a:lnTo>
                    <a:pt x="60" y="39"/>
                  </a:lnTo>
                  <a:lnTo>
                    <a:pt x="42" y="36"/>
                  </a:lnTo>
                  <a:lnTo>
                    <a:pt x="30" y="25"/>
                  </a:lnTo>
                  <a:lnTo>
                    <a:pt x="34" y="36"/>
                  </a:lnTo>
                  <a:lnTo>
                    <a:pt x="34" y="50"/>
                  </a:lnTo>
                  <a:lnTo>
                    <a:pt x="30" y="61"/>
                  </a:lnTo>
                  <a:lnTo>
                    <a:pt x="17" y="50"/>
                  </a:lnTo>
                  <a:lnTo>
                    <a:pt x="17" y="43"/>
                  </a:lnTo>
                  <a:lnTo>
                    <a:pt x="30" y="25"/>
                  </a:lnTo>
                  <a:lnTo>
                    <a:pt x="12" y="25"/>
                  </a:lnTo>
                  <a:lnTo>
                    <a:pt x="0" y="21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25" y="25"/>
                  </a:lnTo>
                  <a:lnTo>
                    <a:pt x="25" y="11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4" y="14"/>
                  </a:lnTo>
                  <a:lnTo>
                    <a:pt x="25" y="29"/>
                  </a:lnTo>
                  <a:lnTo>
                    <a:pt x="60" y="7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0" y="21"/>
                  </a:lnTo>
                  <a:lnTo>
                    <a:pt x="42" y="21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9" name="Freeform 28"/>
            <p:cNvSpPr>
              <a:spLocks/>
            </p:cNvSpPr>
            <p:nvPr/>
          </p:nvSpPr>
          <p:spPr bwMode="auto">
            <a:xfrm>
              <a:off x="528" y="2723"/>
              <a:ext cx="78" cy="65"/>
            </a:xfrm>
            <a:custGeom>
              <a:avLst/>
              <a:gdLst>
                <a:gd name="T0" fmla="*/ 26 w 78"/>
                <a:gd name="T1" fmla="*/ 25 h 65"/>
                <a:gd name="T2" fmla="*/ 56 w 78"/>
                <a:gd name="T3" fmla="*/ 29 h 65"/>
                <a:gd name="T4" fmla="*/ 69 w 78"/>
                <a:gd name="T5" fmla="*/ 32 h 65"/>
                <a:gd name="T6" fmla="*/ 78 w 78"/>
                <a:gd name="T7" fmla="*/ 40 h 65"/>
                <a:gd name="T8" fmla="*/ 56 w 78"/>
                <a:gd name="T9" fmla="*/ 43 h 65"/>
                <a:gd name="T10" fmla="*/ 43 w 78"/>
                <a:gd name="T11" fmla="*/ 40 h 65"/>
                <a:gd name="T12" fmla="*/ 30 w 78"/>
                <a:gd name="T13" fmla="*/ 29 h 65"/>
                <a:gd name="T14" fmla="*/ 35 w 78"/>
                <a:gd name="T15" fmla="*/ 36 h 65"/>
                <a:gd name="T16" fmla="*/ 35 w 78"/>
                <a:gd name="T17" fmla="*/ 50 h 65"/>
                <a:gd name="T18" fmla="*/ 26 w 78"/>
                <a:gd name="T19" fmla="*/ 65 h 65"/>
                <a:gd name="T20" fmla="*/ 18 w 78"/>
                <a:gd name="T21" fmla="*/ 54 h 65"/>
                <a:gd name="T22" fmla="*/ 18 w 78"/>
                <a:gd name="T23" fmla="*/ 47 h 65"/>
                <a:gd name="T24" fmla="*/ 30 w 78"/>
                <a:gd name="T25" fmla="*/ 25 h 65"/>
                <a:gd name="T26" fmla="*/ 13 w 78"/>
                <a:gd name="T27" fmla="*/ 29 h 65"/>
                <a:gd name="T28" fmla="*/ 0 w 78"/>
                <a:gd name="T29" fmla="*/ 25 h 65"/>
                <a:gd name="T30" fmla="*/ 5 w 78"/>
                <a:gd name="T31" fmla="*/ 22 h 65"/>
                <a:gd name="T32" fmla="*/ 13 w 78"/>
                <a:gd name="T33" fmla="*/ 22 h 65"/>
                <a:gd name="T34" fmla="*/ 26 w 78"/>
                <a:gd name="T35" fmla="*/ 29 h 65"/>
                <a:gd name="T36" fmla="*/ 26 w 78"/>
                <a:gd name="T37" fmla="*/ 11 h 65"/>
                <a:gd name="T38" fmla="*/ 35 w 78"/>
                <a:gd name="T39" fmla="*/ 0 h 65"/>
                <a:gd name="T40" fmla="*/ 39 w 78"/>
                <a:gd name="T41" fmla="*/ 7 h 65"/>
                <a:gd name="T42" fmla="*/ 35 w 78"/>
                <a:gd name="T43" fmla="*/ 14 h 65"/>
                <a:gd name="T44" fmla="*/ 26 w 78"/>
                <a:gd name="T45" fmla="*/ 29 h 65"/>
                <a:gd name="T46" fmla="*/ 56 w 78"/>
                <a:gd name="T47" fmla="*/ 11 h 65"/>
                <a:gd name="T48" fmla="*/ 69 w 78"/>
                <a:gd name="T49" fmla="*/ 11 h 65"/>
                <a:gd name="T50" fmla="*/ 69 w 78"/>
                <a:gd name="T51" fmla="*/ 14 h 65"/>
                <a:gd name="T52" fmla="*/ 56 w 78"/>
                <a:gd name="T53" fmla="*/ 22 h 65"/>
                <a:gd name="T54" fmla="*/ 43 w 78"/>
                <a:gd name="T55" fmla="*/ 25 h 65"/>
                <a:gd name="T56" fmla="*/ 26 w 78"/>
                <a:gd name="T57" fmla="*/ 25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5">
                  <a:moveTo>
                    <a:pt x="26" y="25"/>
                  </a:moveTo>
                  <a:lnTo>
                    <a:pt x="56" y="29"/>
                  </a:lnTo>
                  <a:lnTo>
                    <a:pt x="69" y="32"/>
                  </a:lnTo>
                  <a:lnTo>
                    <a:pt x="78" y="40"/>
                  </a:lnTo>
                  <a:lnTo>
                    <a:pt x="56" y="43"/>
                  </a:lnTo>
                  <a:lnTo>
                    <a:pt x="43" y="40"/>
                  </a:lnTo>
                  <a:lnTo>
                    <a:pt x="30" y="29"/>
                  </a:lnTo>
                  <a:lnTo>
                    <a:pt x="35" y="36"/>
                  </a:lnTo>
                  <a:lnTo>
                    <a:pt x="35" y="50"/>
                  </a:lnTo>
                  <a:lnTo>
                    <a:pt x="26" y="65"/>
                  </a:lnTo>
                  <a:lnTo>
                    <a:pt x="18" y="54"/>
                  </a:lnTo>
                  <a:lnTo>
                    <a:pt x="18" y="47"/>
                  </a:lnTo>
                  <a:lnTo>
                    <a:pt x="30" y="25"/>
                  </a:lnTo>
                  <a:lnTo>
                    <a:pt x="13" y="29"/>
                  </a:lnTo>
                  <a:lnTo>
                    <a:pt x="0" y="25"/>
                  </a:lnTo>
                  <a:lnTo>
                    <a:pt x="5" y="22"/>
                  </a:lnTo>
                  <a:lnTo>
                    <a:pt x="13" y="22"/>
                  </a:lnTo>
                  <a:lnTo>
                    <a:pt x="26" y="29"/>
                  </a:lnTo>
                  <a:lnTo>
                    <a:pt x="26" y="11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35" y="14"/>
                  </a:lnTo>
                  <a:lnTo>
                    <a:pt x="26" y="29"/>
                  </a:lnTo>
                  <a:lnTo>
                    <a:pt x="56" y="11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56" y="22"/>
                  </a:lnTo>
                  <a:lnTo>
                    <a:pt x="43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0" name="Freeform 29"/>
            <p:cNvSpPr>
              <a:spLocks/>
            </p:cNvSpPr>
            <p:nvPr/>
          </p:nvSpPr>
          <p:spPr bwMode="auto">
            <a:xfrm>
              <a:off x="472" y="2698"/>
              <a:ext cx="65" cy="54"/>
            </a:xfrm>
            <a:custGeom>
              <a:avLst/>
              <a:gdLst>
                <a:gd name="T0" fmla="*/ 26 w 65"/>
                <a:gd name="T1" fmla="*/ 36 h 54"/>
                <a:gd name="T2" fmla="*/ 39 w 65"/>
                <a:gd name="T3" fmla="*/ 14 h 54"/>
                <a:gd name="T4" fmla="*/ 48 w 65"/>
                <a:gd name="T5" fmla="*/ 4 h 54"/>
                <a:gd name="T6" fmla="*/ 61 w 65"/>
                <a:gd name="T7" fmla="*/ 0 h 54"/>
                <a:gd name="T8" fmla="*/ 56 w 65"/>
                <a:gd name="T9" fmla="*/ 18 h 54"/>
                <a:gd name="T10" fmla="*/ 43 w 65"/>
                <a:gd name="T11" fmla="*/ 29 h 54"/>
                <a:gd name="T12" fmla="*/ 26 w 65"/>
                <a:gd name="T13" fmla="*/ 36 h 54"/>
                <a:gd name="T14" fmla="*/ 39 w 65"/>
                <a:gd name="T15" fmla="*/ 32 h 54"/>
                <a:gd name="T16" fmla="*/ 65 w 65"/>
                <a:gd name="T17" fmla="*/ 50 h 54"/>
                <a:gd name="T18" fmla="*/ 52 w 65"/>
                <a:gd name="T19" fmla="*/ 54 h 54"/>
                <a:gd name="T20" fmla="*/ 39 w 65"/>
                <a:gd name="T21" fmla="*/ 50 h 54"/>
                <a:gd name="T22" fmla="*/ 26 w 65"/>
                <a:gd name="T23" fmla="*/ 32 h 54"/>
                <a:gd name="T24" fmla="*/ 22 w 65"/>
                <a:gd name="T25" fmla="*/ 47 h 54"/>
                <a:gd name="T26" fmla="*/ 9 w 65"/>
                <a:gd name="T27" fmla="*/ 54 h 54"/>
                <a:gd name="T28" fmla="*/ 9 w 65"/>
                <a:gd name="T29" fmla="*/ 47 h 54"/>
                <a:gd name="T30" fmla="*/ 13 w 65"/>
                <a:gd name="T31" fmla="*/ 43 h 54"/>
                <a:gd name="T32" fmla="*/ 26 w 65"/>
                <a:gd name="T33" fmla="*/ 36 h 54"/>
                <a:gd name="T34" fmla="*/ 9 w 65"/>
                <a:gd name="T35" fmla="*/ 32 h 54"/>
                <a:gd name="T36" fmla="*/ 0 w 65"/>
                <a:gd name="T37" fmla="*/ 18 h 54"/>
                <a:gd name="T38" fmla="*/ 9 w 65"/>
                <a:gd name="T39" fmla="*/ 18 h 54"/>
                <a:gd name="T40" fmla="*/ 18 w 65"/>
                <a:gd name="T41" fmla="*/ 25 h 54"/>
                <a:gd name="T42" fmla="*/ 31 w 65"/>
                <a:gd name="T43" fmla="*/ 39 h 54"/>
                <a:gd name="T44" fmla="*/ 22 w 65"/>
                <a:gd name="T45" fmla="*/ 22 h 54"/>
                <a:gd name="T46" fmla="*/ 18 w 65"/>
                <a:gd name="T47" fmla="*/ 4 h 54"/>
                <a:gd name="T48" fmla="*/ 26 w 65"/>
                <a:gd name="T49" fmla="*/ 0 h 54"/>
                <a:gd name="T50" fmla="*/ 31 w 65"/>
                <a:gd name="T51" fmla="*/ 0 h 54"/>
                <a:gd name="T52" fmla="*/ 35 w 65"/>
                <a:gd name="T53" fmla="*/ 11 h 54"/>
                <a:gd name="T54" fmla="*/ 31 w 65"/>
                <a:gd name="T55" fmla="*/ 22 h 54"/>
                <a:gd name="T56" fmla="*/ 26 w 65"/>
                <a:gd name="T57" fmla="*/ 36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5" h="54">
                  <a:moveTo>
                    <a:pt x="26" y="36"/>
                  </a:moveTo>
                  <a:lnTo>
                    <a:pt x="39" y="14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6" y="18"/>
                  </a:lnTo>
                  <a:lnTo>
                    <a:pt x="43" y="29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5" y="50"/>
                  </a:lnTo>
                  <a:lnTo>
                    <a:pt x="52" y="54"/>
                  </a:lnTo>
                  <a:lnTo>
                    <a:pt x="39" y="50"/>
                  </a:lnTo>
                  <a:lnTo>
                    <a:pt x="26" y="32"/>
                  </a:lnTo>
                  <a:lnTo>
                    <a:pt x="22" y="47"/>
                  </a:lnTo>
                  <a:lnTo>
                    <a:pt x="9" y="54"/>
                  </a:lnTo>
                  <a:lnTo>
                    <a:pt x="9" y="47"/>
                  </a:lnTo>
                  <a:lnTo>
                    <a:pt x="13" y="43"/>
                  </a:lnTo>
                  <a:lnTo>
                    <a:pt x="26" y="36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25"/>
                  </a:lnTo>
                  <a:lnTo>
                    <a:pt x="31" y="39"/>
                  </a:lnTo>
                  <a:lnTo>
                    <a:pt x="22" y="22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1"/>
                  </a:lnTo>
                  <a:lnTo>
                    <a:pt x="31" y="22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1" name="Freeform 30"/>
            <p:cNvSpPr>
              <a:spLocks/>
            </p:cNvSpPr>
            <p:nvPr/>
          </p:nvSpPr>
          <p:spPr bwMode="auto">
            <a:xfrm>
              <a:off x="481" y="2770"/>
              <a:ext cx="77" cy="64"/>
            </a:xfrm>
            <a:custGeom>
              <a:avLst/>
              <a:gdLst>
                <a:gd name="T0" fmla="*/ 39 w 77"/>
                <a:gd name="T1" fmla="*/ 25 h 64"/>
                <a:gd name="T2" fmla="*/ 52 w 77"/>
                <a:gd name="T3" fmla="*/ 43 h 64"/>
                <a:gd name="T4" fmla="*/ 56 w 77"/>
                <a:gd name="T5" fmla="*/ 53 h 64"/>
                <a:gd name="T6" fmla="*/ 52 w 77"/>
                <a:gd name="T7" fmla="*/ 64 h 64"/>
                <a:gd name="T8" fmla="*/ 39 w 77"/>
                <a:gd name="T9" fmla="*/ 53 h 64"/>
                <a:gd name="T10" fmla="*/ 34 w 77"/>
                <a:gd name="T11" fmla="*/ 39 h 64"/>
                <a:gd name="T12" fmla="*/ 39 w 77"/>
                <a:gd name="T13" fmla="*/ 25 h 64"/>
                <a:gd name="T14" fmla="*/ 30 w 77"/>
                <a:gd name="T15" fmla="*/ 32 h 64"/>
                <a:gd name="T16" fmla="*/ 17 w 77"/>
                <a:gd name="T17" fmla="*/ 39 h 64"/>
                <a:gd name="T18" fmla="*/ 0 w 77"/>
                <a:gd name="T19" fmla="*/ 39 h 64"/>
                <a:gd name="T20" fmla="*/ 4 w 77"/>
                <a:gd name="T21" fmla="*/ 28 h 64"/>
                <a:gd name="T22" fmla="*/ 17 w 77"/>
                <a:gd name="T23" fmla="*/ 25 h 64"/>
                <a:gd name="T24" fmla="*/ 39 w 77"/>
                <a:gd name="T25" fmla="*/ 25 h 64"/>
                <a:gd name="T26" fmla="*/ 30 w 77"/>
                <a:gd name="T27" fmla="*/ 14 h 64"/>
                <a:gd name="T28" fmla="*/ 30 w 77"/>
                <a:gd name="T29" fmla="*/ 0 h 64"/>
                <a:gd name="T30" fmla="*/ 34 w 77"/>
                <a:gd name="T31" fmla="*/ 3 h 64"/>
                <a:gd name="T32" fmla="*/ 39 w 77"/>
                <a:gd name="T33" fmla="*/ 10 h 64"/>
                <a:gd name="T34" fmla="*/ 34 w 77"/>
                <a:gd name="T35" fmla="*/ 21 h 64"/>
                <a:gd name="T36" fmla="*/ 52 w 77"/>
                <a:gd name="T37" fmla="*/ 14 h 64"/>
                <a:gd name="T38" fmla="*/ 60 w 77"/>
                <a:gd name="T39" fmla="*/ 10 h 64"/>
                <a:gd name="T40" fmla="*/ 69 w 77"/>
                <a:gd name="T41" fmla="*/ 14 h 64"/>
                <a:gd name="T42" fmla="*/ 65 w 77"/>
                <a:gd name="T43" fmla="*/ 21 h 64"/>
                <a:gd name="T44" fmla="*/ 56 w 77"/>
                <a:gd name="T45" fmla="*/ 21 h 64"/>
                <a:gd name="T46" fmla="*/ 34 w 77"/>
                <a:gd name="T47" fmla="*/ 21 h 64"/>
                <a:gd name="T48" fmla="*/ 73 w 77"/>
                <a:gd name="T49" fmla="*/ 36 h 64"/>
                <a:gd name="T50" fmla="*/ 77 w 77"/>
                <a:gd name="T51" fmla="*/ 43 h 64"/>
                <a:gd name="T52" fmla="*/ 73 w 77"/>
                <a:gd name="T53" fmla="*/ 43 h 64"/>
                <a:gd name="T54" fmla="*/ 60 w 77"/>
                <a:gd name="T55" fmla="*/ 43 h 64"/>
                <a:gd name="T56" fmla="*/ 47 w 77"/>
                <a:gd name="T57" fmla="*/ 32 h 64"/>
                <a:gd name="T58" fmla="*/ 39 w 77"/>
                <a:gd name="T59" fmla="*/ 25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64">
                  <a:moveTo>
                    <a:pt x="39" y="25"/>
                  </a:moveTo>
                  <a:lnTo>
                    <a:pt x="52" y="43"/>
                  </a:lnTo>
                  <a:lnTo>
                    <a:pt x="56" y="53"/>
                  </a:lnTo>
                  <a:lnTo>
                    <a:pt x="52" y="64"/>
                  </a:lnTo>
                  <a:lnTo>
                    <a:pt x="39" y="53"/>
                  </a:lnTo>
                  <a:lnTo>
                    <a:pt x="34" y="39"/>
                  </a:lnTo>
                  <a:lnTo>
                    <a:pt x="39" y="25"/>
                  </a:lnTo>
                  <a:lnTo>
                    <a:pt x="30" y="32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4" y="28"/>
                  </a:lnTo>
                  <a:lnTo>
                    <a:pt x="17" y="25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9" y="10"/>
                  </a:lnTo>
                  <a:lnTo>
                    <a:pt x="34" y="21"/>
                  </a:lnTo>
                  <a:lnTo>
                    <a:pt x="52" y="14"/>
                  </a:lnTo>
                  <a:lnTo>
                    <a:pt x="60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34" y="21"/>
                  </a:lnTo>
                  <a:lnTo>
                    <a:pt x="73" y="36"/>
                  </a:lnTo>
                  <a:lnTo>
                    <a:pt x="77" y="43"/>
                  </a:lnTo>
                  <a:lnTo>
                    <a:pt x="73" y="43"/>
                  </a:lnTo>
                  <a:lnTo>
                    <a:pt x="60" y="43"/>
                  </a:lnTo>
                  <a:lnTo>
                    <a:pt x="47" y="32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2" name="Freeform 31"/>
            <p:cNvSpPr>
              <a:spLocks/>
            </p:cNvSpPr>
            <p:nvPr/>
          </p:nvSpPr>
          <p:spPr bwMode="auto">
            <a:xfrm>
              <a:off x="438" y="2827"/>
              <a:ext cx="82" cy="50"/>
            </a:xfrm>
            <a:custGeom>
              <a:avLst/>
              <a:gdLst>
                <a:gd name="T0" fmla="*/ 39 w 82"/>
                <a:gd name="T1" fmla="*/ 18 h 50"/>
                <a:gd name="T2" fmla="*/ 56 w 82"/>
                <a:gd name="T3" fmla="*/ 32 h 50"/>
                <a:gd name="T4" fmla="*/ 60 w 82"/>
                <a:gd name="T5" fmla="*/ 39 h 50"/>
                <a:gd name="T6" fmla="*/ 56 w 82"/>
                <a:gd name="T7" fmla="*/ 50 h 50"/>
                <a:gd name="T8" fmla="*/ 43 w 82"/>
                <a:gd name="T9" fmla="*/ 43 h 50"/>
                <a:gd name="T10" fmla="*/ 34 w 82"/>
                <a:gd name="T11" fmla="*/ 32 h 50"/>
                <a:gd name="T12" fmla="*/ 39 w 82"/>
                <a:gd name="T13" fmla="*/ 18 h 50"/>
                <a:gd name="T14" fmla="*/ 30 w 82"/>
                <a:gd name="T15" fmla="*/ 29 h 50"/>
                <a:gd name="T16" fmla="*/ 0 w 82"/>
                <a:gd name="T17" fmla="*/ 43 h 50"/>
                <a:gd name="T18" fmla="*/ 4 w 82"/>
                <a:gd name="T19" fmla="*/ 32 h 50"/>
                <a:gd name="T20" fmla="*/ 13 w 82"/>
                <a:gd name="T21" fmla="*/ 25 h 50"/>
                <a:gd name="T22" fmla="*/ 39 w 82"/>
                <a:gd name="T23" fmla="*/ 18 h 50"/>
                <a:gd name="T24" fmla="*/ 30 w 82"/>
                <a:gd name="T25" fmla="*/ 11 h 50"/>
                <a:gd name="T26" fmla="*/ 26 w 82"/>
                <a:gd name="T27" fmla="*/ 0 h 50"/>
                <a:gd name="T28" fmla="*/ 34 w 82"/>
                <a:gd name="T29" fmla="*/ 0 h 50"/>
                <a:gd name="T30" fmla="*/ 39 w 82"/>
                <a:gd name="T31" fmla="*/ 7 h 50"/>
                <a:gd name="T32" fmla="*/ 34 w 82"/>
                <a:gd name="T33" fmla="*/ 18 h 50"/>
                <a:gd name="T34" fmla="*/ 52 w 82"/>
                <a:gd name="T35" fmla="*/ 7 h 50"/>
                <a:gd name="T36" fmla="*/ 73 w 82"/>
                <a:gd name="T37" fmla="*/ 0 h 50"/>
                <a:gd name="T38" fmla="*/ 69 w 82"/>
                <a:gd name="T39" fmla="*/ 7 h 50"/>
                <a:gd name="T40" fmla="*/ 56 w 82"/>
                <a:gd name="T41" fmla="*/ 14 h 50"/>
                <a:gd name="T42" fmla="*/ 34 w 82"/>
                <a:gd name="T43" fmla="*/ 18 h 50"/>
                <a:gd name="T44" fmla="*/ 77 w 82"/>
                <a:gd name="T45" fmla="*/ 21 h 50"/>
                <a:gd name="T46" fmla="*/ 82 w 82"/>
                <a:gd name="T47" fmla="*/ 25 h 50"/>
                <a:gd name="T48" fmla="*/ 77 w 82"/>
                <a:gd name="T49" fmla="*/ 29 h 50"/>
                <a:gd name="T50" fmla="*/ 60 w 82"/>
                <a:gd name="T51" fmla="*/ 29 h 50"/>
                <a:gd name="T52" fmla="*/ 52 w 82"/>
                <a:gd name="T53" fmla="*/ 21 h 50"/>
                <a:gd name="T54" fmla="*/ 39 w 82"/>
                <a:gd name="T55" fmla="*/ 18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2" h="50">
                  <a:moveTo>
                    <a:pt x="39" y="18"/>
                  </a:moveTo>
                  <a:lnTo>
                    <a:pt x="56" y="32"/>
                  </a:lnTo>
                  <a:lnTo>
                    <a:pt x="60" y="39"/>
                  </a:lnTo>
                  <a:lnTo>
                    <a:pt x="56" y="50"/>
                  </a:lnTo>
                  <a:lnTo>
                    <a:pt x="43" y="43"/>
                  </a:lnTo>
                  <a:lnTo>
                    <a:pt x="34" y="32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13" y="25"/>
                  </a:lnTo>
                  <a:lnTo>
                    <a:pt x="39" y="18"/>
                  </a:lnTo>
                  <a:lnTo>
                    <a:pt x="30" y="1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9" y="7"/>
                  </a:lnTo>
                  <a:lnTo>
                    <a:pt x="34" y="18"/>
                  </a:lnTo>
                  <a:lnTo>
                    <a:pt x="52" y="7"/>
                  </a:lnTo>
                  <a:lnTo>
                    <a:pt x="73" y="0"/>
                  </a:lnTo>
                  <a:lnTo>
                    <a:pt x="69" y="7"/>
                  </a:lnTo>
                  <a:lnTo>
                    <a:pt x="56" y="14"/>
                  </a:lnTo>
                  <a:lnTo>
                    <a:pt x="34" y="18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77" y="29"/>
                  </a:lnTo>
                  <a:lnTo>
                    <a:pt x="60" y="29"/>
                  </a:lnTo>
                  <a:lnTo>
                    <a:pt x="52" y="21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3" name="Freeform 32"/>
            <p:cNvSpPr>
              <a:spLocks/>
            </p:cNvSpPr>
            <p:nvPr/>
          </p:nvSpPr>
          <p:spPr bwMode="auto">
            <a:xfrm>
              <a:off x="365" y="2827"/>
              <a:ext cx="69" cy="75"/>
            </a:xfrm>
            <a:custGeom>
              <a:avLst/>
              <a:gdLst>
                <a:gd name="T0" fmla="*/ 47 w 69"/>
                <a:gd name="T1" fmla="*/ 43 h 75"/>
                <a:gd name="T2" fmla="*/ 22 w 69"/>
                <a:gd name="T3" fmla="*/ 50 h 75"/>
                <a:gd name="T4" fmla="*/ 13 w 69"/>
                <a:gd name="T5" fmla="*/ 50 h 75"/>
                <a:gd name="T6" fmla="*/ 0 w 69"/>
                <a:gd name="T7" fmla="*/ 43 h 75"/>
                <a:gd name="T8" fmla="*/ 13 w 69"/>
                <a:gd name="T9" fmla="*/ 36 h 75"/>
                <a:gd name="T10" fmla="*/ 26 w 69"/>
                <a:gd name="T11" fmla="*/ 32 h 75"/>
                <a:gd name="T12" fmla="*/ 43 w 69"/>
                <a:gd name="T13" fmla="*/ 39 h 75"/>
                <a:gd name="T14" fmla="*/ 34 w 69"/>
                <a:gd name="T15" fmla="*/ 32 h 75"/>
                <a:gd name="T16" fmla="*/ 26 w 69"/>
                <a:gd name="T17" fmla="*/ 18 h 75"/>
                <a:gd name="T18" fmla="*/ 26 w 69"/>
                <a:gd name="T19" fmla="*/ 0 h 75"/>
                <a:gd name="T20" fmla="*/ 39 w 69"/>
                <a:gd name="T21" fmla="*/ 7 h 75"/>
                <a:gd name="T22" fmla="*/ 43 w 69"/>
                <a:gd name="T23" fmla="*/ 18 h 75"/>
                <a:gd name="T24" fmla="*/ 43 w 69"/>
                <a:gd name="T25" fmla="*/ 43 h 75"/>
                <a:gd name="T26" fmla="*/ 52 w 69"/>
                <a:gd name="T27" fmla="*/ 36 h 75"/>
                <a:gd name="T28" fmla="*/ 60 w 69"/>
                <a:gd name="T29" fmla="*/ 36 h 75"/>
                <a:gd name="T30" fmla="*/ 69 w 69"/>
                <a:gd name="T31" fmla="*/ 39 h 75"/>
                <a:gd name="T32" fmla="*/ 65 w 69"/>
                <a:gd name="T33" fmla="*/ 43 h 75"/>
                <a:gd name="T34" fmla="*/ 60 w 69"/>
                <a:gd name="T35" fmla="*/ 47 h 75"/>
                <a:gd name="T36" fmla="*/ 47 w 69"/>
                <a:gd name="T37" fmla="*/ 39 h 75"/>
                <a:gd name="T38" fmla="*/ 52 w 69"/>
                <a:gd name="T39" fmla="*/ 57 h 75"/>
                <a:gd name="T40" fmla="*/ 52 w 69"/>
                <a:gd name="T41" fmla="*/ 75 h 75"/>
                <a:gd name="T42" fmla="*/ 47 w 69"/>
                <a:gd name="T43" fmla="*/ 68 h 75"/>
                <a:gd name="T44" fmla="*/ 43 w 69"/>
                <a:gd name="T45" fmla="*/ 57 h 75"/>
                <a:gd name="T46" fmla="*/ 47 w 69"/>
                <a:gd name="T47" fmla="*/ 36 h 75"/>
                <a:gd name="T48" fmla="*/ 30 w 69"/>
                <a:gd name="T49" fmla="*/ 72 h 75"/>
                <a:gd name="T50" fmla="*/ 22 w 69"/>
                <a:gd name="T51" fmla="*/ 72 h 75"/>
                <a:gd name="T52" fmla="*/ 22 w 69"/>
                <a:gd name="T53" fmla="*/ 68 h 75"/>
                <a:gd name="T54" fmla="*/ 26 w 69"/>
                <a:gd name="T55" fmla="*/ 57 h 75"/>
                <a:gd name="T56" fmla="*/ 34 w 69"/>
                <a:gd name="T57" fmla="*/ 50 h 75"/>
                <a:gd name="T58" fmla="*/ 47 w 69"/>
                <a:gd name="T59" fmla="*/ 43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5">
                  <a:moveTo>
                    <a:pt x="47" y="43"/>
                  </a:moveTo>
                  <a:lnTo>
                    <a:pt x="22" y="50"/>
                  </a:lnTo>
                  <a:lnTo>
                    <a:pt x="13" y="50"/>
                  </a:lnTo>
                  <a:lnTo>
                    <a:pt x="0" y="43"/>
                  </a:lnTo>
                  <a:lnTo>
                    <a:pt x="13" y="36"/>
                  </a:lnTo>
                  <a:lnTo>
                    <a:pt x="26" y="32"/>
                  </a:lnTo>
                  <a:lnTo>
                    <a:pt x="43" y="39"/>
                  </a:lnTo>
                  <a:lnTo>
                    <a:pt x="34" y="32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39" y="7"/>
                  </a:lnTo>
                  <a:lnTo>
                    <a:pt x="43" y="18"/>
                  </a:lnTo>
                  <a:lnTo>
                    <a:pt x="43" y="43"/>
                  </a:lnTo>
                  <a:lnTo>
                    <a:pt x="52" y="36"/>
                  </a:lnTo>
                  <a:lnTo>
                    <a:pt x="60" y="36"/>
                  </a:lnTo>
                  <a:lnTo>
                    <a:pt x="69" y="39"/>
                  </a:lnTo>
                  <a:lnTo>
                    <a:pt x="65" y="43"/>
                  </a:lnTo>
                  <a:lnTo>
                    <a:pt x="60" y="47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2" y="75"/>
                  </a:lnTo>
                  <a:lnTo>
                    <a:pt x="47" y="68"/>
                  </a:lnTo>
                  <a:lnTo>
                    <a:pt x="43" y="57"/>
                  </a:lnTo>
                  <a:lnTo>
                    <a:pt x="47" y="36"/>
                  </a:lnTo>
                  <a:lnTo>
                    <a:pt x="30" y="72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6" y="57"/>
                  </a:lnTo>
                  <a:lnTo>
                    <a:pt x="34" y="50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4" name="Freeform 33"/>
            <p:cNvSpPr>
              <a:spLocks/>
            </p:cNvSpPr>
            <p:nvPr/>
          </p:nvSpPr>
          <p:spPr bwMode="auto">
            <a:xfrm>
              <a:off x="477" y="2866"/>
              <a:ext cx="69" cy="58"/>
            </a:xfrm>
            <a:custGeom>
              <a:avLst/>
              <a:gdLst>
                <a:gd name="T0" fmla="*/ 26 w 69"/>
                <a:gd name="T1" fmla="*/ 58 h 58"/>
                <a:gd name="T2" fmla="*/ 17 w 69"/>
                <a:gd name="T3" fmla="*/ 50 h 58"/>
                <a:gd name="T4" fmla="*/ 13 w 69"/>
                <a:gd name="T5" fmla="*/ 47 h 58"/>
                <a:gd name="T6" fmla="*/ 17 w 69"/>
                <a:gd name="T7" fmla="*/ 40 h 58"/>
                <a:gd name="T8" fmla="*/ 26 w 69"/>
                <a:gd name="T9" fmla="*/ 29 h 58"/>
                <a:gd name="T10" fmla="*/ 13 w 69"/>
                <a:gd name="T11" fmla="*/ 33 h 58"/>
                <a:gd name="T12" fmla="*/ 0 w 69"/>
                <a:gd name="T13" fmla="*/ 25 h 58"/>
                <a:gd name="T14" fmla="*/ 4 w 69"/>
                <a:gd name="T15" fmla="*/ 22 h 58"/>
                <a:gd name="T16" fmla="*/ 13 w 69"/>
                <a:gd name="T17" fmla="*/ 22 h 58"/>
                <a:gd name="T18" fmla="*/ 21 w 69"/>
                <a:gd name="T19" fmla="*/ 29 h 58"/>
                <a:gd name="T20" fmla="*/ 26 w 69"/>
                <a:gd name="T21" fmla="*/ 15 h 58"/>
                <a:gd name="T22" fmla="*/ 34 w 69"/>
                <a:gd name="T23" fmla="*/ 0 h 58"/>
                <a:gd name="T24" fmla="*/ 38 w 69"/>
                <a:gd name="T25" fmla="*/ 8 h 58"/>
                <a:gd name="T26" fmla="*/ 34 w 69"/>
                <a:gd name="T27" fmla="*/ 15 h 58"/>
                <a:gd name="T28" fmla="*/ 26 w 69"/>
                <a:gd name="T29" fmla="*/ 29 h 58"/>
                <a:gd name="T30" fmla="*/ 60 w 69"/>
                <a:gd name="T31" fmla="*/ 11 h 58"/>
                <a:gd name="T32" fmla="*/ 69 w 69"/>
                <a:gd name="T33" fmla="*/ 15 h 58"/>
                <a:gd name="T34" fmla="*/ 69 w 69"/>
                <a:gd name="T35" fmla="*/ 15 h 58"/>
                <a:gd name="T36" fmla="*/ 56 w 69"/>
                <a:gd name="T37" fmla="*/ 25 h 58"/>
                <a:gd name="T38" fmla="*/ 43 w 69"/>
                <a:gd name="T39" fmla="*/ 25 h 58"/>
                <a:gd name="T40" fmla="*/ 30 w 69"/>
                <a:gd name="T41" fmla="*/ 29 h 58"/>
                <a:gd name="T42" fmla="*/ 51 w 69"/>
                <a:gd name="T43" fmla="*/ 29 h 58"/>
                <a:gd name="T44" fmla="*/ 56 w 69"/>
                <a:gd name="T45" fmla="*/ 33 h 58"/>
                <a:gd name="T46" fmla="*/ 64 w 69"/>
                <a:gd name="T47" fmla="*/ 43 h 58"/>
                <a:gd name="T48" fmla="*/ 64 w 69"/>
                <a:gd name="T49" fmla="*/ 43 h 58"/>
                <a:gd name="T50" fmla="*/ 60 w 69"/>
                <a:gd name="T51" fmla="*/ 43 h 58"/>
                <a:gd name="T52" fmla="*/ 47 w 69"/>
                <a:gd name="T53" fmla="*/ 43 h 58"/>
                <a:gd name="T54" fmla="*/ 38 w 69"/>
                <a:gd name="T55" fmla="*/ 40 h 58"/>
                <a:gd name="T56" fmla="*/ 30 w 69"/>
                <a:gd name="T57" fmla="*/ 33 h 58"/>
                <a:gd name="T58" fmla="*/ 26 w 69"/>
                <a:gd name="T59" fmla="*/ 33 h 58"/>
                <a:gd name="T60" fmla="*/ 30 w 69"/>
                <a:gd name="T61" fmla="*/ 47 h 58"/>
                <a:gd name="T62" fmla="*/ 30 w 69"/>
                <a:gd name="T63" fmla="*/ 54 h 58"/>
                <a:gd name="T64" fmla="*/ 30 w 69"/>
                <a:gd name="T65" fmla="*/ 58 h 58"/>
                <a:gd name="T66" fmla="*/ 26 w 69"/>
                <a:gd name="T67" fmla="*/ 58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9" h="58">
                  <a:moveTo>
                    <a:pt x="26" y="58"/>
                  </a:moveTo>
                  <a:lnTo>
                    <a:pt x="17" y="50"/>
                  </a:lnTo>
                  <a:lnTo>
                    <a:pt x="13" y="47"/>
                  </a:lnTo>
                  <a:lnTo>
                    <a:pt x="17" y="40"/>
                  </a:lnTo>
                  <a:lnTo>
                    <a:pt x="26" y="29"/>
                  </a:lnTo>
                  <a:lnTo>
                    <a:pt x="13" y="33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21" y="29"/>
                  </a:lnTo>
                  <a:lnTo>
                    <a:pt x="26" y="15"/>
                  </a:lnTo>
                  <a:lnTo>
                    <a:pt x="34" y="0"/>
                  </a:lnTo>
                  <a:lnTo>
                    <a:pt x="38" y="8"/>
                  </a:lnTo>
                  <a:lnTo>
                    <a:pt x="34" y="15"/>
                  </a:lnTo>
                  <a:lnTo>
                    <a:pt x="26" y="29"/>
                  </a:lnTo>
                  <a:lnTo>
                    <a:pt x="60" y="11"/>
                  </a:lnTo>
                  <a:lnTo>
                    <a:pt x="69" y="15"/>
                  </a:lnTo>
                  <a:lnTo>
                    <a:pt x="56" y="25"/>
                  </a:lnTo>
                  <a:lnTo>
                    <a:pt x="43" y="25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6" y="33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47" y="43"/>
                  </a:lnTo>
                  <a:lnTo>
                    <a:pt x="38" y="4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30" y="47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5" name="Freeform 34"/>
            <p:cNvSpPr>
              <a:spLocks/>
            </p:cNvSpPr>
            <p:nvPr/>
          </p:nvSpPr>
          <p:spPr bwMode="auto">
            <a:xfrm>
              <a:off x="412" y="2874"/>
              <a:ext cx="73" cy="64"/>
            </a:xfrm>
            <a:custGeom>
              <a:avLst/>
              <a:gdLst>
                <a:gd name="T0" fmla="*/ 73 w 73"/>
                <a:gd name="T1" fmla="*/ 39 h 64"/>
                <a:gd name="T2" fmla="*/ 65 w 73"/>
                <a:gd name="T3" fmla="*/ 32 h 64"/>
                <a:gd name="T4" fmla="*/ 56 w 73"/>
                <a:gd name="T5" fmla="*/ 28 h 64"/>
                <a:gd name="T6" fmla="*/ 30 w 73"/>
                <a:gd name="T7" fmla="*/ 28 h 64"/>
                <a:gd name="T8" fmla="*/ 43 w 73"/>
                <a:gd name="T9" fmla="*/ 25 h 64"/>
                <a:gd name="T10" fmla="*/ 56 w 73"/>
                <a:gd name="T11" fmla="*/ 21 h 64"/>
                <a:gd name="T12" fmla="*/ 69 w 73"/>
                <a:gd name="T13" fmla="*/ 14 h 64"/>
                <a:gd name="T14" fmla="*/ 69 w 73"/>
                <a:gd name="T15" fmla="*/ 10 h 64"/>
                <a:gd name="T16" fmla="*/ 60 w 73"/>
                <a:gd name="T17" fmla="*/ 10 h 64"/>
                <a:gd name="T18" fmla="*/ 26 w 73"/>
                <a:gd name="T19" fmla="*/ 32 h 64"/>
                <a:gd name="T20" fmla="*/ 35 w 73"/>
                <a:gd name="T21" fmla="*/ 14 h 64"/>
                <a:gd name="T22" fmla="*/ 39 w 73"/>
                <a:gd name="T23" fmla="*/ 7 h 64"/>
                <a:gd name="T24" fmla="*/ 35 w 73"/>
                <a:gd name="T25" fmla="*/ 0 h 64"/>
                <a:gd name="T26" fmla="*/ 26 w 73"/>
                <a:gd name="T27" fmla="*/ 14 h 64"/>
                <a:gd name="T28" fmla="*/ 26 w 73"/>
                <a:gd name="T29" fmla="*/ 28 h 64"/>
                <a:gd name="T30" fmla="*/ 13 w 73"/>
                <a:gd name="T31" fmla="*/ 21 h 64"/>
                <a:gd name="T32" fmla="*/ 9 w 73"/>
                <a:gd name="T33" fmla="*/ 21 h 64"/>
                <a:gd name="T34" fmla="*/ 0 w 73"/>
                <a:gd name="T35" fmla="*/ 21 h 64"/>
                <a:gd name="T36" fmla="*/ 13 w 73"/>
                <a:gd name="T37" fmla="*/ 28 h 64"/>
                <a:gd name="T38" fmla="*/ 30 w 73"/>
                <a:gd name="T39" fmla="*/ 25 h 64"/>
                <a:gd name="T40" fmla="*/ 18 w 73"/>
                <a:gd name="T41" fmla="*/ 42 h 64"/>
                <a:gd name="T42" fmla="*/ 18 w 73"/>
                <a:gd name="T43" fmla="*/ 53 h 64"/>
                <a:gd name="T44" fmla="*/ 26 w 73"/>
                <a:gd name="T45" fmla="*/ 64 h 64"/>
                <a:gd name="T46" fmla="*/ 26 w 73"/>
                <a:gd name="T47" fmla="*/ 64 h 64"/>
                <a:gd name="T48" fmla="*/ 30 w 73"/>
                <a:gd name="T49" fmla="*/ 53 h 64"/>
                <a:gd name="T50" fmla="*/ 30 w 73"/>
                <a:gd name="T51" fmla="*/ 39 h 64"/>
                <a:gd name="T52" fmla="*/ 30 w 73"/>
                <a:gd name="T53" fmla="*/ 28 h 64"/>
                <a:gd name="T54" fmla="*/ 43 w 73"/>
                <a:gd name="T55" fmla="*/ 39 h 64"/>
                <a:gd name="T56" fmla="*/ 60 w 73"/>
                <a:gd name="T57" fmla="*/ 42 h 64"/>
                <a:gd name="T58" fmla="*/ 73 w 73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3" h="64">
                  <a:moveTo>
                    <a:pt x="73" y="39"/>
                  </a:moveTo>
                  <a:lnTo>
                    <a:pt x="65" y="32"/>
                  </a:lnTo>
                  <a:lnTo>
                    <a:pt x="56" y="28"/>
                  </a:lnTo>
                  <a:lnTo>
                    <a:pt x="30" y="28"/>
                  </a:lnTo>
                  <a:lnTo>
                    <a:pt x="43" y="25"/>
                  </a:lnTo>
                  <a:lnTo>
                    <a:pt x="56" y="21"/>
                  </a:lnTo>
                  <a:lnTo>
                    <a:pt x="69" y="14"/>
                  </a:lnTo>
                  <a:lnTo>
                    <a:pt x="69" y="10"/>
                  </a:lnTo>
                  <a:lnTo>
                    <a:pt x="60" y="10"/>
                  </a:lnTo>
                  <a:lnTo>
                    <a:pt x="26" y="32"/>
                  </a:lnTo>
                  <a:lnTo>
                    <a:pt x="35" y="14"/>
                  </a:lnTo>
                  <a:lnTo>
                    <a:pt x="39" y="7"/>
                  </a:lnTo>
                  <a:lnTo>
                    <a:pt x="35" y="0"/>
                  </a:lnTo>
                  <a:lnTo>
                    <a:pt x="26" y="14"/>
                  </a:lnTo>
                  <a:lnTo>
                    <a:pt x="26" y="28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0" y="21"/>
                  </a:lnTo>
                  <a:lnTo>
                    <a:pt x="13" y="28"/>
                  </a:lnTo>
                  <a:lnTo>
                    <a:pt x="30" y="25"/>
                  </a:lnTo>
                  <a:lnTo>
                    <a:pt x="18" y="42"/>
                  </a:lnTo>
                  <a:lnTo>
                    <a:pt x="18" y="53"/>
                  </a:lnTo>
                  <a:lnTo>
                    <a:pt x="26" y="64"/>
                  </a:lnTo>
                  <a:lnTo>
                    <a:pt x="30" y="53"/>
                  </a:lnTo>
                  <a:lnTo>
                    <a:pt x="30" y="39"/>
                  </a:lnTo>
                  <a:lnTo>
                    <a:pt x="30" y="28"/>
                  </a:lnTo>
                  <a:lnTo>
                    <a:pt x="43" y="39"/>
                  </a:lnTo>
                  <a:lnTo>
                    <a:pt x="60" y="42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6" name="Freeform 35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91 w 91"/>
                <a:gd name="T27" fmla="*/ 18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7" name="Freeform 36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8" name="Freeform 37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w 91"/>
                <a:gd name="T37" fmla="*/ 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9" name="Freeform 38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0" name="Freeform 39"/>
            <p:cNvSpPr>
              <a:spLocks/>
            </p:cNvSpPr>
            <p:nvPr/>
          </p:nvSpPr>
          <p:spPr bwMode="auto">
            <a:xfrm>
              <a:off x="472" y="2924"/>
              <a:ext cx="74" cy="64"/>
            </a:xfrm>
            <a:custGeom>
              <a:avLst/>
              <a:gdLst>
                <a:gd name="T0" fmla="*/ 39 w 74"/>
                <a:gd name="T1" fmla="*/ 21 h 64"/>
                <a:gd name="T2" fmla="*/ 52 w 74"/>
                <a:gd name="T3" fmla="*/ 43 h 64"/>
                <a:gd name="T4" fmla="*/ 52 w 74"/>
                <a:gd name="T5" fmla="*/ 53 h 64"/>
                <a:gd name="T6" fmla="*/ 52 w 74"/>
                <a:gd name="T7" fmla="*/ 64 h 64"/>
                <a:gd name="T8" fmla="*/ 35 w 74"/>
                <a:gd name="T9" fmla="*/ 53 h 64"/>
                <a:gd name="T10" fmla="*/ 31 w 74"/>
                <a:gd name="T11" fmla="*/ 39 h 64"/>
                <a:gd name="T12" fmla="*/ 35 w 74"/>
                <a:gd name="T13" fmla="*/ 21 h 64"/>
                <a:gd name="T14" fmla="*/ 31 w 74"/>
                <a:gd name="T15" fmla="*/ 32 h 64"/>
                <a:gd name="T16" fmla="*/ 13 w 74"/>
                <a:gd name="T17" fmla="*/ 39 h 64"/>
                <a:gd name="T18" fmla="*/ 0 w 74"/>
                <a:gd name="T19" fmla="*/ 39 h 64"/>
                <a:gd name="T20" fmla="*/ 5 w 74"/>
                <a:gd name="T21" fmla="*/ 28 h 64"/>
                <a:gd name="T22" fmla="*/ 13 w 74"/>
                <a:gd name="T23" fmla="*/ 21 h 64"/>
                <a:gd name="T24" fmla="*/ 39 w 74"/>
                <a:gd name="T25" fmla="*/ 21 h 64"/>
                <a:gd name="T26" fmla="*/ 26 w 74"/>
                <a:gd name="T27" fmla="*/ 14 h 64"/>
                <a:gd name="T28" fmla="*/ 26 w 74"/>
                <a:gd name="T29" fmla="*/ 0 h 64"/>
                <a:gd name="T30" fmla="*/ 35 w 74"/>
                <a:gd name="T31" fmla="*/ 3 h 64"/>
                <a:gd name="T32" fmla="*/ 35 w 74"/>
                <a:gd name="T33" fmla="*/ 7 h 64"/>
                <a:gd name="T34" fmla="*/ 35 w 74"/>
                <a:gd name="T35" fmla="*/ 21 h 64"/>
                <a:gd name="T36" fmla="*/ 52 w 74"/>
                <a:gd name="T37" fmla="*/ 14 h 64"/>
                <a:gd name="T38" fmla="*/ 61 w 74"/>
                <a:gd name="T39" fmla="*/ 10 h 64"/>
                <a:gd name="T40" fmla="*/ 69 w 74"/>
                <a:gd name="T41" fmla="*/ 14 h 64"/>
                <a:gd name="T42" fmla="*/ 65 w 74"/>
                <a:gd name="T43" fmla="*/ 21 h 64"/>
                <a:gd name="T44" fmla="*/ 52 w 74"/>
                <a:gd name="T45" fmla="*/ 21 h 64"/>
                <a:gd name="T46" fmla="*/ 31 w 74"/>
                <a:gd name="T47" fmla="*/ 21 h 64"/>
                <a:gd name="T48" fmla="*/ 74 w 74"/>
                <a:gd name="T49" fmla="*/ 35 h 64"/>
                <a:gd name="T50" fmla="*/ 74 w 74"/>
                <a:gd name="T51" fmla="*/ 43 h 64"/>
                <a:gd name="T52" fmla="*/ 69 w 74"/>
                <a:gd name="T53" fmla="*/ 46 h 64"/>
                <a:gd name="T54" fmla="*/ 56 w 74"/>
                <a:gd name="T55" fmla="*/ 39 h 64"/>
                <a:gd name="T56" fmla="*/ 48 w 74"/>
                <a:gd name="T57" fmla="*/ 32 h 64"/>
                <a:gd name="T58" fmla="*/ 39 w 74"/>
                <a:gd name="T59" fmla="*/ 21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4" h="64">
                  <a:moveTo>
                    <a:pt x="39" y="21"/>
                  </a:moveTo>
                  <a:lnTo>
                    <a:pt x="52" y="43"/>
                  </a:lnTo>
                  <a:lnTo>
                    <a:pt x="52" y="53"/>
                  </a:lnTo>
                  <a:lnTo>
                    <a:pt x="52" y="64"/>
                  </a:lnTo>
                  <a:lnTo>
                    <a:pt x="35" y="53"/>
                  </a:lnTo>
                  <a:lnTo>
                    <a:pt x="31" y="39"/>
                  </a:lnTo>
                  <a:lnTo>
                    <a:pt x="35" y="21"/>
                  </a:lnTo>
                  <a:lnTo>
                    <a:pt x="31" y="32"/>
                  </a:lnTo>
                  <a:lnTo>
                    <a:pt x="13" y="39"/>
                  </a:lnTo>
                  <a:lnTo>
                    <a:pt x="0" y="39"/>
                  </a:lnTo>
                  <a:lnTo>
                    <a:pt x="5" y="28"/>
                  </a:lnTo>
                  <a:lnTo>
                    <a:pt x="13" y="21"/>
                  </a:lnTo>
                  <a:lnTo>
                    <a:pt x="39" y="21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2" y="21"/>
                  </a:lnTo>
                  <a:lnTo>
                    <a:pt x="31" y="21"/>
                  </a:lnTo>
                  <a:lnTo>
                    <a:pt x="74" y="35"/>
                  </a:lnTo>
                  <a:lnTo>
                    <a:pt x="74" y="43"/>
                  </a:lnTo>
                  <a:lnTo>
                    <a:pt x="69" y="46"/>
                  </a:lnTo>
                  <a:lnTo>
                    <a:pt x="56" y="39"/>
                  </a:lnTo>
                  <a:lnTo>
                    <a:pt x="48" y="32"/>
                  </a:lnTo>
                  <a:lnTo>
                    <a:pt x="39" y="2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1" name="Freeform 40"/>
            <p:cNvSpPr>
              <a:spLocks/>
            </p:cNvSpPr>
            <p:nvPr/>
          </p:nvSpPr>
          <p:spPr bwMode="auto">
            <a:xfrm>
              <a:off x="408" y="2942"/>
              <a:ext cx="73" cy="60"/>
            </a:xfrm>
            <a:custGeom>
              <a:avLst/>
              <a:gdLst>
                <a:gd name="T0" fmla="*/ 22 w 73"/>
                <a:gd name="T1" fmla="*/ 25 h 60"/>
                <a:gd name="T2" fmla="*/ 52 w 73"/>
                <a:gd name="T3" fmla="*/ 35 h 60"/>
                <a:gd name="T4" fmla="*/ 60 w 73"/>
                <a:gd name="T5" fmla="*/ 46 h 60"/>
                <a:gd name="T6" fmla="*/ 69 w 73"/>
                <a:gd name="T7" fmla="*/ 57 h 60"/>
                <a:gd name="T8" fmla="*/ 47 w 73"/>
                <a:gd name="T9" fmla="*/ 53 h 60"/>
                <a:gd name="T10" fmla="*/ 30 w 73"/>
                <a:gd name="T11" fmla="*/ 43 h 60"/>
                <a:gd name="T12" fmla="*/ 22 w 73"/>
                <a:gd name="T13" fmla="*/ 25 h 60"/>
                <a:gd name="T14" fmla="*/ 26 w 73"/>
                <a:gd name="T15" fmla="*/ 35 h 60"/>
                <a:gd name="T16" fmla="*/ 17 w 73"/>
                <a:gd name="T17" fmla="*/ 50 h 60"/>
                <a:gd name="T18" fmla="*/ 4 w 73"/>
                <a:gd name="T19" fmla="*/ 60 h 60"/>
                <a:gd name="T20" fmla="*/ 0 w 73"/>
                <a:gd name="T21" fmla="*/ 46 h 60"/>
                <a:gd name="T22" fmla="*/ 4 w 73"/>
                <a:gd name="T23" fmla="*/ 35 h 60"/>
                <a:gd name="T24" fmla="*/ 26 w 73"/>
                <a:gd name="T25" fmla="*/ 25 h 60"/>
                <a:gd name="T26" fmla="*/ 9 w 73"/>
                <a:gd name="T27" fmla="*/ 21 h 60"/>
                <a:gd name="T28" fmla="*/ 0 w 73"/>
                <a:gd name="T29" fmla="*/ 10 h 60"/>
                <a:gd name="T30" fmla="*/ 9 w 73"/>
                <a:gd name="T31" fmla="*/ 7 h 60"/>
                <a:gd name="T32" fmla="*/ 13 w 73"/>
                <a:gd name="T33" fmla="*/ 14 h 60"/>
                <a:gd name="T34" fmla="*/ 22 w 73"/>
                <a:gd name="T35" fmla="*/ 25 h 60"/>
                <a:gd name="T36" fmla="*/ 30 w 73"/>
                <a:gd name="T37" fmla="*/ 10 h 60"/>
                <a:gd name="T38" fmla="*/ 34 w 73"/>
                <a:gd name="T39" fmla="*/ 3 h 60"/>
                <a:gd name="T40" fmla="*/ 43 w 73"/>
                <a:gd name="T41" fmla="*/ 0 h 60"/>
                <a:gd name="T42" fmla="*/ 43 w 73"/>
                <a:gd name="T43" fmla="*/ 10 h 60"/>
                <a:gd name="T44" fmla="*/ 39 w 73"/>
                <a:gd name="T45" fmla="*/ 14 h 60"/>
                <a:gd name="T46" fmla="*/ 17 w 73"/>
                <a:gd name="T47" fmla="*/ 25 h 60"/>
                <a:gd name="T48" fmla="*/ 39 w 73"/>
                <a:gd name="T49" fmla="*/ 21 h 60"/>
                <a:gd name="T50" fmla="*/ 64 w 73"/>
                <a:gd name="T51" fmla="*/ 17 h 60"/>
                <a:gd name="T52" fmla="*/ 73 w 73"/>
                <a:gd name="T53" fmla="*/ 25 h 60"/>
                <a:gd name="T54" fmla="*/ 69 w 73"/>
                <a:gd name="T55" fmla="*/ 28 h 60"/>
                <a:gd name="T56" fmla="*/ 56 w 73"/>
                <a:gd name="T57" fmla="*/ 32 h 60"/>
                <a:gd name="T58" fmla="*/ 39 w 73"/>
                <a:gd name="T59" fmla="*/ 28 h 60"/>
                <a:gd name="T60" fmla="*/ 22 w 73"/>
                <a:gd name="T61" fmla="*/ 25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0">
                  <a:moveTo>
                    <a:pt x="22" y="25"/>
                  </a:moveTo>
                  <a:lnTo>
                    <a:pt x="52" y="35"/>
                  </a:lnTo>
                  <a:lnTo>
                    <a:pt x="60" y="46"/>
                  </a:lnTo>
                  <a:lnTo>
                    <a:pt x="69" y="57"/>
                  </a:lnTo>
                  <a:lnTo>
                    <a:pt x="47" y="53"/>
                  </a:lnTo>
                  <a:lnTo>
                    <a:pt x="30" y="43"/>
                  </a:lnTo>
                  <a:lnTo>
                    <a:pt x="22" y="25"/>
                  </a:lnTo>
                  <a:lnTo>
                    <a:pt x="26" y="35"/>
                  </a:lnTo>
                  <a:lnTo>
                    <a:pt x="17" y="50"/>
                  </a:lnTo>
                  <a:lnTo>
                    <a:pt x="4" y="60"/>
                  </a:lnTo>
                  <a:lnTo>
                    <a:pt x="0" y="46"/>
                  </a:lnTo>
                  <a:lnTo>
                    <a:pt x="4" y="35"/>
                  </a:lnTo>
                  <a:lnTo>
                    <a:pt x="26" y="25"/>
                  </a:lnTo>
                  <a:lnTo>
                    <a:pt x="9" y="21"/>
                  </a:lnTo>
                  <a:lnTo>
                    <a:pt x="0" y="10"/>
                  </a:lnTo>
                  <a:lnTo>
                    <a:pt x="9" y="7"/>
                  </a:lnTo>
                  <a:lnTo>
                    <a:pt x="13" y="14"/>
                  </a:lnTo>
                  <a:lnTo>
                    <a:pt x="22" y="25"/>
                  </a:lnTo>
                  <a:lnTo>
                    <a:pt x="30" y="10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39" y="14"/>
                  </a:lnTo>
                  <a:lnTo>
                    <a:pt x="17" y="25"/>
                  </a:lnTo>
                  <a:lnTo>
                    <a:pt x="39" y="21"/>
                  </a:lnTo>
                  <a:lnTo>
                    <a:pt x="64" y="17"/>
                  </a:lnTo>
                  <a:lnTo>
                    <a:pt x="73" y="25"/>
                  </a:lnTo>
                  <a:lnTo>
                    <a:pt x="69" y="28"/>
                  </a:lnTo>
                  <a:lnTo>
                    <a:pt x="56" y="32"/>
                  </a:lnTo>
                  <a:lnTo>
                    <a:pt x="39" y="28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2" name="Freeform 41"/>
            <p:cNvSpPr>
              <a:spLocks/>
            </p:cNvSpPr>
            <p:nvPr/>
          </p:nvSpPr>
          <p:spPr bwMode="auto">
            <a:xfrm>
              <a:off x="1718" y="3840"/>
              <a:ext cx="198" cy="61"/>
            </a:xfrm>
            <a:custGeom>
              <a:avLst/>
              <a:gdLst>
                <a:gd name="T0" fmla="*/ 198 w 198"/>
                <a:gd name="T1" fmla="*/ 4 h 61"/>
                <a:gd name="T2" fmla="*/ 189 w 198"/>
                <a:gd name="T3" fmla="*/ 11 h 61"/>
                <a:gd name="T4" fmla="*/ 172 w 198"/>
                <a:gd name="T5" fmla="*/ 29 h 61"/>
                <a:gd name="T6" fmla="*/ 159 w 198"/>
                <a:gd name="T7" fmla="*/ 40 h 61"/>
                <a:gd name="T8" fmla="*/ 142 w 198"/>
                <a:gd name="T9" fmla="*/ 47 h 61"/>
                <a:gd name="T10" fmla="*/ 125 w 198"/>
                <a:gd name="T11" fmla="*/ 54 h 61"/>
                <a:gd name="T12" fmla="*/ 112 w 198"/>
                <a:gd name="T13" fmla="*/ 57 h 61"/>
                <a:gd name="T14" fmla="*/ 82 w 198"/>
                <a:gd name="T15" fmla="*/ 61 h 61"/>
                <a:gd name="T16" fmla="*/ 56 w 198"/>
                <a:gd name="T17" fmla="*/ 61 h 61"/>
                <a:gd name="T18" fmla="*/ 39 w 198"/>
                <a:gd name="T19" fmla="*/ 54 h 61"/>
                <a:gd name="T20" fmla="*/ 17 w 198"/>
                <a:gd name="T21" fmla="*/ 32 h 61"/>
                <a:gd name="T22" fmla="*/ 0 w 198"/>
                <a:gd name="T23" fmla="*/ 0 h 61"/>
                <a:gd name="T24" fmla="*/ 26 w 198"/>
                <a:gd name="T25" fmla="*/ 11 h 61"/>
                <a:gd name="T26" fmla="*/ 60 w 198"/>
                <a:gd name="T27" fmla="*/ 29 h 61"/>
                <a:gd name="T28" fmla="*/ 82 w 198"/>
                <a:gd name="T29" fmla="*/ 32 h 61"/>
                <a:gd name="T30" fmla="*/ 95 w 198"/>
                <a:gd name="T31" fmla="*/ 29 h 61"/>
                <a:gd name="T32" fmla="*/ 125 w 198"/>
                <a:gd name="T33" fmla="*/ 18 h 61"/>
                <a:gd name="T34" fmla="*/ 146 w 198"/>
                <a:gd name="T35" fmla="*/ 14 h 61"/>
                <a:gd name="T36" fmla="*/ 163 w 198"/>
                <a:gd name="T37" fmla="*/ 11 h 61"/>
                <a:gd name="T38" fmla="*/ 185 w 198"/>
                <a:gd name="T39" fmla="*/ 7 h 61"/>
                <a:gd name="T40" fmla="*/ 198 w 198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8" h="61">
                  <a:moveTo>
                    <a:pt x="198" y="4"/>
                  </a:moveTo>
                  <a:lnTo>
                    <a:pt x="189" y="11"/>
                  </a:lnTo>
                  <a:lnTo>
                    <a:pt x="172" y="29"/>
                  </a:lnTo>
                  <a:lnTo>
                    <a:pt x="159" y="40"/>
                  </a:lnTo>
                  <a:lnTo>
                    <a:pt x="142" y="47"/>
                  </a:lnTo>
                  <a:lnTo>
                    <a:pt x="125" y="54"/>
                  </a:lnTo>
                  <a:lnTo>
                    <a:pt x="112" y="57"/>
                  </a:lnTo>
                  <a:lnTo>
                    <a:pt x="82" y="61"/>
                  </a:lnTo>
                  <a:lnTo>
                    <a:pt x="56" y="61"/>
                  </a:lnTo>
                  <a:lnTo>
                    <a:pt x="39" y="54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60" y="29"/>
                  </a:lnTo>
                  <a:lnTo>
                    <a:pt x="82" y="32"/>
                  </a:lnTo>
                  <a:lnTo>
                    <a:pt x="95" y="29"/>
                  </a:lnTo>
                  <a:lnTo>
                    <a:pt x="125" y="18"/>
                  </a:lnTo>
                  <a:lnTo>
                    <a:pt x="146" y="14"/>
                  </a:lnTo>
                  <a:lnTo>
                    <a:pt x="163" y="11"/>
                  </a:lnTo>
                  <a:lnTo>
                    <a:pt x="185" y="7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33" name="Freeform 42"/>
            <p:cNvSpPr>
              <a:spLocks/>
            </p:cNvSpPr>
            <p:nvPr/>
          </p:nvSpPr>
          <p:spPr bwMode="auto">
            <a:xfrm>
              <a:off x="1984" y="3654"/>
              <a:ext cx="666" cy="251"/>
            </a:xfrm>
            <a:custGeom>
              <a:avLst/>
              <a:gdLst>
                <a:gd name="T0" fmla="*/ 0 w 666"/>
                <a:gd name="T1" fmla="*/ 236 h 251"/>
                <a:gd name="T2" fmla="*/ 5 w 666"/>
                <a:gd name="T3" fmla="*/ 236 h 251"/>
                <a:gd name="T4" fmla="*/ 13 w 666"/>
                <a:gd name="T5" fmla="*/ 226 h 251"/>
                <a:gd name="T6" fmla="*/ 73 w 666"/>
                <a:gd name="T7" fmla="*/ 204 h 251"/>
                <a:gd name="T8" fmla="*/ 134 w 666"/>
                <a:gd name="T9" fmla="*/ 186 h 251"/>
                <a:gd name="T10" fmla="*/ 189 w 666"/>
                <a:gd name="T11" fmla="*/ 172 h 251"/>
                <a:gd name="T12" fmla="*/ 237 w 666"/>
                <a:gd name="T13" fmla="*/ 158 h 251"/>
                <a:gd name="T14" fmla="*/ 267 w 666"/>
                <a:gd name="T15" fmla="*/ 150 h 251"/>
                <a:gd name="T16" fmla="*/ 293 w 666"/>
                <a:gd name="T17" fmla="*/ 143 h 251"/>
                <a:gd name="T18" fmla="*/ 340 w 666"/>
                <a:gd name="T19" fmla="*/ 129 h 251"/>
                <a:gd name="T20" fmla="*/ 383 w 666"/>
                <a:gd name="T21" fmla="*/ 118 h 251"/>
                <a:gd name="T22" fmla="*/ 430 w 666"/>
                <a:gd name="T23" fmla="*/ 104 h 251"/>
                <a:gd name="T24" fmla="*/ 486 w 666"/>
                <a:gd name="T25" fmla="*/ 82 h 251"/>
                <a:gd name="T26" fmla="*/ 546 w 666"/>
                <a:gd name="T27" fmla="*/ 57 h 251"/>
                <a:gd name="T28" fmla="*/ 593 w 666"/>
                <a:gd name="T29" fmla="*/ 32 h 251"/>
                <a:gd name="T30" fmla="*/ 610 w 666"/>
                <a:gd name="T31" fmla="*/ 25 h 251"/>
                <a:gd name="T32" fmla="*/ 619 w 666"/>
                <a:gd name="T33" fmla="*/ 21 h 251"/>
                <a:gd name="T34" fmla="*/ 632 w 666"/>
                <a:gd name="T35" fmla="*/ 14 h 251"/>
                <a:gd name="T36" fmla="*/ 666 w 666"/>
                <a:gd name="T37" fmla="*/ 0 h 251"/>
                <a:gd name="T38" fmla="*/ 649 w 666"/>
                <a:gd name="T39" fmla="*/ 7 h 251"/>
                <a:gd name="T40" fmla="*/ 628 w 666"/>
                <a:gd name="T41" fmla="*/ 21 h 251"/>
                <a:gd name="T42" fmla="*/ 602 w 666"/>
                <a:gd name="T43" fmla="*/ 39 h 251"/>
                <a:gd name="T44" fmla="*/ 572 w 666"/>
                <a:gd name="T45" fmla="*/ 61 h 251"/>
                <a:gd name="T46" fmla="*/ 499 w 666"/>
                <a:gd name="T47" fmla="*/ 97 h 251"/>
                <a:gd name="T48" fmla="*/ 469 w 666"/>
                <a:gd name="T49" fmla="*/ 111 h 251"/>
                <a:gd name="T50" fmla="*/ 439 w 666"/>
                <a:gd name="T51" fmla="*/ 122 h 251"/>
                <a:gd name="T52" fmla="*/ 374 w 666"/>
                <a:gd name="T53" fmla="*/ 140 h 251"/>
                <a:gd name="T54" fmla="*/ 323 w 666"/>
                <a:gd name="T55" fmla="*/ 158 h 251"/>
                <a:gd name="T56" fmla="*/ 284 w 666"/>
                <a:gd name="T57" fmla="*/ 165 h 251"/>
                <a:gd name="T58" fmla="*/ 267 w 666"/>
                <a:gd name="T59" fmla="*/ 172 h 251"/>
                <a:gd name="T60" fmla="*/ 224 w 666"/>
                <a:gd name="T61" fmla="*/ 183 h 251"/>
                <a:gd name="T62" fmla="*/ 194 w 666"/>
                <a:gd name="T63" fmla="*/ 190 h 251"/>
                <a:gd name="T64" fmla="*/ 151 w 666"/>
                <a:gd name="T65" fmla="*/ 204 h 251"/>
                <a:gd name="T66" fmla="*/ 61 w 666"/>
                <a:gd name="T67" fmla="*/ 229 h 251"/>
                <a:gd name="T68" fmla="*/ 43 w 666"/>
                <a:gd name="T69" fmla="*/ 233 h 251"/>
                <a:gd name="T70" fmla="*/ 35 w 666"/>
                <a:gd name="T71" fmla="*/ 240 h 251"/>
                <a:gd name="T72" fmla="*/ 26 w 666"/>
                <a:gd name="T73" fmla="*/ 243 h 251"/>
                <a:gd name="T74" fmla="*/ 9 w 666"/>
                <a:gd name="T75" fmla="*/ 251 h 251"/>
                <a:gd name="T76" fmla="*/ 0 w 666"/>
                <a:gd name="T77" fmla="*/ 236 h 2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6" h="251">
                  <a:moveTo>
                    <a:pt x="0" y="236"/>
                  </a:moveTo>
                  <a:lnTo>
                    <a:pt x="5" y="236"/>
                  </a:lnTo>
                  <a:lnTo>
                    <a:pt x="13" y="226"/>
                  </a:lnTo>
                  <a:lnTo>
                    <a:pt x="73" y="204"/>
                  </a:lnTo>
                  <a:lnTo>
                    <a:pt x="134" y="186"/>
                  </a:lnTo>
                  <a:lnTo>
                    <a:pt x="189" y="172"/>
                  </a:lnTo>
                  <a:lnTo>
                    <a:pt x="237" y="158"/>
                  </a:lnTo>
                  <a:lnTo>
                    <a:pt x="267" y="150"/>
                  </a:lnTo>
                  <a:lnTo>
                    <a:pt x="293" y="143"/>
                  </a:lnTo>
                  <a:lnTo>
                    <a:pt x="340" y="129"/>
                  </a:lnTo>
                  <a:lnTo>
                    <a:pt x="383" y="118"/>
                  </a:lnTo>
                  <a:lnTo>
                    <a:pt x="430" y="104"/>
                  </a:lnTo>
                  <a:lnTo>
                    <a:pt x="486" y="82"/>
                  </a:lnTo>
                  <a:lnTo>
                    <a:pt x="546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19" y="21"/>
                  </a:lnTo>
                  <a:lnTo>
                    <a:pt x="632" y="14"/>
                  </a:lnTo>
                  <a:lnTo>
                    <a:pt x="666" y="0"/>
                  </a:lnTo>
                  <a:lnTo>
                    <a:pt x="649" y="7"/>
                  </a:lnTo>
                  <a:lnTo>
                    <a:pt x="628" y="21"/>
                  </a:lnTo>
                  <a:lnTo>
                    <a:pt x="602" y="39"/>
                  </a:lnTo>
                  <a:lnTo>
                    <a:pt x="572" y="61"/>
                  </a:lnTo>
                  <a:lnTo>
                    <a:pt x="499" y="97"/>
                  </a:lnTo>
                  <a:lnTo>
                    <a:pt x="469" y="111"/>
                  </a:lnTo>
                  <a:lnTo>
                    <a:pt x="439" y="122"/>
                  </a:lnTo>
                  <a:lnTo>
                    <a:pt x="374" y="140"/>
                  </a:lnTo>
                  <a:lnTo>
                    <a:pt x="323" y="158"/>
                  </a:lnTo>
                  <a:lnTo>
                    <a:pt x="284" y="165"/>
                  </a:lnTo>
                  <a:lnTo>
                    <a:pt x="267" y="172"/>
                  </a:lnTo>
                  <a:lnTo>
                    <a:pt x="224" y="183"/>
                  </a:lnTo>
                  <a:lnTo>
                    <a:pt x="194" y="190"/>
                  </a:lnTo>
                  <a:lnTo>
                    <a:pt x="151" y="204"/>
                  </a:lnTo>
                  <a:lnTo>
                    <a:pt x="61" y="229"/>
                  </a:lnTo>
                  <a:lnTo>
                    <a:pt x="43" y="233"/>
                  </a:lnTo>
                  <a:lnTo>
                    <a:pt x="35" y="240"/>
                  </a:lnTo>
                  <a:lnTo>
                    <a:pt x="26" y="243"/>
                  </a:lnTo>
                  <a:lnTo>
                    <a:pt x="9" y="25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4" name="Freeform 43"/>
            <p:cNvSpPr>
              <a:spLocks/>
            </p:cNvSpPr>
            <p:nvPr/>
          </p:nvSpPr>
          <p:spPr bwMode="auto">
            <a:xfrm>
              <a:off x="1705" y="3840"/>
              <a:ext cx="288" cy="165"/>
            </a:xfrm>
            <a:custGeom>
              <a:avLst/>
              <a:gdLst>
                <a:gd name="T0" fmla="*/ 103 w 288"/>
                <a:gd name="T1" fmla="*/ 154 h 165"/>
                <a:gd name="T2" fmla="*/ 181 w 288"/>
                <a:gd name="T3" fmla="*/ 165 h 165"/>
                <a:gd name="T4" fmla="*/ 194 w 288"/>
                <a:gd name="T5" fmla="*/ 165 h 165"/>
                <a:gd name="T6" fmla="*/ 206 w 288"/>
                <a:gd name="T7" fmla="*/ 158 h 165"/>
                <a:gd name="T8" fmla="*/ 275 w 288"/>
                <a:gd name="T9" fmla="*/ 100 h 165"/>
                <a:gd name="T10" fmla="*/ 288 w 288"/>
                <a:gd name="T11" fmla="*/ 75 h 165"/>
                <a:gd name="T12" fmla="*/ 288 w 288"/>
                <a:gd name="T13" fmla="*/ 54 h 165"/>
                <a:gd name="T14" fmla="*/ 279 w 288"/>
                <a:gd name="T15" fmla="*/ 43 h 165"/>
                <a:gd name="T16" fmla="*/ 262 w 288"/>
                <a:gd name="T17" fmla="*/ 36 h 165"/>
                <a:gd name="T18" fmla="*/ 228 w 288"/>
                <a:gd name="T19" fmla="*/ 22 h 165"/>
                <a:gd name="T20" fmla="*/ 224 w 288"/>
                <a:gd name="T21" fmla="*/ 7 h 165"/>
                <a:gd name="T22" fmla="*/ 224 w 288"/>
                <a:gd name="T23" fmla="*/ 4 h 165"/>
                <a:gd name="T24" fmla="*/ 219 w 288"/>
                <a:gd name="T25" fmla="*/ 0 h 165"/>
                <a:gd name="T26" fmla="*/ 202 w 288"/>
                <a:gd name="T27" fmla="*/ 0 h 165"/>
                <a:gd name="T28" fmla="*/ 189 w 288"/>
                <a:gd name="T29" fmla="*/ 7 h 165"/>
                <a:gd name="T30" fmla="*/ 163 w 288"/>
                <a:gd name="T31" fmla="*/ 32 h 165"/>
                <a:gd name="T32" fmla="*/ 142 w 288"/>
                <a:gd name="T33" fmla="*/ 43 h 165"/>
                <a:gd name="T34" fmla="*/ 125 w 288"/>
                <a:gd name="T35" fmla="*/ 54 h 165"/>
                <a:gd name="T36" fmla="*/ 82 w 288"/>
                <a:gd name="T37" fmla="*/ 61 h 165"/>
                <a:gd name="T38" fmla="*/ 39 w 288"/>
                <a:gd name="T39" fmla="*/ 75 h 165"/>
                <a:gd name="T40" fmla="*/ 17 w 288"/>
                <a:gd name="T41" fmla="*/ 86 h 165"/>
                <a:gd name="T42" fmla="*/ 0 w 288"/>
                <a:gd name="T43" fmla="*/ 104 h 165"/>
                <a:gd name="T44" fmla="*/ 0 w 288"/>
                <a:gd name="T45" fmla="*/ 108 h 165"/>
                <a:gd name="T46" fmla="*/ 5 w 288"/>
                <a:gd name="T47" fmla="*/ 111 h 165"/>
                <a:gd name="T48" fmla="*/ 30 w 288"/>
                <a:gd name="T49" fmla="*/ 104 h 165"/>
                <a:gd name="T50" fmla="*/ 52 w 288"/>
                <a:gd name="T51" fmla="*/ 93 h 165"/>
                <a:gd name="T52" fmla="*/ 56 w 288"/>
                <a:gd name="T53" fmla="*/ 93 h 165"/>
                <a:gd name="T54" fmla="*/ 52 w 288"/>
                <a:gd name="T55" fmla="*/ 97 h 165"/>
                <a:gd name="T56" fmla="*/ 43 w 288"/>
                <a:gd name="T57" fmla="*/ 104 h 165"/>
                <a:gd name="T58" fmla="*/ 30 w 288"/>
                <a:gd name="T59" fmla="*/ 111 h 165"/>
                <a:gd name="T60" fmla="*/ 17 w 288"/>
                <a:gd name="T61" fmla="*/ 118 h 165"/>
                <a:gd name="T62" fmla="*/ 13 w 288"/>
                <a:gd name="T63" fmla="*/ 125 h 165"/>
                <a:gd name="T64" fmla="*/ 17 w 288"/>
                <a:gd name="T65" fmla="*/ 133 h 165"/>
                <a:gd name="T66" fmla="*/ 26 w 288"/>
                <a:gd name="T67" fmla="*/ 140 h 165"/>
                <a:gd name="T68" fmla="*/ 65 w 288"/>
                <a:gd name="T69" fmla="*/ 151 h 165"/>
                <a:gd name="T70" fmla="*/ 103 w 288"/>
                <a:gd name="T71" fmla="*/ 154 h 1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8" h="165">
                  <a:moveTo>
                    <a:pt x="103" y="154"/>
                  </a:moveTo>
                  <a:lnTo>
                    <a:pt x="181" y="165"/>
                  </a:lnTo>
                  <a:lnTo>
                    <a:pt x="194" y="165"/>
                  </a:lnTo>
                  <a:lnTo>
                    <a:pt x="206" y="158"/>
                  </a:lnTo>
                  <a:lnTo>
                    <a:pt x="275" y="100"/>
                  </a:lnTo>
                  <a:lnTo>
                    <a:pt x="288" y="75"/>
                  </a:lnTo>
                  <a:lnTo>
                    <a:pt x="288" y="54"/>
                  </a:lnTo>
                  <a:lnTo>
                    <a:pt x="279" y="43"/>
                  </a:lnTo>
                  <a:lnTo>
                    <a:pt x="262" y="36"/>
                  </a:lnTo>
                  <a:lnTo>
                    <a:pt x="228" y="22"/>
                  </a:lnTo>
                  <a:lnTo>
                    <a:pt x="224" y="7"/>
                  </a:lnTo>
                  <a:lnTo>
                    <a:pt x="224" y="4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7"/>
                  </a:lnTo>
                  <a:lnTo>
                    <a:pt x="163" y="32"/>
                  </a:lnTo>
                  <a:lnTo>
                    <a:pt x="142" y="43"/>
                  </a:lnTo>
                  <a:lnTo>
                    <a:pt x="125" y="54"/>
                  </a:lnTo>
                  <a:lnTo>
                    <a:pt x="82" y="61"/>
                  </a:lnTo>
                  <a:lnTo>
                    <a:pt x="39" y="75"/>
                  </a:lnTo>
                  <a:lnTo>
                    <a:pt x="17" y="86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5" y="111"/>
                  </a:lnTo>
                  <a:lnTo>
                    <a:pt x="30" y="104"/>
                  </a:lnTo>
                  <a:lnTo>
                    <a:pt x="52" y="93"/>
                  </a:lnTo>
                  <a:lnTo>
                    <a:pt x="56" y="93"/>
                  </a:lnTo>
                  <a:lnTo>
                    <a:pt x="52" y="97"/>
                  </a:lnTo>
                  <a:lnTo>
                    <a:pt x="43" y="104"/>
                  </a:lnTo>
                  <a:lnTo>
                    <a:pt x="30" y="111"/>
                  </a:lnTo>
                  <a:lnTo>
                    <a:pt x="17" y="118"/>
                  </a:lnTo>
                  <a:lnTo>
                    <a:pt x="13" y="125"/>
                  </a:lnTo>
                  <a:lnTo>
                    <a:pt x="17" y="133"/>
                  </a:lnTo>
                  <a:lnTo>
                    <a:pt x="26" y="140"/>
                  </a:lnTo>
                  <a:lnTo>
                    <a:pt x="65" y="151"/>
                  </a:lnTo>
                  <a:lnTo>
                    <a:pt x="103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35" name="Freeform 44"/>
            <p:cNvSpPr>
              <a:spLocks/>
            </p:cNvSpPr>
            <p:nvPr/>
          </p:nvSpPr>
          <p:spPr bwMode="auto">
            <a:xfrm>
              <a:off x="1787" y="3876"/>
              <a:ext cx="210" cy="154"/>
            </a:xfrm>
            <a:custGeom>
              <a:avLst/>
              <a:gdLst>
                <a:gd name="T0" fmla="*/ 210 w 210"/>
                <a:gd name="T1" fmla="*/ 18 h 154"/>
                <a:gd name="T2" fmla="*/ 206 w 210"/>
                <a:gd name="T3" fmla="*/ 50 h 154"/>
                <a:gd name="T4" fmla="*/ 197 w 210"/>
                <a:gd name="T5" fmla="*/ 79 h 154"/>
                <a:gd name="T6" fmla="*/ 180 w 210"/>
                <a:gd name="T7" fmla="*/ 104 h 154"/>
                <a:gd name="T8" fmla="*/ 150 w 210"/>
                <a:gd name="T9" fmla="*/ 122 h 154"/>
                <a:gd name="T10" fmla="*/ 107 w 210"/>
                <a:gd name="T11" fmla="*/ 132 h 154"/>
                <a:gd name="T12" fmla="*/ 73 w 210"/>
                <a:gd name="T13" fmla="*/ 140 h 154"/>
                <a:gd name="T14" fmla="*/ 43 w 210"/>
                <a:gd name="T15" fmla="*/ 147 h 154"/>
                <a:gd name="T16" fmla="*/ 17 w 210"/>
                <a:gd name="T17" fmla="*/ 154 h 154"/>
                <a:gd name="T18" fmla="*/ 0 w 210"/>
                <a:gd name="T19" fmla="*/ 154 h 154"/>
                <a:gd name="T20" fmla="*/ 13 w 210"/>
                <a:gd name="T21" fmla="*/ 147 h 154"/>
                <a:gd name="T22" fmla="*/ 17 w 210"/>
                <a:gd name="T23" fmla="*/ 140 h 154"/>
                <a:gd name="T24" fmla="*/ 13 w 210"/>
                <a:gd name="T25" fmla="*/ 136 h 154"/>
                <a:gd name="T26" fmla="*/ 21 w 210"/>
                <a:gd name="T27" fmla="*/ 132 h 154"/>
                <a:gd name="T28" fmla="*/ 34 w 210"/>
                <a:gd name="T29" fmla="*/ 125 h 154"/>
                <a:gd name="T30" fmla="*/ 51 w 210"/>
                <a:gd name="T31" fmla="*/ 115 h 154"/>
                <a:gd name="T32" fmla="*/ 129 w 210"/>
                <a:gd name="T33" fmla="*/ 54 h 154"/>
                <a:gd name="T34" fmla="*/ 142 w 210"/>
                <a:gd name="T35" fmla="*/ 29 h 154"/>
                <a:gd name="T36" fmla="*/ 154 w 210"/>
                <a:gd name="T37" fmla="*/ 14 h 154"/>
                <a:gd name="T38" fmla="*/ 176 w 210"/>
                <a:gd name="T39" fmla="*/ 0 h 154"/>
                <a:gd name="T40" fmla="*/ 193 w 210"/>
                <a:gd name="T41" fmla="*/ 0 h 154"/>
                <a:gd name="T42" fmla="*/ 206 w 210"/>
                <a:gd name="T43" fmla="*/ 7 h 154"/>
                <a:gd name="T44" fmla="*/ 210 w 210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0" h="154">
                  <a:moveTo>
                    <a:pt x="210" y="18"/>
                  </a:moveTo>
                  <a:lnTo>
                    <a:pt x="206" y="50"/>
                  </a:lnTo>
                  <a:lnTo>
                    <a:pt x="197" y="79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2"/>
                  </a:lnTo>
                  <a:lnTo>
                    <a:pt x="73" y="140"/>
                  </a:lnTo>
                  <a:lnTo>
                    <a:pt x="43" y="147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3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1" y="132"/>
                  </a:lnTo>
                  <a:lnTo>
                    <a:pt x="34" y="125"/>
                  </a:lnTo>
                  <a:lnTo>
                    <a:pt x="51" y="115"/>
                  </a:lnTo>
                  <a:lnTo>
                    <a:pt x="129" y="54"/>
                  </a:lnTo>
                  <a:lnTo>
                    <a:pt x="142" y="29"/>
                  </a:lnTo>
                  <a:lnTo>
                    <a:pt x="154" y="14"/>
                  </a:lnTo>
                  <a:lnTo>
                    <a:pt x="176" y="0"/>
                  </a:lnTo>
                  <a:lnTo>
                    <a:pt x="193" y="0"/>
                  </a:lnTo>
                  <a:lnTo>
                    <a:pt x="206" y="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36" name="Freeform 45"/>
            <p:cNvSpPr>
              <a:spLocks/>
            </p:cNvSpPr>
            <p:nvPr/>
          </p:nvSpPr>
          <p:spPr bwMode="auto">
            <a:xfrm>
              <a:off x="2040" y="3819"/>
              <a:ext cx="1469" cy="225"/>
            </a:xfrm>
            <a:custGeom>
              <a:avLst/>
              <a:gdLst>
                <a:gd name="T0" fmla="*/ 1452 w 1469"/>
                <a:gd name="T1" fmla="*/ 89 h 225"/>
                <a:gd name="T2" fmla="*/ 1392 w 1469"/>
                <a:gd name="T3" fmla="*/ 86 h 225"/>
                <a:gd name="T4" fmla="*/ 1323 w 1469"/>
                <a:gd name="T5" fmla="*/ 75 h 225"/>
                <a:gd name="T6" fmla="*/ 1177 w 1469"/>
                <a:gd name="T7" fmla="*/ 53 h 225"/>
                <a:gd name="T8" fmla="*/ 1108 w 1469"/>
                <a:gd name="T9" fmla="*/ 39 h 225"/>
                <a:gd name="T10" fmla="*/ 1044 w 1469"/>
                <a:gd name="T11" fmla="*/ 28 h 225"/>
                <a:gd name="T12" fmla="*/ 992 w 1469"/>
                <a:gd name="T13" fmla="*/ 18 h 225"/>
                <a:gd name="T14" fmla="*/ 950 w 1469"/>
                <a:gd name="T15" fmla="*/ 7 h 225"/>
                <a:gd name="T16" fmla="*/ 864 w 1469"/>
                <a:gd name="T17" fmla="*/ 18 h 225"/>
                <a:gd name="T18" fmla="*/ 821 w 1469"/>
                <a:gd name="T19" fmla="*/ 21 h 225"/>
                <a:gd name="T20" fmla="*/ 773 w 1469"/>
                <a:gd name="T21" fmla="*/ 21 h 225"/>
                <a:gd name="T22" fmla="*/ 645 w 1469"/>
                <a:gd name="T23" fmla="*/ 7 h 225"/>
                <a:gd name="T24" fmla="*/ 520 w 1469"/>
                <a:gd name="T25" fmla="*/ 0 h 225"/>
                <a:gd name="T26" fmla="*/ 486 w 1469"/>
                <a:gd name="T27" fmla="*/ 0 h 225"/>
                <a:gd name="T28" fmla="*/ 451 w 1469"/>
                <a:gd name="T29" fmla="*/ 3 h 225"/>
                <a:gd name="T30" fmla="*/ 387 w 1469"/>
                <a:gd name="T31" fmla="*/ 21 h 225"/>
                <a:gd name="T32" fmla="*/ 322 w 1469"/>
                <a:gd name="T33" fmla="*/ 50 h 225"/>
                <a:gd name="T34" fmla="*/ 271 w 1469"/>
                <a:gd name="T35" fmla="*/ 89 h 225"/>
                <a:gd name="T36" fmla="*/ 206 w 1469"/>
                <a:gd name="T37" fmla="*/ 132 h 225"/>
                <a:gd name="T38" fmla="*/ 142 w 1469"/>
                <a:gd name="T39" fmla="*/ 168 h 225"/>
                <a:gd name="T40" fmla="*/ 73 w 1469"/>
                <a:gd name="T41" fmla="*/ 197 h 225"/>
                <a:gd name="T42" fmla="*/ 0 w 1469"/>
                <a:gd name="T43" fmla="*/ 225 h 225"/>
                <a:gd name="T44" fmla="*/ 39 w 1469"/>
                <a:gd name="T45" fmla="*/ 218 h 225"/>
                <a:gd name="T46" fmla="*/ 82 w 1469"/>
                <a:gd name="T47" fmla="*/ 214 h 225"/>
                <a:gd name="T48" fmla="*/ 159 w 1469"/>
                <a:gd name="T49" fmla="*/ 214 h 225"/>
                <a:gd name="T50" fmla="*/ 194 w 1469"/>
                <a:gd name="T51" fmla="*/ 207 h 225"/>
                <a:gd name="T52" fmla="*/ 224 w 1469"/>
                <a:gd name="T53" fmla="*/ 193 h 225"/>
                <a:gd name="T54" fmla="*/ 262 w 1469"/>
                <a:gd name="T55" fmla="*/ 172 h 225"/>
                <a:gd name="T56" fmla="*/ 288 w 1469"/>
                <a:gd name="T57" fmla="*/ 146 h 225"/>
                <a:gd name="T58" fmla="*/ 314 w 1469"/>
                <a:gd name="T59" fmla="*/ 129 h 225"/>
                <a:gd name="T60" fmla="*/ 443 w 1469"/>
                <a:gd name="T61" fmla="*/ 96 h 225"/>
                <a:gd name="T62" fmla="*/ 503 w 1469"/>
                <a:gd name="T63" fmla="*/ 78 h 225"/>
                <a:gd name="T64" fmla="*/ 563 w 1469"/>
                <a:gd name="T65" fmla="*/ 57 h 225"/>
                <a:gd name="T66" fmla="*/ 602 w 1469"/>
                <a:gd name="T67" fmla="*/ 43 h 225"/>
                <a:gd name="T68" fmla="*/ 640 w 1469"/>
                <a:gd name="T69" fmla="*/ 32 h 225"/>
                <a:gd name="T70" fmla="*/ 688 w 1469"/>
                <a:gd name="T71" fmla="*/ 28 h 225"/>
                <a:gd name="T72" fmla="*/ 735 w 1469"/>
                <a:gd name="T73" fmla="*/ 32 h 225"/>
                <a:gd name="T74" fmla="*/ 829 w 1469"/>
                <a:gd name="T75" fmla="*/ 39 h 225"/>
                <a:gd name="T76" fmla="*/ 881 w 1469"/>
                <a:gd name="T77" fmla="*/ 35 h 225"/>
                <a:gd name="T78" fmla="*/ 937 w 1469"/>
                <a:gd name="T79" fmla="*/ 25 h 225"/>
                <a:gd name="T80" fmla="*/ 958 w 1469"/>
                <a:gd name="T81" fmla="*/ 21 h 225"/>
                <a:gd name="T82" fmla="*/ 980 w 1469"/>
                <a:gd name="T83" fmla="*/ 25 h 225"/>
                <a:gd name="T84" fmla="*/ 1023 w 1469"/>
                <a:gd name="T85" fmla="*/ 35 h 225"/>
                <a:gd name="T86" fmla="*/ 1053 w 1469"/>
                <a:gd name="T87" fmla="*/ 35 h 225"/>
                <a:gd name="T88" fmla="*/ 1078 w 1469"/>
                <a:gd name="T89" fmla="*/ 39 h 225"/>
                <a:gd name="T90" fmla="*/ 1194 w 1469"/>
                <a:gd name="T91" fmla="*/ 61 h 225"/>
                <a:gd name="T92" fmla="*/ 1199 w 1469"/>
                <a:gd name="T93" fmla="*/ 61 h 225"/>
                <a:gd name="T94" fmla="*/ 1207 w 1469"/>
                <a:gd name="T95" fmla="*/ 64 h 225"/>
                <a:gd name="T96" fmla="*/ 1242 w 1469"/>
                <a:gd name="T97" fmla="*/ 68 h 225"/>
                <a:gd name="T98" fmla="*/ 1285 w 1469"/>
                <a:gd name="T99" fmla="*/ 75 h 225"/>
                <a:gd name="T100" fmla="*/ 1332 w 1469"/>
                <a:gd name="T101" fmla="*/ 82 h 225"/>
                <a:gd name="T102" fmla="*/ 1383 w 1469"/>
                <a:gd name="T103" fmla="*/ 89 h 225"/>
                <a:gd name="T104" fmla="*/ 1426 w 1469"/>
                <a:gd name="T105" fmla="*/ 96 h 225"/>
                <a:gd name="T106" fmla="*/ 1456 w 1469"/>
                <a:gd name="T107" fmla="*/ 100 h 225"/>
                <a:gd name="T108" fmla="*/ 1465 w 1469"/>
                <a:gd name="T109" fmla="*/ 104 h 225"/>
                <a:gd name="T110" fmla="*/ 1469 w 1469"/>
                <a:gd name="T111" fmla="*/ 104 h 225"/>
                <a:gd name="T112" fmla="*/ 1452 w 1469"/>
                <a:gd name="T113" fmla="*/ 89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69" h="225">
                  <a:moveTo>
                    <a:pt x="1452" y="89"/>
                  </a:moveTo>
                  <a:lnTo>
                    <a:pt x="1392" y="86"/>
                  </a:lnTo>
                  <a:lnTo>
                    <a:pt x="1323" y="75"/>
                  </a:lnTo>
                  <a:lnTo>
                    <a:pt x="1177" y="53"/>
                  </a:lnTo>
                  <a:lnTo>
                    <a:pt x="1108" y="39"/>
                  </a:lnTo>
                  <a:lnTo>
                    <a:pt x="1044" y="28"/>
                  </a:lnTo>
                  <a:lnTo>
                    <a:pt x="992" y="18"/>
                  </a:lnTo>
                  <a:lnTo>
                    <a:pt x="950" y="7"/>
                  </a:lnTo>
                  <a:lnTo>
                    <a:pt x="864" y="18"/>
                  </a:lnTo>
                  <a:lnTo>
                    <a:pt x="821" y="21"/>
                  </a:lnTo>
                  <a:lnTo>
                    <a:pt x="773" y="21"/>
                  </a:lnTo>
                  <a:lnTo>
                    <a:pt x="645" y="7"/>
                  </a:lnTo>
                  <a:lnTo>
                    <a:pt x="520" y="0"/>
                  </a:lnTo>
                  <a:lnTo>
                    <a:pt x="486" y="0"/>
                  </a:lnTo>
                  <a:lnTo>
                    <a:pt x="451" y="3"/>
                  </a:lnTo>
                  <a:lnTo>
                    <a:pt x="387" y="21"/>
                  </a:lnTo>
                  <a:lnTo>
                    <a:pt x="322" y="50"/>
                  </a:lnTo>
                  <a:lnTo>
                    <a:pt x="271" y="89"/>
                  </a:lnTo>
                  <a:lnTo>
                    <a:pt x="206" y="132"/>
                  </a:lnTo>
                  <a:lnTo>
                    <a:pt x="142" y="168"/>
                  </a:lnTo>
                  <a:lnTo>
                    <a:pt x="73" y="197"/>
                  </a:lnTo>
                  <a:lnTo>
                    <a:pt x="0" y="225"/>
                  </a:lnTo>
                  <a:lnTo>
                    <a:pt x="39" y="218"/>
                  </a:lnTo>
                  <a:lnTo>
                    <a:pt x="82" y="214"/>
                  </a:lnTo>
                  <a:lnTo>
                    <a:pt x="159" y="214"/>
                  </a:lnTo>
                  <a:lnTo>
                    <a:pt x="194" y="207"/>
                  </a:lnTo>
                  <a:lnTo>
                    <a:pt x="224" y="193"/>
                  </a:lnTo>
                  <a:lnTo>
                    <a:pt x="262" y="172"/>
                  </a:lnTo>
                  <a:lnTo>
                    <a:pt x="288" y="146"/>
                  </a:lnTo>
                  <a:lnTo>
                    <a:pt x="314" y="129"/>
                  </a:lnTo>
                  <a:lnTo>
                    <a:pt x="443" y="96"/>
                  </a:lnTo>
                  <a:lnTo>
                    <a:pt x="503" y="78"/>
                  </a:lnTo>
                  <a:lnTo>
                    <a:pt x="563" y="57"/>
                  </a:lnTo>
                  <a:lnTo>
                    <a:pt x="602" y="43"/>
                  </a:lnTo>
                  <a:lnTo>
                    <a:pt x="640" y="32"/>
                  </a:lnTo>
                  <a:lnTo>
                    <a:pt x="688" y="28"/>
                  </a:lnTo>
                  <a:lnTo>
                    <a:pt x="735" y="32"/>
                  </a:lnTo>
                  <a:lnTo>
                    <a:pt x="829" y="39"/>
                  </a:lnTo>
                  <a:lnTo>
                    <a:pt x="881" y="35"/>
                  </a:lnTo>
                  <a:lnTo>
                    <a:pt x="937" y="25"/>
                  </a:lnTo>
                  <a:lnTo>
                    <a:pt x="958" y="21"/>
                  </a:lnTo>
                  <a:lnTo>
                    <a:pt x="980" y="25"/>
                  </a:lnTo>
                  <a:lnTo>
                    <a:pt x="1023" y="35"/>
                  </a:lnTo>
                  <a:lnTo>
                    <a:pt x="1053" y="35"/>
                  </a:lnTo>
                  <a:lnTo>
                    <a:pt x="1078" y="39"/>
                  </a:lnTo>
                  <a:lnTo>
                    <a:pt x="1194" y="61"/>
                  </a:lnTo>
                  <a:lnTo>
                    <a:pt x="1199" y="61"/>
                  </a:lnTo>
                  <a:lnTo>
                    <a:pt x="1207" y="64"/>
                  </a:lnTo>
                  <a:lnTo>
                    <a:pt x="1242" y="68"/>
                  </a:lnTo>
                  <a:lnTo>
                    <a:pt x="1285" y="75"/>
                  </a:lnTo>
                  <a:lnTo>
                    <a:pt x="1332" y="82"/>
                  </a:lnTo>
                  <a:lnTo>
                    <a:pt x="1383" y="89"/>
                  </a:lnTo>
                  <a:lnTo>
                    <a:pt x="1426" y="96"/>
                  </a:lnTo>
                  <a:lnTo>
                    <a:pt x="1456" y="100"/>
                  </a:lnTo>
                  <a:lnTo>
                    <a:pt x="1465" y="104"/>
                  </a:lnTo>
                  <a:lnTo>
                    <a:pt x="1469" y="104"/>
                  </a:lnTo>
                  <a:lnTo>
                    <a:pt x="1452" y="89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7" name="Freeform 46"/>
            <p:cNvSpPr>
              <a:spLocks/>
            </p:cNvSpPr>
            <p:nvPr/>
          </p:nvSpPr>
          <p:spPr bwMode="auto">
            <a:xfrm>
              <a:off x="2053" y="3840"/>
              <a:ext cx="894" cy="197"/>
            </a:xfrm>
            <a:custGeom>
              <a:avLst/>
              <a:gdLst>
                <a:gd name="T0" fmla="*/ 30 w 894"/>
                <a:gd name="T1" fmla="*/ 190 h 197"/>
                <a:gd name="T2" fmla="*/ 43 w 894"/>
                <a:gd name="T3" fmla="*/ 186 h 197"/>
                <a:gd name="T4" fmla="*/ 82 w 894"/>
                <a:gd name="T5" fmla="*/ 186 h 197"/>
                <a:gd name="T6" fmla="*/ 116 w 894"/>
                <a:gd name="T7" fmla="*/ 179 h 197"/>
                <a:gd name="T8" fmla="*/ 159 w 894"/>
                <a:gd name="T9" fmla="*/ 165 h 197"/>
                <a:gd name="T10" fmla="*/ 211 w 894"/>
                <a:gd name="T11" fmla="*/ 136 h 197"/>
                <a:gd name="T12" fmla="*/ 241 w 894"/>
                <a:gd name="T13" fmla="*/ 111 h 197"/>
                <a:gd name="T14" fmla="*/ 318 w 894"/>
                <a:gd name="T15" fmla="*/ 61 h 197"/>
                <a:gd name="T16" fmla="*/ 408 w 894"/>
                <a:gd name="T17" fmla="*/ 40 h 197"/>
                <a:gd name="T18" fmla="*/ 434 w 894"/>
                <a:gd name="T19" fmla="*/ 36 h 197"/>
                <a:gd name="T20" fmla="*/ 460 w 894"/>
                <a:gd name="T21" fmla="*/ 29 h 197"/>
                <a:gd name="T22" fmla="*/ 498 w 894"/>
                <a:gd name="T23" fmla="*/ 22 h 197"/>
                <a:gd name="T24" fmla="*/ 567 w 894"/>
                <a:gd name="T25" fmla="*/ 4 h 197"/>
                <a:gd name="T26" fmla="*/ 601 w 894"/>
                <a:gd name="T27" fmla="*/ 0 h 197"/>
                <a:gd name="T28" fmla="*/ 653 w 894"/>
                <a:gd name="T29" fmla="*/ 0 h 197"/>
                <a:gd name="T30" fmla="*/ 726 w 894"/>
                <a:gd name="T31" fmla="*/ 4 h 197"/>
                <a:gd name="T32" fmla="*/ 752 w 894"/>
                <a:gd name="T33" fmla="*/ 7 h 197"/>
                <a:gd name="T34" fmla="*/ 889 w 894"/>
                <a:gd name="T35" fmla="*/ 4 h 197"/>
                <a:gd name="T36" fmla="*/ 846 w 894"/>
                <a:gd name="T37" fmla="*/ 14 h 197"/>
                <a:gd name="T38" fmla="*/ 778 w 894"/>
                <a:gd name="T39" fmla="*/ 14 h 197"/>
                <a:gd name="T40" fmla="*/ 735 w 894"/>
                <a:gd name="T41" fmla="*/ 11 h 197"/>
                <a:gd name="T42" fmla="*/ 649 w 894"/>
                <a:gd name="T43" fmla="*/ 7 h 197"/>
                <a:gd name="T44" fmla="*/ 619 w 894"/>
                <a:gd name="T45" fmla="*/ 7 h 197"/>
                <a:gd name="T46" fmla="*/ 559 w 894"/>
                <a:gd name="T47" fmla="*/ 29 h 197"/>
                <a:gd name="T48" fmla="*/ 473 w 894"/>
                <a:gd name="T49" fmla="*/ 61 h 197"/>
                <a:gd name="T50" fmla="*/ 425 w 894"/>
                <a:gd name="T51" fmla="*/ 72 h 197"/>
                <a:gd name="T52" fmla="*/ 348 w 894"/>
                <a:gd name="T53" fmla="*/ 90 h 197"/>
                <a:gd name="T54" fmla="*/ 292 w 894"/>
                <a:gd name="T55" fmla="*/ 108 h 197"/>
                <a:gd name="T56" fmla="*/ 254 w 894"/>
                <a:gd name="T57" fmla="*/ 140 h 197"/>
                <a:gd name="T58" fmla="*/ 193 w 894"/>
                <a:gd name="T59" fmla="*/ 179 h 197"/>
                <a:gd name="T60" fmla="*/ 108 w 894"/>
                <a:gd name="T61" fmla="*/ 193 h 197"/>
                <a:gd name="T62" fmla="*/ 17 w 894"/>
                <a:gd name="T63" fmla="*/ 193 h 197"/>
                <a:gd name="T64" fmla="*/ 0 w 894"/>
                <a:gd name="T65" fmla="*/ 197 h 1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94" h="197">
                  <a:moveTo>
                    <a:pt x="4" y="197"/>
                  </a:moveTo>
                  <a:lnTo>
                    <a:pt x="30" y="190"/>
                  </a:lnTo>
                  <a:lnTo>
                    <a:pt x="39" y="190"/>
                  </a:lnTo>
                  <a:lnTo>
                    <a:pt x="43" y="186"/>
                  </a:lnTo>
                  <a:lnTo>
                    <a:pt x="69" y="186"/>
                  </a:lnTo>
                  <a:lnTo>
                    <a:pt x="82" y="186"/>
                  </a:lnTo>
                  <a:lnTo>
                    <a:pt x="99" y="183"/>
                  </a:lnTo>
                  <a:lnTo>
                    <a:pt x="116" y="179"/>
                  </a:lnTo>
                  <a:lnTo>
                    <a:pt x="129" y="176"/>
                  </a:lnTo>
                  <a:lnTo>
                    <a:pt x="159" y="165"/>
                  </a:lnTo>
                  <a:lnTo>
                    <a:pt x="176" y="158"/>
                  </a:lnTo>
                  <a:lnTo>
                    <a:pt x="211" y="136"/>
                  </a:lnTo>
                  <a:lnTo>
                    <a:pt x="228" y="122"/>
                  </a:lnTo>
                  <a:lnTo>
                    <a:pt x="241" y="111"/>
                  </a:lnTo>
                  <a:lnTo>
                    <a:pt x="262" y="97"/>
                  </a:lnTo>
                  <a:lnTo>
                    <a:pt x="318" y="61"/>
                  </a:lnTo>
                  <a:lnTo>
                    <a:pt x="387" y="43"/>
                  </a:lnTo>
                  <a:lnTo>
                    <a:pt x="408" y="40"/>
                  </a:lnTo>
                  <a:lnTo>
                    <a:pt x="421" y="40"/>
                  </a:lnTo>
                  <a:lnTo>
                    <a:pt x="434" y="36"/>
                  </a:lnTo>
                  <a:lnTo>
                    <a:pt x="451" y="32"/>
                  </a:lnTo>
                  <a:lnTo>
                    <a:pt x="460" y="29"/>
                  </a:lnTo>
                  <a:lnTo>
                    <a:pt x="477" y="25"/>
                  </a:lnTo>
                  <a:lnTo>
                    <a:pt x="498" y="22"/>
                  </a:lnTo>
                  <a:lnTo>
                    <a:pt x="528" y="11"/>
                  </a:lnTo>
                  <a:lnTo>
                    <a:pt x="567" y="4"/>
                  </a:lnTo>
                  <a:lnTo>
                    <a:pt x="589" y="0"/>
                  </a:lnTo>
                  <a:lnTo>
                    <a:pt x="601" y="0"/>
                  </a:lnTo>
                  <a:lnTo>
                    <a:pt x="614" y="0"/>
                  </a:lnTo>
                  <a:lnTo>
                    <a:pt x="653" y="0"/>
                  </a:lnTo>
                  <a:lnTo>
                    <a:pt x="692" y="0"/>
                  </a:lnTo>
                  <a:lnTo>
                    <a:pt x="726" y="4"/>
                  </a:lnTo>
                  <a:lnTo>
                    <a:pt x="735" y="7"/>
                  </a:lnTo>
                  <a:lnTo>
                    <a:pt x="752" y="7"/>
                  </a:lnTo>
                  <a:lnTo>
                    <a:pt x="855" y="4"/>
                  </a:lnTo>
                  <a:lnTo>
                    <a:pt x="889" y="4"/>
                  </a:lnTo>
                  <a:lnTo>
                    <a:pt x="894" y="7"/>
                  </a:lnTo>
                  <a:lnTo>
                    <a:pt x="846" y="14"/>
                  </a:lnTo>
                  <a:lnTo>
                    <a:pt x="808" y="14"/>
                  </a:lnTo>
                  <a:lnTo>
                    <a:pt x="778" y="14"/>
                  </a:lnTo>
                  <a:lnTo>
                    <a:pt x="765" y="11"/>
                  </a:lnTo>
                  <a:lnTo>
                    <a:pt x="735" y="11"/>
                  </a:lnTo>
                  <a:lnTo>
                    <a:pt x="662" y="4"/>
                  </a:lnTo>
                  <a:lnTo>
                    <a:pt x="649" y="7"/>
                  </a:lnTo>
                  <a:lnTo>
                    <a:pt x="640" y="7"/>
                  </a:lnTo>
                  <a:lnTo>
                    <a:pt x="619" y="7"/>
                  </a:lnTo>
                  <a:lnTo>
                    <a:pt x="589" y="18"/>
                  </a:lnTo>
                  <a:lnTo>
                    <a:pt x="559" y="29"/>
                  </a:lnTo>
                  <a:lnTo>
                    <a:pt x="533" y="40"/>
                  </a:lnTo>
                  <a:lnTo>
                    <a:pt x="473" y="61"/>
                  </a:lnTo>
                  <a:lnTo>
                    <a:pt x="455" y="65"/>
                  </a:lnTo>
                  <a:lnTo>
                    <a:pt x="425" y="72"/>
                  </a:lnTo>
                  <a:lnTo>
                    <a:pt x="370" y="86"/>
                  </a:lnTo>
                  <a:lnTo>
                    <a:pt x="348" y="90"/>
                  </a:lnTo>
                  <a:lnTo>
                    <a:pt x="318" y="97"/>
                  </a:lnTo>
                  <a:lnTo>
                    <a:pt x="292" y="108"/>
                  </a:lnTo>
                  <a:lnTo>
                    <a:pt x="275" y="122"/>
                  </a:lnTo>
                  <a:lnTo>
                    <a:pt x="254" y="140"/>
                  </a:lnTo>
                  <a:lnTo>
                    <a:pt x="224" y="165"/>
                  </a:lnTo>
                  <a:lnTo>
                    <a:pt x="193" y="179"/>
                  </a:lnTo>
                  <a:lnTo>
                    <a:pt x="146" y="193"/>
                  </a:lnTo>
                  <a:lnTo>
                    <a:pt x="108" y="193"/>
                  </a:lnTo>
                  <a:lnTo>
                    <a:pt x="35" y="193"/>
                  </a:lnTo>
                  <a:lnTo>
                    <a:pt x="17" y="193"/>
                  </a:lnTo>
                  <a:lnTo>
                    <a:pt x="4" y="197"/>
                  </a:lnTo>
                  <a:lnTo>
                    <a:pt x="0" y="197"/>
                  </a:lnTo>
                  <a:lnTo>
                    <a:pt x="4" y="197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8" name="Freeform 47"/>
            <p:cNvSpPr>
              <a:spLocks/>
            </p:cNvSpPr>
            <p:nvPr/>
          </p:nvSpPr>
          <p:spPr bwMode="auto">
            <a:xfrm>
              <a:off x="1057" y="3400"/>
              <a:ext cx="657" cy="451"/>
            </a:xfrm>
            <a:custGeom>
              <a:avLst/>
              <a:gdLst>
                <a:gd name="T0" fmla="*/ 4 w 657"/>
                <a:gd name="T1" fmla="*/ 0 h 451"/>
                <a:gd name="T2" fmla="*/ 171 w 657"/>
                <a:gd name="T3" fmla="*/ 136 h 451"/>
                <a:gd name="T4" fmla="*/ 348 w 657"/>
                <a:gd name="T5" fmla="*/ 265 h 451"/>
                <a:gd name="T6" fmla="*/ 433 w 657"/>
                <a:gd name="T7" fmla="*/ 322 h 451"/>
                <a:gd name="T8" fmla="*/ 511 w 657"/>
                <a:gd name="T9" fmla="*/ 376 h 451"/>
                <a:gd name="T10" fmla="*/ 588 w 657"/>
                <a:gd name="T11" fmla="*/ 415 h 451"/>
                <a:gd name="T12" fmla="*/ 657 w 657"/>
                <a:gd name="T13" fmla="*/ 444 h 451"/>
                <a:gd name="T14" fmla="*/ 657 w 657"/>
                <a:gd name="T15" fmla="*/ 451 h 451"/>
                <a:gd name="T16" fmla="*/ 614 w 657"/>
                <a:gd name="T17" fmla="*/ 433 h 451"/>
                <a:gd name="T18" fmla="*/ 584 w 657"/>
                <a:gd name="T19" fmla="*/ 415 h 451"/>
                <a:gd name="T20" fmla="*/ 558 w 657"/>
                <a:gd name="T21" fmla="*/ 404 h 451"/>
                <a:gd name="T22" fmla="*/ 537 w 657"/>
                <a:gd name="T23" fmla="*/ 394 h 451"/>
                <a:gd name="T24" fmla="*/ 506 w 657"/>
                <a:gd name="T25" fmla="*/ 379 h 451"/>
                <a:gd name="T26" fmla="*/ 485 w 657"/>
                <a:gd name="T27" fmla="*/ 365 h 451"/>
                <a:gd name="T28" fmla="*/ 391 w 657"/>
                <a:gd name="T29" fmla="*/ 304 h 451"/>
                <a:gd name="T30" fmla="*/ 300 w 657"/>
                <a:gd name="T31" fmla="*/ 240 h 451"/>
                <a:gd name="T32" fmla="*/ 219 w 657"/>
                <a:gd name="T33" fmla="*/ 179 h 451"/>
                <a:gd name="T34" fmla="*/ 150 w 657"/>
                <a:gd name="T35" fmla="*/ 125 h 451"/>
                <a:gd name="T36" fmla="*/ 90 w 657"/>
                <a:gd name="T37" fmla="*/ 75 h 451"/>
                <a:gd name="T38" fmla="*/ 43 w 657"/>
                <a:gd name="T39" fmla="*/ 39 h 451"/>
                <a:gd name="T40" fmla="*/ 25 w 657"/>
                <a:gd name="T41" fmla="*/ 25 h 451"/>
                <a:gd name="T42" fmla="*/ 13 w 657"/>
                <a:gd name="T43" fmla="*/ 11 h 451"/>
                <a:gd name="T44" fmla="*/ 4 w 657"/>
                <a:gd name="T45" fmla="*/ 7 h 451"/>
                <a:gd name="T46" fmla="*/ 0 w 657"/>
                <a:gd name="T47" fmla="*/ 3 h 451"/>
                <a:gd name="T48" fmla="*/ 4 w 657"/>
                <a:gd name="T49" fmla="*/ 0 h 4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57" h="451">
                  <a:moveTo>
                    <a:pt x="4" y="0"/>
                  </a:moveTo>
                  <a:lnTo>
                    <a:pt x="171" y="136"/>
                  </a:lnTo>
                  <a:lnTo>
                    <a:pt x="348" y="265"/>
                  </a:lnTo>
                  <a:lnTo>
                    <a:pt x="433" y="322"/>
                  </a:lnTo>
                  <a:lnTo>
                    <a:pt x="511" y="376"/>
                  </a:lnTo>
                  <a:lnTo>
                    <a:pt x="588" y="415"/>
                  </a:lnTo>
                  <a:lnTo>
                    <a:pt x="657" y="444"/>
                  </a:lnTo>
                  <a:lnTo>
                    <a:pt x="657" y="451"/>
                  </a:lnTo>
                  <a:lnTo>
                    <a:pt x="614" y="433"/>
                  </a:lnTo>
                  <a:lnTo>
                    <a:pt x="584" y="415"/>
                  </a:lnTo>
                  <a:lnTo>
                    <a:pt x="558" y="404"/>
                  </a:lnTo>
                  <a:lnTo>
                    <a:pt x="537" y="394"/>
                  </a:lnTo>
                  <a:lnTo>
                    <a:pt x="506" y="379"/>
                  </a:lnTo>
                  <a:lnTo>
                    <a:pt x="485" y="365"/>
                  </a:lnTo>
                  <a:lnTo>
                    <a:pt x="391" y="304"/>
                  </a:lnTo>
                  <a:lnTo>
                    <a:pt x="300" y="240"/>
                  </a:lnTo>
                  <a:lnTo>
                    <a:pt x="219" y="179"/>
                  </a:lnTo>
                  <a:lnTo>
                    <a:pt x="150" y="125"/>
                  </a:lnTo>
                  <a:lnTo>
                    <a:pt x="90" y="75"/>
                  </a:lnTo>
                  <a:lnTo>
                    <a:pt x="43" y="39"/>
                  </a:lnTo>
                  <a:lnTo>
                    <a:pt x="25" y="25"/>
                  </a:lnTo>
                  <a:lnTo>
                    <a:pt x="13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9" name="Freeform 48"/>
            <p:cNvSpPr>
              <a:spLocks/>
            </p:cNvSpPr>
            <p:nvPr/>
          </p:nvSpPr>
          <p:spPr bwMode="auto">
            <a:xfrm>
              <a:off x="1018" y="3360"/>
              <a:ext cx="73" cy="61"/>
            </a:xfrm>
            <a:custGeom>
              <a:avLst/>
              <a:gdLst>
                <a:gd name="T0" fmla="*/ 30 w 73"/>
                <a:gd name="T1" fmla="*/ 40 h 61"/>
                <a:gd name="T2" fmla="*/ 39 w 73"/>
                <a:gd name="T3" fmla="*/ 18 h 61"/>
                <a:gd name="T4" fmla="*/ 43 w 73"/>
                <a:gd name="T5" fmla="*/ 8 h 61"/>
                <a:gd name="T6" fmla="*/ 56 w 73"/>
                <a:gd name="T7" fmla="*/ 0 h 61"/>
                <a:gd name="T8" fmla="*/ 56 w 73"/>
                <a:gd name="T9" fmla="*/ 18 h 61"/>
                <a:gd name="T10" fmla="*/ 47 w 73"/>
                <a:gd name="T11" fmla="*/ 29 h 61"/>
                <a:gd name="T12" fmla="*/ 30 w 73"/>
                <a:gd name="T13" fmla="*/ 40 h 61"/>
                <a:gd name="T14" fmla="*/ 43 w 73"/>
                <a:gd name="T15" fmla="*/ 36 h 61"/>
                <a:gd name="T16" fmla="*/ 60 w 73"/>
                <a:gd name="T17" fmla="*/ 40 h 61"/>
                <a:gd name="T18" fmla="*/ 73 w 73"/>
                <a:gd name="T19" fmla="*/ 51 h 61"/>
                <a:gd name="T20" fmla="*/ 60 w 73"/>
                <a:gd name="T21" fmla="*/ 54 h 61"/>
                <a:gd name="T22" fmla="*/ 47 w 73"/>
                <a:gd name="T23" fmla="*/ 51 h 61"/>
                <a:gd name="T24" fmla="*/ 30 w 73"/>
                <a:gd name="T25" fmla="*/ 40 h 61"/>
                <a:gd name="T26" fmla="*/ 30 w 73"/>
                <a:gd name="T27" fmla="*/ 51 h 61"/>
                <a:gd name="T28" fmla="*/ 21 w 73"/>
                <a:gd name="T29" fmla="*/ 61 h 61"/>
                <a:gd name="T30" fmla="*/ 17 w 73"/>
                <a:gd name="T31" fmla="*/ 54 h 61"/>
                <a:gd name="T32" fmla="*/ 17 w 73"/>
                <a:gd name="T33" fmla="*/ 51 h 61"/>
                <a:gd name="T34" fmla="*/ 30 w 73"/>
                <a:gd name="T35" fmla="*/ 43 h 61"/>
                <a:gd name="T36" fmla="*/ 13 w 73"/>
                <a:gd name="T37" fmla="*/ 40 h 61"/>
                <a:gd name="T38" fmla="*/ 0 w 73"/>
                <a:gd name="T39" fmla="*/ 29 h 61"/>
                <a:gd name="T40" fmla="*/ 9 w 73"/>
                <a:gd name="T41" fmla="*/ 25 h 61"/>
                <a:gd name="T42" fmla="*/ 17 w 73"/>
                <a:gd name="T43" fmla="*/ 29 h 61"/>
                <a:gd name="T44" fmla="*/ 30 w 73"/>
                <a:gd name="T45" fmla="*/ 43 h 61"/>
                <a:gd name="T46" fmla="*/ 17 w 73"/>
                <a:gd name="T47" fmla="*/ 11 h 61"/>
                <a:gd name="T48" fmla="*/ 21 w 73"/>
                <a:gd name="T49" fmla="*/ 4 h 61"/>
                <a:gd name="T50" fmla="*/ 26 w 73"/>
                <a:gd name="T51" fmla="*/ 4 h 61"/>
                <a:gd name="T52" fmla="*/ 30 w 73"/>
                <a:gd name="T53" fmla="*/ 15 h 61"/>
                <a:gd name="T54" fmla="*/ 30 w 73"/>
                <a:gd name="T55" fmla="*/ 25 h 61"/>
                <a:gd name="T56" fmla="*/ 30 w 73"/>
                <a:gd name="T57" fmla="*/ 4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3" h="61">
                  <a:moveTo>
                    <a:pt x="30" y="40"/>
                  </a:moveTo>
                  <a:lnTo>
                    <a:pt x="39" y="18"/>
                  </a:lnTo>
                  <a:lnTo>
                    <a:pt x="43" y="8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7" y="29"/>
                  </a:lnTo>
                  <a:lnTo>
                    <a:pt x="30" y="40"/>
                  </a:lnTo>
                  <a:lnTo>
                    <a:pt x="43" y="36"/>
                  </a:lnTo>
                  <a:lnTo>
                    <a:pt x="60" y="40"/>
                  </a:lnTo>
                  <a:lnTo>
                    <a:pt x="73" y="51"/>
                  </a:lnTo>
                  <a:lnTo>
                    <a:pt x="60" y="54"/>
                  </a:lnTo>
                  <a:lnTo>
                    <a:pt x="47" y="51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1" y="61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30" y="43"/>
                  </a:lnTo>
                  <a:lnTo>
                    <a:pt x="13" y="40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17" y="29"/>
                  </a:lnTo>
                  <a:lnTo>
                    <a:pt x="30" y="43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15"/>
                  </a:lnTo>
                  <a:lnTo>
                    <a:pt x="30" y="25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0" name="Freeform 49"/>
            <p:cNvSpPr>
              <a:spLocks/>
            </p:cNvSpPr>
            <p:nvPr/>
          </p:nvSpPr>
          <p:spPr bwMode="auto">
            <a:xfrm>
              <a:off x="1082" y="3389"/>
              <a:ext cx="73" cy="61"/>
            </a:xfrm>
            <a:custGeom>
              <a:avLst/>
              <a:gdLst>
                <a:gd name="T0" fmla="*/ 35 w 73"/>
                <a:gd name="T1" fmla="*/ 39 h 61"/>
                <a:gd name="T2" fmla="*/ 39 w 73"/>
                <a:gd name="T3" fmla="*/ 18 h 61"/>
                <a:gd name="T4" fmla="*/ 43 w 73"/>
                <a:gd name="T5" fmla="*/ 7 h 61"/>
                <a:gd name="T6" fmla="*/ 56 w 73"/>
                <a:gd name="T7" fmla="*/ 0 h 61"/>
                <a:gd name="T8" fmla="*/ 56 w 73"/>
                <a:gd name="T9" fmla="*/ 18 h 61"/>
                <a:gd name="T10" fmla="*/ 48 w 73"/>
                <a:gd name="T11" fmla="*/ 32 h 61"/>
                <a:gd name="T12" fmla="*/ 35 w 73"/>
                <a:gd name="T13" fmla="*/ 39 h 61"/>
                <a:gd name="T14" fmla="*/ 43 w 73"/>
                <a:gd name="T15" fmla="*/ 36 h 61"/>
                <a:gd name="T16" fmla="*/ 73 w 73"/>
                <a:gd name="T17" fmla="*/ 50 h 61"/>
                <a:gd name="T18" fmla="*/ 61 w 73"/>
                <a:gd name="T19" fmla="*/ 54 h 61"/>
                <a:gd name="T20" fmla="*/ 48 w 73"/>
                <a:gd name="T21" fmla="*/ 54 h 61"/>
                <a:gd name="T22" fmla="*/ 35 w 73"/>
                <a:gd name="T23" fmla="*/ 39 h 61"/>
                <a:gd name="T24" fmla="*/ 30 w 73"/>
                <a:gd name="T25" fmla="*/ 50 h 61"/>
                <a:gd name="T26" fmla="*/ 22 w 73"/>
                <a:gd name="T27" fmla="*/ 61 h 61"/>
                <a:gd name="T28" fmla="*/ 18 w 73"/>
                <a:gd name="T29" fmla="*/ 54 h 61"/>
                <a:gd name="T30" fmla="*/ 22 w 73"/>
                <a:gd name="T31" fmla="*/ 50 h 61"/>
                <a:gd name="T32" fmla="*/ 35 w 73"/>
                <a:gd name="T33" fmla="*/ 43 h 61"/>
                <a:gd name="T34" fmla="*/ 13 w 73"/>
                <a:gd name="T35" fmla="*/ 39 h 61"/>
                <a:gd name="T36" fmla="*/ 0 w 73"/>
                <a:gd name="T37" fmla="*/ 29 h 61"/>
                <a:gd name="T38" fmla="*/ 9 w 73"/>
                <a:gd name="T39" fmla="*/ 25 h 61"/>
                <a:gd name="T40" fmla="*/ 22 w 73"/>
                <a:gd name="T41" fmla="*/ 32 h 61"/>
                <a:gd name="T42" fmla="*/ 35 w 73"/>
                <a:gd name="T43" fmla="*/ 43 h 61"/>
                <a:gd name="T44" fmla="*/ 18 w 73"/>
                <a:gd name="T45" fmla="*/ 11 h 61"/>
                <a:gd name="T46" fmla="*/ 22 w 73"/>
                <a:gd name="T47" fmla="*/ 4 h 61"/>
                <a:gd name="T48" fmla="*/ 26 w 73"/>
                <a:gd name="T49" fmla="*/ 4 h 61"/>
                <a:gd name="T50" fmla="*/ 30 w 73"/>
                <a:gd name="T51" fmla="*/ 14 h 61"/>
                <a:gd name="T52" fmla="*/ 30 w 73"/>
                <a:gd name="T53" fmla="*/ 25 h 61"/>
                <a:gd name="T54" fmla="*/ 35 w 73"/>
                <a:gd name="T55" fmla="*/ 39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3" h="61">
                  <a:moveTo>
                    <a:pt x="35" y="39"/>
                  </a:moveTo>
                  <a:lnTo>
                    <a:pt x="39" y="18"/>
                  </a:lnTo>
                  <a:lnTo>
                    <a:pt x="43" y="7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8" y="32"/>
                  </a:lnTo>
                  <a:lnTo>
                    <a:pt x="35" y="39"/>
                  </a:lnTo>
                  <a:lnTo>
                    <a:pt x="43" y="36"/>
                  </a:lnTo>
                  <a:lnTo>
                    <a:pt x="73" y="50"/>
                  </a:lnTo>
                  <a:lnTo>
                    <a:pt x="61" y="54"/>
                  </a:lnTo>
                  <a:lnTo>
                    <a:pt x="48" y="54"/>
                  </a:lnTo>
                  <a:lnTo>
                    <a:pt x="35" y="39"/>
                  </a:lnTo>
                  <a:lnTo>
                    <a:pt x="30" y="50"/>
                  </a:lnTo>
                  <a:lnTo>
                    <a:pt x="22" y="61"/>
                  </a:lnTo>
                  <a:lnTo>
                    <a:pt x="18" y="54"/>
                  </a:lnTo>
                  <a:lnTo>
                    <a:pt x="22" y="50"/>
                  </a:lnTo>
                  <a:lnTo>
                    <a:pt x="35" y="43"/>
                  </a:lnTo>
                  <a:lnTo>
                    <a:pt x="13" y="39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22" y="32"/>
                  </a:lnTo>
                  <a:lnTo>
                    <a:pt x="35" y="43"/>
                  </a:lnTo>
                  <a:lnTo>
                    <a:pt x="18" y="11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14"/>
                  </a:lnTo>
                  <a:lnTo>
                    <a:pt x="30" y="25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1" name="Freeform 50"/>
            <p:cNvSpPr>
              <a:spLocks/>
            </p:cNvSpPr>
            <p:nvPr/>
          </p:nvSpPr>
          <p:spPr bwMode="auto">
            <a:xfrm>
              <a:off x="1035" y="3436"/>
              <a:ext cx="69" cy="53"/>
            </a:xfrm>
            <a:custGeom>
              <a:avLst/>
              <a:gdLst>
                <a:gd name="T0" fmla="*/ 43 w 69"/>
                <a:gd name="T1" fmla="*/ 35 h 53"/>
                <a:gd name="T2" fmla="*/ 22 w 69"/>
                <a:gd name="T3" fmla="*/ 21 h 53"/>
                <a:gd name="T4" fmla="*/ 13 w 69"/>
                <a:gd name="T5" fmla="*/ 10 h 53"/>
                <a:gd name="T6" fmla="*/ 13 w 69"/>
                <a:gd name="T7" fmla="*/ 0 h 53"/>
                <a:gd name="T8" fmla="*/ 30 w 69"/>
                <a:gd name="T9" fmla="*/ 7 h 53"/>
                <a:gd name="T10" fmla="*/ 39 w 69"/>
                <a:gd name="T11" fmla="*/ 18 h 53"/>
                <a:gd name="T12" fmla="*/ 43 w 69"/>
                <a:gd name="T13" fmla="*/ 32 h 53"/>
                <a:gd name="T14" fmla="*/ 43 w 69"/>
                <a:gd name="T15" fmla="*/ 25 h 53"/>
                <a:gd name="T16" fmla="*/ 56 w 69"/>
                <a:gd name="T17" fmla="*/ 14 h 53"/>
                <a:gd name="T18" fmla="*/ 69 w 69"/>
                <a:gd name="T19" fmla="*/ 7 h 53"/>
                <a:gd name="T20" fmla="*/ 69 w 69"/>
                <a:gd name="T21" fmla="*/ 18 h 53"/>
                <a:gd name="T22" fmla="*/ 65 w 69"/>
                <a:gd name="T23" fmla="*/ 25 h 53"/>
                <a:gd name="T24" fmla="*/ 43 w 69"/>
                <a:gd name="T25" fmla="*/ 35 h 53"/>
                <a:gd name="T26" fmla="*/ 56 w 69"/>
                <a:gd name="T27" fmla="*/ 39 h 53"/>
                <a:gd name="T28" fmla="*/ 65 w 69"/>
                <a:gd name="T29" fmla="*/ 53 h 53"/>
                <a:gd name="T30" fmla="*/ 52 w 69"/>
                <a:gd name="T31" fmla="*/ 46 h 53"/>
                <a:gd name="T32" fmla="*/ 47 w 69"/>
                <a:gd name="T33" fmla="*/ 35 h 53"/>
                <a:gd name="T34" fmla="*/ 35 w 69"/>
                <a:gd name="T35" fmla="*/ 46 h 53"/>
                <a:gd name="T36" fmla="*/ 22 w 69"/>
                <a:gd name="T37" fmla="*/ 53 h 53"/>
                <a:gd name="T38" fmla="*/ 22 w 69"/>
                <a:gd name="T39" fmla="*/ 43 h 53"/>
                <a:gd name="T40" fmla="*/ 30 w 69"/>
                <a:gd name="T41" fmla="*/ 39 h 53"/>
                <a:gd name="T42" fmla="*/ 47 w 69"/>
                <a:gd name="T43" fmla="*/ 35 h 53"/>
                <a:gd name="T44" fmla="*/ 26 w 69"/>
                <a:gd name="T45" fmla="*/ 35 h 53"/>
                <a:gd name="T46" fmla="*/ 4 w 69"/>
                <a:gd name="T47" fmla="*/ 32 h 53"/>
                <a:gd name="T48" fmla="*/ 0 w 69"/>
                <a:gd name="T49" fmla="*/ 28 h 53"/>
                <a:gd name="T50" fmla="*/ 4 w 69"/>
                <a:gd name="T51" fmla="*/ 25 h 53"/>
                <a:gd name="T52" fmla="*/ 17 w 69"/>
                <a:gd name="T53" fmla="*/ 25 h 53"/>
                <a:gd name="T54" fmla="*/ 30 w 69"/>
                <a:gd name="T55" fmla="*/ 28 h 53"/>
                <a:gd name="T56" fmla="*/ 43 w 69"/>
                <a:gd name="T57" fmla="*/ 35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9" h="53">
                  <a:moveTo>
                    <a:pt x="43" y="35"/>
                  </a:moveTo>
                  <a:lnTo>
                    <a:pt x="22" y="21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9" y="18"/>
                  </a:lnTo>
                  <a:lnTo>
                    <a:pt x="43" y="32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69" y="7"/>
                  </a:lnTo>
                  <a:lnTo>
                    <a:pt x="69" y="18"/>
                  </a:lnTo>
                  <a:lnTo>
                    <a:pt x="65" y="25"/>
                  </a:lnTo>
                  <a:lnTo>
                    <a:pt x="43" y="35"/>
                  </a:lnTo>
                  <a:lnTo>
                    <a:pt x="56" y="39"/>
                  </a:lnTo>
                  <a:lnTo>
                    <a:pt x="65" y="53"/>
                  </a:lnTo>
                  <a:lnTo>
                    <a:pt x="52" y="46"/>
                  </a:lnTo>
                  <a:lnTo>
                    <a:pt x="47" y="35"/>
                  </a:lnTo>
                  <a:lnTo>
                    <a:pt x="35" y="46"/>
                  </a:lnTo>
                  <a:lnTo>
                    <a:pt x="22" y="53"/>
                  </a:lnTo>
                  <a:lnTo>
                    <a:pt x="22" y="43"/>
                  </a:lnTo>
                  <a:lnTo>
                    <a:pt x="30" y="39"/>
                  </a:lnTo>
                  <a:lnTo>
                    <a:pt x="47" y="35"/>
                  </a:lnTo>
                  <a:lnTo>
                    <a:pt x="26" y="35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7" y="25"/>
                  </a:lnTo>
                  <a:lnTo>
                    <a:pt x="30" y="28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2" name="Freeform 51"/>
            <p:cNvSpPr>
              <a:spLocks/>
            </p:cNvSpPr>
            <p:nvPr/>
          </p:nvSpPr>
          <p:spPr bwMode="auto">
            <a:xfrm>
              <a:off x="1125" y="3439"/>
              <a:ext cx="82" cy="65"/>
            </a:xfrm>
            <a:custGeom>
              <a:avLst/>
              <a:gdLst>
                <a:gd name="T0" fmla="*/ 30 w 82"/>
                <a:gd name="T1" fmla="*/ 29 h 65"/>
                <a:gd name="T2" fmla="*/ 56 w 82"/>
                <a:gd name="T3" fmla="*/ 22 h 65"/>
                <a:gd name="T4" fmla="*/ 69 w 82"/>
                <a:gd name="T5" fmla="*/ 22 h 65"/>
                <a:gd name="T6" fmla="*/ 82 w 82"/>
                <a:gd name="T7" fmla="*/ 29 h 65"/>
                <a:gd name="T8" fmla="*/ 65 w 82"/>
                <a:gd name="T9" fmla="*/ 36 h 65"/>
                <a:gd name="T10" fmla="*/ 48 w 82"/>
                <a:gd name="T11" fmla="*/ 36 h 65"/>
                <a:gd name="T12" fmla="*/ 30 w 82"/>
                <a:gd name="T13" fmla="*/ 29 h 65"/>
                <a:gd name="T14" fmla="*/ 39 w 82"/>
                <a:gd name="T15" fmla="*/ 36 h 65"/>
                <a:gd name="T16" fmla="*/ 43 w 82"/>
                <a:gd name="T17" fmla="*/ 50 h 65"/>
                <a:gd name="T18" fmla="*/ 39 w 82"/>
                <a:gd name="T19" fmla="*/ 65 h 65"/>
                <a:gd name="T20" fmla="*/ 26 w 82"/>
                <a:gd name="T21" fmla="*/ 57 h 65"/>
                <a:gd name="T22" fmla="*/ 26 w 82"/>
                <a:gd name="T23" fmla="*/ 47 h 65"/>
                <a:gd name="T24" fmla="*/ 30 w 82"/>
                <a:gd name="T25" fmla="*/ 29 h 65"/>
                <a:gd name="T26" fmla="*/ 18 w 82"/>
                <a:gd name="T27" fmla="*/ 32 h 65"/>
                <a:gd name="T28" fmla="*/ 0 w 82"/>
                <a:gd name="T29" fmla="*/ 32 h 65"/>
                <a:gd name="T30" fmla="*/ 5 w 82"/>
                <a:gd name="T31" fmla="*/ 25 h 65"/>
                <a:gd name="T32" fmla="*/ 13 w 82"/>
                <a:gd name="T33" fmla="*/ 25 h 65"/>
                <a:gd name="T34" fmla="*/ 26 w 82"/>
                <a:gd name="T35" fmla="*/ 32 h 65"/>
                <a:gd name="T36" fmla="*/ 22 w 82"/>
                <a:gd name="T37" fmla="*/ 15 h 65"/>
                <a:gd name="T38" fmla="*/ 26 w 82"/>
                <a:gd name="T39" fmla="*/ 0 h 65"/>
                <a:gd name="T40" fmla="*/ 35 w 82"/>
                <a:gd name="T41" fmla="*/ 7 h 65"/>
                <a:gd name="T42" fmla="*/ 30 w 82"/>
                <a:gd name="T43" fmla="*/ 15 h 65"/>
                <a:gd name="T44" fmla="*/ 26 w 82"/>
                <a:gd name="T45" fmla="*/ 32 h 65"/>
                <a:gd name="T46" fmla="*/ 52 w 82"/>
                <a:gd name="T47" fmla="*/ 4 h 65"/>
                <a:gd name="T48" fmla="*/ 61 w 82"/>
                <a:gd name="T49" fmla="*/ 4 h 65"/>
                <a:gd name="T50" fmla="*/ 65 w 82"/>
                <a:gd name="T51" fmla="*/ 7 h 65"/>
                <a:gd name="T52" fmla="*/ 56 w 82"/>
                <a:gd name="T53" fmla="*/ 18 h 65"/>
                <a:gd name="T54" fmla="*/ 43 w 82"/>
                <a:gd name="T55" fmla="*/ 22 h 65"/>
                <a:gd name="T56" fmla="*/ 30 w 82"/>
                <a:gd name="T57" fmla="*/ 29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2" h="65">
                  <a:moveTo>
                    <a:pt x="30" y="29"/>
                  </a:moveTo>
                  <a:lnTo>
                    <a:pt x="56" y="22"/>
                  </a:lnTo>
                  <a:lnTo>
                    <a:pt x="69" y="22"/>
                  </a:lnTo>
                  <a:lnTo>
                    <a:pt x="82" y="29"/>
                  </a:lnTo>
                  <a:lnTo>
                    <a:pt x="65" y="36"/>
                  </a:lnTo>
                  <a:lnTo>
                    <a:pt x="48" y="36"/>
                  </a:lnTo>
                  <a:lnTo>
                    <a:pt x="30" y="29"/>
                  </a:lnTo>
                  <a:lnTo>
                    <a:pt x="39" y="36"/>
                  </a:lnTo>
                  <a:lnTo>
                    <a:pt x="43" y="50"/>
                  </a:lnTo>
                  <a:lnTo>
                    <a:pt x="39" y="65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0" y="29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32"/>
                  </a:lnTo>
                  <a:lnTo>
                    <a:pt x="22" y="15"/>
                  </a:lnTo>
                  <a:lnTo>
                    <a:pt x="26" y="0"/>
                  </a:lnTo>
                  <a:lnTo>
                    <a:pt x="35" y="7"/>
                  </a:lnTo>
                  <a:lnTo>
                    <a:pt x="30" y="15"/>
                  </a:lnTo>
                  <a:lnTo>
                    <a:pt x="26" y="32"/>
                  </a:lnTo>
                  <a:lnTo>
                    <a:pt x="52" y="4"/>
                  </a:lnTo>
                  <a:lnTo>
                    <a:pt x="61" y="4"/>
                  </a:lnTo>
                  <a:lnTo>
                    <a:pt x="65" y="7"/>
                  </a:lnTo>
                  <a:lnTo>
                    <a:pt x="56" y="18"/>
                  </a:lnTo>
                  <a:lnTo>
                    <a:pt x="43" y="22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3" name="Freeform 52"/>
            <p:cNvSpPr>
              <a:spLocks/>
            </p:cNvSpPr>
            <p:nvPr/>
          </p:nvSpPr>
          <p:spPr bwMode="auto">
            <a:xfrm>
              <a:off x="1181" y="3482"/>
              <a:ext cx="69" cy="72"/>
            </a:xfrm>
            <a:custGeom>
              <a:avLst/>
              <a:gdLst>
                <a:gd name="T0" fmla="*/ 22 w 69"/>
                <a:gd name="T1" fmla="*/ 32 h 72"/>
                <a:gd name="T2" fmla="*/ 43 w 69"/>
                <a:gd name="T3" fmla="*/ 22 h 72"/>
                <a:gd name="T4" fmla="*/ 56 w 69"/>
                <a:gd name="T5" fmla="*/ 22 h 72"/>
                <a:gd name="T6" fmla="*/ 69 w 69"/>
                <a:gd name="T7" fmla="*/ 25 h 72"/>
                <a:gd name="T8" fmla="*/ 56 w 69"/>
                <a:gd name="T9" fmla="*/ 36 h 72"/>
                <a:gd name="T10" fmla="*/ 39 w 69"/>
                <a:gd name="T11" fmla="*/ 40 h 72"/>
                <a:gd name="T12" fmla="*/ 22 w 69"/>
                <a:gd name="T13" fmla="*/ 32 h 72"/>
                <a:gd name="T14" fmla="*/ 35 w 69"/>
                <a:gd name="T15" fmla="*/ 40 h 72"/>
                <a:gd name="T16" fmla="*/ 39 w 69"/>
                <a:gd name="T17" fmla="*/ 57 h 72"/>
                <a:gd name="T18" fmla="*/ 43 w 69"/>
                <a:gd name="T19" fmla="*/ 72 h 72"/>
                <a:gd name="T20" fmla="*/ 30 w 69"/>
                <a:gd name="T21" fmla="*/ 65 h 72"/>
                <a:gd name="T22" fmla="*/ 26 w 69"/>
                <a:gd name="T23" fmla="*/ 54 h 72"/>
                <a:gd name="T24" fmla="*/ 22 w 69"/>
                <a:gd name="T25" fmla="*/ 32 h 72"/>
                <a:gd name="T26" fmla="*/ 13 w 69"/>
                <a:gd name="T27" fmla="*/ 40 h 72"/>
                <a:gd name="T28" fmla="*/ 9 w 69"/>
                <a:gd name="T29" fmla="*/ 40 h 72"/>
                <a:gd name="T30" fmla="*/ 0 w 69"/>
                <a:gd name="T31" fmla="*/ 36 h 72"/>
                <a:gd name="T32" fmla="*/ 5 w 69"/>
                <a:gd name="T33" fmla="*/ 32 h 72"/>
                <a:gd name="T34" fmla="*/ 9 w 69"/>
                <a:gd name="T35" fmla="*/ 32 h 72"/>
                <a:gd name="T36" fmla="*/ 22 w 69"/>
                <a:gd name="T37" fmla="*/ 36 h 72"/>
                <a:gd name="T38" fmla="*/ 13 w 69"/>
                <a:gd name="T39" fmla="*/ 18 h 72"/>
                <a:gd name="T40" fmla="*/ 13 w 69"/>
                <a:gd name="T41" fmla="*/ 0 h 72"/>
                <a:gd name="T42" fmla="*/ 17 w 69"/>
                <a:gd name="T43" fmla="*/ 7 h 72"/>
                <a:gd name="T44" fmla="*/ 22 w 69"/>
                <a:gd name="T45" fmla="*/ 18 h 72"/>
                <a:gd name="T46" fmla="*/ 22 w 69"/>
                <a:gd name="T47" fmla="*/ 36 h 72"/>
                <a:gd name="T48" fmla="*/ 35 w 69"/>
                <a:gd name="T49" fmla="*/ 4 h 72"/>
                <a:gd name="T50" fmla="*/ 43 w 69"/>
                <a:gd name="T51" fmla="*/ 0 h 72"/>
                <a:gd name="T52" fmla="*/ 43 w 69"/>
                <a:gd name="T53" fmla="*/ 4 h 72"/>
                <a:gd name="T54" fmla="*/ 43 w 69"/>
                <a:gd name="T55" fmla="*/ 14 h 72"/>
                <a:gd name="T56" fmla="*/ 30 w 69"/>
                <a:gd name="T57" fmla="*/ 22 h 72"/>
                <a:gd name="T58" fmla="*/ 22 w 69"/>
                <a:gd name="T59" fmla="*/ 32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2">
                  <a:moveTo>
                    <a:pt x="22" y="32"/>
                  </a:moveTo>
                  <a:lnTo>
                    <a:pt x="43" y="22"/>
                  </a:lnTo>
                  <a:lnTo>
                    <a:pt x="56" y="22"/>
                  </a:lnTo>
                  <a:lnTo>
                    <a:pt x="69" y="25"/>
                  </a:lnTo>
                  <a:lnTo>
                    <a:pt x="56" y="36"/>
                  </a:lnTo>
                  <a:lnTo>
                    <a:pt x="39" y="40"/>
                  </a:lnTo>
                  <a:lnTo>
                    <a:pt x="22" y="32"/>
                  </a:lnTo>
                  <a:lnTo>
                    <a:pt x="35" y="40"/>
                  </a:lnTo>
                  <a:lnTo>
                    <a:pt x="39" y="57"/>
                  </a:lnTo>
                  <a:lnTo>
                    <a:pt x="43" y="72"/>
                  </a:lnTo>
                  <a:lnTo>
                    <a:pt x="30" y="65"/>
                  </a:lnTo>
                  <a:lnTo>
                    <a:pt x="26" y="54"/>
                  </a:lnTo>
                  <a:lnTo>
                    <a:pt x="22" y="32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0" y="36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22" y="18"/>
                  </a:lnTo>
                  <a:lnTo>
                    <a:pt x="22" y="36"/>
                  </a:lnTo>
                  <a:lnTo>
                    <a:pt x="35" y="4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3" y="14"/>
                  </a:lnTo>
                  <a:lnTo>
                    <a:pt x="30" y="2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4" name="Freeform 53"/>
            <p:cNvSpPr>
              <a:spLocks/>
            </p:cNvSpPr>
            <p:nvPr/>
          </p:nvSpPr>
          <p:spPr bwMode="auto">
            <a:xfrm>
              <a:off x="1164" y="3557"/>
              <a:ext cx="90" cy="54"/>
            </a:xfrm>
            <a:custGeom>
              <a:avLst/>
              <a:gdLst>
                <a:gd name="T0" fmla="*/ 52 w 90"/>
                <a:gd name="T1" fmla="*/ 18 h 54"/>
                <a:gd name="T2" fmla="*/ 56 w 90"/>
                <a:gd name="T3" fmla="*/ 40 h 54"/>
                <a:gd name="T4" fmla="*/ 52 w 90"/>
                <a:gd name="T5" fmla="*/ 47 h 54"/>
                <a:gd name="T6" fmla="*/ 43 w 90"/>
                <a:gd name="T7" fmla="*/ 54 h 54"/>
                <a:gd name="T8" fmla="*/ 34 w 90"/>
                <a:gd name="T9" fmla="*/ 40 h 54"/>
                <a:gd name="T10" fmla="*/ 39 w 90"/>
                <a:gd name="T11" fmla="*/ 29 h 54"/>
                <a:gd name="T12" fmla="*/ 52 w 90"/>
                <a:gd name="T13" fmla="*/ 18 h 54"/>
                <a:gd name="T14" fmla="*/ 39 w 90"/>
                <a:gd name="T15" fmla="*/ 25 h 54"/>
                <a:gd name="T16" fmla="*/ 17 w 90"/>
                <a:gd name="T17" fmla="*/ 25 h 54"/>
                <a:gd name="T18" fmla="*/ 0 w 90"/>
                <a:gd name="T19" fmla="*/ 22 h 54"/>
                <a:gd name="T20" fmla="*/ 13 w 90"/>
                <a:gd name="T21" fmla="*/ 15 h 54"/>
                <a:gd name="T22" fmla="*/ 26 w 90"/>
                <a:gd name="T23" fmla="*/ 11 h 54"/>
                <a:gd name="T24" fmla="*/ 52 w 90"/>
                <a:gd name="T25" fmla="*/ 18 h 54"/>
                <a:gd name="T26" fmla="*/ 47 w 90"/>
                <a:gd name="T27" fmla="*/ 7 h 54"/>
                <a:gd name="T28" fmla="*/ 47 w 90"/>
                <a:gd name="T29" fmla="*/ 4 h 54"/>
                <a:gd name="T30" fmla="*/ 52 w 90"/>
                <a:gd name="T31" fmla="*/ 0 h 54"/>
                <a:gd name="T32" fmla="*/ 60 w 90"/>
                <a:gd name="T33" fmla="*/ 4 h 54"/>
                <a:gd name="T34" fmla="*/ 60 w 90"/>
                <a:gd name="T35" fmla="*/ 7 h 54"/>
                <a:gd name="T36" fmla="*/ 47 w 90"/>
                <a:gd name="T37" fmla="*/ 18 h 54"/>
                <a:gd name="T38" fmla="*/ 73 w 90"/>
                <a:gd name="T39" fmla="*/ 15 h 54"/>
                <a:gd name="T40" fmla="*/ 90 w 90"/>
                <a:gd name="T41" fmla="*/ 22 h 54"/>
                <a:gd name="T42" fmla="*/ 82 w 90"/>
                <a:gd name="T43" fmla="*/ 25 h 54"/>
                <a:gd name="T44" fmla="*/ 69 w 90"/>
                <a:gd name="T45" fmla="*/ 22 h 54"/>
                <a:gd name="T46" fmla="*/ 47 w 90"/>
                <a:gd name="T47" fmla="*/ 18 h 54"/>
                <a:gd name="T48" fmla="*/ 82 w 90"/>
                <a:gd name="T49" fmla="*/ 40 h 54"/>
                <a:gd name="T50" fmla="*/ 82 w 90"/>
                <a:gd name="T51" fmla="*/ 47 h 54"/>
                <a:gd name="T52" fmla="*/ 77 w 90"/>
                <a:gd name="T53" fmla="*/ 47 h 54"/>
                <a:gd name="T54" fmla="*/ 64 w 90"/>
                <a:gd name="T55" fmla="*/ 40 h 54"/>
                <a:gd name="T56" fmla="*/ 60 w 90"/>
                <a:gd name="T57" fmla="*/ 29 h 54"/>
                <a:gd name="T58" fmla="*/ 52 w 90"/>
                <a:gd name="T59" fmla="*/ 18 h 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54">
                  <a:moveTo>
                    <a:pt x="52" y="18"/>
                  </a:moveTo>
                  <a:lnTo>
                    <a:pt x="56" y="40"/>
                  </a:lnTo>
                  <a:lnTo>
                    <a:pt x="52" y="47"/>
                  </a:lnTo>
                  <a:lnTo>
                    <a:pt x="43" y="54"/>
                  </a:lnTo>
                  <a:lnTo>
                    <a:pt x="34" y="40"/>
                  </a:lnTo>
                  <a:lnTo>
                    <a:pt x="39" y="29"/>
                  </a:lnTo>
                  <a:lnTo>
                    <a:pt x="52" y="18"/>
                  </a:lnTo>
                  <a:lnTo>
                    <a:pt x="39" y="25"/>
                  </a:lnTo>
                  <a:lnTo>
                    <a:pt x="17" y="25"/>
                  </a:lnTo>
                  <a:lnTo>
                    <a:pt x="0" y="22"/>
                  </a:lnTo>
                  <a:lnTo>
                    <a:pt x="13" y="15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47" y="18"/>
                  </a:lnTo>
                  <a:lnTo>
                    <a:pt x="73" y="15"/>
                  </a:lnTo>
                  <a:lnTo>
                    <a:pt x="90" y="22"/>
                  </a:lnTo>
                  <a:lnTo>
                    <a:pt x="82" y="25"/>
                  </a:lnTo>
                  <a:lnTo>
                    <a:pt x="69" y="22"/>
                  </a:lnTo>
                  <a:lnTo>
                    <a:pt x="47" y="18"/>
                  </a:lnTo>
                  <a:lnTo>
                    <a:pt x="82" y="40"/>
                  </a:lnTo>
                  <a:lnTo>
                    <a:pt x="82" y="47"/>
                  </a:lnTo>
                  <a:lnTo>
                    <a:pt x="77" y="47"/>
                  </a:lnTo>
                  <a:lnTo>
                    <a:pt x="64" y="40"/>
                  </a:lnTo>
                  <a:lnTo>
                    <a:pt x="60" y="29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5" name="Freeform 54"/>
            <p:cNvSpPr>
              <a:spLocks/>
            </p:cNvSpPr>
            <p:nvPr/>
          </p:nvSpPr>
          <p:spPr bwMode="auto">
            <a:xfrm>
              <a:off x="1241" y="3471"/>
              <a:ext cx="65" cy="58"/>
            </a:xfrm>
            <a:custGeom>
              <a:avLst/>
              <a:gdLst>
                <a:gd name="T0" fmla="*/ 65 w 65"/>
                <a:gd name="T1" fmla="*/ 40 h 58"/>
                <a:gd name="T2" fmla="*/ 52 w 65"/>
                <a:gd name="T3" fmla="*/ 51 h 58"/>
                <a:gd name="T4" fmla="*/ 43 w 65"/>
                <a:gd name="T5" fmla="*/ 51 h 58"/>
                <a:gd name="T6" fmla="*/ 39 w 65"/>
                <a:gd name="T7" fmla="*/ 47 h 58"/>
                <a:gd name="T8" fmla="*/ 30 w 65"/>
                <a:gd name="T9" fmla="*/ 36 h 58"/>
                <a:gd name="T10" fmla="*/ 26 w 65"/>
                <a:gd name="T11" fmla="*/ 47 h 58"/>
                <a:gd name="T12" fmla="*/ 13 w 65"/>
                <a:gd name="T13" fmla="*/ 58 h 58"/>
                <a:gd name="T14" fmla="*/ 13 w 65"/>
                <a:gd name="T15" fmla="*/ 51 h 58"/>
                <a:gd name="T16" fmla="*/ 13 w 65"/>
                <a:gd name="T17" fmla="*/ 47 h 58"/>
                <a:gd name="T18" fmla="*/ 26 w 65"/>
                <a:gd name="T19" fmla="*/ 36 h 58"/>
                <a:gd name="T20" fmla="*/ 9 w 65"/>
                <a:gd name="T21" fmla="*/ 33 h 58"/>
                <a:gd name="T22" fmla="*/ 0 w 65"/>
                <a:gd name="T23" fmla="*/ 22 h 58"/>
                <a:gd name="T24" fmla="*/ 9 w 65"/>
                <a:gd name="T25" fmla="*/ 22 h 58"/>
                <a:gd name="T26" fmla="*/ 13 w 65"/>
                <a:gd name="T27" fmla="*/ 25 h 58"/>
                <a:gd name="T28" fmla="*/ 26 w 65"/>
                <a:gd name="T29" fmla="*/ 36 h 58"/>
                <a:gd name="T30" fmla="*/ 18 w 65"/>
                <a:gd name="T31" fmla="*/ 22 h 58"/>
                <a:gd name="T32" fmla="*/ 13 w 65"/>
                <a:gd name="T33" fmla="*/ 4 h 58"/>
                <a:gd name="T34" fmla="*/ 18 w 65"/>
                <a:gd name="T35" fmla="*/ 0 h 58"/>
                <a:gd name="T36" fmla="*/ 22 w 65"/>
                <a:gd name="T37" fmla="*/ 0 h 58"/>
                <a:gd name="T38" fmla="*/ 30 w 65"/>
                <a:gd name="T39" fmla="*/ 11 h 58"/>
                <a:gd name="T40" fmla="*/ 26 w 65"/>
                <a:gd name="T41" fmla="*/ 22 h 58"/>
                <a:gd name="T42" fmla="*/ 26 w 65"/>
                <a:gd name="T43" fmla="*/ 33 h 58"/>
                <a:gd name="T44" fmla="*/ 35 w 65"/>
                <a:gd name="T45" fmla="*/ 18 h 58"/>
                <a:gd name="T46" fmla="*/ 39 w 65"/>
                <a:gd name="T47" fmla="*/ 11 h 58"/>
                <a:gd name="T48" fmla="*/ 52 w 65"/>
                <a:gd name="T49" fmla="*/ 4 h 58"/>
                <a:gd name="T50" fmla="*/ 52 w 65"/>
                <a:gd name="T51" fmla="*/ 4 h 58"/>
                <a:gd name="T52" fmla="*/ 52 w 65"/>
                <a:gd name="T53" fmla="*/ 11 h 58"/>
                <a:gd name="T54" fmla="*/ 52 w 65"/>
                <a:gd name="T55" fmla="*/ 22 h 58"/>
                <a:gd name="T56" fmla="*/ 43 w 65"/>
                <a:gd name="T57" fmla="*/ 29 h 58"/>
                <a:gd name="T58" fmla="*/ 35 w 65"/>
                <a:gd name="T59" fmla="*/ 33 h 58"/>
                <a:gd name="T60" fmla="*/ 30 w 65"/>
                <a:gd name="T61" fmla="*/ 36 h 58"/>
                <a:gd name="T62" fmla="*/ 48 w 65"/>
                <a:gd name="T63" fmla="*/ 36 h 58"/>
                <a:gd name="T64" fmla="*/ 65 w 65"/>
                <a:gd name="T65" fmla="*/ 4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" h="58">
                  <a:moveTo>
                    <a:pt x="65" y="40"/>
                  </a:moveTo>
                  <a:lnTo>
                    <a:pt x="52" y="51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0" y="36"/>
                  </a:lnTo>
                  <a:lnTo>
                    <a:pt x="26" y="47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26" y="36"/>
                  </a:lnTo>
                  <a:lnTo>
                    <a:pt x="9" y="33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3" y="25"/>
                  </a:lnTo>
                  <a:lnTo>
                    <a:pt x="26" y="36"/>
                  </a:lnTo>
                  <a:lnTo>
                    <a:pt x="18" y="22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11"/>
                  </a:lnTo>
                  <a:lnTo>
                    <a:pt x="26" y="22"/>
                  </a:lnTo>
                  <a:lnTo>
                    <a:pt x="26" y="33"/>
                  </a:lnTo>
                  <a:lnTo>
                    <a:pt x="35" y="18"/>
                  </a:lnTo>
                  <a:lnTo>
                    <a:pt x="39" y="11"/>
                  </a:lnTo>
                  <a:lnTo>
                    <a:pt x="52" y="4"/>
                  </a:lnTo>
                  <a:lnTo>
                    <a:pt x="52" y="11"/>
                  </a:lnTo>
                  <a:lnTo>
                    <a:pt x="52" y="22"/>
                  </a:lnTo>
                  <a:lnTo>
                    <a:pt x="43" y="29"/>
                  </a:lnTo>
                  <a:lnTo>
                    <a:pt x="35" y="33"/>
                  </a:lnTo>
                  <a:lnTo>
                    <a:pt x="30" y="36"/>
                  </a:lnTo>
                  <a:lnTo>
                    <a:pt x="48" y="36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6" name="Freeform 55"/>
            <p:cNvSpPr>
              <a:spLocks/>
            </p:cNvSpPr>
            <p:nvPr/>
          </p:nvSpPr>
          <p:spPr bwMode="auto">
            <a:xfrm>
              <a:off x="1233" y="3522"/>
              <a:ext cx="68" cy="57"/>
            </a:xfrm>
            <a:custGeom>
              <a:avLst/>
              <a:gdLst>
                <a:gd name="T0" fmla="*/ 51 w 68"/>
                <a:gd name="T1" fmla="*/ 3 h 57"/>
                <a:gd name="T2" fmla="*/ 38 w 68"/>
                <a:gd name="T3" fmla="*/ 7 h 57"/>
                <a:gd name="T4" fmla="*/ 34 w 68"/>
                <a:gd name="T5" fmla="*/ 17 h 57"/>
                <a:gd name="T6" fmla="*/ 26 w 68"/>
                <a:gd name="T7" fmla="*/ 39 h 57"/>
                <a:gd name="T8" fmla="*/ 26 w 68"/>
                <a:gd name="T9" fmla="*/ 25 h 57"/>
                <a:gd name="T10" fmla="*/ 30 w 68"/>
                <a:gd name="T11" fmla="*/ 14 h 57"/>
                <a:gd name="T12" fmla="*/ 21 w 68"/>
                <a:gd name="T13" fmla="*/ 3 h 57"/>
                <a:gd name="T14" fmla="*/ 17 w 68"/>
                <a:gd name="T15" fmla="*/ 0 h 57"/>
                <a:gd name="T16" fmla="*/ 17 w 68"/>
                <a:gd name="T17" fmla="*/ 7 h 57"/>
                <a:gd name="T18" fmla="*/ 21 w 68"/>
                <a:gd name="T19" fmla="*/ 25 h 57"/>
                <a:gd name="T20" fmla="*/ 30 w 68"/>
                <a:gd name="T21" fmla="*/ 42 h 57"/>
                <a:gd name="T22" fmla="*/ 17 w 68"/>
                <a:gd name="T23" fmla="*/ 28 h 57"/>
                <a:gd name="T24" fmla="*/ 8 w 68"/>
                <a:gd name="T25" fmla="*/ 25 h 57"/>
                <a:gd name="T26" fmla="*/ 0 w 68"/>
                <a:gd name="T27" fmla="*/ 25 h 57"/>
                <a:gd name="T28" fmla="*/ 8 w 68"/>
                <a:gd name="T29" fmla="*/ 35 h 57"/>
                <a:gd name="T30" fmla="*/ 30 w 68"/>
                <a:gd name="T31" fmla="*/ 39 h 57"/>
                <a:gd name="T32" fmla="*/ 17 w 68"/>
                <a:gd name="T33" fmla="*/ 46 h 57"/>
                <a:gd name="T34" fmla="*/ 13 w 68"/>
                <a:gd name="T35" fmla="*/ 53 h 57"/>
                <a:gd name="T36" fmla="*/ 17 w 68"/>
                <a:gd name="T37" fmla="*/ 57 h 57"/>
                <a:gd name="T38" fmla="*/ 26 w 68"/>
                <a:gd name="T39" fmla="*/ 50 h 57"/>
                <a:gd name="T40" fmla="*/ 26 w 68"/>
                <a:gd name="T41" fmla="*/ 35 h 57"/>
                <a:gd name="T42" fmla="*/ 43 w 68"/>
                <a:gd name="T43" fmla="*/ 50 h 57"/>
                <a:gd name="T44" fmla="*/ 56 w 68"/>
                <a:gd name="T45" fmla="*/ 50 h 57"/>
                <a:gd name="T46" fmla="*/ 68 w 68"/>
                <a:gd name="T47" fmla="*/ 46 h 57"/>
                <a:gd name="T48" fmla="*/ 68 w 68"/>
                <a:gd name="T49" fmla="*/ 46 h 57"/>
                <a:gd name="T50" fmla="*/ 60 w 68"/>
                <a:gd name="T51" fmla="*/ 39 h 57"/>
                <a:gd name="T52" fmla="*/ 43 w 68"/>
                <a:gd name="T53" fmla="*/ 35 h 57"/>
                <a:gd name="T54" fmla="*/ 30 w 68"/>
                <a:gd name="T55" fmla="*/ 35 h 57"/>
                <a:gd name="T56" fmla="*/ 43 w 68"/>
                <a:gd name="T57" fmla="*/ 28 h 57"/>
                <a:gd name="T58" fmla="*/ 51 w 68"/>
                <a:gd name="T59" fmla="*/ 14 h 57"/>
                <a:gd name="T60" fmla="*/ 56 w 68"/>
                <a:gd name="T61" fmla="*/ 3 h 57"/>
                <a:gd name="T62" fmla="*/ 51 w 68"/>
                <a:gd name="T63" fmla="*/ 3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57">
                  <a:moveTo>
                    <a:pt x="51" y="3"/>
                  </a:moveTo>
                  <a:lnTo>
                    <a:pt x="38" y="7"/>
                  </a:lnTo>
                  <a:lnTo>
                    <a:pt x="34" y="17"/>
                  </a:lnTo>
                  <a:lnTo>
                    <a:pt x="26" y="39"/>
                  </a:lnTo>
                  <a:lnTo>
                    <a:pt x="26" y="25"/>
                  </a:lnTo>
                  <a:lnTo>
                    <a:pt x="30" y="14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1" y="25"/>
                  </a:lnTo>
                  <a:lnTo>
                    <a:pt x="30" y="42"/>
                  </a:lnTo>
                  <a:lnTo>
                    <a:pt x="17" y="28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8" y="35"/>
                  </a:lnTo>
                  <a:lnTo>
                    <a:pt x="30" y="39"/>
                  </a:lnTo>
                  <a:lnTo>
                    <a:pt x="17" y="46"/>
                  </a:lnTo>
                  <a:lnTo>
                    <a:pt x="13" y="53"/>
                  </a:lnTo>
                  <a:lnTo>
                    <a:pt x="17" y="57"/>
                  </a:lnTo>
                  <a:lnTo>
                    <a:pt x="26" y="50"/>
                  </a:lnTo>
                  <a:lnTo>
                    <a:pt x="26" y="35"/>
                  </a:lnTo>
                  <a:lnTo>
                    <a:pt x="43" y="50"/>
                  </a:lnTo>
                  <a:lnTo>
                    <a:pt x="56" y="50"/>
                  </a:lnTo>
                  <a:lnTo>
                    <a:pt x="68" y="46"/>
                  </a:lnTo>
                  <a:lnTo>
                    <a:pt x="60" y="39"/>
                  </a:lnTo>
                  <a:lnTo>
                    <a:pt x="43" y="35"/>
                  </a:lnTo>
                  <a:lnTo>
                    <a:pt x="30" y="35"/>
                  </a:lnTo>
                  <a:lnTo>
                    <a:pt x="43" y="28"/>
                  </a:lnTo>
                  <a:lnTo>
                    <a:pt x="51" y="14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7" name="Freeform 56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30 w 30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8" name="Freeform 57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9" name="Freeform 58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w 39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0" name="Freeform 59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1" name="Freeform 60"/>
            <p:cNvSpPr>
              <a:spLocks/>
            </p:cNvSpPr>
            <p:nvPr/>
          </p:nvSpPr>
          <p:spPr bwMode="auto">
            <a:xfrm>
              <a:off x="1301" y="3486"/>
              <a:ext cx="82" cy="61"/>
            </a:xfrm>
            <a:custGeom>
              <a:avLst/>
              <a:gdLst>
                <a:gd name="T0" fmla="*/ 26 w 82"/>
                <a:gd name="T1" fmla="*/ 25 h 61"/>
                <a:gd name="T2" fmla="*/ 56 w 82"/>
                <a:gd name="T3" fmla="*/ 21 h 61"/>
                <a:gd name="T4" fmla="*/ 69 w 82"/>
                <a:gd name="T5" fmla="*/ 21 h 61"/>
                <a:gd name="T6" fmla="*/ 82 w 82"/>
                <a:gd name="T7" fmla="*/ 28 h 61"/>
                <a:gd name="T8" fmla="*/ 65 w 82"/>
                <a:gd name="T9" fmla="*/ 32 h 61"/>
                <a:gd name="T10" fmla="*/ 43 w 82"/>
                <a:gd name="T11" fmla="*/ 36 h 61"/>
                <a:gd name="T12" fmla="*/ 31 w 82"/>
                <a:gd name="T13" fmla="*/ 28 h 61"/>
                <a:gd name="T14" fmla="*/ 39 w 82"/>
                <a:gd name="T15" fmla="*/ 32 h 61"/>
                <a:gd name="T16" fmla="*/ 43 w 82"/>
                <a:gd name="T17" fmla="*/ 46 h 61"/>
                <a:gd name="T18" fmla="*/ 39 w 82"/>
                <a:gd name="T19" fmla="*/ 61 h 61"/>
                <a:gd name="T20" fmla="*/ 26 w 82"/>
                <a:gd name="T21" fmla="*/ 53 h 61"/>
                <a:gd name="T22" fmla="*/ 22 w 82"/>
                <a:gd name="T23" fmla="*/ 46 h 61"/>
                <a:gd name="T24" fmla="*/ 31 w 82"/>
                <a:gd name="T25" fmla="*/ 25 h 61"/>
                <a:gd name="T26" fmla="*/ 13 w 82"/>
                <a:gd name="T27" fmla="*/ 32 h 61"/>
                <a:gd name="T28" fmla="*/ 0 w 82"/>
                <a:gd name="T29" fmla="*/ 28 h 61"/>
                <a:gd name="T30" fmla="*/ 5 w 82"/>
                <a:gd name="T31" fmla="*/ 25 h 61"/>
                <a:gd name="T32" fmla="*/ 13 w 82"/>
                <a:gd name="T33" fmla="*/ 25 h 61"/>
                <a:gd name="T34" fmla="*/ 26 w 82"/>
                <a:gd name="T35" fmla="*/ 28 h 61"/>
                <a:gd name="T36" fmla="*/ 22 w 82"/>
                <a:gd name="T37" fmla="*/ 14 h 61"/>
                <a:gd name="T38" fmla="*/ 22 w 82"/>
                <a:gd name="T39" fmla="*/ 7 h 61"/>
                <a:gd name="T40" fmla="*/ 26 w 82"/>
                <a:gd name="T41" fmla="*/ 0 h 61"/>
                <a:gd name="T42" fmla="*/ 31 w 82"/>
                <a:gd name="T43" fmla="*/ 7 h 61"/>
                <a:gd name="T44" fmla="*/ 31 w 82"/>
                <a:gd name="T45" fmla="*/ 14 h 61"/>
                <a:gd name="T46" fmla="*/ 26 w 82"/>
                <a:gd name="T47" fmla="*/ 28 h 61"/>
                <a:gd name="T48" fmla="*/ 52 w 82"/>
                <a:gd name="T49" fmla="*/ 3 h 61"/>
                <a:gd name="T50" fmla="*/ 61 w 82"/>
                <a:gd name="T51" fmla="*/ 0 h 61"/>
                <a:gd name="T52" fmla="*/ 65 w 82"/>
                <a:gd name="T53" fmla="*/ 3 h 61"/>
                <a:gd name="T54" fmla="*/ 56 w 82"/>
                <a:gd name="T55" fmla="*/ 14 h 61"/>
                <a:gd name="T56" fmla="*/ 43 w 82"/>
                <a:gd name="T57" fmla="*/ 21 h 61"/>
                <a:gd name="T58" fmla="*/ 26 w 82"/>
                <a:gd name="T59" fmla="*/ 25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61">
                  <a:moveTo>
                    <a:pt x="26" y="25"/>
                  </a:moveTo>
                  <a:lnTo>
                    <a:pt x="56" y="21"/>
                  </a:lnTo>
                  <a:lnTo>
                    <a:pt x="69" y="21"/>
                  </a:lnTo>
                  <a:lnTo>
                    <a:pt x="82" y="28"/>
                  </a:lnTo>
                  <a:lnTo>
                    <a:pt x="65" y="32"/>
                  </a:lnTo>
                  <a:lnTo>
                    <a:pt x="43" y="36"/>
                  </a:lnTo>
                  <a:lnTo>
                    <a:pt x="31" y="28"/>
                  </a:lnTo>
                  <a:lnTo>
                    <a:pt x="39" y="32"/>
                  </a:lnTo>
                  <a:lnTo>
                    <a:pt x="43" y="46"/>
                  </a:lnTo>
                  <a:lnTo>
                    <a:pt x="39" y="61"/>
                  </a:lnTo>
                  <a:lnTo>
                    <a:pt x="26" y="53"/>
                  </a:lnTo>
                  <a:lnTo>
                    <a:pt x="22" y="46"/>
                  </a:lnTo>
                  <a:lnTo>
                    <a:pt x="31" y="25"/>
                  </a:lnTo>
                  <a:lnTo>
                    <a:pt x="13" y="32"/>
                  </a:lnTo>
                  <a:lnTo>
                    <a:pt x="0" y="28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1" y="7"/>
                  </a:lnTo>
                  <a:lnTo>
                    <a:pt x="31" y="14"/>
                  </a:lnTo>
                  <a:lnTo>
                    <a:pt x="26" y="28"/>
                  </a:lnTo>
                  <a:lnTo>
                    <a:pt x="52" y="3"/>
                  </a:lnTo>
                  <a:lnTo>
                    <a:pt x="61" y="0"/>
                  </a:lnTo>
                  <a:lnTo>
                    <a:pt x="65" y="3"/>
                  </a:lnTo>
                  <a:lnTo>
                    <a:pt x="56" y="14"/>
                  </a:lnTo>
                  <a:lnTo>
                    <a:pt x="43" y="21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2" name="Freeform 61"/>
            <p:cNvSpPr>
              <a:spLocks/>
            </p:cNvSpPr>
            <p:nvPr/>
          </p:nvSpPr>
          <p:spPr bwMode="auto">
            <a:xfrm>
              <a:off x="1310" y="3539"/>
              <a:ext cx="73" cy="68"/>
            </a:xfrm>
            <a:custGeom>
              <a:avLst/>
              <a:gdLst>
                <a:gd name="T0" fmla="*/ 26 w 73"/>
                <a:gd name="T1" fmla="*/ 40 h 68"/>
                <a:gd name="T2" fmla="*/ 43 w 73"/>
                <a:gd name="T3" fmla="*/ 22 h 68"/>
                <a:gd name="T4" fmla="*/ 56 w 73"/>
                <a:gd name="T5" fmla="*/ 15 h 68"/>
                <a:gd name="T6" fmla="*/ 73 w 73"/>
                <a:gd name="T7" fmla="*/ 15 h 68"/>
                <a:gd name="T8" fmla="*/ 64 w 73"/>
                <a:gd name="T9" fmla="*/ 29 h 68"/>
                <a:gd name="T10" fmla="*/ 47 w 73"/>
                <a:gd name="T11" fmla="*/ 40 h 68"/>
                <a:gd name="T12" fmla="*/ 26 w 73"/>
                <a:gd name="T13" fmla="*/ 40 h 68"/>
                <a:gd name="T14" fmla="*/ 39 w 73"/>
                <a:gd name="T15" fmla="*/ 43 h 68"/>
                <a:gd name="T16" fmla="*/ 52 w 73"/>
                <a:gd name="T17" fmla="*/ 54 h 68"/>
                <a:gd name="T18" fmla="*/ 60 w 73"/>
                <a:gd name="T19" fmla="*/ 68 h 68"/>
                <a:gd name="T20" fmla="*/ 43 w 73"/>
                <a:gd name="T21" fmla="*/ 65 h 68"/>
                <a:gd name="T22" fmla="*/ 34 w 73"/>
                <a:gd name="T23" fmla="*/ 61 h 68"/>
                <a:gd name="T24" fmla="*/ 26 w 73"/>
                <a:gd name="T25" fmla="*/ 40 h 68"/>
                <a:gd name="T26" fmla="*/ 17 w 73"/>
                <a:gd name="T27" fmla="*/ 54 h 68"/>
                <a:gd name="T28" fmla="*/ 0 w 73"/>
                <a:gd name="T29" fmla="*/ 58 h 68"/>
                <a:gd name="T30" fmla="*/ 0 w 73"/>
                <a:gd name="T31" fmla="*/ 51 h 68"/>
                <a:gd name="T32" fmla="*/ 9 w 73"/>
                <a:gd name="T33" fmla="*/ 47 h 68"/>
                <a:gd name="T34" fmla="*/ 26 w 73"/>
                <a:gd name="T35" fmla="*/ 43 h 68"/>
                <a:gd name="T36" fmla="*/ 9 w 73"/>
                <a:gd name="T37" fmla="*/ 33 h 68"/>
                <a:gd name="T38" fmla="*/ 0 w 73"/>
                <a:gd name="T39" fmla="*/ 25 h 68"/>
                <a:gd name="T40" fmla="*/ 0 w 73"/>
                <a:gd name="T41" fmla="*/ 18 h 68"/>
                <a:gd name="T42" fmla="*/ 13 w 73"/>
                <a:gd name="T43" fmla="*/ 22 h 68"/>
                <a:gd name="T44" fmla="*/ 17 w 73"/>
                <a:gd name="T45" fmla="*/ 29 h 68"/>
                <a:gd name="T46" fmla="*/ 26 w 73"/>
                <a:gd name="T47" fmla="*/ 47 h 68"/>
                <a:gd name="T48" fmla="*/ 26 w 73"/>
                <a:gd name="T49" fmla="*/ 25 h 68"/>
                <a:gd name="T50" fmla="*/ 30 w 73"/>
                <a:gd name="T51" fmla="*/ 8 h 68"/>
                <a:gd name="T52" fmla="*/ 34 w 73"/>
                <a:gd name="T53" fmla="*/ 0 h 68"/>
                <a:gd name="T54" fmla="*/ 39 w 73"/>
                <a:gd name="T55" fmla="*/ 4 h 68"/>
                <a:gd name="T56" fmla="*/ 39 w 73"/>
                <a:gd name="T57" fmla="*/ 18 h 68"/>
                <a:gd name="T58" fmla="*/ 30 w 73"/>
                <a:gd name="T59" fmla="*/ 29 h 68"/>
                <a:gd name="T60" fmla="*/ 26 w 73"/>
                <a:gd name="T61" fmla="*/ 40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8">
                  <a:moveTo>
                    <a:pt x="26" y="40"/>
                  </a:moveTo>
                  <a:lnTo>
                    <a:pt x="43" y="22"/>
                  </a:lnTo>
                  <a:lnTo>
                    <a:pt x="56" y="15"/>
                  </a:lnTo>
                  <a:lnTo>
                    <a:pt x="73" y="15"/>
                  </a:lnTo>
                  <a:lnTo>
                    <a:pt x="64" y="29"/>
                  </a:lnTo>
                  <a:lnTo>
                    <a:pt x="47" y="40"/>
                  </a:lnTo>
                  <a:lnTo>
                    <a:pt x="26" y="40"/>
                  </a:lnTo>
                  <a:lnTo>
                    <a:pt x="39" y="43"/>
                  </a:lnTo>
                  <a:lnTo>
                    <a:pt x="52" y="54"/>
                  </a:lnTo>
                  <a:lnTo>
                    <a:pt x="60" y="68"/>
                  </a:lnTo>
                  <a:lnTo>
                    <a:pt x="43" y="65"/>
                  </a:lnTo>
                  <a:lnTo>
                    <a:pt x="34" y="61"/>
                  </a:lnTo>
                  <a:lnTo>
                    <a:pt x="26" y="40"/>
                  </a:lnTo>
                  <a:lnTo>
                    <a:pt x="17" y="54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9" y="47"/>
                  </a:lnTo>
                  <a:lnTo>
                    <a:pt x="26" y="43"/>
                  </a:lnTo>
                  <a:lnTo>
                    <a:pt x="9" y="33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3" y="22"/>
                  </a:lnTo>
                  <a:lnTo>
                    <a:pt x="17" y="29"/>
                  </a:lnTo>
                  <a:lnTo>
                    <a:pt x="26" y="47"/>
                  </a:lnTo>
                  <a:lnTo>
                    <a:pt x="26" y="2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3" name="Freeform 62"/>
            <p:cNvSpPr>
              <a:spLocks/>
            </p:cNvSpPr>
            <p:nvPr/>
          </p:nvSpPr>
          <p:spPr bwMode="auto">
            <a:xfrm>
              <a:off x="3239" y="3579"/>
              <a:ext cx="794" cy="247"/>
            </a:xfrm>
            <a:custGeom>
              <a:avLst/>
              <a:gdLst>
                <a:gd name="T0" fmla="*/ 0 w 794"/>
                <a:gd name="T1" fmla="*/ 0 h 247"/>
                <a:gd name="T2" fmla="*/ 210 w 794"/>
                <a:gd name="T3" fmla="*/ 79 h 247"/>
                <a:gd name="T4" fmla="*/ 429 w 794"/>
                <a:gd name="T5" fmla="*/ 157 h 247"/>
                <a:gd name="T6" fmla="*/ 528 w 794"/>
                <a:gd name="T7" fmla="*/ 190 h 247"/>
                <a:gd name="T8" fmla="*/ 627 w 794"/>
                <a:gd name="T9" fmla="*/ 211 h 247"/>
                <a:gd name="T10" fmla="*/ 717 w 794"/>
                <a:gd name="T11" fmla="*/ 233 h 247"/>
                <a:gd name="T12" fmla="*/ 794 w 794"/>
                <a:gd name="T13" fmla="*/ 240 h 247"/>
                <a:gd name="T14" fmla="*/ 790 w 794"/>
                <a:gd name="T15" fmla="*/ 247 h 247"/>
                <a:gd name="T16" fmla="*/ 747 w 794"/>
                <a:gd name="T17" fmla="*/ 240 h 247"/>
                <a:gd name="T18" fmla="*/ 708 w 794"/>
                <a:gd name="T19" fmla="*/ 233 h 247"/>
                <a:gd name="T20" fmla="*/ 683 w 794"/>
                <a:gd name="T21" fmla="*/ 229 h 247"/>
                <a:gd name="T22" fmla="*/ 657 w 794"/>
                <a:gd name="T23" fmla="*/ 225 h 247"/>
                <a:gd name="T24" fmla="*/ 622 w 794"/>
                <a:gd name="T25" fmla="*/ 218 h 247"/>
                <a:gd name="T26" fmla="*/ 597 w 794"/>
                <a:gd name="T27" fmla="*/ 211 h 247"/>
                <a:gd name="T28" fmla="*/ 378 w 794"/>
                <a:gd name="T29" fmla="*/ 147 h 247"/>
                <a:gd name="T30" fmla="*/ 275 w 794"/>
                <a:gd name="T31" fmla="*/ 111 h 247"/>
                <a:gd name="T32" fmla="*/ 184 w 794"/>
                <a:gd name="T33" fmla="*/ 79 h 247"/>
                <a:gd name="T34" fmla="*/ 107 w 794"/>
                <a:gd name="T35" fmla="*/ 50 h 247"/>
                <a:gd name="T36" fmla="*/ 77 w 794"/>
                <a:gd name="T37" fmla="*/ 36 h 247"/>
                <a:gd name="T38" fmla="*/ 47 w 794"/>
                <a:gd name="T39" fmla="*/ 25 h 247"/>
                <a:gd name="T40" fmla="*/ 25 w 794"/>
                <a:gd name="T41" fmla="*/ 14 h 247"/>
                <a:gd name="T42" fmla="*/ 13 w 794"/>
                <a:gd name="T43" fmla="*/ 7 h 247"/>
                <a:gd name="T44" fmla="*/ 0 w 794"/>
                <a:gd name="T45" fmla="*/ 3 h 247"/>
                <a:gd name="T46" fmla="*/ 0 w 794"/>
                <a:gd name="T47" fmla="*/ 3 h 247"/>
                <a:gd name="T48" fmla="*/ 0 w 794"/>
                <a:gd name="T49" fmla="*/ 0 h 2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4" h="247">
                  <a:moveTo>
                    <a:pt x="0" y="0"/>
                  </a:moveTo>
                  <a:lnTo>
                    <a:pt x="210" y="79"/>
                  </a:lnTo>
                  <a:lnTo>
                    <a:pt x="429" y="157"/>
                  </a:lnTo>
                  <a:lnTo>
                    <a:pt x="528" y="190"/>
                  </a:lnTo>
                  <a:lnTo>
                    <a:pt x="627" y="211"/>
                  </a:lnTo>
                  <a:lnTo>
                    <a:pt x="717" y="233"/>
                  </a:lnTo>
                  <a:lnTo>
                    <a:pt x="794" y="240"/>
                  </a:lnTo>
                  <a:lnTo>
                    <a:pt x="790" y="247"/>
                  </a:lnTo>
                  <a:lnTo>
                    <a:pt x="747" y="240"/>
                  </a:lnTo>
                  <a:lnTo>
                    <a:pt x="708" y="233"/>
                  </a:lnTo>
                  <a:lnTo>
                    <a:pt x="683" y="229"/>
                  </a:lnTo>
                  <a:lnTo>
                    <a:pt x="657" y="225"/>
                  </a:lnTo>
                  <a:lnTo>
                    <a:pt x="622" y="218"/>
                  </a:lnTo>
                  <a:lnTo>
                    <a:pt x="597" y="211"/>
                  </a:lnTo>
                  <a:lnTo>
                    <a:pt x="378" y="147"/>
                  </a:lnTo>
                  <a:lnTo>
                    <a:pt x="275" y="111"/>
                  </a:lnTo>
                  <a:lnTo>
                    <a:pt x="184" y="79"/>
                  </a:lnTo>
                  <a:lnTo>
                    <a:pt x="107" y="50"/>
                  </a:lnTo>
                  <a:lnTo>
                    <a:pt x="77" y="36"/>
                  </a:lnTo>
                  <a:lnTo>
                    <a:pt x="47" y="25"/>
                  </a:lnTo>
                  <a:lnTo>
                    <a:pt x="25" y="14"/>
                  </a:lnTo>
                  <a:lnTo>
                    <a:pt x="1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4" name="Freeform 63"/>
            <p:cNvSpPr>
              <a:spLocks/>
            </p:cNvSpPr>
            <p:nvPr/>
          </p:nvSpPr>
          <p:spPr bwMode="auto">
            <a:xfrm>
              <a:off x="3191" y="3536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1 h 68"/>
                <a:gd name="T6" fmla="*/ 43 w 78"/>
                <a:gd name="T7" fmla="*/ 0 h 68"/>
                <a:gd name="T8" fmla="*/ 48 w 78"/>
                <a:gd name="T9" fmla="*/ 18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5 w 78"/>
                <a:gd name="T17" fmla="*/ 39 h 68"/>
                <a:gd name="T18" fmla="*/ 78 w 78"/>
                <a:gd name="T19" fmla="*/ 43 h 68"/>
                <a:gd name="T20" fmla="*/ 65 w 78"/>
                <a:gd name="T21" fmla="*/ 50 h 68"/>
                <a:gd name="T22" fmla="*/ 56 w 78"/>
                <a:gd name="T23" fmla="*/ 54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4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50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13 w 78"/>
                <a:gd name="T49" fmla="*/ 14 h 68"/>
                <a:gd name="T50" fmla="*/ 18 w 78"/>
                <a:gd name="T51" fmla="*/ 14 h 68"/>
                <a:gd name="T52" fmla="*/ 26 w 78"/>
                <a:gd name="T53" fmla="*/ 21 h 68"/>
                <a:gd name="T54" fmla="*/ 30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1"/>
                  </a:lnTo>
                  <a:lnTo>
                    <a:pt x="43" y="0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5" y="39"/>
                  </a:lnTo>
                  <a:lnTo>
                    <a:pt x="78" y="43"/>
                  </a:lnTo>
                  <a:lnTo>
                    <a:pt x="65" y="50"/>
                  </a:lnTo>
                  <a:lnTo>
                    <a:pt x="56" y="54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4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50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26" y="21"/>
                  </a:lnTo>
                  <a:lnTo>
                    <a:pt x="30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5" name="Freeform 64"/>
            <p:cNvSpPr>
              <a:spLocks/>
            </p:cNvSpPr>
            <p:nvPr/>
          </p:nvSpPr>
          <p:spPr bwMode="auto">
            <a:xfrm>
              <a:off x="3264" y="3547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0 h 68"/>
                <a:gd name="T6" fmla="*/ 43 w 78"/>
                <a:gd name="T7" fmla="*/ 0 h 68"/>
                <a:gd name="T8" fmla="*/ 48 w 78"/>
                <a:gd name="T9" fmla="*/ 17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1 w 78"/>
                <a:gd name="T17" fmla="*/ 35 h 68"/>
                <a:gd name="T18" fmla="*/ 78 w 78"/>
                <a:gd name="T19" fmla="*/ 39 h 68"/>
                <a:gd name="T20" fmla="*/ 65 w 78"/>
                <a:gd name="T21" fmla="*/ 50 h 68"/>
                <a:gd name="T22" fmla="*/ 56 w 78"/>
                <a:gd name="T23" fmla="*/ 50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0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46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9 w 78"/>
                <a:gd name="T49" fmla="*/ 14 h 68"/>
                <a:gd name="T50" fmla="*/ 13 w 78"/>
                <a:gd name="T51" fmla="*/ 14 h 68"/>
                <a:gd name="T52" fmla="*/ 26 w 78"/>
                <a:gd name="T53" fmla="*/ 21 h 68"/>
                <a:gd name="T54" fmla="*/ 26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0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1" y="35"/>
                  </a:lnTo>
                  <a:lnTo>
                    <a:pt x="78" y="39"/>
                  </a:lnTo>
                  <a:lnTo>
                    <a:pt x="65" y="50"/>
                  </a:lnTo>
                  <a:lnTo>
                    <a:pt x="56" y="50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0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46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26" y="21"/>
                  </a:lnTo>
                  <a:lnTo>
                    <a:pt x="26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6" name="Freeform 65"/>
            <p:cNvSpPr>
              <a:spLocks/>
            </p:cNvSpPr>
            <p:nvPr/>
          </p:nvSpPr>
          <p:spPr bwMode="auto">
            <a:xfrm>
              <a:off x="3234" y="3607"/>
              <a:ext cx="69" cy="58"/>
            </a:xfrm>
            <a:custGeom>
              <a:avLst/>
              <a:gdLst>
                <a:gd name="T0" fmla="*/ 43 w 69"/>
                <a:gd name="T1" fmla="*/ 33 h 58"/>
                <a:gd name="T2" fmla="*/ 18 w 69"/>
                <a:gd name="T3" fmla="*/ 26 h 58"/>
                <a:gd name="T4" fmla="*/ 9 w 69"/>
                <a:gd name="T5" fmla="*/ 18 h 58"/>
                <a:gd name="T6" fmla="*/ 5 w 69"/>
                <a:gd name="T7" fmla="*/ 8 h 58"/>
                <a:gd name="T8" fmla="*/ 22 w 69"/>
                <a:gd name="T9" fmla="*/ 11 h 58"/>
                <a:gd name="T10" fmla="*/ 39 w 69"/>
                <a:gd name="T11" fmla="*/ 18 h 58"/>
                <a:gd name="T12" fmla="*/ 43 w 69"/>
                <a:gd name="T13" fmla="*/ 33 h 58"/>
                <a:gd name="T14" fmla="*/ 43 w 69"/>
                <a:gd name="T15" fmla="*/ 22 h 58"/>
                <a:gd name="T16" fmla="*/ 48 w 69"/>
                <a:gd name="T17" fmla="*/ 8 h 58"/>
                <a:gd name="T18" fmla="*/ 60 w 69"/>
                <a:gd name="T19" fmla="*/ 0 h 58"/>
                <a:gd name="T20" fmla="*/ 65 w 69"/>
                <a:gd name="T21" fmla="*/ 11 h 58"/>
                <a:gd name="T22" fmla="*/ 65 w 69"/>
                <a:gd name="T23" fmla="*/ 18 h 58"/>
                <a:gd name="T24" fmla="*/ 43 w 69"/>
                <a:gd name="T25" fmla="*/ 33 h 58"/>
                <a:gd name="T26" fmla="*/ 60 w 69"/>
                <a:gd name="T27" fmla="*/ 36 h 58"/>
                <a:gd name="T28" fmla="*/ 69 w 69"/>
                <a:gd name="T29" fmla="*/ 43 h 58"/>
                <a:gd name="T30" fmla="*/ 65 w 69"/>
                <a:gd name="T31" fmla="*/ 47 h 58"/>
                <a:gd name="T32" fmla="*/ 56 w 69"/>
                <a:gd name="T33" fmla="*/ 43 h 58"/>
                <a:gd name="T34" fmla="*/ 48 w 69"/>
                <a:gd name="T35" fmla="*/ 33 h 58"/>
                <a:gd name="T36" fmla="*/ 43 w 69"/>
                <a:gd name="T37" fmla="*/ 47 h 58"/>
                <a:gd name="T38" fmla="*/ 30 w 69"/>
                <a:gd name="T39" fmla="*/ 58 h 58"/>
                <a:gd name="T40" fmla="*/ 30 w 69"/>
                <a:gd name="T41" fmla="*/ 47 h 58"/>
                <a:gd name="T42" fmla="*/ 35 w 69"/>
                <a:gd name="T43" fmla="*/ 43 h 58"/>
                <a:gd name="T44" fmla="*/ 52 w 69"/>
                <a:gd name="T45" fmla="*/ 33 h 58"/>
                <a:gd name="T46" fmla="*/ 9 w 69"/>
                <a:gd name="T47" fmla="*/ 43 h 58"/>
                <a:gd name="T48" fmla="*/ 0 w 69"/>
                <a:gd name="T49" fmla="*/ 36 h 58"/>
                <a:gd name="T50" fmla="*/ 5 w 69"/>
                <a:gd name="T51" fmla="*/ 36 h 58"/>
                <a:gd name="T52" fmla="*/ 18 w 69"/>
                <a:gd name="T53" fmla="*/ 29 h 58"/>
                <a:gd name="T54" fmla="*/ 30 w 69"/>
                <a:gd name="T55" fmla="*/ 33 h 58"/>
                <a:gd name="T56" fmla="*/ 43 w 69"/>
                <a:gd name="T57" fmla="*/ 33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9" h="58">
                  <a:moveTo>
                    <a:pt x="43" y="33"/>
                  </a:moveTo>
                  <a:lnTo>
                    <a:pt x="18" y="26"/>
                  </a:lnTo>
                  <a:lnTo>
                    <a:pt x="9" y="18"/>
                  </a:lnTo>
                  <a:lnTo>
                    <a:pt x="5" y="8"/>
                  </a:lnTo>
                  <a:lnTo>
                    <a:pt x="22" y="11"/>
                  </a:lnTo>
                  <a:lnTo>
                    <a:pt x="39" y="18"/>
                  </a:lnTo>
                  <a:lnTo>
                    <a:pt x="43" y="33"/>
                  </a:lnTo>
                  <a:lnTo>
                    <a:pt x="43" y="22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65" y="11"/>
                  </a:lnTo>
                  <a:lnTo>
                    <a:pt x="65" y="18"/>
                  </a:lnTo>
                  <a:lnTo>
                    <a:pt x="43" y="33"/>
                  </a:lnTo>
                  <a:lnTo>
                    <a:pt x="60" y="36"/>
                  </a:lnTo>
                  <a:lnTo>
                    <a:pt x="69" y="43"/>
                  </a:lnTo>
                  <a:lnTo>
                    <a:pt x="65" y="47"/>
                  </a:lnTo>
                  <a:lnTo>
                    <a:pt x="56" y="43"/>
                  </a:lnTo>
                  <a:lnTo>
                    <a:pt x="48" y="33"/>
                  </a:lnTo>
                  <a:lnTo>
                    <a:pt x="43" y="47"/>
                  </a:lnTo>
                  <a:lnTo>
                    <a:pt x="30" y="58"/>
                  </a:lnTo>
                  <a:lnTo>
                    <a:pt x="30" y="47"/>
                  </a:lnTo>
                  <a:lnTo>
                    <a:pt x="35" y="43"/>
                  </a:lnTo>
                  <a:lnTo>
                    <a:pt x="52" y="33"/>
                  </a:lnTo>
                  <a:lnTo>
                    <a:pt x="9" y="43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18" y="29"/>
                  </a:lnTo>
                  <a:lnTo>
                    <a:pt x="30" y="33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7" name="Freeform 66"/>
            <p:cNvSpPr>
              <a:spLocks/>
            </p:cNvSpPr>
            <p:nvPr/>
          </p:nvSpPr>
          <p:spPr bwMode="auto">
            <a:xfrm>
              <a:off x="3325" y="3582"/>
              <a:ext cx="73" cy="65"/>
            </a:xfrm>
            <a:custGeom>
              <a:avLst/>
              <a:gdLst>
                <a:gd name="T0" fmla="*/ 25 w 73"/>
                <a:gd name="T1" fmla="*/ 33 h 65"/>
                <a:gd name="T2" fmla="*/ 47 w 73"/>
                <a:gd name="T3" fmla="*/ 22 h 65"/>
                <a:gd name="T4" fmla="*/ 60 w 73"/>
                <a:gd name="T5" fmla="*/ 18 h 65"/>
                <a:gd name="T6" fmla="*/ 73 w 73"/>
                <a:gd name="T7" fmla="*/ 18 h 65"/>
                <a:gd name="T8" fmla="*/ 60 w 73"/>
                <a:gd name="T9" fmla="*/ 33 h 65"/>
                <a:gd name="T10" fmla="*/ 43 w 73"/>
                <a:gd name="T11" fmla="*/ 36 h 65"/>
                <a:gd name="T12" fmla="*/ 25 w 73"/>
                <a:gd name="T13" fmla="*/ 36 h 65"/>
                <a:gd name="T14" fmla="*/ 38 w 73"/>
                <a:gd name="T15" fmla="*/ 40 h 65"/>
                <a:gd name="T16" fmla="*/ 47 w 73"/>
                <a:gd name="T17" fmla="*/ 51 h 65"/>
                <a:gd name="T18" fmla="*/ 51 w 73"/>
                <a:gd name="T19" fmla="*/ 65 h 65"/>
                <a:gd name="T20" fmla="*/ 34 w 73"/>
                <a:gd name="T21" fmla="*/ 61 h 65"/>
                <a:gd name="T22" fmla="*/ 30 w 73"/>
                <a:gd name="T23" fmla="*/ 54 h 65"/>
                <a:gd name="T24" fmla="*/ 25 w 73"/>
                <a:gd name="T25" fmla="*/ 33 h 65"/>
                <a:gd name="T26" fmla="*/ 12 w 73"/>
                <a:gd name="T27" fmla="*/ 43 h 65"/>
                <a:gd name="T28" fmla="*/ 0 w 73"/>
                <a:gd name="T29" fmla="*/ 43 h 65"/>
                <a:gd name="T30" fmla="*/ 4 w 73"/>
                <a:gd name="T31" fmla="*/ 40 h 65"/>
                <a:gd name="T32" fmla="*/ 8 w 73"/>
                <a:gd name="T33" fmla="*/ 36 h 65"/>
                <a:gd name="T34" fmla="*/ 25 w 73"/>
                <a:gd name="T35" fmla="*/ 36 h 65"/>
                <a:gd name="T36" fmla="*/ 12 w 73"/>
                <a:gd name="T37" fmla="*/ 25 h 65"/>
                <a:gd name="T38" fmla="*/ 8 w 73"/>
                <a:gd name="T39" fmla="*/ 18 h 65"/>
                <a:gd name="T40" fmla="*/ 12 w 73"/>
                <a:gd name="T41" fmla="*/ 11 h 65"/>
                <a:gd name="T42" fmla="*/ 21 w 73"/>
                <a:gd name="T43" fmla="*/ 15 h 65"/>
                <a:gd name="T44" fmla="*/ 21 w 73"/>
                <a:gd name="T45" fmla="*/ 22 h 65"/>
                <a:gd name="T46" fmla="*/ 25 w 73"/>
                <a:gd name="T47" fmla="*/ 40 h 65"/>
                <a:gd name="T48" fmla="*/ 30 w 73"/>
                <a:gd name="T49" fmla="*/ 22 h 65"/>
                <a:gd name="T50" fmla="*/ 38 w 73"/>
                <a:gd name="T51" fmla="*/ 4 h 65"/>
                <a:gd name="T52" fmla="*/ 47 w 73"/>
                <a:gd name="T53" fmla="*/ 0 h 65"/>
                <a:gd name="T54" fmla="*/ 51 w 73"/>
                <a:gd name="T55" fmla="*/ 4 h 65"/>
                <a:gd name="T56" fmla="*/ 47 w 73"/>
                <a:gd name="T57" fmla="*/ 15 h 65"/>
                <a:gd name="T58" fmla="*/ 34 w 73"/>
                <a:gd name="T59" fmla="*/ 25 h 65"/>
                <a:gd name="T60" fmla="*/ 25 w 73"/>
                <a:gd name="T61" fmla="*/ 33 h 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5">
                  <a:moveTo>
                    <a:pt x="25" y="33"/>
                  </a:moveTo>
                  <a:lnTo>
                    <a:pt x="47" y="22"/>
                  </a:lnTo>
                  <a:lnTo>
                    <a:pt x="60" y="18"/>
                  </a:lnTo>
                  <a:lnTo>
                    <a:pt x="73" y="18"/>
                  </a:lnTo>
                  <a:lnTo>
                    <a:pt x="60" y="33"/>
                  </a:lnTo>
                  <a:lnTo>
                    <a:pt x="43" y="36"/>
                  </a:lnTo>
                  <a:lnTo>
                    <a:pt x="25" y="36"/>
                  </a:lnTo>
                  <a:lnTo>
                    <a:pt x="38" y="40"/>
                  </a:lnTo>
                  <a:lnTo>
                    <a:pt x="47" y="51"/>
                  </a:lnTo>
                  <a:lnTo>
                    <a:pt x="51" y="65"/>
                  </a:lnTo>
                  <a:lnTo>
                    <a:pt x="34" y="61"/>
                  </a:lnTo>
                  <a:lnTo>
                    <a:pt x="30" y="54"/>
                  </a:lnTo>
                  <a:lnTo>
                    <a:pt x="25" y="33"/>
                  </a:lnTo>
                  <a:lnTo>
                    <a:pt x="12" y="43"/>
                  </a:lnTo>
                  <a:lnTo>
                    <a:pt x="0" y="43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25" y="36"/>
                  </a:lnTo>
                  <a:lnTo>
                    <a:pt x="12" y="25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25" y="40"/>
                  </a:lnTo>
                  <a:lnTo>
                    <a:pt x="30" y="2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47" y="15"/>
                  </a:lnTo>
                  <a:lnTo>
                    <a:pt x="34" y="25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8" name="Freeform 67"/>
            <p:cNvSpPr>
              <a:spLocks/>
            </p:cNvSpPr>
            <p:nvPr/>
          </p:nvSpPr>
          <p:spPr bwMode="auto">
            <a:xfrm>
              <a:off x="3393" y="3611"/>
              <a:ext cx="60" cy="68"/>
            </a:xfrm>
            <a:custGeom>
              <a:avLst/>
              <a:gdLst>
                <a:gd name="T0" fmla="*/ 22 w 60"/>
                <a:gd name="T1" fmla="*/ 36 h 68"/>
                <a:gd name="T2" fmla="*/ 39 w 60"/>
                <a:gd name="T3" fmla="*/ 18 h 68"/>
                <a:gd name="T4" fmla="*/ 48 w 60"/>
                <a:gd name="T5" fmla="*/ 14 h 68"/>
                <a:gd name="T6" fmla="*/ 60 w 60"/>
                <a:gd name="T7" fmla="*/ 18 h 68"/>
                <a:gd name="T8" fmla="*/ 56 w 60"/>
                <a:gd name="T9" fmla="*/ 32 h 68"/>
                <a:gd name="T10" fmla="*/ 43 w 60"/>
                <a:gd name="T11" fmla="*/ 36 h 68"/>
                <a:gd name="T12" fmla="*/ 22 w 60"/>
                <a:gd name="T13" fmla="*/ 36 h 68"/>
                <a:gd name="T14" fmla="*/ 35 w 60"/>
                <a:gd name="T15" fmla="*/ 39 h 68"/>
                <a:gd name="T16" fmla="*/ 60 w 60"/>
                <a:gd name="T17" fmla="*/ 68 h 68"/>
                <a:gd name="T18" fmla="*/ 43 w 60"/>
                <a:gd name="T19" fmla="*/ 64 h 68"/>
                <a:gd name="T20" fmla="*/ 35 w 60"/>
                <a:gd name="T21" fmla="*/ 54 h 68"/>
                <a:gd name="T22" fmla="*/ 22 w 60"/>
                <a:gd name="T23" fmla="*/ 36 h 68"/>
                <a:gd name="T24" fmla="*/ 17 w 60"/>
                <a:gd name="T25" fmla="*/ 47 h 68"/>
                <a:gd name="T26" fmla="*/ 5 w 60"/>
                <a:gd name="T27" fmla="*/ 47 h 68"/>
                <a:gd name="T28" fmla="*/ 5 w 60"/>
                <a:gd name="T29" fmla="*/ 39 h 68"/>
                <a:gd name="T30" fmla="*/ 9 w 60"/>
                <a:gd name="T31" fmla="*/ 39 h 68"/>
                <a:gd name="T32" fmla="*/ 22 w 60"/>
                <a:gd name="T33" fmla="*/ 39 h 68"/>
                <a:gd name="T34" fmla="*/ 9 w 60"/>
                <a:gd name="T35" fmla="*/ 25 h 68"/>
                <a:gd name="T36" fmla="*/ 0 w 60"/>
                <a:gd name="T37" fmla="*/ 11 h 68"/>
                <a:gd name="T38" fmla="*/ 9 w 60"/>
                <a:gd name="T39" fmla="*/ 14 h 68"/>
                <a:gd name="T40" fmla="*/ 13 w 60"/>
                <a:gd name="T41" fmla="*/ 22 h 68"/>
                <a:gd name="T42" fmla="*/ 22 w 60"/>
                <a:gd name="T43" fmla="*/ 39 h 68"/>
                <a:gd name="T44" fmla="*/ 22 w 60"/>
                <a:gd name="T45" fmla="*/ 4 h 68"/>
                <a:gd name="T46" fmla="*/ 26 w 60"/>
                <a:gd name="T47" fmla="*/ 0 h 68"/>
                <a:gd name="T48" fmla="*/ 30 w 60"/>
                <a:gd name="T49" fmla="*/ 0 h 68"/>
                <a:gd name="T50" fmla="*/ 35 w 60"/>
                <a:gd name="T51" fmla="*/ 14 h 68"/>
                <a:gd name="T52" fmla="*/ 26 w 60"/>
                <a:gd name="T53" fmla="*/ 25 h 68"/>
                <a:gd name="T54" fmla="*/ 22 w 60"/>
                <a:gd name="T55" fmla="*/ 36 h 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" h="68">
                  <a:moveTo>
                    <a:pt x="22" y="36"/>
                  </a:moveTo>
                  <a:lnTo>
                    <a:pt x="39" y="18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56" y="32"/>
                  </a:lnTo>
                  <a:lnTo>
                    <a:pt x="43" y="36"/>
                  </a:lnTo>
                  <a:lnTo>
                    <a:pt x="22" y="36"/>
                  </a:lnTo>
                  <a:lnTo>
                    <a:pt x="35" y="39"/>
                  </a:lnTo>
                  <a:lnTo>
                    <a:pt x="60" y="68"/>
                  </a:lnTo>
                  <a:lnTo>
                    <a:pt x="43" y="64"/>
                  </a:lnTo>
                  <a:lnTo>
                    <a:pt x="35" y="54"/>
                  </a:lnTo>
                  <a:lnTo>
                    <a:pt x="22" y="36"/>
                  </a:lnTo>
                  <a:lnTo>
                    <a:pt x="17" y="47"/>
                  </a:lnTo>
                  <a:lnTo>
                    <a:pt x="5" y="47"/>
                  </a:lnTo>
                  <a:lnTo>
                    <a:pt x="5" y="39"/>
                  </a:lnTo>
                  <a:lnTo>
                    <a:pt x="9" y="39"/>
                  </a:lnTo>
                  <a:lnTo>
                    <a:pt x="22" y="39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3" y="22"/>
                  </a:lnTo>
                  <a:lnTo>
                    <a:pt x="22" y="39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14"/>
                  </a:lnTo>
                  <a:lnTo>
                    <a:pt x="26" y="25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9" name="Freeform 68"/>
            <p:cNvSpPr>
              <a:spLocks/>
            </p:cNvSpPr>
            <p:nvPr/>
          </p:nvSpPr>
          <p:spPr bwMode="auto">
            <a:xfrm>
              <a:off x="3406" y="3683"/>
              <a:ext cx="86" cy="53"/>
            </a:xfrm>
            <a:custGeom>
              <a:avLst/>
              <a:gdLst>
                <a:gd name="T0" fmla="*/ 47 w 86"/>
                <a:gd name="T1" fmla="*/ 18 h 53"/>
                <a:gd name="T2" fmla="*/ 60 w 86"/>
                <a:gd name="T3" fmla="*/ 35 h 53"/>
                <a:gd name="T4" fmla="*/ 60 w 86"/>
                <a:gd name="T5" fmla="*/ 43 h 53"/>
                <a:gd name="T6" fmla="*/ 52 w 86"/>
                <a:gd name="T7" fmla="*/ 53 h 53"/>
                <a:gd name="T8" fmla="*/ 39 w 86"/>
                <a:gd name="T9" fmla="*/ 43 h 53"/>
                <a:gd name="T10" fmla="*/ 39 w 86"/>
                <a:gd name="T11" fmla="*/ 32 h 53"/>
                <a:gd name="T12" fmla="*/ 47 w 86"/>
                <a:gd name="T13" fmla="*/ 18 h 53"/>
                <a:gd name="T14" fmla="*/ 39 w 86"/>
                <a:gd name="T15" fmla="*/ 25 h 53"/>
                <a:gd name="T16" fmla="*/ 17 w 86"/>
                <a:gd name="T17" fmla="*/ 32 h 53"/>
                <a:gd name="T18" fmla="*/ 0 w 86"/>
                <a:gd name="T19" fmla="*/ 35 h 53"/>
                <a:gd name="T20" fmla="*/ 9 w 86"/>
                <a:gd name="T21" fmla="*/ 25 h 53"/>
                <a:gd name="T22" fmla="*/ 22 w 86"/>
                <a:gd name="T23" fmla="*/ 18 h 53"/>
                <a:gd name="T24" fmla="*/ 47 w 86"/>
                <a:gd name="T25" fmla="*/ 18 h 53"/>
                <a:gd name="T26" fmla="*/ 39 w 86"/>
                <a:gd name="T27" fmla="*/ 10 h 53"/>
                <a:gd name="T28" fmla="*/ 39 w 86"/>
                <a:gd name="T29" fmla="*/ 0 h 53"/>
                <a:gd name="T30" fmla="*/ 47 w 86"/>
                <a:gd name="T31" fmla="*/ 0 h 53"/>
                <a:gd name="T32" fmla="*/ 52 w 86"/>
                <a:gd name="T33" fmla="*/ 7 h 53"/>
                <a:gd name="T34" fmla="*/ 43 w 86"/>
                <a:gd name="T35" fmla="*/ 18 h 53"/>
                <a:gd name="T36" fmla="*/ 65 w 86"/>
                <a:gd name="T37" fmla="*/ 10 h 53"/>
                <a:gd name="T38" fmla="*/ 86 w 86"/>
                <a:gd name="T39" fmla="*/ 10 h 53"/>
                <a:gd name="T40" fmla="*/ 77 w 86"/>
                <a:gd name="T41" fmla="*/ 14 h 53"/>
                <a:gd name="T42" fmla="*/ 65 w 86"/>
                <a:gd name="T43" fmla="*/ 18 h 53"/>
                <a:gd name="T44" fmla="*/ 43 w 86"/>
                <a:gd name="T45" fmla="*/ 18 h 53"/>
                <a:gd name="T46" fmla="*/ 86 w 86"/>
                <a:gd name="T47" fmla="*/ 28 h 53"/>
                <a:gd name="T48" fmla="*/ 86 w 86"/>
                <a:gd name="T49" fmla="*/ 32 h 53"/>
                <a:gd name="T50" fmla="*/ 82 w 86"/>
                <a:gd name="T51" fmla="*/ 35 h 53"/>
                <a:gd name="T52" fmla="*/ 69 w 86"/>
                <a:gd name="T53" fmla="*/ 32 h 53"/>
                <a:gd name="T54" fmla="*/ 56 w 86"/>
                <a:gd name="T55" fmla="*/ 25 h 53"/>
                <a:gd name="T56" fmla="*/ 47 w 86"/>
                <a:gd name="T57" fmla="*/ 18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53">
                  <a:moveTo>
                    <a:pt x="47" y="18"/>
                  </a:moveTo>
                  <a:lnTo>
                    <a:pt x="60" y="35"/>
                  </a:lnTo>
                  <a:lnTo>
                    <a:pt x="60" y="43"/>
                  </a:lnTo>
                  <a:lnTo>
                    <a:pt x="5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47" y="18"/>
                  </a:lnTo>
                  <a:lnTo>
                    <a:pt x="39" y="25"/>
                  </a:lnTo>
                  <a:lnTo>
                    <a:pt x="17" y="32"/>
                  </a:lnTo>
                  <a:lnTo>
                    <a:pt x="0" y="35"/>
                  </a:lnTo>
                  <a:lnTo>
                    <a:pt x="9" y="25"/>
                  </a:lnTo>
                  <a:lnTo>
                    <a:pt x="22" y="18"/>
                  </a:lnTo>
                  <a:lnTo>
                    <a:pt x="47" y="18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7"/>
                  </a:lnTo>
                  <a:lnTo>
                    <a:pt x="43" y="18"/>
                  </a:lnTo>
                  <a:lnTo>
                    <a:pt x="65" y="10"/>
                  </a:lnTo>
                  <a:lnTo>
                    <a:pt x="86" y="10"/>
                  </a:lnTo>
                  <a:lnTo>
                    <a:pt x="77" y="14"/>
                  </a:lnTo>
                  <a:lnTo>
                    <a:pt x="65" y="18"/>
                  </a:lnTo>
                  <a:lnTo>
                    <a:pt x="43" y="18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2" y="35"/>
                  </a:lnTo>
                  <a:lnTo>
                    <a:pt x="69" y="32"/>
                  </a:lnTo>
                  <a:lnTo>
                    <a:pt x="56" y="25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0" name="Freeform 69"/>
            <p:cNvSpPr>
              <a:spLocks/>
            </p:cNvSpPr>
            <p:nvPr/>
          </p:nvSpPr>
          <p:spPr bwMode="auto">
            <a:xfrm>
              <a:off x="3441" y="3586"/>
              <a:ext cx="68" cy="57"/>
            </a:xfrm>
            <a:custGeom>
              <a:avLst/>
              <a:gdLst>
                <a:gd name="T0" fmla="*/ 68 w 68"/>
                <a:gd name="T1" fmla="*/ 32 h 57"/>
                <a:gd name="T2" fmla="*/ 60 w 68"/>
                <a:gd name="T3" fmla="*/ 43 h 57"/>
                <a:gd name="T4" fmla="*/ 55 w 68"/>
                <a:gd name="T5" fmla="*/ 47 h 57"/>
                <a:gd name="T6" fmla="*/ 47 w 68"/>
                <a:gd name="T7" fmla="*/ 43 h 57"/>
                <a:gd name="T8" fmla="*/ 34 w 68"/>
                <a:gd name="T9" fmla="*/ 36 h 57"/>
                <a:gd name="T10" fmla="*/ 38 w 68"/>
                <a:gd name="T11" fmla="*/ 47 h 57"/>
                <a:gd name="T12" fmla="*/ 30 w 68"/>
                <a:gd name="T13" fmla="*/ 57 h 57"/>
                <a:gd name="T14" fmla="*/ 25 w 68"/>
                <a:gd name="T15" fmla="*/ 54 h 57"/>
                <a:gd name="T16" fmla="*/ 25 w 68"/>
                <a:gd name="T17" fmla="*/ 47 h 57"/>
                <a:gd name="T18" fmla="*/ 34 w 68"/>
                <a:gd name="T19" fmla="*/ 36 h 57"/>
                <a:gd name="T20" fmla="*/ 17 w 68"/>
                <a:gd name="T21" fmla="*/ 39 h 57"/>
                <a:gd name="T22" fmla="*/ 0 w 68"/>
                <a:gd name="T23" fmla="*/ 32 h 57"/>
                <a:gd name="T24" fmla="*/ 8 w 68"/>
                <a:gd name="T25" fmla="*/ 25 h 57"/>
                <a:gd name="T26" fmla="*/ 17 w 68"/>
                <a:gd name="T27" fmla="*/ 29 h 57"/>
                <a:gd name="T28" fmla="*/ 30 w 68"/>
                <a:gd name="T29" fmla="*/ 36 h 57"/>
                <a:gd name="T30" fmla="*/ 8 w 68"/>
                <a:gd name="T31" fmla="*/ 11 h 57"/>
                <a:gd name="T32" fmla="*/ 8 w 68"/>
                <a:gd name="T33" fmla="*/ 4 h 57"/>
                <a:gd name="T34" fmla="*/ 17 w 68"/>
                <a:gd name="T35" fmla="*/ 4 h 57"/>
                <a:gd name="T36" fmla="*/ 25 w 68"/>
                <a:gd name="T37" fmla="*/ 11 h 57"/>
                <a:gd name="T38" fmla="*/ 25 w 68"/>
                <a:gd name="T39" fmla="*/ 21 h 57"/>
                <a:gd name="T40" fmla="*/ 30 w 68"/>
                <a:gd name="T41" fmla="*/ 32 h 57"/>
                <a:gd name="T42" fmla="*/ 30 w 68"/>
                <a:gd name="T43" fmla="*/ 14 h 57"/>
                <a:gd name="T44" fmla="*/ 34 w 68"/>
                <a:gd name="T45" fmla="*/ 7 h 57"/>
                <a:gd name="T46" fmla="*/ 47 w 68"/>
                <a:gd name="T47" fmla="*/ 0 h 57"/>
                <a:gd name="T48" fmla="*/ 47 w 68"/>
                <a:gd name="T49" fmla="*/ 0 h 57"/>
                <a:gd name="T50" fmla="*/ 47 w 68"/>
                <a:gd name="T51" fmla="*/ 7 h 57"/>
                <a:gd name="T52" fmla="*/ 51 w 68"/>
                <a:gd name="T53" fmla="*/ 14 h 57"/>
                <a:gd name="T54" fmla="*/ 47 w 68"/>
                <a:gd name="T55" fmla="*/ 25 h 57"/>
                <a:gd name="T56" fmla="*/ 38 w 68"/>
                <a:gd name="T57" fmla="*/ 32 h 57"/>
                <a:gd name="T58" fmla="*/ 38 w 68"/>
                <a:gd name="T59" fmla="*/ 36 h 57"/>
                <a:gd name="T60" fmla="*/ 55 w 68"/>
                <a:gd name="T61" fmla="*/ 29 h 57"/>
                <a:gd name="T62" fmla="*/ 64 w 68"/>
                <a:gd name="T63" fmla="*/ 29 h 57"/>
                <a:gd name="T64" fmla="*/ 68 w 68"/>
                <a:gd name="T65" fmla="*/ 29 h 57"/>
                <a:gd name="T66" fmla="*/ 68 w 68"/>
                <a:gd name="T67" fmla="*/ 32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57">
                  <a:moveTo>
                    <a:pt x="68" y="32"/>
                  </a:moveTo>
                  <a:lnTo>
                    <a:pt x="60" y="43"/>
                  </a:lnTo>
                  <a:lnTo>
                    <a:pt x="55" y="47"/>
                  </a:lnTo>
                  <a:lnTo>
                    <a:pt x="47" y="43"/>
                  </a:lnTo>
                  <a:lnTo>
                    <a:pt x="34" y="36"/>
                  </a:lnTo>
                  <a:lnTo>
                    <a:pt x="38" y="47"/>
                  </a:lnTo>
                  <a:lnTo>
                    <a:pt x="30" y="57"/>
                  </a:lnTo>
                  <a:lnTo>
                    <a:pt x="25" y="54"/>
                  </a:lnTo>
                  <a:lnTo>
                    <a:pt x="25" y="47"/>
                  </a:lnTo>
                  <a:lnTo>
                    <a:pt x="34" y="36"/>
                  </a:lnTo>
                  <a:lnTo>
                    <a:pt x="17" y="39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7" y="29"/>
                  </a:lnTo>
                  <a:lnTo>
                    <a:pt x="30" y="36"/>
                  </a:lnTo>
                  <a:lnTo>
                    <a:pt x="8" y="11"/>
                  </a:lnTo>
                  <a:lnTo>
                    <a:pt x="8" y="4"/>
                  </a:lnTo>
                  <a:lnTo>
                    <a:pt x="17" y="4"/>
                  </a:lnTo>
                  <a:lnTo>
                    <a:pt x="25" y="11"/>
                  </a:lnTo>
                  <a:lnTo>
                    <a:pt x="25" y="21"/>
                  </a:lnTo>
                  <a:lnTo>
                    <a:pt x="30" y="32"/>
                  </a:lnTo>
                  <a:lnTo>
                    <a:pt x="30" y="14"/>
                  </a:lnTo>
                  <a:lnTo>
                    <a:pt x="34" y="7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51" y="14"/>
                  </a:lnTo>
                  <a:lnTo>
                    <a:pt x="47" y="25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55" y="29"/>
                  </a:lnTo>
                  <a:lnTo>
                    <a:pt x="64" y="29"/>
                  </a:lnTo>
                  <a:lnTo>
                    <a:pt x="68" y="29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1" name="Freeform 70"/>
            <p:cNvSpPr>
              <a:spLocks/>
            </p:cNvSpPr>
            <p:nvPr/>
          </p:nvSpPr>
          <p:spPr bwMode="auto">
            <a:xfrm>
              <a:off x="3453" y="3633"/>
              <a:ext cx="78" cy="64"/>
            </a:xfrm>
            <a:custGeom>
              <a:avLst/>
              <a:gdLst>
                <a:gd name="T0" fmla="*/ 43 w 78"/>
                <a:gd name="T1" fmla="*/ 0 h 64"/>
                <a:gd name="T2" fmla="*/ 35 w 78"/>
                <a:gd name="T3" fmla="*/ 10 h 64"/>
                <a:gd name="T4" fmla="*/ 30 w 78"/>
                <a:gd name="T5" fmla="*/ 17 h 64"/>
                <a:gd name="T6" fmla="*/ 35 w 78"/>
                <a:gd name="T7" fmla="*/ 39 h 64"/>
                <a:gd name="T8" fmla="*/ 30 w 78"/>
                <a:gd name="T9" fmla="*/ 28 h 64"/>
                <a:gd name="T10" fmla="*/ 26 w 78"/>
                <a:gd name="T11" fmla="*/ 14 h 64"/>
                <a:gd name="T12" fmla="*/ 13 w 78"/>
                <a:gd name="T13" fmla="*/ 7 h 64"/>
                <a:gd name="T14" fmla="*/ 9 w 78"/>
                <a:gd name="T15" fmla="*/ 7 h 64"/>
                <a:gd name="T16" fmla="*/ 9 w 78"/>
                <a:gd name="T17" fmla="*/ 14 h 64"/>
                <a:gd name="T18" fmla="*/ 39 w 78"/>
                <a:gd name="T19" fmla="*/ 42 h 64"/>
                <a:gd name="T20" fmla="*/ 18 w 78"/>
                <a:gd name="T21" fmla="*/ 35 h 64"/>
                <a:gd name="T22" fmla="*/ 9 w 78"/>
                <a:gd name="T23" fmla="*/ 32 h 64"/>
                <a:gd name="T24" fmla="*/ 0 w 78"/>
                <a:gd name="T25" fmla="*/ 35 h 64"/>
                <a:gd name="T26" fmla="*/ 18 w 78"/>
                <a:gd name="T27" fmla="*/ 42 h 64"/>
                <a:gd name="T28" fmla="*/ 35 w 78"/>
                <a:gd name="T29" fmla="*/ 42 h 64"/>
                <a:gd name="T30" fmla="*/ 30 w 78"/>
                <a:gd name="T31" fmla="*/ 53 h 64"/>
                <a:gd name="T32" fmla="*/ 30 w 78"/>
                <a:gd name="T33" fmla="*/ 57 h 64"/>
                <a:gd name="T34" fmla="*/ 35 w 78"/>
                <a:gd name="T35" fmla="*/ 64 h 64"/>
                <a:gd name="T36" fmla="*/ 39 w 78"/>
                <a:gd name="T37" fmla="*/ 50 h 64"/>
                <a:gd name="T38" fmla="*/ 35 w 78"/>
                <a:gd name="T39" fmla="*/ 39 h 64"/>
                <a:gd name="T40" fmla="*/ 56 w 78"/>
                <a:gd name="T41" fmla="*/ 46 h 64"/>
                <a:gd name="T42" fmla="*/ 65 w 78"/>
                <a:gd name="T43" fmla="*/ 46 h 64"/>
                <a:gd name="T44" fmla="*/ 78 w 78"/>
                <a:gd name="T45" fmla="*/ 39 h 64"/>
                <a:gd name="T46" fmla="*/ 78 w 78"/>
                <a:gd name="T47" fmla="*/ 35 h 64"/>
                <a:gd name="T48" fmla="*/ 65 w 78"/>
                <a:gd name="T49" fmla="*/ 35 h 64"/>
                <a:gd name="T50" fmla="*/ 48 w 78"/>
                <a:gd name="T51" fmla="*/ 35 h 64"/>
                <a:gd name="T52" fmla="*/ 35 w 78"/>
                <a:gd name="T53" fmla="*/ 39 h 64"/>
                <a:gd name="T54" fmla="*/ 48 w 78"/>
                <a:gd name="T55" fmla="*/ 28 h 64"/>
                <a:gd name="T56" fmla="*/ 52 w 78"/>
                <a:gd name="T57" fmla="*/ 10 h 64"/>
                <a:gd name="T58" fmla="*/ 43 w 78"/>
                <a:gd name="T59" fmla="*/ 0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64">
                  <a:moveTo>
                    <a:pt x="43" y="0"/>
                  </a:moveTo>
                  <a:lnTo>
                    <a:pt x="35" y="10"/>
                  </a:lnTo>
                  <a:lnTo>
                    <a:pt x="30" y="17"/>
                  </a:lnTo>
                  <a:lnTo>
                    <a:pt x="35" y="39"/>
                  </a:lnTo>
                  <a:lnTo>
                    <a:pt x="30" y="28"/>
                  </a:lnTo>
                  <a:lnTo>
                    <a:pt x="26" y="14"/>
                  </a:lnTo>
                  <a:lnTo>
                    <a:pt x="13" y="7"/>
                  </a:lnTo>
                  <a:lnTo>
                    <a:pt x="9" y="7"/>
                  </a:lnTo>
                  <a:lnTo>
                    <a:pt x="9" y="14"/>
                  </a:lnTo>
                  <a:lnTo>
                    <a:pt x="39" y="42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0" y="35"/>
                  </a:lnTo>
                  <a:lnTo>
                    <a:pt x="18" y="42"/>
                  </a:lnTo>
                  <a:lnTo>
                    <a:pt x="35" y="42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35" y="39"/>
                  </a:lnTo>
                  <a:lnTo>
                    <a:pt x="56" y="46"/>
                  </a:lnTo>
                  <a:lnTo>
                    <a:pt x="65" y="46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65" y="35"/>
                  </a:lnTo>
                  <a:lnTo>
                    <a:pt x="48" y="35"/>
                  </a:lnTo>
                  <a:lnTo>
                    <a:pt x="35" y="39"/>
                  </a:lnTo>
                  <a:lnTo>
                    <a:pt x="48" y="28"/>
                  </a:lnTo>
                  <a:lnTo>
                    <a:pt x="52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2" name="Freeform 71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18 w 39"/>
                <a:gd name="T27" fmla="*/ 0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3" name="Freeform 72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4" name="Freeform 73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21 w 43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5" name="Freeform 74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6" name="Freeform 75"/>
            <p:cNvSpPr>
              <a:spLocks/>
            </p:cNvSpPr>
            <p:nvPr/>
          </p:nvSpPr>
          <p:spPr bwMode="auto">
            <a:xfrm>
              <a:off x="3509" y="3579"/>
              <a:ext cx="78" cy="61"/>
            </a:xfrm>
            <a:custGeom>
              <a:avLst/>
              <a:gdLst>
                <a:gd name="T0" fmla="*/ 26 w 78"/>
                <a:gd name="T1" fmla="*/ 32 h 61"/>
                <a:gd name="T2" fmla="*/ 48 w 78"/>
                <a:gd name="T3" fmla="*/ 18 h 61"/>
                <a:gd name="T4" fmla="*/ 60 w 78"/>
                <a:gd name="T5" fmla="*/ 14 h 61"/>
                <a:gd name="T6" fmla="*/ 78 w 78"/>
                <a:gd name="T7" fmla="*/ 18 h 61"/>
                <a:gd name="T8" fmla="*/ 60 w 78"/>
                <a:gd name="T9" fmla="*/ 28 h 61"/>
                <a:gd name="T10" fmla="*/ 43 w 78"/>
                <a:gd name="T11" fmla="*/ 36 h 61"/>
                <a:gd name="T12" fmla="*/ 26 w 78"/>
                <a:gd name="T13" fmla="*/ 32 h 61"/>
                <a:gd name="T14" fmla="*/ 39 w 78"/>
                <a:gd name="T15" fmla="*/ 36 h 61"/>
                <a:gd name="T16" fmla="*/ 48 w 78"/>
                <a:gd name="T17" fmla="*/ 50 h 61"/>
                <a:gd name="T18" fmla="*/ 52 w 78"/>
                <a:gd name="T19" fmla="*/ 61 h 61"/>
                <a:gd name="T20" fmla="*/ 35 w 78"/>
                <a:gd name="T21" fmla="*/ 57 h 61"/>
                <a:gd name="T22" fmla="*/ 26 w 78"/>
                <a:gd name="T23" fmla="*/ 50 h 61"/>
                <a:gd name="T24" fmla="*/ 26 w 78"/>
                <a:gd name="T25" fmla="*/ 32 h 61"/>
                <a:gd name="T26" fmla="*/ 17 w 78"/>
                <a:gd name="T27" fmla="*/ 39 h 61"/>
                <a:gd name="T28" fmla="*/ 0 w 78"/>
                <a:gd name="T29" fmla="*/ 43 h 61"/>
                <a:gd name="T30" fmla="*/ 9 w 78"/>
                <a:gd name="T31" fmla="*/ 32 h 61"/>
                <a:gd name="T32" fmla="*/ 22 w 78"/>
                <a:gd name="T33" fmla="*/ 36 h 61"/>
                <a:gd name="T34" fmla="*/ 13 w 78"/>
                <a:gd name="T35" fmla="*/ 21 h 61"/>
                <a:gd name="T36" fmla="*/ 9 w 78"/>
                <a:gd name="T37" fmla="*/ 14 h 61"/>
                <a:gd name="T38" fmla="*/ 13 w 78"/>
                <a:gd name="T39" fmla="*/ 7 h 61"/>
                <a:gd name="T40" fmla="*/ 22 w 78"/>
                <a:gd name="T41" fmla="*/ 11 h 61"/>
                <a:gd name="T42" fmla="*/ 22 w 78"/>
                <a:gd name="T43" fmla="*/ 18 h 61"/>
                <a:gd name="T44" fmla="*/ 26 w 78"/>
                <a:gd name="T45" fmla="*/ 36 h 61"/>
                <a:gd name="T46" fmla="*/ 30 w 78"/>
                <a:gd name="T47" fmla="*/ 18 h 61"/>
                <a:gd name="T48" fmla="*/ 39 w 78"/>
                <a:gd name="T49" fmla="*/ 3 h 61"/>
                <a:gd name="T50" fmla="*/ 48 w 78"/>
                <a:gd name="T51" fmla="*/ 0 h 61"/>
                <a:gd name="T52" fmla="*/ 48 w 78"/>
                <a:gd name="T53" fmla="*/ 3 h 61"/>
                <a:gd name="T54" fmla="*/ 48 w 78"/>
                <a:gd name="T55" fmla="*/ 14 h 61"/>
                <a:gd name="T56" fmla="*/ 35 w 78"/>
                <a:gd name="T57" fmla="*/ 21 h 61"/>
                <a:gd name="T58" fmla="*/ 26 w 78"/>
                <a:gd name="T59" fmla="*/ 32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61">
                  <a:moveTo>
                    <a:pt x="26" y="32"/>
                  </a:moveTo>
                  <a:lnTo>
                    <a:pt x="48" y="18"/>
                  </a:lnTo>
                  <a:lnTo>
                    <a:pt x="60" y="14"/>
                  </a:lnTo>
                  <a:lnTo>
                    <a:pt x="78" y="18"/>
                  </a:lnTo>
                  <a:lnTo>
                    <a:pt x="60" y="28"/>
                  </a:lnTo>
                  <a:lnTo>
                    <a:pt x="43" y="36"/>
                  </a:lnTo>
                  <a:lnTo>
                    <a:pt x="26" y="32"/>
                  </a:lnTo>
                  <a:lnTo>
                    <a:pt x="39" y="36"/>
                  </a:lnTo>
                  <a:lnTo>
                    <a:pt x="48" y="50"/>
                  </a:lnTo>
                  <a:lnTo>
                    <a:pt x="52" y="61"/>
                  </a:lnTo>
                  <a:lnTo>
                    <a:pt x="35" y="57"/>
                  </a:lnTo>
                  <a:lnTo>
                    <a:pt x="26" y="50"/>
                  </a:lnTo>
                  <a:lnTo>
                    <a:pt x="26" y="32"/>
                  </a:lnTo>
                  <a:lnTo>
                    <a:pt x="17" y="39"/>
                  </a:lnTo>
                  <a:lnTo>
                    <a:pt x="0" y="43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21"/>
                  </a:lnTo>
                  <a:lnTo>
                    <a:pt x="9" y="14"/>
                  </a:lnTo>
                  <a:lnTo>
                    <a:pt x="13" y="7"/>
                  </a:lnTo>
                  <a:lnTo>
                    <a:pt x="22" y="11"/>
                  </a:lnTo>
                  <a:lnTo>
                    <a:pt x="22" y="18"/>
                  </a:lnTo>
                  <a:lnTo>
                    <a:pt x="26" y="36"/>
                  </a:lnTo>
                  <a:lnTo>
                    <a:pt x="30" y="18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14"/>
                  </a:lnTo>
                  <a:lnTo>
                    <a:pt x="35" y="21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7" name="Freeform 76"/>
            <p:cNvSpPr>
              <a:spLocks/>
            </p:cNvSpPr>
            <p:nvPr/>
          </p:nvSpPr>
          <p:spPr bwMode="auto">
            <a:xfrm>
              <a:off x="3535" y="3633"/>
              <a:ext cx="77" cy="64"/>
            </a:xfrm>
            <a:custGeom>
              <a:avLst/>
              <a:gdLst>
                <a:gd name="T0" fmla="*/ 30 w 77"/>
                <a:gd name="T1" fmla="*/ 39 h 64"/>
                <a:gd name="T2" fmla="*/ 43 w 77"/>
                <a:gd name="T3" fmla="*/ 17 h 64"/>
                <a:gd name="T4" fmla="*/ 52 w 77"/>
                <a:gd name="T5" fmla="*/ 7 h 64"/>
                <a:gd name="T6" fmla="*/ 64 w 77"/>
                <a:gd name="T7" fmla="*/ 3 h 64"/>
                <a:gd name="T8" fmla="*/ 60 w 77"/>
                <a:gd name="T9" fmla="*/ 21 h 64"/>
                <a:gd name="T10" fmla="*/ 52 w 77"/>
                <a:gd name="T11" fmla="*/ 32 h 64"/>
                <a:gd name="T12" fmla="*/ 34 w 77"/>
                <a:gd name="T13" fmla="*/ 39 h 64"/>
                <a:gd name="T14" fmla="*/ 47 w 77"/>
                <a:gd name="T15" fmla="*/ 39 h 64"/>
                <a:gd name="T16" fmla="*/ 64 w 77"/>
                <a:gd name="T17" fmla="*/ 46 h 64"/>
                <a:gd name="T18" fmla="*/ 77 w 77"/>
                <a:gd name="T19" fmla="*/ 53 h 64"/>
                <a:gd name="T20" fmla="*/ 60 w 77"/>
                <a:gd name="T21" fmla="*/ 60 h 64"/>
                <a:gd name="T22" fmla="*/ 52 w 77"/>
                <a:gd name="T23" fmla="*/ 57 h 64"/>
                <a:gd name="T24" fmla="*/ 30 w 77"/>
                <a:gd name="T25" fmla="*/ 39 h 64"/>
                <a:gd name="T26" fmla="*/ 30 w 77"/>
                <a:gd name="T27" fmla="*/ 53 h 64"/>
                <a:gd name="T28" fmla="*/ 17 w 77"/>
                <a:gd name="T29" fmla="*/ 64 h 64"/>
                <a:gd name="T30" fmla="*/ 17 w 77"/>
                <a:gd name="T31" fmla="*/ 57 h 64"/>
                <a:gd name="T32" fmla="*/ 22 w 77"/>
                <a:gd name="T33" fmla="*/ 50 h 64"/>
                <a:gd name="T34" fmla="*/ 34 w 77"/>
                <a:gd name="T35" fmla="*/ 42 h 64"/>
                <a:gd name="T36" fmla="*/ 13 w 77"/>
                <a:gd name="T37" fmla="*/ 39 h 64"/>
                <a:gd name="T38" fmla="*/ 0 w 77"/>
                <a:gd name="T39" fmla="*/ 25 h 64"/>
                <a:gd name="T40" fmla="*/ 13 w 77"/>
                <a:gd name="T41" fmla="*/ 25 h 64"/>
                <a:gd name="T42" fmla="*/ 17 w 77"/>
                <a:gd name="T43" fmla="*/ 28 h 64"/>
                <a:gd name="T44" fmla="*/ 34 w 77"/>
                <a:gd name="T45" fmla="*/ 46 h 64"/>
                <a:gd name="T46" fmla="*/ 26 w 77"/>
                <a:gd name="T47" fmla="*/ 28 h 64"/>
                <a:gd name="T48" fmla="*/ 22 w 77"/>
                <a:gd name="T49" fmla="*/ 7 h 64"/>
                <a:gd name="T50" fmla="*/ 26 w 77"/>
                <a:gd name="T51" fmla="*/ 0 h 64"/>
                <a:gd name="T52" fmla="*/ 30 w 77"/>
                <a:gd name="T53" fmla="*/ 3 h 64"/>
                <a:gd name="T54" fmla="*/ 34 w 77"/>
                <a:gd name="T55" fmla="*/ 14 h 64"/>
                <a:gd name="T56" fmla="*/ 34 w 77"/>
                <a:gd name="T57" fmla="*/ 25 h 64"/>
                <a:gd name="T58" fmla="*/ 30 w 77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64">
                  <a:moveTo>
                    <a:pt x="30" y="39"/>
                  </a:moveTo>
                  <a:lnTo>
                    <a:pt x="43" y="17"/>
                  </a:lnTo>
                  <a:lnTo>
                    <a:pt x="52" y="7"/>
                  </a:lnTo>
                  <a:lnTo>
                    <a:pt x="64" y="3"/>
                  </a:lnTo>
                  <a:lnTo>
                    <a:pt x="60" y="21"/>
                  </a:lnTo>
                  <a:lnTo>
                    <a:pt x="52" y="32"/>
                  </a:lnTo>
                  <a:lnTo>
                    <a:pt x="34" y="39"/>
                  </a:lnTo>
                  <a:lnTo>
                    <a:pt x="47" y="39"/>
                  </a:lnTo>
                  <a:lnTo>
                    <a:pt x="64" y="46"/>
                  </a:lnTo>
                  <a:lnTo>
                    <a:pt x="77" y="53"/>
                  </a:lnTo>
                  <a:lnTo>
                    <a:pt x="60" y="60"/>
                  </a:lnTo>
                  <a:lnTo>
                    <a:pt x="52" y="57"/>
                  </a:lnTo>
                  <a:lnTo>
                    <a:pt x="30" y="39"/>
                  </a:lnTo>
                  <a:lnTo>
                    <a:pt x="30" y="53"/>
                  </a:lnTo>
                  <a:lnTo>
                    <a:pt x="17" y="64"/>
                  </a:lnTo>
                  <a:lnTo>
                    <a:pt x="17" y="57"/>
                  </a:lnTo>
                  <a:lnTo>
                    <a:pt x="22" y="50"/>
                  </a:lnTo>
                  <a:lnTo>
                    <a:pt x="34" y="42"/>
                  </a:lnTo>
                  <a:lnTo>
                    <a:pt x="13" y="39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7" y="28"/>
                  </a:lnTo>
                  <a:lnTo>
                    <a:pt x="34" y="46"/>
                  </a:lnTo>
                  <a:lnTo>
                    <a:pt x="26" y="28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14"/>
                  </a:lnTo>
                  <a:lnTo>
                    <a:pt x="34" y="25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8" name="Freeform 77"/>
            <p:cNvSpPr>
              <a:spLocks/>
            </p:cNvSpPr>
            <p:nvPr/>
          </p:nvSpPr>
          <p:spPr bwMode="auto">
            <a:xfrm>
              <a:off x="258" y="2927"/>
              <a:ext cx="90" cy="161"/>
            </a:xfrm>
            <a:custGeom>
              <a:avLst/>
              <a:gdLst>
                <a:gd name="T0" fmla="*/ 90 w 90"/>
                <a:gd name="T1" fmla="*/ 161 h 161"/>
                <a:gd name="T2" fmla="*/ 81 w 90"/>
                <a:gd name="T3" fmla="*/ 158 h 161"/>
                <a:gd name="T4" fmla="*/ 56 w 90"/>
                <a:gd name="T5" fmla="*/ 143 h 161"/>
                <a:gd name="T6" fmla="*/ 43 w 90"/>
                <a:gd name="T7" fmla="*/ 136 h 161"/>
                <a:gd name="T8" fmla="*/ 21 w 90"/>
                <a:gd name="T9" fmla="*/ 108 h 161"/>
                <a:gd name="T10" fmla="*/ 13 w 90"/>
                <a:gd name="T11" fmla="*/ 100 h 161"/>
                <a:gd name="T12" fmla="*/ 4 w 90"/>
                <a:gd name="T13" fmla="*/ 79 h 161"/>
                <a:gd name="T14" fmla="*/ 0 w 90"/>
                <a:gd name="T15" fmla="*/ 58 h 161"/>
                <a:gd name="T16" fmla="*/ 8 w 90"/>
                <a:gd name="T17" fmla="*/ 40 h 161"/>
                <a:gd name="T18" fmla="*/ 30 w 90"/>
                <a:gd name="T19" fmla="*/ 18 h 161"/>
                <a:gd name="T20" fmla="*/ 64 w 90"/>
                <a:gd name="T21" fmla="*/ 0 h 161"/>
                <a:gd name="T22" fmla="*/ 56 w 90"/>
                <a:gd name="T23" fmla="*/ 22 h 161"/>
                <a:gd name="T24" fmla="*/ 43 w 90"/>
                <a:gd name="T25" fmla="*/ 36 h 161"/>
                <a:gd name="T26" fmla="*/ 38 w 90"/>
                <a:gd name="T27" fmla="*/ 54 h 161"/>
                <a:gd name="T28" fmla="*/ 38 w 90"/>
                <a:gd name="T29" fmla="*/ 61 h 161"/>
                <a:gd name="T30" fmla="*/ 43 w 90"/>
                <a:gd name="T31" fmla="*/ 72 h 161"/>
                <a:gd name="T32" fmla="*/ 47 w 90"/>
                <a:gd name="T33" fmla="*/ 83 h 161"/>
                <a:gd name="T34" fmla="*/ 60 w 90"/>
                <a:gd name="T35" fmla="*/ 108 h 161"/>
                <a:gd name="T36" fmla="*/ 68 w 90"/>
                <a:gd name="T37" fmla="*/ 122 h 161"/>
                <a:gd name="T38" fmla="*/ 73 w 90"/>
                <a:gd name="T39" fmla="*/ 136 h 161"/>
                <a:gd name="T40" fmla="*/ 86 w 90"/>
                <a:gd name="T41" fmla="*/ 151 h 161"/>
                <a:gd name="T42" fmla="*/ 90 w 90"/>
                <a:gd name="T43" fmla="*/ 161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0" h="161">
                  <a:moveTo>
                    <a:pt x="90" y="161"/>
                  </a:moveTo>
                  <a:lnTo>
                    <a:pt x="81" y="158"/>
                  </a:lnTo>
                  <a:lnTo>
                    <a:pt x="56" y="143"/>
                  </a:lnTo>
                  <a:lnTo>
                    <a:pt x="43" y="136"/>
                  </a:lnTo>
                  <a:lnTo>
                    <a:pt x="21" y="108"/>
                  </a:lnTo>
                  <a:lnTo>
                    <a:pt x="13" y="100"/>
                  </a:lnTo>
                  <a:lnTo>
                    <a:pt x="4" y="79"/>
                  </a:lnTo>
                  <a:lnTo>
                    <a:pt x="0" y="58"/>
                  </a:lnTo>
                  <a:lnTo>
                    <a:pt x="8" y="40"/>
                  </a:lnTo>
                  <a:lnTo>
                    <a:pt x="30" y="18"/>
                  </a:lnTo>
                  <a:lnTo>
                    <a:pt x="64" y="0"/>
                  </a:lnTo>
                  <a:lnTo>
                    <a:pt x="56" y="22"/>
                  </a:lnTo>
                  <a:lnTo>
                    <a:pt x="43" y="36"/>
                  </a:lnTo>
                  <a:lnTo>
                    <a:pt x="38" y="54"/>
                  </a:lnTo>
                  <a:lnTo>
                    <a:pt x="38" y="61"/>
                  </a:lnTo>
                  <a:lnTo>
                    <a:pt x="43" y="72"/>
                  </a:lnTo>
                  <a:lnTo>
                    <a:pt x="47" y="83"/>
                  </a:lnTo>
                  <a:lnTo>
                    <a:pt x="60" y="108"/>
                  </a:lnTo>
                  <a:lnTo>
                    <a:pt x="68" y="122"/>
                  </a:lnTo>
                  <a:lnTo>
                    <a:pt x="73" y="136"/>
                  </a:lnTo>
                  <a:lnTo>
                    <a:pt x="86" y="151"/>
                  </a:lnTo>
                  <a:lnTo>
                    <a:pt x="90" y="161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69" name="Freeform 78"/>
            <p:cNvSpPr>
              <a:spLocks/>
            </p:cNvSpPr>
            <p:nvPr/>
          </p:nvSpPr>
          <p:spPr bwMode="auto">
            <a:xfrm>
              <a:off x="292" y="3153"/>
              <a:ext cx="391" cy="512"/>
            </a:xfrm>
            <a:custGeom>
              <a:avLst/>
              <a:gdLst>
                <a:gd name="T0" fmla="*/ 13 w 391"/>
                <a:gd name="T1" fmla="*/ 0 h 512"/>
                <a:gd name="T2" fmla="*/ 17 w 391"/>
                <a:gd name="T3" fmla="*/ 3 h 512"/>
                <a:gd name="T4" fmla="*/ 26 w 391"/>
                <a:gd name="T5" fmla="*/ 11 h 512"/>
                <a:gd name="T6" fmla="*/ 60 w 391"/>
                <a:gd name="T7" fmla="*/ 53 h 512"/>
                <a:gd name="T8" fmla="*/ 90 w 391"/>
                <a:gd name="T9" fmla="*/ 100 h 512"/>
                <a:gd name="T10" fmla="*/ 116 w 391"/>
                <a:gd name="T11" fmla="*/ 147 h 512"/>
                <a:gd name="T12" fmla="*/ 138 w 391"/>
                <a:gd name="T13" fmla="*/ 182 h 512"/>
                <a:gd name="T14" fmla="*/ 155 w 391"/>
                <a:gd name="T15" fmla="*/ 207 h 512"/>
                <a:gd name="T16" fmla="*/ 168 w 391"/>
                <a:gd name="T17" fmla="*/ 229 h 512"/>
                <a:gd name="T18" fmla="*/ 189 w 391"/>
                <a:gd name="T19" fmla="*/ 265 h 512"/>
                <a:gd name="T20" fmla="*/ 211 w 391"/>
                <a:gd name="T21" fmla="*/ 297 h 512"/>
                <a:gd name="T22" fmla="*/ 232 w 391"/>
                <a:gd name="T23" fmla="*/ 333 h 512"/>
                <a:gd name="T24" fmla="*/ 266 w 391"/>
                <a:gd name="T25" fmla="*/ 376 h 512"/>
                <a:gd name="T26" fmla="*/ 305 w 391"/>
                <a:gd name="T27" fmla="*/ 422 h 512"/>
                <a:gd name="T28" fmla="*/ 339 w 391"/>
                <a:gd name="T29" fmla="*/ 458 h 512"/>
                <a:gd name="T30" fmla="*/ 352 w 391"/>
                <a:gd name="T31" fmla="*/ 472 h 512"/>
                <a:gd name="T32" fmla="*/ 361 w 391"/>
                <a:gd name="T33" fmla="*/ 476 h 512"/>
                <a:gd name="T34" fmla="*/ 369 w 391"/>
                <a:gd name="T35" fmla="*/ 490 h 512"/>
                <a:gd name="T36" fmla="*/ 391 w 391"/>
                <a:gd name="T37" fmla="*/ 512 h 512"/>
                <a:gd name="T38" fmla="*/ 378 w 391"/>
                <a:gd name="T39" fmla="*/ 501 h 512"/>
                <a:gd name="T40" fmla="*/ 361 w 391"/>
                <a:gd name="T41" fmla="*/ 487 h 512"/>
                <a:gd name="T42" fmla="*/ 305 w 391"/>
                <a:gd name="T43" fmla="*/ 440 h 512"/>
                <a:gd name="T44" fmla="*/ 254 w 391"/>
                <a:gd name="T45" fmla="*/ 390 h 512"/>
                <a:gd name="T46" fmla="*/ 228 w 391"/>
                <a:gd name="T47" fmla="*/ 369 h 512"/>
                <a:gd name="T48" fmla="*/ 215 w 391"/>
                <a:gd name="T49" fmla="*/ 343 h 512"/>
                <a:gd name="T50" fmla="*/ 180 w 391"/>
                <a:gd name="T51" fmla="*/ 293 h 512"/>
                <a:gd name="T52" fmla="*/ 155 w 391"/>
                <a:gd name="T53" fmla="*/ 250 h 512"/>
                <a:gd name="T54" fmla="*/ 138 w 391"/>
                <a:gd name="T55" fmla="*/ 225 h 512"/>
                <a:gd name="T56" fmla="*/ 129 w 391"/>
                <a:gd name="T57" fmla="*/ 207 h 512"/>
                <a:gd name="T58" fmla="*/ 107 w 391"/>
                <a:gd name="T59" fmla="*/ 175 h 512"/>
                <a:gd name="T60" fmla="*/ 95 w 391"/>
                <a:gd name="T61" fmla="*/ 150 h 512"/>
                <a:gd name="T62" fmla="*/ 73 w 391"/>
                <a:gd name="T63" fmla="*/ 118 h 512"/>
                <a:gd name="T64" fmla="*/ 30 w 391"/>
                <a:gd name="T65" fmla="*/ 50 h 512"/>
                <a:gd name="T66" fmla="*/ 22 w 391"/>
                <a:gd name="T67" fmla="*/ 36 h 512"/>
                <a:gd name="T68" fmla="*/ 13 w 391"/>
                <a:gd name="T69" fmla="*/ 28 h 512"/>
                <a:gd name="T70" fmla="*/ 9 w 391"/>
                <a:gd name="T71" fmla="*/ 25 h 512"/>
                <a:gd name="T72" fmla="*/ 0 w 391"/>
                <a:gd name="T73" fmla="*/ 11 h 512"/>
                <a:gd name="T74" fmla="*/ 13 w 391"/>
                <a:gd name="T75" fmla="*/ 0 h 5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1" h="512">
                  <a:moveTo>
                    <a:pt x="13" y="0"/>
                  </a:moveTo>
                  <a:lnTo>
                    <a:pt x="17" y="3"/>
                  </a:lnTo>
                  <a:lnTo>
                    <a:pt x="26" y="11"/>
                  </a:lnTo>
                  <a:lnTo>
                    <a:pt x="60" y="53"/>
                  </a:lnTo>
                  <a:lnTo>
                    <a:pt x="90" y="100"/>
                  </a:lnTo>
                  <a:lnTo>
                    <a:pt x="116" y="147"/>
                  </a:lnTo>
                  <a:lnTo>
                    <a:pt x="138" y="182"/>
                  </a:lnTo>
                  <a:lnTo>
                    <a:pt x="155" y="207"/>
                  </a:lnTo>
                  <a:lnTo>
                    <a:pt x="168" y="229"/>
                  </a:lnTo>
                  <a:lnTo>
                    <a:pt x="189" y="265"/>
                  </a:lnTo>
                  <a:lnTo>
                    <a:pt x="211" y="297"/>
                  </a:lnTo>
                  <a:lnTo>
                    <a:pt x="232" y="333"/>
                  </a:lnTo>
                  <a:lnTo>
                    <a:pt x="266" y="376"/>
                  </a:lnTo>
                  <a:lnTo>
                    <a:pt x="305" y="422"/>
                  </a:lnTo>
                  <a:lnTo>
                    <a:pt x="339" y="458"/>
                  </a:lnTo>
                  <a:lnTo>
                    <a:pt x="352" y="472"/>
                  </a:lnTo>
                  <a:lnTo>
                    <a:pt x="361" y="476"/>
                  </a:lnTo>
                  <a:lnTo>
                    <a:pt x="369" y="490"/>
                  </a:lnTo>
                  <a:lnTo>
                    <a:pt x="391" y="512"/>
                  </a:lnTo>
                  <a:lnTo>
                    <a:pt x="378" y="501"/>
                  </a:lnTo>
                  <a:lnTo>
                    <a:pt x="361" y="487"/>
                  </a:lnTo>
                  <a:lnTo>
                    <a:pt x="305" y="440"/>
                  </a:lnTo>
                  <a:lnTo>
                    <a:pt x="254" y="390"/>
                  </a:lnTo>
                  <a:lnTo>
                    <a:pt x="228" y="369"/>
                  </a:lnTo>
                  <a:lnTo>
                    <a:pt x="215" y="343"/>
                  </a:lnTo>
                  <a:lnTo>
                    <a:pt x="180" y="293"/>
                  </a:lnTo>
                  <a:lnTo>
                    <a:pt x="155" y="250"/>
                  </a:lnTo>
                  <a:lnTo>
                    <a:pt x="138" y="225"/>
                  </a:lnTo>
                  <a:lnTo>
                    <a:pt x="129" y="207"/>
                  </a:lnTo>
                  <a:lnTo>
                    <a:pt x="107" y="175"/>
                  </a:lnTo>
                  <a:lnTo>
                    <a:pt x="95" y="150"/>
                  </a:lnTo>
                  <a:lnTo>
                    <a:pt x="73" y="118"/>
                  </a:lnTo>
                  <a:lnTo>
                    <a:pt x="30" y="50"/>
                  </a:lnTo>
                  <a:lnTo>
                    <a:pt x="22" y="36"/>
                  </a:lnTo>
                  <a:lnTo>
                    <a:pt x="13" y="28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70" name="Freeform 79"/>
            <p:cNvSpPr>
              <a:spLocks/>
            </p:cNvSpPr>
            <p:nvPr/>
          </p:nvSpPr>
          <p:spPr bwMode="auto">
            <a:xfrm>
              <a:off x="150" y="2931"/>
              <a:ext cx="207" cy="236"/>
            </a:xfrm>
            <a:custGeom>
              <a:avLst/>
              <a:gdLst>
                <a:gd name="T0" fmla="*/ 5 w 207"/>
                <a:gd name="T1" fmla="*/ 93 h 236"/>
                <a:gd name="T2" fmla="*/ 0 w 207"/>
                <a:gd name="T3" fmla="*/ 157 h 236"/>
                <a:gd name="T4" fmla="*/ 5 w 207"/>
                <a:gd name="T5" fmla="*/ 172 h 236"/>
                <a:gd name="T6" fmla="*/ 18 w 207"/>
                <a:gd name="T7" fmla="*/ 179 h 236"/>
                <a:gd name="T8" fmla="*/ 95 w 207"/>
                <a:gd name="T9" fmla="*/ 225 h 236"/>
                <a:gd name="T10" fmla="*/ 125 w 207"/>
                <a:gd name="T11" fmla="*/ 236 h 236"/>
                <a:gd name="T12" fmla="*/ 151 w 207"/>
                <a:gd name="T13" fmla="*/ 233 h 236"/>
                <a:gd name="T14" fmla="*/ 164 w 207"/>
                <a:gd name="T15" fmla="*/ 222 h 236"/>
                <a:gd name="T16" fmla="*/ 168 w 207"/>
                <a:gd name="T17" fmla="*/ 207 h 236"/>
                <a:gd name="T18" fmla="*/ 181 w 207"/>
                <a:gd name="T19" fmla="*/ 175 h 236"/>
                <a:gd name="T20" fmla="*/ 198 w 207"/>
                <a:gd name="T21" fmla="*/ 172 h 236"/>
                <a:gd name="T22" fmla="*/ 207 w 207"/>
                <a:gd name="T23" fmla="*/ 164 h 236"/>
                <a:gd name="T24" fmla="*/ 202 w 207"/>
                <a:gd name="T25" fmla="*/ 150 h 236"/>
                <a:gd name="T26" fmla="*/ 189 w 207"/>
                <a:gd name="T27" fmla="*/ 139 h 236"/>
                <a:gd name="T28" fmla="*/ 159 w 207"/>
                <a:gd name="T29" fmla="*/ 125 h 236"/>
                <a:gd name="T30" fmla="*/ 142 w 207"/>
                <a:gd name="T31" fmla="*/ 111 h 236"/>
                <a:gd name="T32" fmla="*/ 125 w 207"/>
                <a:gd name="T33" fmla="*/ 93 h 236"/>
                <a:gd name="T34" fmla="*/ 108 w 207"/>
                <a:gd name="T35" fmla="*/ 61 h 236"/>
                <a:gd name="T36" fmla="*/ 91 w 207"/>
                <a:gd name="T37" fmla="*/ 28 h 236"/>
                <a:gd name="T38" fmla="*/ 73 w 207"/>
                <a:gd name="T39" fmla="*/ 14 h 236"/>
                <a:gd name="T40" fmla="*/ 48 w 207"/>
                <a:gd name="T41" fmla="*/ 0 h 236"/>
                <a:gd name="T42" fmla="*/ 43 w 207"/>
                <a:gd name="T43" fmla="*/ 3 h 236"/>
                <a:gd name="T44" fmla="*/ 43 w 207"/>
                <a:gd name="T45" fmla="*/ 7 h 236"/>
                <a:gd name="T46" fmla="*/ 56 w 207"/>
                <a:gd name="T47" fmla="*/ 25 h 236"/>
                <a:gd name="T48" fmla="*/ 65 w 207"/>
                <a:gd name="T49" fmla="*/ 43 h 236"/>
                <a:gd name="T50" fmla="*/ 69 w 207"/>
                <a:gd name="T51" fmla="*/ 46 h 236"/>
                <a:gd name="T52" fmla="*/ 65 w 207"/>
                <a:gd name="T53" fmla="*/ 43 h 236"/>
                <a:gd name="T54" fmla="*/ 56 w 207"/>
                <a:gd name="T55" fmla="*/ 36 h 236"/>
                <a:gd name="T56" fmla="*/ 43 w 207"/>
                <a:gd name="T57" fmla="*/ 28 h 236"/>
                <a:gd name="T58" fmla="*/ 35 w 207"/>
                <a:gd name="T59" fmla="*/ 18 h 236"/>
                <a:gd name="T60" fmla="*/ 26 w 207"/>
                <a:gd name="T61" fmla="*/ 14 h 236"/>
                <a:gd name="T62" fmla="*/ 9 w 207"/>
                <a:gd name="T63" fmla="*/ 28 h 236"/>
                <a:gd name="T64" fmla="*/ 5 w 207"/>
                <a:gd name="T65" fmla="*/ 61 h 236"/>
                <a:gd name="T66" fmla="*/ 5 w 207"/>
                <a:gd name="T67" fmla="*/ 93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7" h="236">
                  <a:moveTo>
                    <a:pt x="5" y="93"/>
                  </a:moveTo>
                  <a:lnTo>
                    <a:pt x="0" y="157"/>
                  </a:lnTo>
                  <a:lnTo>
                    <a:pt x="5" y="172"/>
                  </a:lnTo>
                  <a:lnTo>
                    <a:pt x="18" y="179"/>
                  </a:lnTo>
                  <a:lnTo>
                    <a:pt x="95" y="225"/>
                  </a:lnTo>
                  <a:lnTo>
                    <a:pt x="125" y="236"/>
                  </a:lnTo>
                  <a:lnTo>
                    <a:pt x="151" y="233"/>
                  </a:lnTo>
                  <a:lnTo>
                    <a:pt x="164" y="222"/>
                  </a:lnTo>
                  <a:lnTo>
                    <a:pt x="168" y="207"/>
                  </a:lnTo>
                  <a:lnTo>
                    <a:pt x="181" y="175"/>
                  </a:lnTo>
                  <a:lnTo>
                    <a:pt x="198" y="172"/>
                  </a:lnTo>
                  <a:lnTo>
                    <a:pt x="207" y="164"/>
                  </a:lnTo>
                  <a:lnTo>
                    <a:pt x="202" y="150"/>
                  </a:lnTo>
                  <a:lnTo>
                    <a:pt x="189" y="139"/>
                  </a:lnTo>
                  <a:lnTo>
                    <a:pt x="159" y="125"/>
                  </a:lnTo>
                  <a:lnTo>
                    <a:pt x="142" y="111"/>
                  </a:lnTo>
                  <a:lnTo>
                    <a:pt x="125" y="93"/>
                  </a:lnTo>
                  <a:lnTo>
                    <a:pt x="108" y="61"/>
                  </a:lnTo>
                  <a:lnTo>
                    <a:pt x="91" y="28"/>
                  </a:lnTo>
                  <a:lnTo>
                    <a:pt x="73" y="14"/>
                  </a:lnTo>
                  <a:lnTo>
                    <a:pt x="48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56" y="25"/>
                  </a:lnTo>
                  <a:lnTo>
                    <a:pt x="65" y="43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56" y="36"/>
                  </a:lnTo>
                  <a:lnTo>
                    <a:pt x="43" y="28"/>
                  </a:lnTo>
                  <a:lnTo>
                    <a:pt x="35" y="18"/>
                  </a:lnTo>
                  <a:lnTo>
                    <a:pt x="26" y="14"/>
                  </a:lnTo>
                  <a:lnTo>
                    <a:pt x="9" y="28"/>
                  </a:lnTo>
                  <a:lnTo>
                    <a:pt x="5" y="61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1" name="Freeform 80"/>
            <p:cNvSpPr>
              <a:spLocks/>
            </p:cNvSpPr>
            <p:nvPr/>
          </p:nvSpPr>
          <p:spPr bwMode="auto">
            <a:xfrm>
              <a:off x="107" y="3013"/>
              <a:ext cx="215" cy="154"/>
            </a:xfrm>
            <a:custGeom>
              <a:avLst/>
              <a:gdLst>
                <a:gd name="T0" fmla="*/ 194 w 215"/>
                <a:gd name="T1" fmla="*/ 154 h 154"/>
                <a:gd name="T2" fmla="*/ 155 w 215"/>
                <a:gd name="T3" fmla="*/ 154 h 154"/>
                <a:gd name="T4" fmla="*/ 121 w 215"/>
                <a:gd name="T5" fmla="*/ 151 h 154"/>
                <a:gd name="T6" fmla="*/ 91 w 215"/>
                <a:gd name="T7" fmla="*/ 140 h 154"/>
                <a:gd name="T8" fmla="*/ 61 w 215"/>
                <a:gd name="T9" fmla="*/ 118 h 154"/>
                <a:gd name="T10" fmla="*/ 43 w 215"/>
                <a:gd name="T11" fmla="*/ 86 h 154"/>
                <a:gd name="T12" fmla="*/ 26 w 215"/>
                <a:gd name="T13" fmla="*/ 57 h 154"/>
                <a:gd name="T14" fmla="*/ 18 w 215"/>
                <a:gd name="T15" fmla="*/ 32 h 154"/>
                <a:gd name="T16" fmla="*/ 5 w 215"/>
                <a:gd name="T17" fmla="*/ 11 h 154"/>
                <a:gd name="T18" fmla="*/ 0 w 215"/>
                <a:gd name="T19" fmla="*/ 0 h 154"/>
                <a:gd name="T20" fmla="*/ 13 w 215"/>
                <a:gd name="T21" fmla="*/ 11 h 154"/>
                <a:gd name="T22" fmla="*/ 18 w 215"/>
                <a:gd name="T23" fmla="*/ 11 h 154"/>
                <a:gd name="T24" fmla="*/ 26 w 215"/>
                <a:gd name="T25" fmla="*/ 7 h 154"/>
                <a:gd name="T26" fmla="*/ 39 w 215"/>
                <a:gd name="T27" fmla="*/ 22 h 154"/>
                <a:gd name="T28" fmla="*/ 52 w 215"/>
                <a:gd name="T29" fmla="*/ 36 h 154"/>
                <a:gd name="T30" fmla="*/ 142 w 215"/>
                <a:gd name="T31" fmla="*/ 90 h 154"/>
                <a:gd name="T32" fmla="*/ 172 w 215"/>
                <a:gd name="T33" fmla="*/ 97 h 154"/>
                <a:gd name="T34" fmla="*/ 194 w 215"/>
                <a:gd name="T35" fmla="*/ 104 h 154"/>
                <a:gd name="T36" fmla="*/ 207 w 215"/>
                <a:gd name="T37" fmla="*/ 118 h 154"/>
                <a:gd name="T38" fmla="*/ 215 w 215"/>
                <a:gd name="T39" fmla="*/ 133 h 154"/>
                <a:gd name="T40" fmla="*/ 207 w 215"/>
                <a:gd name="T41" fmla="*/ 147 h 154"/>
                <a:gd name="T42" fmla="*/ 194 w 215"/>
                <a:gd name="T43" fmla="*/ 154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5" h="154">
                  <a:moveTo>
                    <a:pt x="194" y="154"/>
                  </a:moveTo>
                  <a:lnTo>
                    <a:pt x="155" y="154"/>
                  </a:lnTo>
                  <a:lnTo>
                    <a:pt x="121" y="151"/>
                  </a:lnTo>
                  <a:lnTo>
                    <a:pt x="91" y="140"/>
                  </a:lnTo>
                  <a:lnTo>
                    <a:pt x="61" y="118"/>
                  </a:lnTo>
                  <a:lnTo>
                    <a:pt x="43" y="86"/>
                  </a:lnTo>
                  <a:lnTo>
                    <a:pt x="26" y="57"/>
                  </a:lnTo>
                  <a:lnTo>
                    <a:pt x="18" y="3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18" y="11"/>
                  </a:lnTo>
                  <a:lnTo>
                    <a:pt x="26" y="7"/>
                  </a:lnTo>
                  <a:lnTo>
                    <a:pt x="39" y="22"/>
                  </a:lnTo>
                  <a:lnTo>
                    <a:pt x="52" y="36"/>
                  </a:lnTo>
                  <a:lnTo>
                    <a:pt x="142" y="90"/>
                  </a:lnTo>
                  <a:lnTo>
                    <a:pt x="172" y="97"/>
                  </a:lnTo>
                  <a:lnTo>
                    <a:pt x="194" y="104"/>
                  </a:lnTo>
                  <a:lnTo>
                    <a:pt x="207" y="118"/>
                  </a:lnTo>
                  <a:lnTo>
                    <a:pt x="215" y="133"/>
                  </a:lnTo>
                  <a:lnTo>
                    <a:pt x="207" y="147"/>
                  </a:lnTo>
                  <a:lnTo>
                    <a:pt x="194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2" name="Freeform 81"/>
            <p:cNvSpPr>
              <a:spLocks/>
            </p:cNvSpPr>
            <p:nvPr/>
          </p:nvSpPr>
          <p:spPr bwMode="auto">
            <a:xfrm>
              <a:off x="4317" y="3844"/>
              <a:ext cx="197" cy="68"/>
            </a:xfrm>
            <a:custGeom>
              <a:avLst/>
              <a:gdLst>
                <a:gd name="T0" fmla="*/ 197 w 197"/>
                <a:gd name="T1" fmla="*/ 14 h 68"/>
                <a:gd name="T2" fmla="*/ 189 w 197"/>
                <a:gd name="T3" fmla="*/ 18 h 68"/>
                <a:gd name="T4" fmla="*/ 167 w 197"/>
                <a:gd name="T5" fmla="*/ 36 h 68"/>
                <a:gd name="T6" fmla="*/ 154 w 197"/>
                <a:gd name="T7" fmla="*/ 46 h 68"/>
                <a:gd name="T8" fmla="*/ 137 w 197"/>
                <a:gd name="T9" fmla="*/ 53 h 68"/>
                <a:gd name="T10" fmla="*/ 120 w 197"/>
                <a:gd name="T11" fmla="*/ 61 h 68"/>
                <a:gd name="T12" fmla="*/ 107 w 197"/>
                <a:gd name="T13" fmla="*/ 64 h 68"/>
                <a:gd name="T14" fmla="*/ 77 w 197"/>
                <a:gd name="T15" fmla="*/ 68 h 68"/>
                <a:gd name="T16" fmla="*/ 51 w 197"/>
                <a:gd name="T17" fmla="*/ 64 h 68"/>
                <a:gd name="T18" fmla="*/ 34 w 197"/>
                <a:gd name="T19" fmla="*/ 53 h 68"/>
                <a:gd name="T20" fmla="*/ 13 w 197"/>
                <a:gd name="T21" fmla="*/ 32 h 68"/>
                <a:gd name="T22" fmla="*/ 0 w 197"/>
                <a:gd name="T23" fmla="*/ 0 h 68"/>
                <a:gd name="T24" fmla="*/ 26 w 197"/>
                <a:gd name="T25" fmla="*/ 14 h 68"/>
                <a:gd name="T26" fmla="*/ 56 w 197"/>
                <a:gd name="T27" fmla="*/ 32 h 68"/>
                <a:gd name="T28" fmla="*/ 77 w 197"/>
                <a:gd name="T29" fmla="*/ 36 h 68"/>
                <a:gd name="T30" fmla="*/ 94 w 197"/>
                <a:gd name="T31" fmla="*/ 32 h 68"/>
                <a:gd name="T32" fmla="*/ 124 w 197"/>
                <a:gd name="T33" fmla="*/ 25 h 68"/>
                <a:gd name="T34" fmla="*/ 146 w 197"/>
                <a:gd name="T35" fmla="*/ 25 h 68"/>
                <a:gd name="T36" fmla="*/ 163 w 197"/>
                <a:gd name="T37" fmla="*/ 21 h 68"/>
                <a:gd name="T38" fmla="*/ 184 w 197"/>
                <a:gd name="T39" fmla="*/ 18 h 68"/>
                <a:gd name="T40" fmla="*/ 197 w 197"/>
                <a:gd name="T41" fmla="*/ 14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7" h="68">
                  <a:moveTo>
                    <a:pt x="197" y="14"/>
                  </a:moveTo>
                  <a:lnTo>
                    <a:pt x="189" y="18"/>
                  </a:lnTo>
                  <a:lnTo>
                    <a:pt x="167" y="36"/>
                  </a:lnTo>
                  <a:lnTo>
                    <a:pt x="154" y="46"/>
                  </a:lnTo>
                  <a:lnTo>
                    <a:pt x="137" y="53"/>
                  </a:lnTo>
                  <a:lnTo>
                    <a:pt x="120" y="61"/>
                  </a:lnTo>
                  <a:lnTo>
                    <a:pt x="107" y="64"/>
                  </a:lnTo>
                  <a:lnTo>
                    <a:pt x="77" y="68"/>
                  </a:lnTo>
                  <a:lnTo>
                    <a:pt x="51" y="64"/>
                  </a:lnTo>
                  <a:lnTo>
                    <a:pt x="34" y="53"/>
                  </a:lnTo>
                  <a:lnTo>
                    <a:pt x="13" y="32"/>
                  </a:lnTo>
                  <a:lnTo>
                    <a:pt x="0" y="0"/>
                  </a:lnTo>
                  <a:lnTo>
                    <a:pt x="26" y="14"/>
                  </a:lnTo>
                  <a:lnTo>
                    <a:pt x="56" y="32"/>
                  </a:lnTo>
                  <a:lnTo>
                    <a:pt x="77" y="36"/>
                  </a:lnTo>
                  <a:lnTo>
                    <a:pt x="94" y="32"/>
                  </a:lnTo>
                  <a:lnTo>
                    <a:pt x="124" y="25"/>
                  </a:lnTo>
                  <a:lnTo>
                    <a:pt x="146" y="25"/>
                  </a:lnTo>
                  <a:lnTo>
                    <a:pt x="163" y="21"/>
                  </a:lnTo>
                  <a:lnTo>
                    <a:pt x="184" y="18"/>
                  </a:lnTo>
                  <a:lnTo>
                    <a:pt x="197" y="1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3" name="Freeform 82"/>
            <p:cNvSpPr>
              <a:spLocks/>
            </p:cNvSpPr>
            <p:nvPr/>
          </p:nvSpPr>
          <p:spPr bwMode="auto">
            <a:xfrm>
              <a:off x="4579" y="3708"/>
              <a:ext cx="683" cy="211"/>
            </a:xfrm>
            <a:custGeom>
              <a:avLst/>
              <a:gdLst>
                <a:gd name="T0" fmla="*/ 0 w 683"/>
                <a:gd name="T1" fmla="*/ 200 h 211"/>
                <a:gd name="T2" fmla="*/ 4 w 683"/>
                <a:gd name="T3" fmla="*/ 197 h 211"/>
                <a:gd name="T4" fmla="*/ 17 w 683"/>
                <a:gd name="T5" fmla="*/ 193 h 211"/>
                <a:gd name="T6" fmla="*/ 73 w 683"/>
                <a:gd name="T7" fmla="*/ 172 h 211"/>
                <a:gd name="T8" fmla="*/ 137 w 683"/>
                <a:gd name="T9" fmla="*/ 157 h 211"/>
                <a:gd name="T10" fmla="*/ 193 w 683"/>
                <a:gd name="T11" fmla="*/ 146 h 211"/>
                <a:gd name="T12" fmla="*/ 240 w 683"/>
                <a:gd name="T13" fmla="*/ 136 h 211"/>
                <a:gd name="T14" fmla="*/ 275 w 683"/>
                <a:gd name="T15" fmla="*/ 129 h 211"/>
                <a:gd name="T16" fmla="*/ 300 w 683"/>
                <a:gd name="T17" fmla="*/ 121 h 211"/>
                <a:gd name="T18" fmla="*/ 348 w 683"/>
                <a:gd name="T19" fmla="*/ 111 h 211"/>
                <a:gd name="T20" fmla="*/ 391 w 683"/>
                <a:gd name="T21" fmla="*/ 104 h 211"/>
                <a:gd name="T22" fmla="*/ 438 w 683"/>
                <a:gd name="T23" fmla="*/ 93 h 211"/>
                <a:gd name="T24" fmla="*/ 498 w 683"/>
                <a:gd name="T25" fmla="*/ 75 h 211"/>
                <a:gd name="T26" fmla="*/ 558 w 683"/>
                <a:gd name="T27" fmla="*/ 53 h 211"/>
                <a:gd name="T28" fmla="*/ 588 w 683"/>
                <a:gd name="T29" fmla="*/ 43 h 211"/>
                <a:gd name="T30" fmla="*/ 610 w 683"/>
                <a:gd name="T31" fmla="*/ 32 h 211"/>
                <a:gd name="T32" fmla="*/ 627 w 683"/>
                <a:gd name="T33" fmla="*/ 25 h 211"/>
                <a:gd name="T34" fmla="*/ 635 w 683"/>
                <a:gd name="T35" fmla="*/ 21 h 211"/>
                <a:gd name="T36" fmla="*/ 644 w 683"/>
                <a:gd name="T37" fmla="*/ 18 h 211"/>
                <a:gd name="T38" fmla="*/ 653 w 683"/>
                <a:gd name="T39" fmla="*/ 14 h 211"/>
                <a:gd name="T40" fmla="*/ 683 w 683"/>
                <a:gd name="T41" fmla="*/ 0 h 211"/>
                <a:gd name="T42" fmla="*/ 670 w 683"/>
                <a:gd name="T43" fmla="*/ 10 h 211"/>
                <a:gd name="T44" fmla="*/ 648 w 683"/>
                <a:gd name="T45" fmla="*/ 21 h 211"/>
                <a:gd name="T46" fmla="*/ 618 w 683"/>
                <a:gd name="T47" fmla="*/ 39 h 211"/>
                <a:gd name="T48" fmla="*/ 584 w 683"/>
                <a:gd name="T49" fmla="*/ 57 h 211"/>
                <a:gd name="T50" fmla="*/ 511 w 683"/>
                <a:gd name="T51" fmla="*/ 89 h 211"/>
                <a:gd name="T52" fmla="*/ 477 w 683"/>
                <a:gd name="T53" fmla="*/ 104 h 211"/>
                <a:gd name="T54" fmla="*/ 447 w 683"/>
                <a:gd name="T55" fmla="*/ 111 h 211"/>
                <a:gd name="T56" fmla="*/ 378 w 683"/>
                <a:gd name="T57" fmla="*/ 125 h 211"/>
                <a:gd name="T58" fmla="*/ 326 w 683"/>
                <a:gd name="T59" fmla="*/ 136 h 211"/>
                <a:gd name="T60" fmla="*/ 288 w 683"/>
                <a:gd name="T61" fmla="*/ 143 h 211"/>
                <a:gd name="T62" fmla="*/ 270 w 683"/>
                <a:gd name="T63" fmla="*/ 150 h 211"/>
                <a:gd name="T64" fmla="*/ 223 w 683"/>
                <a:gd name="T65" fmla="*/ 161 h 211"/>
                <a:gd name="T66" fmla="*/ 197 w 683"/>
                <a:gd name="T67" fmla="*/ 164 h 211"/>
                <a:gd name="T68" fmla="*/ 154 w 683"/>
                <a:gd name="T69" fmla="*/ 175 h 211"/>
                <a:gd name="T70" fmla="*/ 60 w 683"/>
                <a:gd name="T71" fmla="*/ 193 h 211"/>
                <a:gd name="T72" fmla="*/ 43 w 683"/>
                <a:gd name="T73" fmla="*/ 200 h 211"/>
                <a:gd name="T74" fmla="*/ 34 w 683"/>
                <a:gd name="T75" fmla="*/ 204 h 211"/>
                <a:gd name="T76" fmla="*/ 26 w 683"/>
                <a:gd name="T77" fmla="*/ 207 h 211"/>
                <a:gd name="T78" fmla="*/ 8 w 683"/>
                <a:gd name="T79" fmla="*/ 211 h 211"/>
                <a:gd name="T80" fmla="*/ 0 w 683"/>
                <a:gd name="T81" fmla="*/ 200 h 2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3" h="211">
                  <a:moveTo>
                    <a:pt x="0" y="200"/>
                  </a:moveTo>
                  <a:lnTo>
                    <a:pt x="4" y="197"/>
                  </a:lnTo>
                  <a:lnTo>
                    <a:pt x="17" y="193"/>
                  </a:lnTo>
                  <a:lnTo>
                    <a:pt x="73" y="172"/>
                  </a:lnTo>
                  <a:lnTo>
                    <a:pt x="137" y="157"/>
                  </a:lnTo>
                  <a:lnTo>
                    <a:pt x="193" y="146"/>
                  </a:lnTo>
                  <a:lnTo>
                    <a:pt x="240" y="136"/>
                  </a:lnTo>
                  <a:lnTo>
                    <a:pt x="275" y="129"/>
                  </a:lnTo>
                  <a:lnTo>
                    <a:pt x="300" y="121"/>
                  </a:lnTo>
                  <a:lnTo>
                    <a:pt x="348" y="111"/>
                  </a:lnTo>
                  <a:lnTo>
                    <a:pt x="391" y="104"/>
                  </a:lnTo>
                  <a:lnTo>
                    <a:pt x="438" y="93"/>
                  </a:lnTo>
                  <a:lnTo>
                    <a:pt x="498" y="75"/>
                  </a:lnTo>
                  <a:lnTo>
                    <a:pt x="558" y="53"/>
                  </a:lnTo>
                  <a:lnTo>
                    <a:pt x="588" y="43"/>
                  </a:lnTo>
                  <a:lnTo>
                    <a:pt x="610" y="32"/>
                  </a:lnTo>
                  <a:lnTo>
                    <a:pt x="627" y="25"/>
                  </a:lnTo>
                  <a:lnTo>
                    <a:pt x="635" y="21"/>
                  </a:lnTo>
                  <a:lnTo>
                    <a:pt x="644" y="18"/>
                  </a:lnTo>
                  <a:lnTo>
                    <a:pt x="653" y="14"/>
                  </a:lnTo>
                  <a:lnTo>
                    <a:pt x="683" y="0"/>
                  </a:lnTo>
                  <a:lnTo>
                    <a:pt x="670" y="10"/>
                  </a:lnTo>
                  <a:lnTo>
                    <a:pt x="648" y="21"/>
                  </a:lnTo>
                  <a:lnTo>
                    <a:pt x="618" y="39"/>
                  </a:lnTo>
                  <a:lnTo>
                    <a:pt x="584" y="57"/>
                  </a:lnTo>
                  <a:lnTo>
                    <a:pt x="511" y="89"/>
                  </a:lnTo>
                  <a:lnTo>
                    <a:pt x="477" y="104"/>
                  </a:lnTo>
                  <a:lnTo>
                    <a:pt x="447" y="111"/>
                  </a:lnTo>
                  <a:lnTo>
                    <a:pt x="378" y="125"/>
                  </a:lnTo>
                  <a:lnTo>
                    <a:pt x="326" y="136"/>
                  </a:lnTo>
                  <a:lnTo>
                    <a:pt x="288" y="143"/>
                  </a:lnTo>
                  <a:lnTo>
                    <a:pt x="270" y="150"/>
                  </a:lnTo>
                  <a:lnTo>
                    <a:pt x="223" y="161"/>
                  </a:lnTo>
                  <a:lnTo>
                    <a:pt x="197" y="164"/>
                  </a:lnTo>
                  <a:lnTo>
                    <a:pt x="154" y="175"/>
                  </a:lnTo>
                  <a:lnTo>
                    <a:pt x="60" y="193"/>
                  </a:lnTo>
                  <a:lnTo>
                    <a:pt x="43" y="200"/>
                  </a:lnTo>
                  <a:lnTo>
                    <a:pt x="34" y="204"/>
                  </a:lnTo>
                  <a:lnTo>
                    <a:pt x="26" y="207"/>
                  </a:lnTo>
                  <a:lnTo>
                    <a:pt x="8" y="211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74" name="Freeform 83"/>
            <p:cNvSpPr>
              <a:spLocks/>
            </p:cNvSpPr>
            <p:nvPr/>
          </p:nvSpPr>
          <p:spPr bwMode="auto">
            <a:xfrm>
              <a:off x="4295" y="3851"/>
              <a:ext cx="292" cy="168"/>
            </a:xfrm>
            <a:custGeom>
              <a:avLst/>
              <a:gdLst>
                <a:gd name="T0" fmla="*/ 99 w 292"/>
                <a:gd name="T1" fmla="*/ 150 h 168"/>
                <a:gd name="T2" fmla="*/ 176 w 292"/>
                <a:gd name="T3" fmla="*/ 168 h 168"/>
                <a:gd name="T4" fmla="*/ 189 w 292"/>
                <a:gd name="T5" fmla="*/ 165 h 168"/>
                <a:gd name="T6" fmla="*/ 202 w 292"/>
                <a:gd name="T7" fmla="*/ 157 h 168"/>
                <a:gd name="T8" fmla="*/ 275 w 292"/>
                <a:gd name="T9" fmla="*/ 107 h 168"/>
                <a:gd name="T10" fmla="*/ 292 w 292"/>
                <a:gd name="T11" fmla="*/ 86 h 168"/>
                <a:gd name="T12" fmla="*/ 292 w 292"/>
                <a:gd name="T13" fmla="*/ 61 h 168"/>
                <a:gd name="T14" fmla="*/ 288 w 292"/>
                <a:gd name="T15" fmla="*/ 50 h 168"/>
                <a:gd name="T16" fmla="*/ 271 w 292"/>
                <a:gd name="T17" fmla="*/ 39 h 168"/>
                <a:gd name="T18" fmla="*/ 237 w 292"/>
                <a:gd name="T19" fmla="*/ 21 h 168"/>
                <a:gd name="T20" fmla="*/ 232 w 292"/>
                <a:gd name="T21" fmla="*/ 11 h 168"/>
                <a:gd name="T22" fmla="*/ 232 w 292"/>
                <a:gd name="T23" fmla="*/ 3 h 168"/>
                <a:gd name="T24" fmla="*/ 228 w 292"/>
                <a:gd name="T25" fmla="*/ 0 h 168"/>
                <a:gd name="T26" fmla="*/ 211 w 292"/>
                <a:gd name="T27" fmla="*/ 0 h 168"/>
                <a:gd name="T28" fmla="*/ 198 w 292"/>
                <a:gd name="T29" fmla="*/ 11 h 168"/>
                <a:gd name="T30" fmla="*/ 172 w 292"/>
                <a:gd name="T31" fmla="*/ 32 h 168"/>
                <a:gd name="T32" fmla="*/ 151 w 292"/>
                <a:gd name="T33" fmla="*/ 43 h 168"/>
                <a:gd name="T34" fmla="*/ 129 w 292"/>
                <a:gd name="T35" fmla="*/ 50 h 168"/>
                <a:gd name="T36" fmla="*/ 86 w 292"/>
                <a:gd name="T37" fmla="*/ 57 h 168"/>
                <a:gd name="T38" fmla="*/ 43 w 292"/>
                <a:gd name="T39" fmla="*/ 68 h 168"/>
                <a:gd name="T40" fmla="*/ 22 w 292"/>
                <a:gd name="T41" fmla="*/ 79 h 168"/>
                <a:gd name="T42" fmla="*/ 0 w 292"/>
                <a:gd name="T43" fmla="*/ 97 h 168"/>
                <a:gd name="T44" fmla="*/ 0 w 292"/>
                <a:gd name="T45" fmla="*/ 100 h 168"/>
                <a:gd name="T46" fmla="*/ 5 w 292"/>
                <a:gd name="T47" fmla="*/ 100 h 168"/>
                <a:gd name="T48" fmla="*/ 30 w 292"/>
                <a:gd name="T49" fmla="*/ 97 h 168"/>
                <a:gd name="T50" fmla="*/ 56 w 292"/>
                <a:gd name="T51" fmla="*/ 89 h 168"/>
                <a:gd name="T52" fmla="*/ 60 w 292"/>
                <a:gd name="T53" fmla="*/ 89 h 168"/>
                <a:gd name="T54" fmla="*/ 56 w 292"/>
                <a:gd name="T55" fmla="*/ 93 h 168"/>
                <a:gd name="T56" fmla="*/ 48 w 292"/>
                <a:gd name="T57" fmla="*/ 97 h 168"/>
                <a:gd name="T58" fmla="*/ 30 w 292"/>
                <a:gd name="T59" fmla="*/ 104 h 168"/>
                <a:gd name="T60" fmla="*/ 17 w 292"/>
                <a:gd name="T61" fmla="*/ 111 h 168"/>
                <a:gd name="T62" fmla="*/ 13 w 292"/>
                <a:gd name="T63" fmla="*/ 114 h 168"/>
                <a:gd name="T64" fmla="*/ 26 w 292"/>
                <a:gd name="T65" fmla="*/ 132 h 168"/>
                <a:gd name="T66" fmla="*/ 60 w 292"/>
                <a:gd name="T67" fmla="*/ 143 h 168"/>
                <a:gd name="T68" fmla="*/ 99 w 292"/>
                <a:gd name="T69" fmla="*/ 150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168">
                  <a:moveTo>
                    <a:pt x="99" y="150"/>
                  </a:moveTo>
                  <a:lnTo>
                    <a:pt x="176" y="168"/>
                  </a:lnTo>
                  <a:lnTo>
                    <a:pt x="189" y="165"/>
                  </a:lnTo>
                  <a:lnTo>
                    <a:pt x="202" y="157"/>
                  </a:lnTo>
                  <a:lnTo>
                    <a:pt x="275" y="107"/>
                  </a:lnTo>
                  <a:lnTo>
                    <a:pt x="292" y="86"/>
                  </a:lnTo>
                  <a:lnTo>
                    <a:pt x="292" y="61"/>
                  </a:lnTo>
                  <a:lnTo>
                    <a:pt x="288" y="50"/>
                  </a:lnTo>
                  <a:lnTo>
                    <a:pt x="271" y="39"/>
                  </a:lnTo>
                  <a:lnTo>
                    <a:pt x="237" y="21"/>
                  </a:lnTo>
                  <a:lnTo>
                    <a:pt x="232" y="11"/>
                  </a:lnTo>
                  <a:lnTo>
                    <a:pt x="232" y="3"/>
                  </a:lnTo>
                  <a:lnTo>
                    <a:pt x="228" y="0"/>
                  </a:lnTo>
                  <a:lnTo>
                    <a:pt x="211" y="0"/>
                  </a:lnTo>
                  <a:lnTo>
                    <a:pt x="198" y="11"/>
                  </a:lnTo>
                  <a:lnTo>
                    <a:pt x="172" y="32"/>
                  </a:lnTo>
                  <a:lnTo>
                    <a:pt x="151" y="43"/>
                  </a:lnTo>
                  <a:lnTo>
                    <a:pt x="129" y="50"/>
                  </a:lnTo>
                  <a:lnTo>
                    <a:pt x="86" y="57"/>
                  </a:lnTo>
                  <a:lnTo>
                    <a:pt x="43" y="68"/>
                  </a:lnTo>
                  <a:lnTo>
                    <a:pt x="22" y="79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30" y="97"/>
                  </a:lnTo>
                  <a:lnTo>
                    <a:pt x="56" y="89"/>
                  </a:lnTo>
                  <a:lnTo>
                    <a:pt x="60" y="89"/>
                  </a:lnTo>
                  <a:lnTo>
                    <a:pt x="56" y="93"/>
                  </a:lnTo>
                  <a:lnTo>
                    <a:pt x="48" y="97"/>
                  </a:lnTo>
                  <a:lnTo>
                    <a:pt x="30" y="104"/>
                  </a:lnTo>
                  <a:lnTo>
                    <a:pt x="17" y="111"/>
                  </a:lnTo>
                  <a:lnTo>
                    <a:pt x="13" y="114"/>
                  </a:lnTo>
                  <a:lnTo>
                    <a:pt x="26" y="132"/>
                  </a:lnTo>
                  <a:lnTo>
                    <a:pt x="60" y="143"/>
                  </a:lnTo>
                  <a:lnTo>
                    <a:pt x="99" y="15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5" name="Freeform 84"/>
            <p:cNvSpPr>
              <a:spLocks/>
            </p:cNvSpPr>
            <p:nvPr/>
          </p:nvSpPr>
          <p:spPr bwMode="auto">
            <a:xfrm>
              <a:off x="4373" y="3890"/>
              <a:ext cx="219" cy="147"/>
            </a:xfrm>
            <a:custGeom>
              <a:avLst/>
              <a:gdLst>
                <a:gd name="T0" fmla="*/ 219 w 219"/>
                <a:gd name="T1" fmla="*/ 25 h 147"/>
                <a:gd name="T2" fmla="*/ 214 w 219"/>
                <a:gd name="T3" fmla="*/ 54 h 147"/>
                <a:gd name="T4" fmla="*/ 201 w 219"/>
                <a:gd name="T5" fmla="*/ 83 h 147"/>
                <a:gd name="T6" fmla="*/ 180 w 219"/>
                <a:gd name="T7" fmla="*/ 104 h 147"/>
                <a:gd name="T8" fmla="*/ 150 w 219"/>
                <a:gd name="T9" fmla="*/ 122 h 147"/>
                <a:gd name="T10" fmla="*/ 107 w 219"/>
                <a:gd name="T11" fmla="*/ 133 h 147"/>
                <a:gd name="T12" fmla="*/ 73 w 219"/>
                <a:gd name="T13" fmla="*/ 136 h 147"/>
                <a:gd name="T14" fmla="*/ 38 w 219"/>
                <a:gd name="T15" fmla="*/ 140 h 147"/>
                <a:gd name="T16" fmla="*/ 13 w 219"/>
                <a:gd name="T17" fmla="*/ 147 h 147"/>
                <a:gd name="T18" fmla="*/ 0 w 219"/>
                <a:gd name="T19" fmla="*/ 147 h 147"/>
                <a:gd name="T20" fmla="*/ 13 w 219"/>
                <a:gd name="T21" fmla="*/ 140 h 147"/>
                <a:gd name="T22" fmla="*/ 17 w 219"/>
                <a:gd name="T23" fmla="*/ 136 h 147"/>
                <a:gd name="T24" fmla="*/ 13 w 219"/>
                <a:gd name="T25" fmla="*/ 129 h 147"/>
                <a:gd name="T26" fmla="*/ 21 w 219"/>
                <a:gd name="T27" fmla="*/ 126 h 147"/>
                <a:gd name="T28" fmla="*/ 34 w 219"/>
                <a:gd name="T29" fmla="*/ 118 h 147"/>
                <a:gd name="T30" fmla="*/ 55 w 219"/>
                <a:gd name="T31" fmla="*/ 111 h 147"/>
                <a:gd name="T32" fmla="*/ 133 w 219"/>
                <a:gd name="T33" fmla="*/ 50 h 147"/>
                <a:gd name="T34" fmla="*/ 150 w 219"/>
                <a:gd name="T35" fmla="*/ 29 h 147"/>
                <a:gd name="T36" fmla="*/ 163 w 219"/>
                <a:gd name="T37" fmla="*/ 11 h 147"/>
                <a:gd name="T38" fmla="*/ 184 w 219"/>
                <a:gd name="T39" fmla="*/ 0 h 147"/>
                <a:gd name="T40" fmla="*/ 201 w 219"/>
                <a:gd name="T41" fmla="*/ 4 h 147"/>
                <a:gd name="T42" fmla="*/ 214 w 219"/>
                <a:gd name="T43" fmla="*/ 11 h 147"/>
                <a:gd name="T44" fmla="*/ 219 w 219"/>
                <a:gd name="T45" fmla="*/ 25 h 1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47">
                  <a:moveTo>
                    <a:pt x="219" y="25"/>
                  </a:moveTo>
                  <a:lnTo>
                    <a:pt x="214" y="54"/>
                  </a:lnTo>
                  <a:lnTo>
                    <a:pt x="201" y="83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3"/>
                  </a:lnTo>
                  <a:lnTo>
                    <a:pt x="73" y="136"/>
                  </a:lnTo>
                  <a:lnTo>
                    <a:pt x="38" y="140"/>
                  </a:lnTo>
                  <a:lnTo>
                    <a:pt x="13" y="147"/>
                  </a:lnTo>
                  <a:lnTo>
                    <a:pt x="0" y="147"/>
                  </a:lnTo>
                  <a:lnTo>
                    <a:pt x="13" y="140"/>
                  </a:lnTo>
                  <a:lnTo>
                    <a:pt x="17" y="136"/>
                  </a:lnTo>
                  <a:lnTo>
                    <a:pt x="13" y="129"/>
                  </a:lnTo>
                  <a:lnTo>
                    <a:pt x="21" y="126"/>
                  </a:lnTo>
                  <a:lnTo>
                    <a:pt x="34" y="118"/>
                  </a:lnTo>
                  <a:lnTo>
                    <a:pt x="55" y="111"/>
                  </a:lnTo>
                  <a:lnTo>
                    <a:pt x="133" y="50"/>
                  </a:lnTo>
                  <a:lnTo>
                    <a:pt x="150" y="29"/>
                  </a:lnTo>
                  <a:lnTo>
                    <a:pt x="163" y="11"/>
                  </a:lnTo>
                  <a:lnTo>
                    <a:pt x="184" y="0"/>
                  </a:lnTo>
                  <a:lnTo>
                    <a:pt x="201" y="4"/>
                  </a:lnTo>
                  <a:lnTo>
                    <a:pt x="214" y="11"/>
                  </a:lnTo>
                  <a:lnTo>
                    <a:pt x="219" y="25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6" name="Freeform 86"/>
            <p:cNvSpPr>
              <a:spLocks/>
            </p:cNvSpPr>
            <p:nvPr/>
          </p:nvSpPr>
          <p:spPr bwMode="auto">
            <a:xfrm>
              <a:off x="696" y="3661"/>
              <a:ext cx="666" cy="247"/>
            </a:xfrm>
            <a:custGeom>
              <a:avLst/>
              <a:gdLst>
                <a:gd name="T0" fmla="*/ 0 w 666"/>
                <a:gd name="T1" fmla="*/ 236 h 247"/>
                <a:gd name="T2" fmla="*/ 4 w 666"/>
                <a:gd name="T3" fmla="*/ 233 h 247"/>
                <a:gd name="T4" fmla="*/ 17 w 666"/>
                <a:gd name="T5" fmla="*/ 226 h 247"/>
                <a:gd name="T6" fmla="*/ 73 w 666"/>
                <a:gd name="T7" fmla="*/ 204 h 247"/>
                <a:gd name="T8" fmla="*/ 133 w 666"/>
                <a:gd name="T9" fmla="*/ 186 h 247"/>
                <a:gd name="T10" fmla="*/ 189 w 666"/>
                <a:gd name="T11" fmla="*/ 172 h 247"/>
                <a:gd name="T12" fmla="*/ 236 w 666"/>
                <a:gd name="T13" fmla="*/ 158 h 247"/>
                <a:gd name="T14" fmla="*/ 266 w 666"/>
                <a:gd name="T15" fmla="*/ 147 h 247"/>
                <a:gd name="T16" fmla="*/ 296 w 666"/>
                <a:gd name="T17" fmla="*/ 140 h 247"/>
                <a:gd name="T18" fmla="*/ 339 w 666"/>
                <a:gd name="T19" fmla="*/ 129 h 247"/>
                <a:gd name="T20" fmla="*/ 382 w 666"/>
                <a:gd name="T21" fmla="*/ 118 h 247"/>
                <a:gd name="T22" fmla="*/ 429 w 666"/>
                <a:gd name="T23" fmla="*/ 104 h 247"/>
                <a:gd name="T24" fmla="*/ 490 w 666"/>
                <a:gd name="T25" fmla="*/ 83 h 247"/>
                <a:gd name="T26" fmla="*/ 550 w 666"/>
                <a:gd name="T27" fmla="*/ 57 h 247"/>
                <a:gd name="T28" fmla="*/ 593 w 666"/>
                <a:gd name="T29" fmla="*/ 32 h 247"/>
                <a:gd name="T30" fmla="*/ 610 w 666"/>
                <a:gd name="T31" fmla="*/ 25 h 247"/>
                <a:gd name="T32" fmla="*/ 623 w 666"/>
                <a:gd name="T33" fmla="*/ 22 h 247"/>
                <a:gd name="T34" fmla="*/ 636 w 666"/>
                <a:gd name="T35" fmla="*/ 14 h 247"/>
                <a:gd name="T36" fmla="*/ 666 w 666"/>
                <a:gd name="T37" fmla="*/ 0 h 247"/>
                <a:gd name="T38" fmla="*/ 653 w 666"/>
                <a:gd name="T39" fmla="*/ 7 h 247"/>
                <a:gd name="T40" fmla="*/ 631 w 666"/>
                <a:gd name="T41" fmla="*/ 22 h 247"/>
                <a:gd name="T42" fmla="*/ 605 w 666"/>
                <a:gd name="T43" fmla="*/ 40 h 247"/>
                <a:gd name="T44" fmla="*/ 571 w 666"/>
                <a:gd name="T45" fmla="*/ 61 h 247"/>
                <a:gd name="T46" fmla="*/ 502 w 666"/>
                <a:gd name="T47" fmla="*/ 97 h 247"/>
                <a:gd name="T48" fmla="*/ 468 w 666"/>
                <a:gd name="T49" fmla="*/ 111 h 247"/>
                <a:gd name="T50" fmla="*/ 442 w 666"/>
                <a:gd name="T51" fmla="*/ 122 h 247"/>
                <a:gd name="T52" fmla="*/ 374 w 666"/>
                <a:gd name="T53" fmla="*/ 140 h 247"/>
                <a:gd name="T54" fmla="*/ 322 w 666"/>
                <a:gd name="T55" fmla="*/ 154 h 247"/>
                <a:gd name="T56" fmla="*/ 288 w 666"/>
                <a:gd name="T57" fmla="*/ 165 h 247"/>
                <a:gd name="T58" fmla="*/ 266 w 666"/>
                <a:gd name="T59" fmla="*/ 168 h 247"/>
                <a:gd name="T60" fmla="*/ 223 w 666"/>
                <a:gd name="T61" fmla="*/ 183 h 247"/>
                <a:gd name="T62" fmla="*/ 193 w 666"/>
                <a:gd name="T63" fmla="*/ 190 h 247"/>
                <a:gd name="T64" fmla="*/ 150 w 666"/>
                <a:gd name="T65" fmla="*/ 204 h 247"/>
                <a:gd name="T66" fmla="*/ 64 w 666"/>
                <a:gd name="T67" fmla="*/ 229 h 247"/>
                <a:gd name="T68" fmla="*/ 47 w 666"/>
                <a:gd name="T69" fmla="*/ 233 h 247"/>
                <a:gd name="T70" fmla="*/ 38 w 666"/>
                <a:gd name="T71" fmla="*/ 240 h 247"/>
                <a:gd name="T72" fmla="*/ 30 w 666"/>
                <a:gd name="T73" fmla="*/ 244 h 247"/>
                <a:gd name="T74" fmla="*/ 13 w 666"/>
                <a:gd name="T75" fmla="*/ 247 h 247"/>
                <a:gd name="T76" fmla="*/ 0 w 666"/>
                <a:gd name="T77" fmla="*/ 236 h 2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6" h="247">
                  <a:moveTo>
                    <a:pt x="0" y="236"/>
                  </a:moveTo>
                  <a:lnTo>
                    <a:pt x="4" y="233"/>
                  </a:lnTo>
                  <a:lnTo>
                    <a:pt x="17" y="226"/>
                  </a:lnTo>
                  <a:lnTo>
                    <a:pt x="73" y="204"/>
                  </a:lnTo>
                  <a:lnTo>
                    <a:pt x="133" y="186"/>
                  </a:lnTo>
                  <a:lnTo>
                    <a:pt x="189" y="172"/>
                  </a:lnTo>
                  <a:lnTo>
                    <a:pt x="236" y="158"/>
                  </a:lnTo>
                  <a:lnTo>
                    <a:pt x="266" y="147"/>
                  </a:lnTo>
                  <a:lnTo>
                    <a:pt x="296" y="140"/>
                  </a:lnTo>
                  <a:lnTo>
                    <a:pt x="339" y="129"/>
                  </a:lnTo>
                  <a:lnTo>
                    <a:pt x="382" y="118"/>
                  </a:lnTo>
                  <a:lnTo>
                    <a:pt x="429" y="104"/>
                  </a:lnTo>
                  <a:lnTo>
                    <a:pt x="490" y="83"/>
                  </a:lnTo>
                  <a:lnTo>
                    <a:pt x="550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23" y="22"/>
                  </a:lnTo>
                  <a:lnTo>
                    <a:pt x="636" y="14"/>
                  </a:lnTo>
                  <a:lnTo>
                    <a:pt x="666" y="0"/>
                  </a:lnTo>
                  <a:lnTo>
                    <a:pt x="653" y="7"/>
                  </a:lnTo>
                  <a:lnTo>
                    <a:pt x="631" y="22"/>
                  </a:lnTo>
                  <a:lnTo>
                    <a:pt x="605" y="40"/>
                  </a:lnTo>
                  <a:lnTo>
                    <a:pt x="571" y="61"/>
                  </a:lnTo>
                  <a:lnTo>
                    <a:pt x="502" y="97"/>
                  </a:lnTo>
                  <a:lnTo>
                    <a:pt x="468" y="111"/>
                  </a:lnTo>
                  <a:lnTo>
                    <a:pt x="442" y="122"/>
                  </a:lnTo>
                  <a:lnTo>
                    <a:pt x="374" y="140"/>
                  </a:lnTo>
                  <a:lnTo>
                    <a:pt x="322" y="154"/>
                  </a:lnTo>
                  <a:lnTo>
                    <a:pt x="288" y="165"/>
                  </a:lnTo>
                  <a:lnTo>
                    <a:pt x="266" y="168"/>
                  </a:lnTo>
                  <a:lnTo>
                    <a:pt x="223" y="183"/>
                  </a:lnTo>
                  <a:lnTo>
                    <a:pt x="193" y="190"/>
                  </a:lnTo>
                  <a:lnTo>
                    <a:pt x="150" y="204"/>
                  </a:lnTo>
                  <a:lnTo>
                    <a:pt x="64" y="229"/>
                  </a:lnTo>
                  <a:lnTo>
                    <a:pt x="47" y="233"/>
                  </a:lnTo>
                  <a:lnTo>
                    <a:pt x="38" y="240"/>
                  </a:lnTo>
                  <a:lnTo>
                    <a:pt x="30" y="244"/>
                  </a:lnTo>
                  <a:lnTo>
                    <a:pt x="13" y="24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77" name="Freeform 87"/>
            <p:cNvSpPr>
              <a:spLocks/>
            </p:cNvSpPr>
            <p:nvPr/>
          </p:nvSpPr>
          <p:spPr bwMode="auto">
            <a:xfrm>
              <a:off x="417" y="3844"/>
              <a:ext cx="292" cy="168"/>
            </a:xfrm>
            <a:custGeom>
              <a:avLst/>
              <a:gdLst>
                <a:gd name="T0" fmla="*/ 103 w 292"/>
                <a:gd name="T1" fmla="*/ 157 h 168"/>
                <a:gd name="T2" fmla="*/ 180 w 292"/>
                <a:gd name="T3" fmla="*/ 168 h 168"/>
                <a:gd name="T4" fmla="*/ 197 w 292"/>
                <a:gd name="T5" fmla="*/ 164 h 168"/>
                <a:gd name="T6" fmla="*/ 210 w 292"/>
                <a:gd name="T7" fmla="*/ 157 h 168"/>
                <a:gd name="T8" fmla="*/ 275 w 292"/>
                <a:gd name="T9" fmla="*/ 104 h 168"/>
                <a:gd name="T10" fmla="*/ 292 w 292"/>
                <a:gd name="T11" fmla="*/ 79 h 168"/>
                <a:gd name="T12" fmla="*/ 292 w 292"/>
                <a:gd name="T13" fmla="*/ 57 h 168"/>
                <a:gd name="T14" fmla="*/ 283 w 292"/>
                <a:gd name="T15" fmla="*/ 46 h 168"/>
                <a:gd name="T16" fmla="*/ 266 w 292"/>
                <a:gd name="T17" fmla="*/ 36 h 168"/>
                <a:gd name="T18" fmla="*/ 232 w 292"/>
                <a:gd name="T19" fmla="*/ 21 h 168"/>
                <a:gd name="T20" fmla="*/ 227 w 292"/>
                <a:gd name="T21" fmla="*/ 10 h 168"/>
                <a:gd name="T22" fmla="*/ 223 w 292"/>
                <a:gd name="T23" fmla="*/ 3 h 168"/>
                <a:gd name="T24" fmla="*/ 219 w 292"/>
                <a:gd name="T25" fmla="*/ 0 h 168"/>
                <a:gd name="T26" fmla="*/ 202 w 292"/>
                <a:gd name="T27" fmla="*/ 0 h 168"/>
                <a:gd name="T28" fmla="*/ 189 w 292"/>
                <a:gd name="T29" fmla="*/ 10 h 168"/>
                <a:gd name="T30" fmla="*/ 167 w 292"/>
                <a:gd name="T31" fmla="*/ 32 h 168"/>
                <a:gd name="T32" fmla="*/ 146 w 292"/>
                <a:gd name="T33" fmla="*/ 46 h 168"/>
                <a:gd name="T34" fmla="*/ 124 w 292"/>
                <a:gd name="T35" fmla="*/ 57 h 168"/>
                <a:gd name="T36" fmla="*/ 81 w 292"/>
                <a:gd name="T37" fmla="*/ 64 h 168"/>
                <a:gd name="T38" fmla="*/ 38 w 292"/>
                <a:gd name="T39" fmla="*/ 79 h 168"/>
                <a:gd name="T40" fmla="*/ 21 w 292"/>
                <a:gd name="T41" fmla="*/ 89 h 168"/>
                <a:gd name="T42" fmla="*/ 4 w 292"/>
                <a:gd name="T43" fmla="*/ 107 h 168"/>
                <a:gd name="T44" fmla="*/ 0 w 292"/>
                <a:gd name="T45" fmla="*/ 111 h 168"/>
                <a:gd name="T46" fmla="*/ 8 w 292"/>
                <a:gd name="T47" fmla="*/ 114 h 168"/>
                <a:gd name="T48" fmla="*/ 30 w 292"/>
                <a:gd name="T49" fmla="*/ 107 h 168"/>
                <a:gd name="T50" fmla="*/ 55 w 292"/>
                <a:gd name="T51" fmla="*/ 96 h 168"/>
                <a:gd name="T52" fmla="*/ 60 w 292"/>
                <a:gd name="T53" fmla="*/ 96 h 168"/>
                <a:gd name="T54" fmla="*/ 55 w 292"/>
                <a:gd name="T55" fmla="*/ 100 h 168"/>
                <a:gd name="T56" fmla="*/ 47 w 292"/>
                <a:gd name="T57" fmla="*/ 107 h 168"/>
                <a:gd name="T58" fmla="*/ 30 w 292"/>
                <a:gd name="T59" fmla="*/ 114 h 168"/>
                <a:gd name="T60" fmla="*/ 17 w 292"/>
                <a:gd name="T61" fmla="*/ 121 h 168"/>
                <a:gd name="T62" fmla="*/ 13 w 292"/>
                <a:gd name="T63" fmla="*/ 129 h 168"/>
                <a:gd name="T64" fmla="*/ 30 w 292"/>
                <a:gd name="T65" fmla="*/ 143 h 168"/>
                <a:gd name="T66" fmla="*/ 64 w 292"/>
                <a:gd name="T67" fmla="*/ 154 h 168"/>
                <a:gd name="T68" fmla="*/ 103 w 292"/>
                <a:gd name="T69" fmla="*/ 157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168">
                  <a:moveTo>
                    <a:pt x="103" y="157"/>
                  </a:moveTo>
                  <a:lnTo>
                    <a:pt x="180" y="168"/>
                  </a:lnTo>
                  <a:lnTo>
                    <a:pt x="197" y="164"/>
                  </a:lnTo>
                  <a:lnTo>
                    <a:pt x="210" y="157"/>
                  </a:lnTo>
                  <a:lnTo>
                    <a:pt x="275" y="104"/>
                  </a:lnTo>
                  <a:lnTo>
                    <a:pt x="292" y="79"/>
                  </a:lnTo>
                  <a:lnTo>
                    <a:pt x="292" y="57"/>
                  </a:lnTo>
                  <a:lnTo>
                    <a:pt x="283" y="46"/>
                  </a:lnTo>
                  <a:lnTo>
                    <a:pt x="266" y="36"/>
                  </a:lnTo>
                  <a:lnTo>
                    <a:pt x="232" y="21"/>
                  </a:lnTo>
                  <a:lnTo>
                    <a:pt x="227" y="10"/>
                  </a:lnTo>
                  <a:lnTo>
                    <a:pt x="223" y="3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10"/>
                  </a:lnTo>
                  <a:lnTo>
                    <a:pt x="167" y="32"/>
                  </a:lnTo>
                  <a:lnTo>
                    <a:pt x="146" y="46"/>
                  </a:lnTo>
                  <a:lnTo>
                    <a:pt x="124" y="57"/>
                  </a:lnTo>
                  <a:lnTo>
                    <a:pt x="81" y="64"/>
                  </a:lnTo>
                  <a:lnTo>
                    <a:pt x="38" y="79"/>
                  </a:lnTo>
                  <a:lnTo>
                    <a:pt x="21" y="89"/>
                  </a:lnTo>
                  <a:lnTo>
                    <a:pt x="4" y="107"/>
                  </a:lnTo>
                  <a:lnTo>
                    <a:pt x="0" y="111"/>
                  </a:lnTo>
                  <a:lnTo>
                    <a:pt x="8" y="114"/>
                  </a:lnTo>
                  <a:lnTo>
                    <a:pt x="30" y="107"/>
                  </a:lnTo>
                  <a:lnTo>
                    <a:pt x="55" y="96"/>
                  </a:lnTo>
                  <a:lnTo>
                    <a:pt x="60" y="96"/>
                  </a:lnTo>
                  <a:lnTo>
                    <a:pt x="55" y="100"/>
                  </a:lnTo>
                  <a:lnTo>
                    <a:pt x="47" y="107"/>
                  </a:lnTo>
                  <a:lnTo>
                    <a:pt x="30" y="114"/>
                  </a:lnTo>
                  <a:lnTo>
                    <a:pt x="17" y="121"/>
                  </a:lnTo>
                  <a:lnTo>
                    <a:pt x="13" y="129"/>
                  </a:lnTo>
                  <a:lnTo>
                    <a:pt x="30" y="143"/>
                  </a:lnTo>
                  <a:lnTo>
                    <a:pt x="64" y="154"/>
                  </a:lnTo>
                  <a:lnTo>
                    <a:pt x="103" y="157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8" name="Freeform 88"/>
            <p:cNvSpPr>
              <a:spLocks/>
            </p:cNvSpPr>
            <p:nvPr/>
          </p:nvSpPr>
          <p:spPr bwMode="auto">
            <a:xfrm>
              <a:off x="498" y="3883"/>
              <a:ext cx="215" cy="154"/>
            </a:xfrm>
            <a:custGeom>
              <a:avLst/>
              <a:gdLst>
                <a:gd name="T0" fmla="*/ 215 w 215"/>
                <a:gd name="T1" fmla="*/ 18 h 154"/>
                <a:gd name="T2" fmla="*/ 211 w 215"/>
                <a:gd name="T3" fmla="*/ 50 h 154"/>
                <a:gd name="T4" fmla="*/ 198 w 215"/>
                <a:gd name="T5" fmla="*/ 79 h 154"/>
                <a:gd name="T6" fmla="*/ 181 w 215"/>
                <a:gd name="T7" fmla="*/ 104 h 154"/>
                <a:gd name="T8" fmla="*/ 151 w 215"/>
                <a:gd name="T9" fmla="*/ 118 h 154"/>
                <a:gd name="T10" fmla="*/ 112 w 215"/>
                <a:gd name="T11" fmla="*/ 133 h 154"/>
                <a:gd name="T12" fmla="*/ 78 w 215"/>
                <a:gd name="T13" fmla="*/ 140 h 154"/>
                <a:gd name="T14" fmla="*/ 17 w 215"/>
                <a:gd name="T15" fmla="*/ 154 h 154"/>
                <a:gd name="T16" fmla="*/ 0 w 215"/>
                <a:gd name="T17" fmla="*/ 154 h 154"/>
                <a:gd name="T18" fmla="*/ 17 w 215"/>
                <a:gd name="T19" fmla="*/ 147 h 154"/>
                <a:gd name="T20" fmla="*/ 17 w 215"/>
                <a:gd name="T21" fmla="*/ 140 h 154"/>
                <a:gd name="T22" fmla="*/ 13 w 215"/>
                <a:gd name="T23" fmla="*/ 136 h 154"/>
                <a:gd name="T24" fmla="*/ 26 w 215"/>
                <a:gd name="T25" fmla="*/ 133 h 154"/>
                <a:gd name="T26" fmla="*/ 35 w 215"/>
                <a:gd name="T27" fmla="*/ 125 h 154"/>
                <a:gd name="T28" fmla="*/ 56 w 215"/>
                <a:gd name="T29" fmla="*/ 115 h 154"/>
                <a:gd name="T30" fmla="*/ 129 w 215"/>
                <a:gd name="T31" fmla="*/ 50 h 154"/>
                <a:gd name="T32" fmla="*/ 142 w 215"/>
                <a:gd name="T33" fmla="*/ 25 h 154"/>
                <a:gd name="T34" fmla="*/ 159 w 215"/>
                <a:gd name="T35" fmla="*/ 11 h 154"/>
                <a:gd name="T36" fmla="*/ 176 w 215"/>
                <a:gd name="T37" fmla="*/ 0 h 154"/>
                <a:gd name="T38" fmla="*/ 194 w 215"/>
                <a:gd name="T39" fmla="*/ 0 h 154"/>
                <a:gd name="T40" fmla="*/ 211 w 215"/>
                <a:gd name="T41" fmla="*/ 7 h 154"/>
                <a:gd name="T42" fmla="*/ 215 w 215"/>
                <a:gd name="T43" fmla="*/ 18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5" h="154">
                  <a:moveTo>
                    <a:pt x="215" y="18"/>
                  </a:moveTo>
                  <a:lnTo>
                    <a:pt x="211" y="50"/>
                  </a:lnTo>
                  <a:lnTo>
                    <a:pt x="198" y="79"/>
                  </a:lnTo>
                  <a:lnTo>
                    <a:pt x="181" y="104"/>
                  </a:lnTo>
                  <a:lnTo>
                    <a:pt x="151" y="118"/>
                  </a:lnTo>
                  <a:lnTo>
                    <a:pt x="112" y="133"/>
                  </a:lnTo>
                  <a:lnTo>
                    <a:pt x="78" y="140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7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6" y="133"/>
                  </a:lnTo>
                  <a:lnTo>
                    <a:pt x="35" y="125"/>
                  </a:lnTo>
                  <a:lnTo>
                    <a:pt x="56" y="115"/>
                  </a:lnTo>
                  <a:lnTo>
                    <a:pt x="129" y="50"/>
                  </a:lnTo>
                  <a:lnTo>
                    <a:pt x="142" y="25"/>
                  </a:lnTo>
                  <a:lnTo>
                    <a:pt x="159" y="11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7"/>
                  </a:lnTo>
                  <a:lnTo>
                    <a:pt x="215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9" name="Freeform 89"/>
            <p:cNvSpPr>
              <a:spLocks/>
            </p:cNvSpPr>
            <p:nvPr/>
          </p:nvSpPr>
          <p:spPr bwMode="auto">
            <a:xfrm>
              <a:off x="125" y="3346"/>
              <a:ext cx="167" cy="108"/>
            </a:xfrm>
            <a:custGeom>
              <a:avLst/>
              <a:gdLst>
                <a:gd name="T0" fmla="*/ 167 w 167"/>
                <a:gd name="T1" fmla="*/ 100 h 108"/>
                <a:gd name="T2" fmla="*/ 154 w 167"/>
                <a:gd name="T3" fmla="*/ 100 h 108"/>
                <a:gd name="T4" fmla="*/ 128 w 167"/>
                <a:gd name="T5" fmla="*/ 108 h 108"/>
                <a:gd name="T6" fmla="*/ 111 w 167"/>
                <a:gd name="T7" fmla="*/ 108 h 108"/>
                <a:gd name="T8" fmla="*/ 73 w 167"/>
                <a:gd name="T9" fmla="*/ 104 h 108"/>
                <a:gd name="T10" fmla="*/ 60 w 167"/>
                <a:gd name="T11" fmla="*/ 100 h 108"/>
                <a:gd name="T12" fmla="*/ 34 w 167"/>
                <a:gd name="T13" fmla="*/ 90 h 108"/>
                <a:gd name="T14" fmla="*/ 12 w 167"/>
                <a:gd name="T15" fmla="*/ 79 h 108"/>
                <a:gd name="T16" fmla="*/ 4 w 167"/>
                <a:gd name="T17" fmla="*/ 61 h 108"/>
                <a:gd name="T18" fmla="*/ 0 w 167"/>
                <a:gd name="T19" fmla="*/ 32 h 108"/>
                <a:gd name="T20" fmla="*/ 8 w 167"/>
                <a:gd name="T21" fmla="*/ 0 h 108"/>
                <a:gd name="T22" fmla="*/ 21 w 167"/>
                <a:gd name="T23" fmla="*/ 22 h 108"/>
                <a:gd name="T24" fmla="*/ 25 w 167"/>
                <a:gd name="T25" fmla="*/ 36 h 108"/>
                <a:gd name="T26" fmla="*/ 38 w 167"/>
                <a:gd name="T27" fmla="*/ 54 h 108"/>
                <a:gd name="T28" fmla="*/ 55 w 167"/>
                <a:gd name="T29" fmla="*/ 65 h 108"/>
                <a:gd name="T30" fmla="*/ 68 w 167"/>
                <a:gd name="T31" fmla="*/ 68 h 108"/>
                <a:gd name="T32" fmla="*/ 98 w 167"/>
                <a:gd name="T33" fmla="*/ 75 h 108"/>
                <a:gd name="T34" fmla="*/ 120 w 167"/>
                <a:gd name="T35" fmla="*/ 86 h 108"/>
                <a:gd name="T36" fmla="*/ 133 w 167"/>
                <a:gd name="T37" fmla="*/ 90 h 108"/>
                <a:gd name="T38" fmla="*/ 154 w 167"/>
                <a:gd name="T39" fmla="*/ 97 h 108"/>
                <a:gd name="T40" fmla="*/ 167 w 167"/>
                <a:gd name="T41" fmla="*/ 100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7" h="108">
                  <a:moveTo>
                    <a:pt x="167" y="100"/>
                  </a:moveTo>
                  <a:lnTo>
                    <a:pt x="154" y="100"/>
                  </a:lnTo>
                  <a:lnTo>
                    <a:pt x="128" y="108"/>
                  </a:lnTo>
                  <a:lnTo>
                    <a:pt x="111" y="108"/>
                  </a:lnTo>
                  <a:lnTo>
                    <a:pt x="73" y="104"/>
                  </a:lnTo>
                  <a:lnTo>
                    <a:pt x="60" y="100"/>
                  </a:lnTo>
                  <a:lnTo>
                    <a:pt x="34" y="90"/>
                  </a:lnTo>
                  <a:lnTo>
                    <a:pt x="12" y="79"/>
                  </a:lnTo>
                  <a:lnTo>
                    <a:pt x="4" y="61"/>
                  </a:lnTo>
                  <a:lnTo>
                    <a:pt x="0" y="32"/>
                  </a:lnTo>
                  <a:lnTo>
                    <a:pt x="8" y="0"/>
                  </a:lnTo>
                  <a:lnTo>
                    <a:pt x="21" y="22"/>
                  </a:lnTo>
                  <a:lnTo>
                    <a:pt x="25" y="36"/>
                  </a:lnTo>
                  <a:lnTo>
                    <a:pt x="38" y="54"/>
                  </a:lnTo>
                  <a:lnTo>
                    <a:pt x="55" y="65"/>
                  </a:lnTo>
                  <a:lnTo>
                    <a:pt x="68" y="68"/>
                  </a:lnTo>
                  <a:lnTo>
                    <a:pt x="98" y="75"/>
                  </a:lnTo>
                  <a:lnTo>
                    <a:pt x="120" y="86"/>
                  </a:lnTo>
                  <a:lnTo>
                    <a:pt x="133" y="90"/>
                  </a:lnTo>
                  <a:lnTo>
                    <a:pt x="154" y="97"/>
                  </a:lnTo>
                  <a:lnTo>
                    <a:pt x="167" y="10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80" name="Freeform 90"/>
            <p:cNvSpPr>
              <a:spLocks/>
            </p:cNvSpPr>
            <p:nvPr/>
          </p:nvSpPr>
          <p:spPr bwMode="auto">
            <a:xfrm>
              <a:off x="309" y="3518"/>
              <a:ext cx="700" cy="150"/>
            </a:xfrm>
            <a:custGeom>
              <a:avLst/>
              <a:gdLst>
                <a:gd name="T0" fmla="*/ 5 w 700"/>
                <a:gd name="T1" fmla="*/ 0 h 150"/>
                <a:gd name="T2" fmla="*/ 9 w 700"/>
                <a:gd name="T3" fmla="*/ 0 h 150"/>
                <a:gd name="T4" fmla="*/ 22 w 700"/>
                <a:gd name="T5" fmla="*/ 4 h 150"/>
                <a:gd name="T6" fmla="*/ 82 w 700"/>
                <a:gd name="T7" fmla="*/ 11 h 150"/>
                <a:gd name="T8" fmla="*/ 146 w 700"/>
                <a:gd name="T9" fmla="*/ 29 h 150"/>
                <a:gd name="T10" fmla="*/ 202 w 700"/>
                <a:gd name="T11" fmla="*/ 46 h 150"/>
                <a:gd name="T12" fmla="*/ 245 w 700"/>
                <a:gd name="T13" fmla="*/ 61 h 150"/>
                <a:gd name="T14" fmla="*/ 279 w 700"/>
                <a:gd name="T15" fmla="*/ 68 h 150"/>
                <a:gd name="T16" fmla="*/ 305 w 700"/>
                <a:gd name="T17" fmla="*/ 75 h 150"/>
                <a:gd name="T18" fmla="*/ 348 w 700"/>
                <a:gd name="T19" fmla="*/ 86 h 150"/>
                <a:gd name="T20" fmla="*/ 391 w 700"/>
                <a:gd name="T21" fmla="*/ 100 h 150"/>
                <a:gd name="T22" fmla="*/ 438 w 700"/>
                <a:gd name="T23" fmla="*/ 111 h 150"/>
                <a:gd name="T24" fmla="*/ 499 w 700"/>
                <a:gd name="T25" fmla="*/ 125 h 150"/>
                <a:gd name="T26" fmla="*/ 567 w 700"/>
                <a:gd name="T27" fmla="*/ 136 h 150"/>
                <a:gd name="T28" fmla="*/ 597 w 700"/>
                <a:gd name="T29" fmla="*/ 140 h 150"/>
                <a:gd name="T30" fmla="*/ 623 w 700"/>
                <a:gd name="T31" fmla="*/ 140 h 150"/>
                <a:gd name="T32" fmla="*/ 640 w 700"/>
                <a:gd name="T33" fmla="*/ 143 h 150"/>
                <a:gd name="T34" fmla="*/ 649 w 700"/>
                <a:gd name="T35" fmla="*/ 143 h 150"/>
                <a:gd name="T36" fmla="*/ 657 w 700"/>
                <a:gd name="T37" fmla="*/ 143 h 150"/>
                <a:gd name="T38" fmla="*/ 666 w 700"/>
                <a:gd name="T39" fmla="*/ 147 h 150"/>
                <a:gd name="T40" fmla="*/ 700 w 700"/>
                <a:gd name="T41" fmla="*/ 150 h 150"/>
                <a:gd name="T42" fmla="*/ 688 w 700"/>
                <a:gd name="T43" fmla="*/ 150 h 150"/>
                <a:gd name="T44" fmla="*/ 657 w 700"/>
                <a:gd name="T45" fmla="*/ 150 h 150"/>
                <a:gd name="T46" fmla="*/ 623 w 700"/>
                <a:gd name="T47" fmla="*/ 150 h 150"/>
                <a:gd name="T48" fmla="*/ 584 w 700"/>
                <a:gd name="T49" fmla="*/ 150 h 150"/>
                <a:gd name="T50" fmla="*/ 503 w 700"/>
                <a:gd name="T51" fmla="*/ 143 h 150"/>
                <a:gd name="T52" fmla="*/ 464 w 700"/>
                <a:gd name="T53" fmla="*/ 140 h 150"/>
                <a:gd name="T54" fmla="*/ 434 w 700"/>
                <a:gd name="T55" fmla="*/ 132 h 150"/>
                <a:gd name="T56" fmla="*/ 365 w 700"/>
                <a:gd name="T57" fmla="*/ 115 h 150"/>
                <a:gd name="T58" fmla="*/ 318 w 700"/>
                <a:gd name="T59" fmla="*/ 100 h 150"/>
                <a:gd name="T60" fmla="*/ 279 w 700"/>
                <a:gd name="T61" fmla="*/ 86 h 150"/>
                <a:gd name="T62" fmla="*/ 262 w 700"/>
                <a:gd name="T63" fmla="*/ 82 h 150"/>
                <a:gd name="T64" fmla="*/ 219 w 700"/>
                <a:gd name="T65" fmla="*/ 72 h 150"/>
                <a:gd name="T66" fmla="*/ 189 w 700"/>
                <a:gd name="T67" fmla="*/ 61 h 150"/>
                <a:gd name="T68" fmla="*/ 146 w 700"/>
                <a:gd name="T69" fmla="*/ 50 h 150"/>
                <a:gd name="T70" fmla="*/ 56 w 700"/>
                <a:gd name="T71" fmla="*/ 25 h 150"/>
                <a:gd name="T72" fmla="*/ 39 w 700"/>
                <a:gd name="T73" fmla="*/ 21 h 150"/>
                <a:gd name="T74" fmla="*/ 30 w 700"/>
                <a:gd name="T75" fmla="*/ 21 h 150"/>
                <a:gd name="T76" fmla="*/ 17 w 700"/>
                <a:gd name="T77" fmla="*/ 21 h 150"/>
                <a:gd name="T78" fmla="*/ 0 w 700"/>
                <a:gd name="T79" fmla="*/ 14 h 150"/>
                <a:gd name="T80" fmla="*/ 5 w 700"/>
                <a:gd name="T81" fmla="*/ 0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00" h="150">
                  <a:moveTo>
                    <a:pt x="5" y="0"/>
                  </a:moveTo>
                  <a:lnTo>
                    <a:pt x="9" y="0"/>
                  </a:lnTo>
                  <a:lnTo>
                    <a:pt x="22" y="4"/>
                  </a:lnTo>
                  <a:lnTo>
                    <a:pt x="82" y="11"/>
                  </a:lnTo>
                  <a:lnTo>
                    <a:pt x="146" y="29"/>
                  </a:lnTo>
                  <a:lnTo>
                    <a:pt x="202" y="46"/>
                  </a:lnTo>
                  <a:lnTo>
                    <a:pt x="245" y="61"/>
                  </a:lnTo>
                  <a:lnTo>
                    <a:pt x="279" y="68"/>
                  </a:lnTo>
                  <a:lnTo>
                    <a:pt x="305" y="75"/>
                  </a:lnTo>
                  <a:lnTo>
                    <a:pt x="348" y="86"/>
                  </a:lnTo>
                  <a:lnTo>
                    <a:pt x="391" y="100"/>
                  </a:lnTo>
                  <a:lnTo>
                    <a:pt x="438" y="111"/>
                  </a:lnTo>
                  <a:lnTo>
                    <a:pt x="499" y="125"/>
                  </a:lnTo>
                  <a:lnTo>
                    <a:pt x="567" y="136"/>
                  </a:lnTo>
                  <a:lnTo>
                    <a:pt x="597" y="140"/>
                  </a:lnTo>
                  <a:lnTo>
                    <a:pt x="623" y="140"/>
                  </a:lnTo>
                  <a:lnTo>
                    <a:pt x="640" y="143"/>
                  </a:lnTo>
                  <a:lnTo>
                    <a:pt x="649" y="143"/>
                  </a:lnTo>
                  <a:lnTo>
                    <a:pt x="657" y="143"/>
                  </a:lnTo>
                  <a:lnTo>
                    <a:pt x="666" y="147"/>
                  </a:lnTo>
                  <a:lnTo>
                    <a:pt x="700" y="150"/>
                  </a:lnTo>
                  <a:lnTo>
                    <a:pt x="688" y="150"/>
                  </a:lnTo>
                  <a:lnTo>
                    <a:pt x="657" y="150"/>
                  </a:lnTo>
                  <a:lnTo>
                    <a:pt x="623" y="150"/>
                  </a:lnTo>
                  <a:lnTo>
                    <a:pt x="584" y="150"/>
                  </a:lnTo>
                  <a:lnTo>
                    <a:pt x="503" y="143"/>
                  </a:lnTo>
                  <a:lnTo>
                    <a:pt x="464" y="140"/>
                  </a:lnTo>
                  <a:lnTo>
                    <a:pt x="434" y="132"/>
                  </a:lnTo>
                  <a:lnTo>
                    <a:pt x="365" y="115"/>
                  </a:lnTo>
                  <a:lnTo>
                    <a:pt x="318" y="100"/>
                  </a:lnTo>
                  <a:lnTo>
                    <a:pt x="279" y="86"/>
                  </a:lnTo>
                  <a:lnTo>
                    <a:pt x="262" y="82"/>
                  </a:lnTo>
                  <a:lnTo>
                    <a:pt x="219" y="72"/>
                  </a:lnTo>
                  <a:lnTo>
                    <a:pt x="189" y="61"/>
                  </a:lnTo>
                  <a:lnTo>
                    <a:pt x="146" y="50"/>
                  </a:lnTo>
                  <a:lnTo>
                    <a:pt x="56" y="25"/>
                  </a:lnTo>
                  <a:lnTo>
                    <a:pt x="39" y="21"/>
                  </a:lnTo>
                  <a:lnTo>
                    <a:pt x="30" y="21"/>
                  </a:lnTo>
                  <a:lnTo>
                    <a:pt x="17" y="21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1" name="Freeform 91"/>
            <p:cNvSpPr>
              <a:spLocks/>
            </p:cNvSpPr>
            <p:nvPr/>
          </p:nvSpPr>
          <p:spPr bwMode="auto">
            <a:xfrm>
              <a:off x="43" y="3418"/>
              <a:ext cx="275" cy="150"/>
            </a:xfrm>
            <a:custGeom>
              <a:avLst/>
              <a:gdLst>
                <a:gd name="T0" fmla="*/ 51 w 275"/>
                <a:gd name="T1" fmla="*/ 93 h 150"/>
                <a:gd name="T2" fmla="*/ 107 w 275"/>
                <a:gd name="T3" fmla="*/ 143 h 150"/>
                <a:gd name="T4" fmla="*/ 120 w 275"/>
                <a:gd name="T5" fmla="*/ 146 h 150"/>
                <a:gd name="T6" fmla="*/ 133 w 275"/>
                <a:gd name="T7" fmla="*/ 150 h 150"/>
                <a:gd name="T8" fmla="*/ 232 w 275"/>
                <a:gd name="T9" fmla="*/ 139 h 150"/>
                <a:gd name="T10" fmla="*/ 258 w 275"/>
                <a:gd name="T11" fmla="*/ 129 h 150"/>
                <a:gd name="T12" fmla="*/ 275 w 275"/>
                <a:gd name="T13" fmla="*/ 107 h 150"/>
                <a:gd name="T14" fmla="*/ 275 w 275"/>
                <a:gd name="T15" fmla="*/ 96 h 150"/>
                <a:gd name="T16" fmla="*/ 271 w 275"/>
                <a:gd name="T17" fmla="*/ 82 h 150"/>
                <a:gd name="T18" fmla="*/ 253 w 275"/>
                <a:gd name="T19" fmla="*/ 50 h 150"/>
                <a:gd name="T20" fmla="*/ 258 w 275"/>
                <a:gd name="T21" fmla="*/ 39 h 150"/>
                <a:gd name="T22" fmla="*/ 262 w 275"/>
                <a:gd name="T23" fmla="*/ 32 h 150"/>
                <a:gd name="T24" fmla="*/ 258 w 275"/>
                <a:gd name="T25" fmla="*/ 28 h 150"/>
                <a:gd name="T26" fmla="*/ 245 w 275"/>
                <a:gd name="T27" fmla="*/ 21 h 150"/>
                <a:gd name="T28" fmla="*/ 228 w 275"/>
                <a:gd name="T29" fmla="*/ 21 h 150"/>
                <a:gd name="T30" fmla="*/ 193 w 275"/>
                <a:gd name="T31" fmla="*/ 28 h 150"/>
                <a:gd name="T32" fmla="*/ 167 w 275"/>
                <a:gd name="T33" fmla="*/ 28 h 150"/>
                <a:gd name="T34" fmla="*/ 146 w 275"/>
                <a:gd name="T35" fmla="*/ 25 h 150"/>
                <a:gd name="T36" fmla="*/ 103 w 275"/>
                <a:gd name="T37" fmla="*/ 10 h 150"/>
                <a:gd name="T38" fmla="*/ 60 w 275"/>
                <a:gd name="T39" fmla="*/ 0 h 150"/>
                <a:gd name="T40" fmla="*/ 34 w 275"/>
                <a:gd name="T41" fmla="*/ 0 h 150"/>
                <a:gd name="T42" fmla="*/ 9 w 275"/>
                <a:gd name="T43" fmla="*/ 3 h 150"/>
                <a:gd name="T44" fmla="*/ 4 w 275"/>
                <a:gd name="T45" fmla="*/ 7 h 150"/>
                <a:gd name="T46" fmla="*/ 9 w 275"/>
                <a:gd name="T47" fmla="*/ 10 h 150"/>
                <a:gd name="T48" fmla="*/ 34 w 275"/>
                <a:gd name="T49" fmla="*/ 18 h 150"/>
                <a:gd name="T50" fmla="*/ 60 w 275"/>
                <a:gd name="T51" fmla="*/ 21 h 150"/>
                <a:gd name="T52" fmla="*/ 60 w 275"/>
                <a:gd name="T53" fmla="*/ 25 h 150"/>
                <a:gd name="T54" fmla="*/ 56 w 275"/>
                <a:gd name="T55" fmla="*/ 25 h 150"/>
                <a:gd name="T56" fmla="*/ 47 w 275"/>
                <a:gd name="T57" fmla="*/ 25 h 150"/>
                <a:gd name="T58" fmla="*/ 30 w 275"/>
                <a:gd name="T59" fmla="*/ 25 h 150"/>
                <a:gd name="T60" fmla="*/ 13 w 275"/>
                <a:gd name="T61" fmla="*/ 25 h 150"/>
                <a:gd name="T62" fmla="*/ 4 w 275"/>
                <a:gd name="T63" fmla="*/ 25 h 150"/>
                <a:gd name="T64" fmla="*/ 0 w 275"/>
                <a:gd name="T65" fmla="*/ 36 h 150"/>
                <a:gd name="T66" fmla="*/ 4 w 275"/>
                <a:gd name="T67" fmla="*/ 43 h 150"/>
                <a:gd name="T68" fmla="*/ 26 w 275"/>
                <a:gd name="T69" fmla="*/ 71 h 150"/>
                <a:gd name="T70" fmla="*/ 51 w 275"/>
                <a:gd name="T71" fmla="*/ 93 h 1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75" h="150">
                  <a:moveTo>
                    <a:pt x="51" y="93"/>
                  </a:moveTo>
                  <a:lnTo>
                    <a:pt x="107" y="143"/>
                  </a:lnTo>
                  <a:lnTo>
                    <a:pt x="120" y="146"/>
                  </a:lnTo>
                  <a:lnTo>
                    <a:pt x="133" y="150"/>
                  </a:lnTo>
                  <a:lnTo>
                    <a:pt x="232" y="139"/>
                  </a:lnTo>
                  <a:lnTo>
                    <a:pt x="258" y="129"/>
                  </a:lnTo>
                  <a:lnTo>
                    <a:pt x="275" y="107"/>
                  </a:lnTo>
                  <a:lnTo>
                    <a:pt x="275" y="96"/>
                  </a:lnTo>
                  <a:lnTo>
                    <a:pt x="271" y="82"/>
                  </a:lnTo>
                  <a:lnTo>
                    <a:pt x="253" y="50"/>
                  </a:lnTo>
                  <a:lnTo>
                    <a:pt x="258" y="39"/>
                  </a:lnTo>
                  <a:lnTo>
                    <a:pt x="262" y="32"/>
                  </a:lnTo>
                  <a:lnTo>
                    <a:pt x="258" y="28"/>
                  </a:lnTo>
                  <a:lnTo>
                    <a:pt x="245" y="21"/>
                  </a:lnTo>
                  <a:lnTo>
                    <a:pt x="228" y="21"/>
                  </a:lnTo>
                  <a:lnTo>
                    <a:pt x="193" y="28"/>
                  </a:lnTo>
                  <a:lnTo>
                    <a:pt x="167" y="28"/>
                  </a:lnTo>
                  <a:lnTo>
                    <a:pt x="146" y="25"/>
                  </a:lnTo>
                  <a:lnTo>
                    <a:pt x="103" y="10"/>
                  </a:lnTo>
                  <a:lnTo>
                    <a:pt x="60" y="0"/>
                  </a:lnTo>
                  <a:lnTo>
                    <a:pt x="34" y="0"/>
                  </a:lnTo>
                  <a:lnTo>
                    <a:pt x="9" y="3"/>
                  </a:lnTo>
                  <a:lnTo>
                    <a:pt x="4" y="7"/>
                  </a:lnTo>
                  <a:lnTo>
                    <a:pt x="9" y="10"/>
                  </a:lnTo>
                  <a:lnTo>
                    <a:pt x="34" y="18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56" y="25"/>
                  </a:lnTo>
                  <a:lnTo>
                    <a:pt x="47" y="25"/>
                  </a:lnTo>
                  <a:lnTo>
                    <a:pt x="30" y="25"/>
                  </a:lnTo>
                  <a:lnTo>
                    <a:pt x="13" y="25"/>
                  </a:lnTo>
                  <a:lnTo>
                    <a:pt x="4" y="25"/>
                  </a:lnTo>
                  <a:lnTo>
                    <a:pt x="0" y="36"/>
                  </a:lnTo>
                  <a:lnTo>
                    <a:pt x="4" y="43"/>
                  </a:lnTo>
                  <a:lnTo>
                    <a:pt x="26" y="71"/>
                  </a:lnTo>
                  <a:lnTo>
                    <a:pt x="51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82" name="Freeform 92"/>
            <p:cNvSpPr>
              <a:spLocks/>
            </p:cNvSpPr>
            <p:nvPr/>
          </p:nvSpPr>
          <p:spPr bwMode="auto">
            <a:xfrm>
              <a:off x="52" y="3496"/>
              <a:ext cx="274" cy="83"/>
            </a:xfrm>
            <a:custGeom>
              <a:avLst/>
              <a:gdLst>
                <a:gd name="T0" fmla="*/ 266 w 274"/>
                <a:gd name="T1" fmla="*/ 36 h 83"/>
                <a:gd name="T2" fmla="*/ 244 w 274"/>
                <a:gd name="T3" fmla="*/ 58 h 83"/>
                <a:gd name="T4" fmla="*/ 214 w 274"/>
                <a:gd name="T5" fmla="*/ 72 h 83"/>
                <a:gd name="T6" fmla="*/ 180 w 274"/>
                <a:gd name="T7" fmla="*/ 83 h 83"/>
                <a:gd name="T8" fmla="*/ 146 w 274"/>
                <a:gd name="T9" fmla="*/ 83 h 83"/>
                <a:gd name="T10" fmla="*/ 103 w 274"/>
                <a:gd name="T11" fmla="*/ 72 h 83"/>
                <a:gd name="T12" fmla="*/ 68 w 274"/>
                <a:gd name="T13" fmla="*/ 61 h 83"/>
                <a:gd name="T14" fmla="*/ 12 w 274"/>
                <a:gd name="T15" fmla="*/ 40 h 83"/>
                <a:gd name="T16" fmla="*/ 0 w 274"/>
                <a:gd name="T17" fmla="*/ 33 h 83"/>
                <a:gd name="T18" fmla="*/ 17 w 274"/>
                <a:gd name="T19" fmla="*/ 33 h 83"/>
                <a:gd name="T20" fmla="*/ 21 w 274"/>
                <a:gd name="T21" fmla="*/ 33 h 83"/>
                <a:gd name="T22" fmla="*/ 25 w 274"/>
                <a:gd name="T23" fmla="*/ 26 h 83"/>
                <a:gd name="T24" fmla="*/ 34 w 274"/>
                <a:gd name="T25" fmla="*/ 29 h 83"/>
                <a:gd name="T26" fmla="*/ 47 w 274"/>
                <a:gd name="T27" fmla="*/ 26 h 83"/>
                <a:gd name="T28" fmla="*/ 73 w 274"/>
                <a:gd name="T29" fmla="*/ 29 h 83"/>
                <a:gd name="T30" fmla="*/ 176 w 274"/>
                <a:gd name="T31" fmla="*/ 18 h 83"/>
                <a:gd name="T32" fmla="*/ 206 w 274"/>
                <a:gd name="T33" fmla="*/ 4 h 83"/>
                <a:gd name="T34" fmla="*/ 227 w 274"/>
                <a:gd name="T35" fmla="*/ 0 h 83"/>
                <a:gd name="T36" fmla="*/ 253 w 274"/>
                <a:gd name="T37" fmla="*/ 0 h 83"/>
                <a:gd name="T38" fmla="*/ 266 w 274"/>
                <a:gd name="T39" fmla="*/ 8 h 83"/>
                <a:gd name="T40" fmla="*/ 274 w 274"/>
                <a:gd name="T41" fmla="*/ 22 h 83"/>
                <a:gd name="T42" fmla="*/ 266 w 274"/>
                <a:gd name="T43" fmla="*/ 36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4" h="83">
                  <a:moveTo>
                    <a:pt x="266" y="36"/>
                  </a:moveTo>
                  <a:lnTo>
                    <a:pt x="244" y="58"/>
                  </a:lnTo>
                  <a:lnTo>
                    <a:pt x="214" y="72"/>
                  </a:lnTo>
                  <a:lnTo>
                    <a:pt x="180" y="83"/>
                  </a:lnTo>
                  <a:lnTo>
                    <a:pt x="146" y="83"/>
                  </a:lnTo>
                  <a:lnTo>
                    <a:pt x="103" y="72"/>
                  </a:lnTo>
                  <a:lnTo>
                    <a:pt x="68" y="61"/>
                  </a:lnTo>
                  <a:lnTo>
                    <a:pt x="12" y="40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5" y="26"/>
                  </a:lnTo>
                  <a:lnTo>
                    <a:pt x="34" y="29"/>
                  </a:lnTo>
                  <a:lnTo>
                    <a:pt x="47" y="26"/>
                  </a:lnTo>
                  <a:lnTo>
                    <a:pt x="73" y="29"/>
                  </a:lnTo>
                  <a:lnTo>
                    <a:pt x="176" y="18"/>
                  </a:lnTo>
                  <a:lnTo>
                    <a:pt x="206" y="4"/>
                  </a:lnTo>
                  <a:lnTo>
                    <a:pt x="227" y="0"/>
                  </a:lnTo>
                  <a:lnTo>
                    <a:pt x="253" y="0"/>
                  </a:lnTo>
                  <a:lnTo>
                    <a:pt x="266" y="8"/>
                  </a:lnTo>
                  <a:lnTo>
                    <a:pt x="274" y="22"/>
                  </a:lnTo>
                  <a:lnTo>
                    <a:pt x="266" y="36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83" name="Freeform 93"/>
            <p:cNvSpPr>
              <a:spLocks/>
            </p:cNvSpPr>
            <p:nvPr/>
          </p:nvSpPr>
          <p:spPr bwMode="auto">
            <a:xfrm>
              <a:off x="387" y="3371"/>
              <a:ext cx="159" cy="93"/>
            </a:xfrm>
            <a:custGeom>
              <a:avLst/>
              <a:gdLst>
                <a:gd name="T0" fmla="*/ 159 w 159"/>
                <a:gd name="T1" fmla="*/ 86 h 93"/>
                <a:gd name="T2" fmla="*/ 154 w 159"/>
                <a:gd name="T3" fmla="*/ 79 h 93"/>
                <a:gd name="T4" fmla="*/ 146 w 159"/>
                <a:gd name="T5" fmla="*/ 65 h 93"/>
                <a:gd name="T6" fmla="*/ 124 w 159"/>
                <a:gd name="T7" fmla="*/ 50 h 93"/>
                <a:gd name="T8" fmla="*/ 103 w 159"/>
                <a:gd name="T9" fmla="*/ 32 h 93"/>
                <a:gd name="T10" fmla="*/ 47 w 159"/>
                <a:gd name="T11" fmla="*/ 7 h 93"/>
                <a:gd name="T12" fmla="*/ 25 w 159"/>
                <a:gd name="T13" fmla="*/ 0 h 93"/>
                <a:gd name="T14" fmla="*/ 0 w 159"/>
                <a:gd name="T15" fmla="*/ 0 h 93"/>
                <a:gd name="T16" fmla="*/ 38 w 159"/>
                <a:gd name="T17" fmla="*/ 18 h 93"/>
                <a:gd name="T18" fmla="*/ 55 w 159"/>
                <a:gd name="T19" fmla="*/ 32 h 93"/>
                <a:gd name="T20" fmla="*/ 68 w 159"/>
                <a:gd name="T21" fmla="*/ 43 h 93"/>
                <a:gd name="T22" fmla="*/ 90 w 159"/>
                <a:gd name="T23" fmla="*/ 61 h 93"/>
                <a:gd name="T24" fmla="*/ 111 w 159"/>
                <a:gd name="T25" fmla="*/ 79 h 93"/>
                <a:gd name="T26" fmla="*/ 137 w 159"/>
                <a:gd name="T27" fmla="*/ 93 h 93"/>
                <a:gd name="T28" fmla="*/ 150 w 159"/>
                <a:gd name="T29" fmla="*/ 93 h 93"/>
                <a:gd name="T30" fmla="*/ 159 w 159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9" h="93">
                  <a:moveTo>
                    <a:pt x="159" y="86"/>
                  </a:moveTo>
                  <a:lnTo>
                    <a:pt x="154" y="79"/>
                  </a:lnTo>
                  <a:lnTo>
                    <a:pt x="146" y="65"/>
                  </a:lnTo>
                  <a:lnTo>
                    <a:pt x="124" y="50"/>
                  </a:lnTo>
                  <a:lnTo>
                    <a:pt x="103" y="32"/>
                  </a:lnTo>
                  <a:lnTo>
                    <a:pt x="47" y="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5" y="32"/>
                  </a:lnTo>
                  <a:lnTo>
                    <a:pt x="68" y="43"/>
                  </a:lnTo>
                  <a:lnTo>
                    <a:pt x="90" y="61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50" y="93"/>
                  </a:lnTo>
                  <a:lnTo>
                    <a:pt x="159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4" name="Freeform 94"/>
            <p:cNvSpPr>
              <a:spLocks/>
            </p:cNvSpPr>
            <p:nvPr/>
          </p:nvSpPr>
          <p:spPr bwMode="auto">
            <a:xfrm>
              <a:off x="322" y="3550"/>
              <a:ext cx="129" cy="161"/>
            </a:xfrm>
            <a:custGeom>
              <a:avLst/>
              <a:gdLst>
                <a:gd name="T0" fmla="*/ 30 w 129"/>
                <a:gd name="T1" fmla="*/ 161 h 161"/>
                <a:gd name="T2" fmla="*/ 56 w 129"/>
                <a:gd name="T3" fmla="*/ 151 h 161"/>
                <a:gd name="T4" fmla="*/ 77 w 129"/>
                <a:gd name="T5" fmla="*/ 133 h 161"/>
                <a:gd name="T6" fmla="*/ 103 w 129"/>
                <a:gd name="T7" fmla="*/ 111 h 161"/>
                <a:gd name="T8" fmla="*/ 120 w 129"/>
                <a:gd name="T9" fmla="*/ 90 h 161"/>
                <a:gd name="T10" fmla="*/ 129 w 129"/>
                <a:gd name="T11" fmla="*/ 65 h 161"/>
                <a:gd name="T12" fmla="*/ 125 w 129"/>
                <a:gd name="T13" fmla="*/ 40 h 161"/>
                <a:gd name="T14" fmla="*/ 108 w 129"/>
                <a:gd name="T15" fmla="*/ 22 h 161"/>
                <a:gd name="T16" fmla="*/ 90 w 129"/>
                <a:gd name="T17" fmla="*/ 11 h 161"/>
                <a:gd name="T18" fmla="*/ 73 w 129"/>
                <a:gd name="T19" fmla="*/ 4 h 161"/>
                <a:gd name="T20" fmla="*/ 56 w 129"/>
                <a:gd name="T21" fmla="*/ 0 h 161"/>
                <a:gd name="T22" fmla="*/ 39 w 129"/>
                <a:gd name="T23" fmla="*/ 0 h 161"/>
                <a:gd name="T24" fmla="*/ 17 w 129"/>
                <a:gd name="T25" fmla="*/ 11 h 161"/>
                <a:gd name="T26" fmla="*/ 4 w 129"/>
                <a:gd name="T27" fmla="*/ 29 h 161"/>
                <a:gd name="T28" fmla="*/ 0 w 129"/>
                <a:gd name="T29" fmla="*/ 57 h 161"/>
                <a:gd name="T30" fmla="*/ 0 w 129"/>
                <a:gd name="T31" fmla="*/ 86 h 161"/>
                <a:gd name="T32" fmla="*/ 4 w 129"/>
                <a:gd name="T33" fmla="*/ 118 h 161"/>
                <a:gd name="T34" fmla="*/ 13 w 129"/>
                <a:gd name="T35" fmla="*/ 143 h 161"/>
                <a:gd name="T36" fmla="*/ 30 w 129"/>
                <a:gd name="T37" fmla="*/ 161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161">
                  <a:moveTo>
                    <a:pt x="30" y="161"/>
                  </a:moveTo>
                  <a:lnTo>
                    <a:pt x="56" y="151"/>
                  </a:lnTo>
                  <a:lnTo>
                    <a:pt x="77" y="133"/>
                  </a:lnTo>
                  <a:lnTo>
                    <a:pt x="103" y="111"/>
                  </a:lnTo>
                  <a:lnTo>
                    <a:pt x="120" y="90"/>
                  </a:lnTo>
                  <a:lnTo>
                    <a:pt x="129" y="65"/>
                  </a:lnTo>
                  <a:lnTo>
                    <a:pt x="125" y="40"/>
                  </a:lnTo>
                  <a:lnTo>
                    <a:pt x="108" y="22"/>
                  </a:lnTo>
                  <a:lnTo>
                    <a:pt x="90" y="11"/>
                  </a:lnTo>
                  <a:lnTo>
                    <a:pt x="73" y="4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4" y="29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4" y="118"/>
                  </a:lnTo>
                  <a:lnTo>
                    <a:pt x="13" y="143"/>
                  </a:lnTo>
                  <a:lnTo>
                    <a:pt x="30" y="1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5" name="Freeform 95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w 43"/>
                <a:gd name="T11" fmla="*/ 8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6" name="Freeform 96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7" name="Freeform 97"/>
            <p:cNvSpPr>
              <a:spLocks/>
            </p:cNvSpPr>
            <p:nvPr/>
          </p:nvSpPr>
          <p:spPr bwMode="auto">
            <a:xfrm>
              <a:off x="674" y="3690"/>
              <a:ext cx="48" cy="132"/>
            </a:xfrm>
            <a:custGeom>
              <a:avLst/>
              <a:gdLst>
                <a:gd name="T0" fmla="*/ 18 w 48"/>
                <a:gd name="T1" fmla="*/ 0 h 132"/>
                <a:gd name="T2" fmla="*/ 13 w 48"/>
                <a:gd name="T3" fmla="*/ 0 h 132"/>
                <a:gd name="T4" fmla="*/ 5 w 48"/>
                <a:gd name="T5" fmla="*/ 11 h 132"/>
                <a:gd name="T6" fmla="*/ 0 w 48"/>
                <a:gd name="T7" fmla="*/ 21 h 132"/>
                <a:gd name="T8" fmla="*/ 0 w 48"/>
                <a:gd name="T9" fmla="*/ 39 h 132"/>
                <a:gd name="T10" fmla="*/ 0 w 48"/>
                <a:gd name="T11" fmla="*/ 57 h 132"/>
                <a:gd name="T12" fmla="*/ 9 w 48"/>
                <a:gd name="T13" fmla="*/ 79 h 132"/>
                <a:gd name="T14" fmla="*/ 22 w 48"/>
                <a:gd name="T15" fmla="*/ 107 h 132"/>
                <a:gd name="T16" fmla="*/ 43 w 48"/>
                <a:gd name="T17" fmla="*/ 132 h 132"/>
                <a:gd name="T18" fmla="*/ 48 w 48"/>
                <a:gd name="T19" fmla="*/ 118 h 132"/>
                <a:gd name="T20" fmla="*/ 48 w 48"/>
                <a:gd name="T21" fmla="*/ 96 h 132"/>
                <a:gd name="T22" fmla="*/ 43 w 48"/>
                <a:gd name="T23" fmla="*/ 54 h 132"/>
                <a:gd name="T24" fmla="*/ 39 w 48"/>
                <a:gd name="T25" fmla="*/ 32 h 132"/>
                <a:gd name="T26" fmla="*/ 35 w 48"/>
                <a:gd name="T27" fmla="*/ 14 h 132"/>
                <a:gd name="T28" fmla="*/ 26 w 48"/>
                <a:gd name="T29" fmla="*/ 3 h 132"/>
                <a:gd name="T30" fmla="*/ 18 w 48"/>
                <a:gd name="T31" fmla="*/ 0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8" h="132">
                  <a:moveTo>
                    <a:pt x="18" y="0"/>
                  </a:moveTo>
                  <a:lnTo>
                    <a:pt x="13" y="0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0" y="57"/>
                  </a:lnTo>
                  <a:lnTo>
                    <a:pt x="9" y="79"/>
                  </a:lnTo>
                  <a:lnTo>
                    <a:pt x="22" y="107"/>
                  </a:lnTo>
                  <a:lnTo>
                    <a:pt x="43" y="132"/>
                  </a:lnTo>
                  <a:lnTo>
                    <a:pt x="48" y="118"/>
                  </a:lnTo>
                  <a:lnTo>
                    <a:pt x="48" y="96"/>
                  </a:lnTo>
                  <a:lnTo>
                    <a:pt x="43" y="54"/>
                  </a:lnTo>
                  <a:lnTo>
                    <a:pt x="39" y="32"/>
                  </a:lnTo>
                  <a:lnTo>
                    <a:pt x="35" y="14"/>
                  </a:lnTo>
                  <a:lnTo>
                    <a:pt x="26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8" name="Freeform 98"/>
            <p:cNvSpPr>
              <a:spLocks/>
            </p:cNvSpPr>
            <p:nvPr/>
          </p:nvSpPr>
          <p:spPr bwMode="auto">
            <a:xfrm>
              <a:off x="692" y="3686"/>
              <a:ext cx="103" cy="129"/>
            </a:xfrm>
            <a:custGeom>
              <a:avLst/>
              <a:gdLst>
                <a:gd name="T0" fmla="*/ 4 w 103"/>
                <a:gd name="T1" fmla="*/ 0 h 129"/>
                <a:gd name="T2" fmla="*/ 0 w 103"/>
                <a:gd name="T3" fmla="*/ 11 h 129"/>
                <a:gd name="T4" fmla="*/ 0 w 103"/>
                <a:gd name="T5" fmla="*/ 22 h 129"/>
                <a:gd name="T6" fmla="*/ 8 w 103"/>
                <a:gd name="T7" fmla="*/ 43 h 129"/>
                <a:gd name="T8" fmla="*/ 25 w 103"/>
                <a:gd name="T9" fmla="*/ 61 h 129"/>
                <a:gd name="T10" fmla="*/ 64 w 103"/>
                <a:gd name="T11" fmla="*/ 100 h 129"/>
                <a:gd name="T12" fmla="*/ 85 w 103"/>
                <a:gd name="T13" fmla="*/ 118 h 129"/>
                <a:gd name="T14" fmla="*/ 103 w 103"/>
                <a:gd name="T15" fmla="*/ 129 h 129"/>
                <a:gd name="T16" fmla="*/ 90 w 103"/>
                <a:gd name="T17" fmla="*/ 86 h 129"/>
                <a:gd name="T18" fmla="*/ 64 w 103"/>
                <a:gd name="T19" fmla="*/ 40 h 129"/>
                <a:gd name="T20" fmla="*/ 51 w 103"/>
                <a:gd name="T21" fmla="*/ 22 h 129"/>
                <a:gd name="T22" fmla="*/ 34 w 103"/>
                <a:gd name="T23" fmla="*/ 7 h 129"/>
                <a:gd name="T24" fmla="*/ 21 w 103"/>
                <a:gd name="T25" fmla="*/ 0 h 129"/>
                <a:gd name="T26" fmla="*/ 4 w 103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129">
                  <a:moveTo>
                    <a:pt x="4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8" y="43"/>
                  </a:lnTo>
                  <a:lnTo>
                    <a:pt x="25" y="61"/>
                  </a:lnTo>
                  <a:lnTo>
                    <a:pt x="64" y="100"/>
                  </a:lnTo>
                  <a:lnTo>
                    <a:pt x="85" y="118"/>
                  </a:lnTo>
                  <a:lnTo>
                    <a:pt x="103" y="129"/>
                  </a:lnTo>
                  <a:lnTo>
                    <a:pt x="90" y="86"/>
                  </a:lnTo>
                  <a:lnTo>
                    <a:pt x="64" y="40"/>
                  </a:lnTo>
                  <a:lnTo>
                    <a:pt x="51" y="22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9" name="Freeform 99"/>
            <p:cNvSpPr>
              <a:spLocks/>
            </p:cNvSpPr>
            <p:nvPr/>
          </p:nvSpPr>
          <p:spPr bwMode="auto">
            <a:xfrm>
              <a:off x="704" y="3668"/>
              <a:ext cx="202" cy="54"/>
            </a:xfrm>
            <a:custGeom>
              <a:avLst/>
              <a:gdLst>
                <a:gd name="T0" fmla="*/ 5 w 202"/>
                <a:gd name="T1" fmla="*/ 25 h 54"/>
                <a:gd name="T2" fmla="*/ 0 w 202"/>
                <a:gd name="T3" fmla="*/ 11 h 54"/>
                <a:gd name="T4" fmla="*/ 5 w 202"/>
                <a:gd name="T5" fmla="*/ 4 h 54"/>
                <a:gd name="T6" fmla="*/ 22 w 202"/>
                <a:gd name="T7" fmla="*/ 0 h 54"/>
                <a:gd name="T8" fmla="*/ 52 w 202"/>
                <a:gd name="T9" fmla="*/ 0 h 54"/>
                <a:gd name="T10" fmla="*/ 86 w 202"/>
                <a:gd name="T11" fmla="*/ 7 h 54"/>
                <a:gd name="T12" fmla="*/ 159 w 202"/>
                <a:gd name="T13" fmla="*/ 29 h 54"/>
                <a:gd name="T14" fmla="*/ 185 w 202"/>
                <a:gd name="T15" fmla="*/ 33 h 54"/>
                <a:gd name="T16" fmla="*/ 202 w 202"/>
                <a:gd name="T17" fmla="*/ 33 h 54"/>
                <a:gd name="T18" fmla="*/ 189 w 202"/>
                <a:gd name="T19" fmla="*/ 36 h 54"/>
                <a:gd name="T20" fmla="*/ 168 w 202"/>
                <a:gd name="T21" fmla="*/ 43 h 54"/>
                <a:gd name="T22" fmla="*/ 121 w 202"/>
                <a:gd name="T23" fmla="*/ 54 h 54"/>
                <a:gd name="T24" fmla="*/ 91 w 202"/>
                <a:gd name="T25" fmla="*/ 54 h 54"/>
                <a:gd name="T26" fmla="*/ 61 w 202"/>
                <a:gd name="T27" fmla="*/ 50 h 54"/>
                <a:gd name="T28" fmla="*/ 30 w 202"/>
                <a:gd name="T29" fmla="*/ 40 h 54"/>
                <a:gd name="T30" fmla="*/ 5 w 202"/>
                <a:gd name="T31" fmla="*/ 25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2" h="54">
                  <a:moveTo>
                    <a:pt x="5" y="25"/>
                  </a:moveTo>
                  <a:lnTo>
                    <a:pt x="0" y="1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52" y="0"/>
                  </a:lnTo>
                  <a:lnTo>
                    <a:pt x="86" y="7"/>
                  </a:lnTo>
                  <a:lnTo>
                    <a:pt x="159" y="29"/>
                  </a:lnTo>
                  <a:lnTo>
                    <a:pt x="185" y="33"/>
                  </a:lnTo>
                  <a:lnTo>
                    <a:pt x="202" y="33"/>
                  </a:lnTo>
                  <a:lnTo>
                    <a:pt x="189" y="36"/>
                  </a:lnTo>
                  <a:lnTo>
                    <a:pt x="168" y="43"/>
                  </a:lnTo>
                  <a:lnTo>
                    <a:pt x="121" y="54"/>
                  </a:lnTo>
                  <a:lnTo>
                    <a:pt x="91" y="54"/>
                  </a:lnTo>
                  <a:lnTo>
                    <a:pt x="61" y="50"/>
                  </a:lnTo>
                  <a:lnTo>
                    <a:pt x="30" y="40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0" name="Freeform 100"/>
            <p:cNvSpPr>
              <a:spLocks/>
            </p:cNvSpPr>
            <p:nvPr/>
          </p:nvSpPr>
          <p:spPr bwMode="auto">
            <a:xfrm>
              <a:off x="1800" y="3708"/>
              <a:ext cx="56" cy="132"/>
            </a:xfrm>
            <a:custGeom>
              <a:avLst/>
              <a:gdLst>
                <a:gd name="T0" fmla="*/ 8 w 56"/>
                <a:gd name="T1" fmla="*/ 132 h 132"/>
                <a:gd name="T2" fmla="*/ 17 w 56"/>
                <a:gd name="T3" fmla="*/ 132 h 132"/>
                <a:gd name="T4" fmla="*/ 26 w 56"/>
                <a:gd name="T5" fmla="*/ 129 h 132"/>
                <a:gd name="T6" fmla="*/ 38 w 56"/>
                <a:gd name="T7" fmla="*/ 118 h 132"/>
                <a:gd name="T8" fmla="*/ 47 w 56"/>
                <a:gd name="T9" fmla="*/ 104 h 132"/>
                <a:gd name="T10" fmla="*/ 56 w 56"/>
                <a:gd name="T11" fmla="*/ 86 h 132"/>
                <a:gd name="T12" fmla="*/ 56 w 56"/>
                <a:gd name="T13" fmla="*/ 61 h 132"/>
                <a:gd name="T14" fmla="*/ 56 w 56"/>
                <a:gd name="T15" fmla="*/ 32 h 132"/>
                <a:gd name="T16" fmla="*/ 47 w 56"/>
                <a:gd name="T17" fmla="*/ 0 h 132"/>
                <a:gd name="T18" fmla="*/ 30 w 56"/>
                <a:gd name="T19" fmla="*/ 32 h 132"/>
                <a:gd name="T20" fmla="*/ 13 w 56"/>
                <a:gd name="T21" fmla="*/ 75 h 132"/>
                <a:gd name="T22" fmla="*/ 0 w 56"/>
                <a:gd name="T23" fmla="*/ 111 h 132"/>
                <a:gd name="T24" fmla="*/ 0 w 56"/>
                <a:gd name="T25" fmla="*/ 125 h 132"/>
                <a:gd name="T26" fmla="*/ 8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32">
                  <a:moveTo>
                    <a:pt x="8" y="132"/>
                  </a:moveTo>
                  <a:lnTo>
                    <a:pt x="17" y="132"/>
                  </a:lnTo>
                  <a:lnTo>
                    <a:pt x="26" y="129"/>
                  </a:lnTo>
                  <a:lnTo>
                    <a:pt x="38" y="118"/>
                  </a:lnTo>
                  <a:lnTo>
                    <a:pt x="47" y="104"/>
                  </a:lnTo>
                  <a:lnTo>
                    <a:pt x="56" y="86"/>
                  </a:lnTo>
                  <a:lnTo>
                    <a:pt x="56" y="61"/>
                  </a:lnTo>
                  <a:lnTo>
                    <a:pt x="56" y="32"/>
                  </a:lnTo>
                  <a:lnTo>
                    <a:pt x="47" y="0"/>
                  </a:lnTo>
                  <a:lnTo>
                    <a:pt x="30" y="32"/>
                  </a:lnTo>
                  <a:lnTo>
                    <a:pt x="13" y="75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8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1" name="Freeform 101"/>
            <p:cNvSpPr>
              <a:spLocks/>
            </p:cNvSpPr>
            <p:nvPr/>
          </p:nvSpPr>
          <p:spPr bwMode="auto">
            <a:xfrm>
              <a:off x="1770" y="3690"/>
              <a:ext cx="51" cy="150"/>
            </a:xfrm>
            <a:custGeom>
              <a:avLst/>
              <a:gdLst>
                <a:gd name="T0" fmla="*/ 34 w 51"/>
                <a:gd name="T1" fmla="*/ 150 h 150"/>
                <a:gd name="T2" fmla="*/ 47 w 51"/>
                <a:gd name="T3" fmla="*/ 143 h 150"/>
                <a:gd name="T4" fmla="*/ 51 w 51"/>
                <a:gd name="T5" fmla="*/ 132 h 150"/>
                <a:gd name="T6" fmla="*/ 51 w 51"/>
                <a:gd name="T7" fmla="*/ 111 h 150"/>
                <a:gd name="T8" fmla="*/ 47 w 51"/>
                <a:gd name="T9" fmla="*/ 89 h 150"/>
                <a:gd name="T10" fmla="*/ 30 w 51"/>
                <a:gd name="T11" fmla="*/ 39 h 150"/>
                <a:gd name="T12" fmla="*/ 17 w 51"/>
                <a:gd name="T13" fmla="*/ 18 h 150"/>
                <a:gd name="T14" fmla="*/ 0 w 51"/>
                <a:gd name="T15" fmla="*/ 0 h 150"/>
                <a:gd name="T16" fmla="*/ 0 w 51"/>
                <a:gd name="T17" fmla="*/ 46 h 150"/>
                <a:gd name="T18" fmla="*/ 0 w 51"/>
                <a:gd name="T19" fmla="*/ 96 h 150"/>
                <a:gd name="T20" fmla="*/ 4 w 51"/>
                <a:gd name="T21" fmla="*/ 118 h 150"/>
                <a:gd name="T22" fmla="*/ 8 w 51"/>
                <a:gd name="T23" fmla="*/ 136 h 150"/>
                <a:gd name="T24" fmla="*/ 21 w 51"/>
                <a:gd name="T25" fmla="*/ 147 h 150"/>
                <a:gd name="T26" fmla="*/ 34 w 51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150">
                  <a:moveTo>
                    <a:pt x="34" y="150"/>
                  </a:moveTo>
                  <a:lnTo>
                    <a:pt x="47" y="143"/>
                  </a:lnTo>
                  <a:lnTo>
                    <a:pt x="51" y="132"/>
                  </a:lnTo>
                  <a:lnTo>
                    <a:pt x="51" y="111"/>
                  </a:lnTo>
                  <a:lnTo>
                    <a:pt x="47" y="89"/>
                  </a:lnTo>
                  <a:lnTo>
                    <a:pt x="30" y="39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96"/>
                  </a:lnTo>
                  <a:lnTo>
                    <a:pt x="4" y="118"/>
                  </a:lnTo>
                  <a:lnTo>
                    <a:pt x="8" y="136"/>
                  </a:lnTo>
                  <a:lnTo>
                    <a:pt x="21" y="147"/>
                  </a:lnTo>
                  <a:lnTo>
                    <a:pt x="34" y="1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2" name="Freeform 102"/>
            <p:cNvSpPr>
              <a:spLocks/>
            </p:cNvSpPr>
            <p:nvPr/>
          </p:nvSpPr>
          <p:spPr bwMode="auto">
            <a:xfrm>
              <a:off x="1619" y="3761"/>
              <a:ext cx="176" cy="86"/>
            </a:xfrm>
            <a:custGeom>
              <a:avLst/>
              <a:gdLst>
                <a:gd name="T0" fmla="*/ 176 w 176"/>
                <a:gd name="T1" fmla="*/ 72 h 86"/>
                <a:gd name="T2" fmla="*/ 172 w 176"/>
                <a:gd name="T3" fmla="*/ 83 h 86"/>
                <a:gd name="T4" fmla="*/ 168 w 176"/>
                <a:gd name="T5" fmla="*/ 86 h 86"/>
                <a:gd name="T6" fmla="*/ 146 w 176"/>
                <a:gd name="T7" fmla="*/ 86 h 86"/>
                <a:gd name="T8" fmla="*/ 121 w 176"/>
                <a:gd name="T9" fmla="*/ 76 h 86"/>
                <a:gd name="T10" fmla="*/ 95 w 176"/>
                <a:gd name="T11" fmla="*/ 58 h 86"/>
                <a:gd name="T12" fmla="*/ 35 w 176"/>
                <a:gd name="T13" fmla="*/ 18 h 86"/>
                <a:gd name="T14" fmla="*/ 13 w 176"/>
                <a:gd name="T15" fmla="*/ 8 h 86"/>
                <a:gd name="T16" fmla="*/ 0 w 176"/>
                <a:gd name="T17" fmla="*/ 4 h 86"/>
                <a:gd name="T18" fmla="*/ 13 w 176"/>
                <a:gd name="T19" fmla="*/ 4 h 86"/>
                <a:gd name="T20" fmla="*/ 35 w 176"/>
                <a:gd name="T21" fmla="*/ 0 h 86"/>
                <a:gd name="T22" fmla="*/ 86 w 176"/>
                <a:gd name="T23" fmla="*/ 8 h 86"/>
                <a:gd name="T24" fmla="*/ 112 w 176"/>
                <a:gd name="T25" fmla="*/ 18 h 86"/>
                <a:gd name="T26" fmla="*/ 138 w 176"/>
                <a:gd name="T27" fmla="*/ 29 h 86"/>
                <a:gd name="T28" fmla="*/ 159 w 176"/>
                <a:gd name="T29" fmla="*/ 47 h 86"/>
                <a:gd name="T30" fmla="*/ 176 w 176"/>
                <a:gd name="T31" fmla="*/ 7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" h="86">
                  <a:moveTo>
                    <a:pt x="176" y="72"/>
                  </a:moveTo>
                  <a:lnTo>
                    <a:pt x="172" y="83"/>
                  </a:lnTo>
                  <a:lnTo>
                    <a:pt x="168" y="86"/>
                  </a:lnTo>
                  <a:lnTo>
                    <a:pt x="146" y="86"/>
                  </a:lnTo>
                  <a:lnTo>
                    <a:pt x="121" y="76"/>
                  </a:lnTo>
                  <a:lnTo>
                    <a:pt x="95" y="58"/>
                  </a:lnTo>
                  <a:lnTo>
                    <a:pt x="35" y="18"/>
                  </a:lnTo>
                  <a:lnTo>
                    <a:pt x="13" y="8"/>
                  </a:lnTo>
                  <a:lnTo>
                    <a:pt x="0" y="4"/>
                  </a:lnTo>
                  <a:lnTo>
                    <a:pt x="13" y="4"/>
                  </a:lnTo>
                  <a:lnTo>
                    <a:pt x="35" y="0"/>
                  </a:lnTo>
                  <a:lnTo>
                    <a:pt x="86" y="8"/>
                  </a:lnTo>
                  <a:lnTo>
                    <a:pt x="112" y="18"/>
                  </a:lnTo>
                  <a:lnTo>
                    <a:pt x="138" y="29"/>
                  </a:lnTo>
                  <a:lnTo>
                    <a:pt x="159" y="47"/>
                  </a:lnTo>
                  <a:lnTo>
                    <a:pt x="176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3" name="Freeform 103"/>
            <p:cNvSpPr>
              <a:spLocks/>
            </p:cNvSpPr>
            <p:nvPr/>
          </p:nvSpPr>
          <p:spPr bwMode="auto">
            <a:xfrm>
              <a:off x="1340" y="3701"/>
              <a:ext cx="99" cy="89"/>
            </a:xfrm>
            <a:custGeom>
              <a:avLst/>
              <a:gdLst>
                <a:gd name="T0" fmla="*/ 99 w 99"/>
                <a:gd name="T1" fmla="*/ 89 h 89"/>
                <a:gd name="T2" fmla="*/ 82 w 99"/>
                <a:gd name="T3" fmla="*/ 85 h 89"/>
                <a:gd name="T4" fmla="*/ 60 w 99"/>
                <a:gd name="T5" fmla="*/ 71 h 89"/>
                <a:gd name="T6" fmla="*/ 47 w 99"/>
                <a:gd name="T7" fmla="*/ 60 h 89"/>
                <a:gd name="T8" fmla="*/ 34 w 99"/>
                <a:gd name="T9" fmla="*/ 43 h 89"/>
                <a:gd name="T10" fmla="*/ 17 w 99"/>
                <a:gd name="T11" fmla="*/ 25 h 89"/>
                <a:gd name="T12" fmla="*/ 0 w 99"/>
                <a:gd name="T13" fmla="*/ 0 h 89"/>
                <a:gd name="T14" fmla="*/ 39 w 99"/>
                <a:gd name="T15" fmla="*/ 21 h 89"/>
                <a:gd name="T16" fmla="*/ 73 w 99"/>
                <a:gd name="T17" fmla="*/ 43 h 89"/>
                <a:gd name="T18" fmla="*/ 99 w 99"/>
                <a:gd name="T19" fmla="*/ 64 h 89"/>
                <a:gd name="T20" fmla="*/ 99 w 99"/>
                <a:gd name="T21" fmla="*/ 78 h 89"/>
                <a:gd name="T22" fmla="*/ 99 w 99"/>
                <a:gd name="T23" fmla="*/ 89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89">
                  <a:moveTo>
                    <a:pt x="99" y="89"/>
                  </a:moveTo>
                  <a:lnTo>
                    <a:pt x="82" y="85"/>
                  </a:lnTo>
                  <a:lnTo>
                    <a:pt x="60" y="71"/>
                  </a:lnTo>
                  <a:lnTo>
                    <a:pt x="47" y="60"/>
                  </a:lnTo>
                  <a:lnTo>
                    <a:pt x="34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39" y="21"/>
                  </a:lnTo>
                  <a:lnTo>
                    <a:pt x="73" y="43"/>
                  </a:lnTo>
                  <a:lnTo>
                    <a:pt x="99" y="64"/>
                  </a:lnTo>
                  <a:lnTo>
                    <a:pt x="99" y="78"/>
                  </a:lnTo>
                  <a:lnTo>
                    <a:pt x="99" y="8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4" name="Freeform 104"/>
            <p:cNvSpPr>
              <a:spLocks/>
            </p:cNvSpPr>
            <p:nvPr/>
          </p:nvSpPr>
          <p:spPr bwMode="auto">
            <a:xfrm>
              <a:off x="301" y="2759"/>
              <a:ext cx="154" cy="93"/>
            </a:xfrm>
            <a:custGeom>
              <a:avLst/>
              <a:gdLst>
                <a:gd name="T0" fmla="*/ 154 w 154"/>
                <a:gd name="T1" fmla="*/ 86 h 93"/>
                <a:gd name="T2" fmla="*/ 154 w 154"/>
                <a:gd name="T3" fmla="*/ 79 h 93"/>
                <a:gd name="T4" fmla="*/ 141 w 154"/>
                <a:gd name="T5" fmla="*/ 64 h 93"/>
                <a:gd name="T6" fmla="*/ 124 w 154"/>
                <a:gd name="T7" fmla="*/ 50 h 93"/>
                <a:gd name="T8" fmla="*/ 98 w 154"/>
                <a:gd name="T9" fmla="*/ 32 h 93"/>
                <a:gd name="T10" fmla="*/ 47 w 154"/>
                <a:gd name="T11" fmla="*/ 4 h 93"/>
                <a:gd name="T12" fmla="*/ 21 w 154"/>
                <a:gd name="T13" fmla="*/ 0 h 93"/>
                <a:gd name="T14" fmla="*/ 0 w 154"/>
                <a:gd name="T15" fmla="*/ 0 h 93"/>
                <a:gd name="T16" fmla="*/ 38 w 154"/>
                <a:gd name="T17" fmla="*/ 18 h 93"/>
                <a:gd name="T18" fmla="*/ 56 w 154"/>
                <a:gd name="T19" fmla="*/ 29 h 93"/>
                <a:gd name="T20" fmla="*/ 68 w 154"/>
                <a:gd name="T21" fmla="*/ 43 h 93"/>
                <a:gd name="T22" fmla="*/ 86 w 154"/>
                <a:gd name="T23" fmla="*/ 57 h 93"/>
                <a:gd name="T24" fmla="*/ 111 w 154"/>
                <a:gd name="T25" fmla="*/ 79 h 93"/>
                <a:gd name="T26" fmla="*/ 137 w 154"/>
                <a:gd name="T27" fmla="*/ 93 h 93"/>
                <a:gd name="T28" fmla="*/ 146 w 154"/>
                <a:gd name="T29" fmla="*/ 93 h 93"/>
                <a:gd name="T30" fmla="*/ 154 w 154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4" h="93">
                  <a:moveTo>
                    <a:pt x="154" y="86"/>
                  </a:moveTo>
                  <a:lnTo>
                    <a:pt x="154" y="79"/>
                  </a:lnTo>
                  <a:lnTo>
                    <a:pt x="141" y="64"/>
                  </a:lnTo>
                  <a:lnTo>
                    <a:pt x="124" y="50"/>
                  </a:lnTo>
                  <a:lnTo>
                    <a:pt x="98" y="32"/>
                  </a:lnTo>
                  <a:lnTo>
                    <a:pt x="47" y="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6" y="29"/>
                  </a:lnTo>
                  <a:lnTo>
                    <a:pt x="68" y="43"/>
                  </a:lnTo>
                  <a:lnTo>
                    <a:pt x="86" y="57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46" y="93"/>
                  </a:lnTo>
                  <a:lnTo>
                    <a:pt x="154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5" name="Freeform 105"/>
            <p:cNvSpPr>
              <a:spLocks/>
            </p:cNvSpPr>
            <p:nvPr/>
          </p:nvSpPr>
          <p:spPr bwMode="auto">
            <a:xfrm>
              <a:off x="460" y="3249"/>
              <a:ext cx="73" cy="136"/>
            </a:xfrm>
            <a:custGeom>
              <a:avLst/>
              <a:gdLst>
                <a:gd name="T0" fmla="*/ 30 w 73"/>
                <a:gd name="T1" fmla="*/ 136 h 136"/>
                <a:gd name="T2" fmla="*/ 21 w 73"/>
                <a:gd name="T3" fmla="*/ 133 h 136"/>
                <a:gd name="T4" fmla="*/ 12 w 73"/>
                <a:gd name="T5" fmla="*/ 122 h 136"/>
                <a:gd name="T6" fmla="*/ 4 w 73"/>
                <a:gd name="T7" fmla="*/ 108 h 136"/>
                <a:gd name="T8" fmla="*/ 0 w 73"/>
                <a:gd name="T9" fmla="*/ 94 h 136"/>
                <a:gd name="T10" fmla="*/ 4 w 73"/>
                <a:gd name="T11" fmla="*/ 72 h 136"/>
                <a:gd name="T12" fmla="*/ 17 w 73"/>
                <a:gd name="T13" fmla="*/ 51 h 136"/>
                <a:gd name="T14" fmla="*/ 38 w 73"/>
                <a:gd name="T15" fmla="*/ 26 h 136"/>
                <a:gd name="T16" fmla="*/ 73 w 73"/>
                <a:gd name="T17" fmla="*/ 0 h 136"/>
                <a:gd name="T18" fmla="*/ 64 w 73"/>
                <a:gd name="T19" fmla="*/ 51 h 136"/>
                <a:gd name="T20" fmla="*/ 51 w 73"/>
                <a:gd name="T21" fmla="*/ 90 h 136"/>
                <a:gd name="T22" fmla="*/ 43 w 73"/>
                <a:gd name="T23" fmla="*/ 119 h 136"/>
                <a:gd name="T24" fmla="*/ 30 w 73"/>
                <a:gd name="T25" fmla="*/ 136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36">
                  <a:moveTo>
                    <a:pt x="30" y="136"/>
                  </a:moveTo>
                  <a:lnTo>
                    <a:pt x="21" y="133"/>
                  </a:lnTo>
                  <a:lnTo>
                    <a:pt x="12" y="122"/>
                  </a:lnTo>
                  <a:lnTo>
                    <a:pt x="4" y="108"/>
                  </a:lnTo>
                  <a:lnTo>
                    <a:pt x="0" y="94"/>
                  </a:lnTo>
                  <a:lnTo>
                    <a:pt x="4" y="72"/>
                  </a:lnTo>
                  <a:lnTo>
                    <a:pt x="17" y="51"/>
                  </a:lnTo>
                  <a:lnTo>
                    <a:pt x="38" y="26"/>
                  </a:lnTo>
                  <a:lnTo>
                    <a:pt x="73" y="0"/>
                  </a:lnTo>
                  <a:lnTo>
                    <a:pt x="64" y="51"/>
                  </a:lnTo>
                  <a:lnTo>
                    <a:pt x="51" y="90"/>
                  </a:lnTo>
                  <a:lnTo>
                    <a:pt x="43" y="119"/>
                  </a:lnTo>
                  <a:lnTo>
                    <a:pt x="30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6" name="Freeform 106"/>
            <p:cNvSpPr>
              <a:spLocks/>
            </p:cNvSpPr>
            <p:nvPr/>
          </p:nvSpPr>
          <p:spPr bwMode="auto">
            <a:xfrm>
              <a:off x="2530" y="3718"/>
              <a:ext cx="112" cy="79"/>
            </a:xfrm>
            <a:custGeom>
              <a:avLst/>
              <a:gdLst>
                <a:gd name="T0" fmla="*/ 0 w 112"/>
                <a:gd name="T1" fmla="*/ 4 h 79"/>
                <a:gd name="T2" fmla="*/ 17 w 112"/>
                <a:gd name="T3" fmla="*/ 0 h 79"/>
                <a:gd name="T4" fmla="*/ 43 w 112"/>
                <a:gd name="T5" fmla="*/ 4 h 79"/>
                <a:gd name="T6" fmla="*/ 60 w 112"/>
                <a:gd name="T7" fmla="*/ 15 h 79"/>
                <a:gd name="T8" fmla="*/ 73 w 112"/>
                <a:gd name="T9" fmla="*/ 29 h 79"/>
                <a:gd name="T10" fmla="*/ 90 w 112"/>
                <a:gd name="T11" fmla="*/ 51 h 79"/>
                <a:gd name="T12" fmla="*/ 112 w 112"/>
                <a:gd name="T13" fmla="*/ 79 h 79"/>
                <a:gd name="T14" fmla="*/ 34 w 112"/>
                <a:gd name="T15" fmla="*/ 43 h 79"/>
                <a:gd name="T16" fmla="*/ 9 w 112"/>
                <a:gd name="T17" fmla="*/ 22 h 79"/>
                <a:gd name="T18" fmla="*/ 0 w 112"/>
                <a:gd name="T19" fmla="*/ 15 h 79"/>
                <a:gd name="T20" fmla="*/ 0 w 112"/>
                <a:gd name="T21" fmla="*/ 4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79">
                  <a:moveTo>
                    <a:pt x="0" y="4"/>
                  </a:moveTo>
                  <a:lnTo>
                    <a:pt x="17" y="0"/>
                  </a:lnTo>
                  <a:lnTo>
                    <a:pt x="43" y="4"/>
                  </a:lnTo>
                  <a:lnTo>
                    <a:pt x="60" y="15"/>
                  </a:lnTo>
                  <a:lnTo>
                    <a:pt x="73" y="29"/>
                  </a:lnTo>
                  <a:lnTo>
                    <a:pt x="90" y="51"/>
                  </a:lnTo>
                  <a:lnTo>
                    <a:pt x="112" y="79"/>
                  </a:lnTo>
                  <a:lnTo>
                    <a:pt x="34" y="43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7" name="Freeform 107"/>
            <p:cNvSpPr>
              <a:spLocks/>
            </p:cNvSpPr>
            <p:nvPr/>
          </p:nvSpPr>
          <p:spPr bwMode="auto">
            <a:xfrm>
              <a:off x="846" y="3731"/>
              <a:ext cx="56" cy="151"/>
            </a:xfrm>
            <a:custGeom>
              <a:avLst/>
              <a:gdLst>
                <a:gd name="T0" fmla="*/ 34 w 56"/>
                <a:gd name="T1" fmla="*/ 0 h 151"/>
                <a:gd name="T2" fmla="*/ 47 w 56"/>
                <a:gd name="T3" fmla="*/ 4 h 151"/>
                <a:gd name="T4" fmla="*/ 52 w 56"/>
                <a:gd name="T5" fmla="*/ 15 h 151"/>
                <a:gd name="T6" fmla="*/ 56 w 56"/>
                <a:gd name="T7" fmla="*/ 36 h 151"/>
                <a:gd name="T8" fmla="*/ 56 w 56"/>
                <a:gd name="T9" fmla="*/ 58 h 151"/>
                <a:gd name="T10" fmla="*/ 43 w 56"/>
                <a:gd name="T11" fmla="*/ 111 h 151"/>
                <a:gd name="T12" fmla="*/ 34 w 56"/>
                <a:gd name="T13" fmla="*/ 137 h 151"/>
                <a:gd name="T14" fmla="*/ 22 w 56"/>
                <a:gd name="T15" fmla="*/ 151 h 151"/>
                <a:gd name="T16" fmla="*/ 9 w 56"/>
                <a:gd name="T17" fmla="*/ 111 h 151"/>
                <a:gd name="T18" fmla="*/ 0 w 56"/>
                <a:gd name="T19" fmla="*/ 69 h 151"/>
                <a:gd name="T20" fmla="*/ 4 w 56"/>
                <a:gd name="T21" fmla="*/ 47 h 151"/>
                <a:gd name="T22" fmla="*/ 9 w 56"/>
                <a:gd name="T23" fmla="*/ 29 h 151"/>
                <a:gd name="T24" fmla="*/ 17 w 56"/>
                <a:gd name="T25" fmla="*/ 11 h 151"/>
                <a:gd name="T26" fmla="*/ 34 w 56"/>
                <a:gd name="T27" fmla="*/ 0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51">
                  <a:moveTo>
                    <a:pt x="34" y="0"/>
                  </a:moveTo>
                  <a:lnTo>
                    <a:pt x="47" y="4"/>
                  </a:lnTo>
                  <a:lnTo>
                    <a:pt x="52" y="15"/>
                  </a:lnTo>
                  <a:lnTo>
                    <a:pt x="56" y="36"/>
                  </a:lnTo>
                  <a:lnTo>
                    <a:pt x="56" y="58"/>
                  </a:lnTo>
                  <a:lnTo>
                    <a:pt x="43" y="111"/>
                  </a:lnTo>
                  <a:lnTo>
                    <a:pt x="34" y="137"/>
                  </a:lnTo>
                  <a:lnTo>
                    <a:pt x="22" y="151"/>
                  </a:lnTo>
                  <a:lnTo>
                    <a:pt x="9" y="111"/>
                  </a:lnTo>
                  <a:lnTo>
                    <a:pt x="0" y="69"/>
                  </a:lnTo>
                  <a:lnTo>
                    <a:pt x="4" y="47"/>
                  </a:lnTo>
                  <a:lnTo>
                    <a:pt x="9" y="29"/>
                  </a:lnTo>
                  <a:lnTo>
                    <a:pt x="17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8" name="Freeform 108"/>
            <p:cNvSpPr>
              <a:spLocks/>
            </p:cNvSpPr>
            <p:nvPr/>
          </p:nvSpPr>
          <p:spPr bwMode="auto">
            <a:xfrm>
              <a:off x="451" y="3368"/>
              <a:ext cx="103" cy="75"/>
            </a:xfrm>
            <a:custGeom>
              <a:avLst/>
              <a:gdLst>
                <a:gd name="T0" fmla="*/ 99 w 103"/>
                <a:gd name="T1" fmla="*/ 71 h 75"/>
                <a:gd name="T2" fmla="*/ 90 w 103"/>
                <a:gd name="T3" fmla="*/ 75 h 75"/>
                <a:gd name="T4" fmla="*/ 82 w 103"/>
                <a:gd name="T5" fmla="*/ 75 h 75"/>
                <a:gd name="T6" fmla="*/ 73 w 103"/>
                <a:gd name="T7" fmla="*/ 71 h 75"/>
                <a:gd name="T8" fmla="*/ 60 w 103"/>
                <a:gd name="T9" fmla="*/ 64 h 75"/>
                <a:gd name="T10" fmla="*/ 34 w 103"/>
                <a:gd name="T11" fmla="*/ 39 h 75"/>
                <a:gd name="T12" fmla="*/ 0 w 103"/>
                <a:gd name="T13" fmla="*/ 0 h 75"/>
                <a:gd name="T14" fmla="*/ 34 w 103"/>
                <a:gd name="T15" fmla="*/ 10 h 75"/>
                <a:gd name="T16" fmla="*/ 69 w 103"/>
                <a:gd name="T17" fmla="*/ 32 h 75"/>
                <a:gd name="T18" fmla="*/ 95 w 103"/>
                <a:gd name="T19" fmla="*/ 57 h 75"/>
                <a:gd name="T20" fmla="*/ 103 w 103"/>
                <a:gd name="T21" fmla="*/ 64 h 75"/>
                <a:gd name="T22" fmla="*/ 99 w 103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3" h="75">
                  <a:moveTo>
                    <a:pt x="99" y="71"/>
                  </a:moveTo>
                  <a:lnTo>
                    <a:pt x="90" y="75"/>
                  </a:lnTo>
                  <a:lnTo>
                    <a:pt x="82" y="75"/>
                  </a:lnTo>
                  <a:lnTo>
                    <a:pt x="73" y="71"/>
                  </a:lnTo>
                  <a:lnTo>
                    <a:pt x="60" y="64"/>
                  </a:lnTo>
                  <a:lnTo>
                    <a:pt x="34" y="39"/>
                  </a:lnTo>
                  <a:lnTo>
                    <a:pt x="0" y="0"/>
                  </a:lnTo>
                  <a:lnTo>
                    <a:pt x="34" y="10"/>
                  </a:lnTo>
                  <a:lnTo>
                    <a:pt x="69" y="32"/>
                  </a:lnTo>
                  <a:lnTo>
                    <a:pt x="95" y="57"/>
                  </a:lnTo>
                  <a:lnTo>
                    <a:pt x="103" y="64"/>
                  </a:lnTo>
                  <a:lnTo>
                    <a:pt x="99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9" name="Freeform 109"/>
            <p:cNvSpPr>
              <a:spLocks/>
            </p:cNvSpPr>
            <p:nvPr/>
          </p:nvSpPr>
          <p:spPr bwMode="auto">
            <a:xfrm>
              <a:off x="236" y="3171"/>
              <a:ext cx="90" cy="43"/>
            </a:xfrm>
            <a:custGeom>
              <a:avLst/>
              <a:gdLst>
                <a:gd name="T0" fmla="*/ 90 w 90"/>
                <a:gd name="T1" fmla="*/ 28 h 43"/>
                <a:gd name="T2" fmla="*/ 73 w 90"/>
                <a:gd name="T3" fmla="*/ 10 h 43"/>
                <a:gd name="T4" fmla="*/ 52 w 90"/>
                <a:gd name="T5" fmla="*/ 0 h 43"/>
                <a:gd name="T6" fmla="*/ 26 w 90"/>
                <a:gd name="T7" fmla="*/ 0 h 43"/>
                <a:gd name="T8" fmla="*/ 0 w 90"/>
                <a:gd name="T9" fmla="*/ 3 h 43"/>
                <a:gd name="T10" fmla="*/ 17 w 90"/>
                <a:gd name="T11" fmla="*/ 18 h 43"/>
                <a:gd name="T12" fmla="*/ 39 w 90"/>
                <a:gd name="T13" fmla="*/ 35 h 43"/>
                <a:gd name="T14" fmla="*/ 65 w 90"/>
                <a:gd name="T15" fmla="*/ 43 h 43"/>
                <a:gd name="T16" fmla="*/ 78 w 90"/>
                <a:gd name="T17" fmla="*/ 39 h 43"/>
                <a:gd name="T18" fmla="*/ 90 w 90"/>
                <a:gd name="T19" fmla="*/ 28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43">
                  <a:moveTo>
                    <a:pt x="90" y="28"/>
                  </a:moveTo>
                  <a:lnTo>
                    <a:pt x="73" y="1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17" y="18"/>
                  </a:lnTo>
                  <a:lnTo>
                    <a:pt x="39" y="35"/>
                  </a:lnTo>
                  <a:lnTo>
                    <a:pt x="65" y="43"/>
                  </a:lnTo>
                  <a:lnTo>
                    <a:pt x="78" y="39"/>
                  </a:lnTo>
                  <a:lnTo>
                    <a:pt x="90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0" name="Freeform 110"/>
            <p:cNvSpPr>
              <a:spLocks/>
            </p:cNvSpPr>
            <p:nvPr/>
          </p:nvSpPr>
          <p:spPr bwMode="auto">
            <a:xfrm>
              <a:off x="1224" y="3618"/>
              <a:ext cx="39" cy="86"/>
            </a:xfrm>
            <a:custGeom>
              <a:avLst/>
              <a:gdLst>
                <a:gd name="T0" fmla="*/ 4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47 h 86"/>
                <a:gd name="T8" fmla="*/ 4 w 39"/>
                <a:gd name="T9" fmla="*/ 61 h 86"/>
                <a:gd name="T10" fmla="*/ 17 w 39"/>
                <a:gd name="T11" fmla="*/ 72 h 86"/>
                <a:gd name="T12" fmla="*/ 39 w 39"/>
                <a:gd name="T13" fmla="*/ 86 h 86"/>
                <a:gd name="T14" fmla="*/ 39 w 39"/>
                <a:gd name="T15" fmla="*/ 54 h 86"/>
                <a:gd name="T16" fmla="*/ 30 w 39"/>
                <a:gd name="T17" fmla="*/ 25 h 86"/>
                <a:gd name="T18" fmla="*/ 22 w 39"/>
                <a:gd name="T19" fmla="*/ 11 h 86"/>
                <a:gd name="T20" fmla="*/ 4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4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4" y="61"/>
                  </a:lnTo>
                  <a:lnTo>
                    <a:pt x="17" y="72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0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1" name="Freeform 111"/>
            <p:cNvSpPr>
              <a:spLocks/>
            </p:cNvSpPr>
            <p:nvPr/>
          </p:nvSpPr>
          <p:spPr bwMode="auto">
            <a:xfrm>
              <a:off x="288" y="3364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8 w 94"/>
                <a:gd name="T7" fmla="*/ 32 h 36"/>
                <a:gd name="T8" fmla="*/ 60 w 94"/>
                <a:gd name="T9" fmla="*/ 18 h 36"/>
                <a:gd name="T10" fmla="*/ 73 w 94"/>
                <a:gd name="T11" fmla="*/ 14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8" y="32"/>
                  </a:lnTo>
                  <a:lnTo>
                    <a:pt x="60" y="18"/>
                  </a:lnTo>
                  <a:lnTo>
                    <a:pt x="73" y="14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2" name="Freeform 112"/>
            <p:cNvSpPr>
              <a:spLocks/>
            </p:cNvSpPr>
            <p:nvPr/>
          </p:nvSpPr>
          <p:spPr bwMode="auto">
            <a:xfrm>
              <a:off x="902" y="3675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1 w 60"/>
                <a:gd name="T3" fmla="*/ 58 h 61"/>
                <a:gd name="T4" fmla="*/ 30 w 60"/>
                <a:gd name="T5" fmla="*/ 54 h 61"/>
                <a:gd name="T6" fmla="*/ 34 w 60"/>
                <a:gd name="T7" fmla="*/ 43 h 61"/>
                <a:gd name="T8" fmla="*/ 34 w 60"/>
                <a:gd name="T9" fmla="*/ 18 h 61"/>
                <a:gd name="T10" fmla="*/ 43 w 60"/>
                <a:gd name="T11" fmla="*/ 8 h 61"/>
                <a:gd name="T12" fmla="*/ 60 w 60"/>
                <a:gd name="T13" fmla="*/ 0 h 61"/>
                <a:gd name="T14" fmla="*/ 30 w 60"/>
                <a:gd name="T15" fmla="*/ 8 h 61"/>
                <a:gd name="T16" fmla="*/ 9 w 60"/>
                <a:gd name="T17" fmla="*/ 18 h 61"/>
                <a:gd name="T18" fmla="*/ 0 w 60"/>
                <a:gd name="T19" fmla="*/ 33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21" y="58"/>
                  </a:lnTo>
                  <a:lnTo>
                    <a:pt x="30" y="54"/>
                  </a:lnTo>
                  <a:lnTo>
                    <a:pt x="34" y="43"/>
                  </a:lnTo>
                  <a:lnTo>
                    <a:pt x="34" y="18"/>
                  </a:lnTo>
                  <a:lnTo>
                    <a:pt x="43" y="8"/>
                  </a:lnTo>
                  <a:lnTo>
                    <a:pt x="60" y="0"/>
                  </a:lnTo>
                  <a:lnTo>
                    <a:pt x="30" y="8"/>
                  </a:lnTo>
                  <a:lnTo>
                    <a:pt x="9" y="18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3" name="Freeform 113"/>
            <p:cNvSpPr>
              <a:spLocks/>
            </p:cNvSpPr>
            <p:nvPr/>
          </p:nvSpPr>
          <p:spPr bwMode="auto">
            <a:xfrm>
              <a:off x="567" y="3604"/>
              <a:ext cx="77" cy="68"/>
            </a:xfrm>
            <a:custGeom>
              <a:avLst/>
              <a:gdLst>
                <a:gd name="T0" fmla="*/ 4 w 77"/>
                <a:gd name="T1" fmla="*/ 0 h 68"/>
                <a:gd name="T2" fmla="*/ 30 w 77"/>
                <a:gd name="T3" fmla="*/ 0 h 68"/>
                <a:gd name="T4" fmla="*/ 43 w 77"/>
                <a:gd name="T5" fmla="*/ 7 h 68"/>
                <a:gd name="T6" fmla="*/ 52 w 77"/>
                <a:gd name="T7" fmla="*/ 18 h 68"/>
                <a:gd name="T8" fmla="*/ 60 w 77"/>
                <a:gd name="T9" fmla="*/ 50 h 68"/>
                <a:gd name="T10" fmla="*/ 64 w 77"/>
                <a:gd name="T11" fmla="*/ 61 h 68"/>
                <a:gd name="T12" fmla="*/ 77 w 77"/>
                <a:gd name="T13" fmla="*/ 68 h 68"/>
                <a:gd name="T14" fmla="*/ 43 w 77"/>
                <a:gd name="T15" fmla="*/ 57 h 68"/>
                <a:gd name="T16" fmla="*/ 17 w 77"/>
                <a:gd name="T17" fmla="*/ 43 h 68"/>
                <a:gd name="T18" fmla="*/ 4 w 77"/>
                <a:gd name="T19" fmla="*/ 25 h 68"/>
                <a:gd name="T20" fmla="*/ 0 w 77"/>
                <a:gd name="T21" fmla="*/ 14 h 68"/>
                <a:gd name="T22" fmla="*/ 4 w 7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68">
                  <a:moveTo>
                    <a:pt x="4" y="0"/>
                  </a:moveTo>
                  <a:lnTo>
                    <a:pt x="30" y="0"/>
                  </a:lnTo>
                  <a:lnTo>
                    <a:pt x="43" y="7"/>
                  </a:lnTo>
                  <a:lnTo>
                    <a:pt x="52" y="18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7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4" name="Freeform 114"/>
            <p:cNvSpPr>
              <a:spLocks/>
            </p:cNvSpPr>
            <p:nvPr/>
          </p:nvSpPr>
          <p:spPr bwMode="auto">
            <a:xfrm>
              <a:off x="1216" y="3804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8 w 73"/>
                <a:gd name="T3" fmla="*/ 29 h 58"/>
                <a:gd name="T4" fmla="*/ 25 w 73"/>
                <a:gd name="T5" fmla="*/ 47 h 58"/>
                <a:gd name="T6" fmla="*/ 73 w 73"/>
                <a:gd name="T7" fmla="*/ 58 h 58"/>
                <a:gd name="T8" fmla="*/ 64 w 73"/>
                <a:gd name="T9" fmla="*/ 36 h 58"/>
                <a:gd name="T10" fmla="*/ 51 w 73"/>
                <a:gd name="T11" fmla="*/ 18 h 58"/>
                <a:gd name="T12" fmla="*/ 30 w 73"/>
                <a:gd name="T13" fmla="*/ 4 h 58"/>
                <a:gd name="T14" fmla="*/ 17 w 73"/>
                <a:gd name="T15" fmla="*/ 0 h 58"/>
                <a:gd name="T16" fmla="*/ 0 w 73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58">
                  <a:moveTo>
                    <a:pt x="0" y="8"/>
                  </a:moveTo>
                  <a:lnTo>
                    <a:pt x="8" y="29"/>
                  </a:lnTo>
                  <a:lnTo>
                    <a:pt x="25" y="47"/>
                  </a:lnTo>
                  <a:lnTo>
                    <a:pt x="73" y="58"/>
                  </a:lnTo>
                  <a:lnTo>
                    <a:pt x="64" y="36"/>
                  </a:lnTo>
                  <a:lnTo>
                    <a:pt x="51" y="18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5" name="Freeform 115"/>
            <p:cNvSpPr>
              <a:spLocks/>
            </p:cNvSpPr>
            <p:nvPr/>
          </p:nvSpPr>
          <p:spPr bwMode="auto">
            <a:xfrm>
              <a:off x="64" y="3153"/>
              <a:ext cx="91" cy="39"/>
            </a:xfrm>
            <a:custGeom>
              <a:avLst/>
              <a:gdLst>
                <a:gd name="T0" fmla="*/ 91 w 91"/>
                <a:gd name="T1" fmla="*/ 7 h 39"/>
                <a:gd name="T2" fmla="*/ 61 w 91"/>
                <a:gd name="T3" fmla="*/ 0 h 39"/>
                <a:gd name="T4" fmla="*/ 39 w 91"/>
                <a:gd name="T5" fmla="*/ 7 h 39"/>
                <a:gd name="T6" fmla="*/ 18 w 91"/>
                <a:gd name="T7" fmla="*/ 21 h 39"/>
                <a:gd name="T8" fmla="*/ 0 w 91"/>
                <a:gd name="T9" fmla="*/ 39 h 39"/>
                <a:gd name="T10" fmla="*/ 26 w 91"/>
                <a:gd name="T11" fmla="*/ 39 h 39"/>
                <a:gd name="T12" fmla="*/ 56 w 91"/>
                <a:gd name="T13" fmla="*/ 39 h 39"/>
                <a:gd name="T14" fmla="*/ 82 w 91"/>
                <a:gd name="T15" fmla="*/ 28 h 39"/>
                <a:gd name="T16" fmla="*/ 91 w 91"/>
                <a:gd name="T17" fmla="*/ 21 h 39"/>
                <a:gd name="T18" fmla="*/ 91 w 91"/>
                <a:gd name="T19" fmla="*/ 7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1" h="39">
                  <a:moveTo>
                    <a:pt x="91" y="7"/>
                  </a:moveTo>
                  <a:lnTo>
                    <a:pt x="61" y="0"/>
                  </a:lnTo>
                  <a:lnTo>
                    <a:pt x="39" y="7"/>
                  </a:lnTo>
                  <a:lnTo>
                    <a:pt x="18" y="21"/>
                  </a:lnTo>
                  <a:lnTo>
                    <a:pt x="0" y="39"/>
                  </a:lnTo>
                  <a:lnTo>
                    <a:pt x="26" y="39"/>
                  </a:lnTo>
                  <a:lnTo>
                    <a:pt x="56" y="39"/>
                  </a:lnTo>
                  <a:lnTo>
                    <a:pt x="82" y="28"/>
                  </a:lnTo>
                  <a:lnTo>
                    <a:pt x="91" y="21"/>
                  </a:lnTo>
                  <a:lnTo>
                    <a:pt x="91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6" name="Freeform 116"/>
            <p:cNvSpPr>
              <a:spLocks/>
            </p:cNvSpPr>
            <p:nvPr/>
          </p:nvSpPr>
          <p:spPr bwMode="auto">
            <a:xfrm>
              <a:off x="382" y="3192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2 h 61"/>
                <a:gd name="T4" fmla="*/ 17 w 26"/>
                <a:gd name="T5" fmla="*/ 14 h 61"/>
                <a:gd name="T6" fmla="*/ 0 w 26"/>
                <a:gd name="T7" fmla="*/ 0 h 61"/>
                <a:gd name="T8" fmla="*/ 0 w 26"/>
                <a:gd name="T9" fmla="*/ 36 h 61"/>
                <a:gd name="T10" fmla="*/ 9 w 26"/>
                <a:gd name="T11" fmla="*/ 50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1">
                  <a:moveTo>
                    <a:pt x="26" y="61"/>
                  </a:moveTo>
                  <a:lnTo>
                    <a:pt x="26" y="32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7" name="Freeform 117"/>
            <p:cNvSpPr>
              <a:spLocks/>
            </p:cNvSpPr>
            <p:nvPr/>
          </p:nvSpPr>
          <p:spPr bwMode="auto">
            <a:xfrm>
              <a:off x="2779" y="3708"/>
              <a:ext cx="30" cy="46"/>
            </a:xfrm>
            <a:custGeom>
              <a:avLst/>
              <a:gdLst>
                <a:gd name="T0" fmla="*/ 0 w 30"/>
                <a:gd name="T1" fmla="*/ 0 h 46"/>
                <a:gd name="T2" fmla="*/ 0 w 30"/>
                <a:gd name="T3" fmla="*/ 10 h 46"/>
                <a:gd name="T4" fmla="*/ 0 w 30"/>
                <a:gd name="T5" fmla="*/ 25 h 46"/>
                <a:gd name="T6" fmla="*/ 9 w 30"/>
                <a:gd name="T7" fmla="*/ 36 h 46"/>
                <a:gd name="T8" fmla="*/ 22 w 30"/>
                <a:gd name="T9" fmla="*/ 46 h 46"/>
                <a:gd name="T10" fmla="*/ 30 w 30"/>
                <a:gd name="T11" fmla="*/ 28 h 46"/>
                <a:gd name="T12" fmla="*/ 22 w 30"/>
                <a:gd name="T13" fmla="*/ 14 h 46"/>
                <a:gd name="T14" fmla="*/ 9 w 30"/>
                <a:gd name="T15" fmla="*/ 7 h 46"/>
                <a:gd name="T16" fmla="*/ 0 w 30"/>
                <a:gd name="T17" fmla="*/ 7 h 46"/>
                <a:gd name="T18" fmla="*/ 0 w 3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46">
                  <a:moveTo>
                    <a:pt x="0" y="0"/>
                  </a:moveTo>
                  <a:lnTo>
                    <a:pt x="0" y="10"/>
                  </a:lnTo>
                  <a:lnTo>
                    <a:pt x="0" y="25"/>
                  </a:lnTo>
                  <a:lnTo>
                    <a:pt x="9" y="36"/>
                  </a:lnTo>
                  <a:lnTo>
                    <a:pt x="22" y="46"/>
                  </a:lnTo>
                  <a:lnTo>
                    <a:pt x="30" y="28"/>
                  </a:lnTo>
                  <a:lnTo>
                    <a:pt x="22" y="14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408" name="Freeform 118"/>
            <p:cNvSpPr>
              <a:spLocks/>
            </p:cNvSpPr>
            <p:nvPr/>
          </p:nvSpPr>
          <p:spPr bwMode="auto">
            <a:xfrm>
              <a:off x="606" y="3561"/>
              <a:ext cx="73" cy="21"/>
            </a:xfrm>
            <a:custGeom>
              <a:avLst/>
              <a:gdLst>
                <a:gd name="T0" fmla="*/ 73 w 73"/>
                <a:gd name="T1" fmla="*/ 3 h 21"/>
                <a:gd name="T2" fmla="*/ 38 w 73"/>
                <a:gd name="T3" fmla="*/ 0 h 21"/>
                <a:gd name="T4" fmla="*/ 21 w 73"/>
                <a:gd name="T5" fmla="*/ 3 h 21"/>
                <a:gd name="T6" fmla="*/ 0 w 73"/>
                <a:gd name="T7" fmla="*/ 14 h 21"/>
                <a:gd name="T8" fmla="*/ 38 w 73"/>
                <a:gd name="T9" fmla="*/ 21 h 21"/>
                <a:gd name="T10" fmla="*/ 55 w 73"/>
                <a:gd name="T11" fmla="*/ 18 h 21"/>
                <a:gd name="T12" fmla="*/ 73 w 73"/>
                <a:gd name="T13" fmla="*/ 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1">
                  <a:moveTo>
                    <a:pt x="73" y="3"/>
                  </a:moveTo>
                  <a:lnTo>
                    <a:pt x="38" y="0"/>
                  </a:lnTo>
                  <a:lnTo>
                    <a:pt x="21" y="3"/>
                  </a:lnTo>
                  <a:lnTo>
                    <a:pt x="0" y="14"/>
                  </a:lnTo>
                  <a:lnTo>
                    <a:pt x="38" y="21"/>
                  </a:lnTo>
                  <a:lnTo>
                    <a:pt x="55" y="18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9" name="Freeform 119"/>
            <p:cNvSpPr>
              <a:spLocks/>
            </p:cNvSpPr>
            <p:nvPr/>
          </p:nvSpPr>
          <p:spPr bwMode="auto">
            <a:xfrm>
              <a:off x="1353" y="3801"/>
              <a:ext cx="86" cy="39"/>
            </a:xfrm>
            <a:custGeom>
              <a:avLst/>
              <a:gdLst>
                <a:gd name="T0" fmla="*/ 0 w 86"/>
                <a:gd name="T1" fmla="*/ 3 h 39"/>
                <a:gd name="T2" fmla="*/ 9 w 86"/>
                <a:gd name="T3" fmla="*/ 21 h 39"/>
                <a:gd name="T4" fmla="*/ 13 w 86"/>
                <a:gd name="T5" fmla="*/ 25 h 39"/>
                <a:gd name="T6" fmla="*/ 26 w 86"/>
                <a:gd name="T7" fmla="*/ 28 h 39"/>
                <a:gd name="T8" fmla="*/ 56 w 86"/>
                <a:gd name="T9" fmla="*/ 25 h 39"/>
                <a:gd name="T10" fmla="*/ 69 w 86"/>
                <a:gd name="T11" fmla="*/ 28 h 39"/>
                <a:gd name="T12" fmla="*/ 86 w 86"/>
                <a:gd name="T13" fmla="*/ 39 h 39"/>
                <a:gd name="T14" fmla="*/ 69 w 86"/>
                <a:gd name="T15" fmla="*/ 21 h 39"/>
                <a:gd name="T16" fmla="*/ 52 w 86"/>
                <a:gd name="T17" fmla="*/ 3 h 39"/>
                <a:gd name="T18" fmla="*/ 34 w 86"/>
                <a:gd name="T19" fmla="*/ 0 h 39"/>
                <a:gd name="T20" fmla="*/ 21 w 86"/>
                <a:gd name="T21" fmla="*/ 0 h 39"/>
                <a:gd name="T22" fmla="*/ 0 w 86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39">
                  <a:moveTo>
                    <a:pt x="0" y="3"/>
                  </a:moveTo>
                  <a:lnTo>
                    <a:pt x="9" y="21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56" y="25"/>
                  </a:lnTo>
                  <a:lnTo>
                    <a:pt x="69" y="28"/>
                  </a:lnTo>
                  <a:lnTo>
                    <a:pt x="86" y="39"/>
                  </a:lnTo>
                  <a:lnTo>
                    <a:pt x="69" y="21"/>
                  </a:lnTo>
                  <a:lnTo>
                    <a:pt x="52" y="3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0" name="Freeform 120"/>
            <p:cNvSpPr>
              <a:spLocks/>
            </p:cNvSpPr>
            <p:nvPr/>
          </p:nvSpPr>
          <p:spPr bwMode="auto">
            <a:xfrm>
              <a:off x="2938" y="3765"/>
              <a:ext cx="168" cy="72"/>
            </a:xfrm>
            <a:custGeom>
              <a:avLst/>
              <a:gdLst>
                <a:gd name="T0" fmla="*/ 168 w 168"/>
                <a:gd name="T1" fmla="*/ 7 h 72"/>
                <a:gd name="T2" fmla="*/ 168 w 168"/>
                <a:gd name="T3" fmla="*/ 14 h 72"/>
                <a:gd name="T4" fmla="*/ 159 w 168"/>
                <a:gd name="T5" fmla="*/ 25 h 72"/>
                <a:gd name="T6" fmla="*/ 142 w 168"/>
                <a:gd name="T7" fmla="*/ 36 h 72"/>
                <a:gd name="T8" fmla="*/ 116 w 168"/>
                <a:gd name="T9" fmla="*/ 50 h 72"/>
                <a:gd name="T10" fmla="*/ 52 w 168"/>
                <a:gd name="T11" fmla="*/ 68 h 72"/>
                <a:gd name="T12" fmla="*/ 26 w 168"/>
                <a:gd name="T13" fmla="*/ 72 h 72"/>
                <a:gd name="T14" fmla="*/ 0 w 168"/>
                <a:gd name="T15" fmla="*/ 72 h 72"/>
                <a:gd name="T16" fmla="*/ 34 w 168"/>
                <a:gd name="T17" fmla="*/ 43 h 72"/>
                <a:gd name="T18" fmla="*/ 77 w 168"/>
                <a:gd name="T19" fmla="*/ 14 h 72"/>
                <a:gd name="T20" fmla="*/ 103 w 168"/>
                <a:gd name="T21" fmla="*/ 7 h 72"/>
                <a:gd name="T22" fmla="*/ 125 w 168"/>
                <a:gd name="T23" fmla="*/ 0 h 72"/>
                <a:gd name="T24" fmla="*/ 146 w 168"/>
                <a:gd name="T25" fmla="*/ 0 h 72"/>
                <a:gd name="T26" fmla="*/ 168 w 168"/>
                <a:gd name="T27" fmla="*/ 7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8" h="72">
                  <a:moveTo>
                    <a:pt x="168" y="7"/>
                  </a:moveTo>
                  <a:lnTo>
                    <a:pt x="168" y="14"/>
                  </a:lnTo>
                  <a:lnTo>
                    <a:pt x="159" y="25"/>
                  </a:lnTo>
                  <a:lnTo>
                    <a:pt x="142" y="36"/>
                  </a:lnTo>
                  <a:lnTo>
                    <a:pt x="116" y="50"/>
                  </a:lnTo>
                  <a:lnTo>
                    <a:pt x="52" y="68"/>
                  </a:lnTo>
                  <a:lnTo>
                    <a:pt x="26" y="72"/>
                  </a:lnTo>
                  <a:lnTo>
                    <a:pt x="0" y="72"/>
                  </a:lnTo>
                  <a:lnTo>
                    <a:pt x="34" y="43"/>
                  </a:lnTo>
                  <a:lnTo>
                    <a:pt x="77" y="14"/>
                  </a:lnTo>
                  <a:lnTo>
                    <a:pt x="103" y="7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1" name="Freeform 121"/>
            <p:cNvSpPr>
              <a:spLocks/>
            </p:cNvSpPr>
            <p:nvPr/>
          </p:nvSpPr>
          <p:spPr bwMode="auto">
            <a:xfrm>
              <a:off x="739" y="3636"/>
              <a:ext cx="107" cy="39"/>
            </a:xfrm>
            <a:custGeom>
              <a:avLst/>
              <a:gdLst>
                <a:gd name="T0" fmla="*/ 0 w 107"/>
                <a:gd name="T1" fmla="*/ 25 h 39"/>
                <a:gd name="T2" fmla="*/ 21 w 107"/>
                <a:gd name="T3" fmla="*/ 39 h 39"/>
                <a:gd name="T4" fmla="*/ 34 w 107"/>
                <a:gd name="T5" fmla="*/ 39 h 39"/>
                <a:gd name="T6" fmla="*/ 51 w 107"/>
                <a:gd name="T7" fmla="*/ 36 h 39"/>
                <a:gd name="T8" fmla="*/ 81 w 107"/>
                <a:gd name="T9" fmla="*/ 18 h 39"/>
                <a:gd name="T10" fmla="*/ 99 w 107"/>
                <a:gd name="T11" fmla="*/ 11 h 39"/>
                <a:gd name="T12" fmla="*/ 107 w 107"/>
                <a:gd name="T13" fmla="*/ 14 h 39"/>
                <a:gd name="T14" fmla="*/ 77 w 107"/>
                <a:gd name="T15" fmla="*/ 4 h 39"/>
                <a:gd name="T16" fmla="*/ 43 w 107"/>
                <a:gd name="T17" fmla="*/ 0 h 39"/>
                <a:gd name="T18" fmla="*/ 17 w 107"/>
                <a:gd name="T19" fmla="*/ 7 h 39"/>
                <a:gd name="T20" fmla="*/ 8 w 107"/>
                <a:gd name="T21" fmla="*/ 14 h 39"/>
                <a:gd name="T22" fmla="*/ 0 w 107"/>
                <a:gd name="T23" fmla="*/ 25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" h="39">
                  <a:moveTo>
                    <a:pt x="0" y="25"/>
                  </a:moveTo>
                  <a:lnTo>
                    <a:pt x="21" y="39"/>
                  </a:lnTo>
                  <a:lnTo>
                    <a:pt x="34" y="39"/>
                  </a:lnTo>
                  <a:lnTo>
                    <a:pt x="51" y="36"/>
                  </a:lnTo>
                  <a:lnTo>
                    <a:pt x="81" y="18"/>
                  </a:lnTo>
                  <a:lnTo>
                    <a:pt x="99" y="11"/>
                  </a:lnTo>
                  <a:lnTo>
                    <a:pt x="107" y="14"/>
                  </a:lnTo>
                  <a:lnTo>
                    <a:pt x="77" y="4"/>
                  </a:lnTo>
                  <a:lnTo>
                    <a:pt x="43" y="0"/>
                  </a:lnTo>
                  <a:lnTo>
                    <a:pt x="17" y="7"/>
                  </a:lnTo>
                  <a:lnTo>
                    <a:pt x="8" y="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2" name="Freeform 122"/>
            <p:cNvSpPr>
              <a:spLocks/>
            </p:cNvSpPr>
            <p:nvPr/>
          </p:nvSpPr>
          <p:spPr bwMode="auto">
            <a:xfrm>
              <a:off x="1448" y="3822"/>
              <a:ext cx="103" cy="40"/>
            </a:xfrm>
            <a:custGeom>
              <a:avLst/>
              <a:gdLst>
                <a:gd name="T0" fmla="*/ 103 w 103"/>
                <a:gd name="T1" fmla="*/ 7 h 40"/>
                <a:gd name="T2" fmla="*/ 81 w 103"/>
                <a:gd name="T3" fmla="*/ 0 h 40"/>
                <a:gd name="T4" fmla="*/ 64 w 103"/>
                <a:gd name="T5" fmla="*/ 0 h 40"/>
                <a:gd name="T6" fmla="*/ 51 w 103"/>
                <a:gd name="T7" fmla="*/ 7 h 40"/>
                <a:gd name="T8" fmla="*/ 21 w 103"/>
                <a:gd name="T9" fmla="*/ 29 h 40"/>
                <a:gd name="T10" fmla="*/ 12 w 103"/>
                <a:gd name="T11" fmla="*/ 36 h 40"/>
                <a:gd name="T12" fmla="*/ 0 w 103"/>
                <a:gd name="T13" fmla="*/ 36 h 40"/>
                <a:gd name="T14" fmla="*/ 34 w 103"/>
                <a:gd name="T15" fmla="*/ 40 h 40"/>
                <a:gd name="T16" fmla="*/ 64 w 103"/>
                <a:gd name="T17" fmla="*/ 40 h 40"/>
                <a:gd name="T18" fmla="*/ 90 w 103"/>
                <a:gd name="T19" fmla="*/ 29 h 40"/>
                <a:gd name="T20" fmla="*/ 103 w 103"/>
                <a:gd name="T21" fmla="*/ 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0">
                  <a:moveTo>
                    <a:pt x="103" y="7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9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34" y="40"/>
                  </a:lnTo>
                  <a:lnTo>
                    <a:pt x="64" y="40"/>
                  </a:lnTo>
                  <a:lnTo>
                    <a:pt x="90" y="29"/>
                  </a:lnTo>
                  <a:lnTo>
                    <a:pt x="103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3" name="Freeform 123"/>
            <p:cNvSpPr>
              <a:spLocks/>
            </p:cNvSpPr>
            <p:nvPr/>
          </p:nvSpPr>
          <p:spPr bwMode="auto">
            <a:xfrm>
              <a:off x="288" y="3357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81 w 103"/>
                <a:gd name="T3" fmla="*/ 0 h 43"/>
                <a:gd name="T4" fmla="*/ 64 w 103"/>
                <a:gd name="T5" fmla="*/ 0 h 43"/>
                <a:gd name="T6" fmla="*/ 51 w 103"/>
                <a:gd name="T7" fmla="*/ 7 h 43"/>
                <a:gd name="T8" fmla="*/ 21 w 103"/>
                <a:gd name="T9" fmla="*/ 28 h 43"/>
                <a:gd name="T10" fmla="*/ 13 w 103"/>
                <a:gd name="T11" fmla="*/ 36 h 43"/>
                <a:gd name="T12" fmla="*/ 0 w 103"/>
                <a:gd name="T13" fmla="*/ 36 h 43"/>
                <a:gd name="T14" fmla="*/ 34 w 103"/>
                <a:gd name="T15" fmla="*/ 43 h 43"/>
                <a:gd name="T16" fmla="*/ 64 w 103"/>
                <a:gd name="T17" fmla="*/ 39 h 43"/>
                <a:gd name="T18" fmla="*/ 90 w 103"/>
                <a:gd name="T19" fmla="*/ 32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3">
                  <a:moveTo>
                    <a:pt x="103" y="11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8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34" y="43"/>
                  </a:lnTo>
                  <a:lnTo>
                    <a:pt x="64" y="39"/>
                  </a:lnTo>
                  <a:lnTo>
                    <a:pt x="90" y="32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4" name="Freeform 124"/>
            <p:cNvSpPr>
              <a:spLocks/>
            </p:cNvSpPr>
            <p:nvPr/>
          </p:nvSpPr>
          <p:spPr bwMode="auto">
            <a:xfrm>
              <a:off x="228" y="3346"/>
              <a:ext cx="60" cy="43"/>
            </a:xfrm>
            <a:custGeom>
              <a:avLst/>
              <a:gdLst>
                <a:gd name="T0" fmla="*/ 0 w 60"/>
                <a:gd name="T1" fmla="*/ 0 h 43"/>
                <a:gd name="T2" fmla="*/ 4 w 60"/>
                <a:gd name="T3" fmla="*/ 14 h 43"/>
                <a:gd name="T4" fmla="*/ 17 w 60"/>
                <a:gd name="T5" fmla="*/ 25 h 43"/>
                <a:gd name="T6" fmla="*/ 34 w 60"/>
                <a:gd name="T7" fmla="*/ 36 h 43"/>
                <a:gd name="T8" fmla="*/ 60 w 60"/>
                <a:gd name="T9" fmla="*/ 43 h 43"/>
                <a:gd name="T10" fmla="*/ 51 w 60"/>
                <a:gd name="T11" fmla="*/ 18 h 43"/>
                <a:gd name="T12" fmla="*/ 43 w 60"/>
                <a:gd name="T13" fmla="*/ 11 h 43"/>
                <a:gd name="T14" fmla="*/ 34 w 60"/>
                <a:gd name="T15" fmla="*/ 7 h 43"/>
                <a:gd name="T16" fmla="*/ 13 w 60"/>
                <a:gd name="T17" fmla="*/ 7 h 43"/>
                <a:gd name="T18" fmla="*/ 4 w 60"/>
                <a:gd name="T19" fmla="*/ 7 h 43"/>
                <a:gd name="T20" fmla="*/ 0 w 60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43">
                  <a:moveTo>
                    <a:pt x="0" y="0"/>
                  </a:moveTo>
                  <a:lnTo>
                    <a:pt x="4" y="14"/>
                  </a:lnTo>
                  <a:lnTo>
                    <a:pt x="17" y="25"/>
                  </a:lnTo>
                  <a:lnTo>
                    <a:pt x="34" y="36"/>
                  </a:lnTo>
                  <a:lnTo>
                    <a:pt x="60" y="43"/>
                  </a:lnTo>
                  <a:lnTo>
                    <a:pt x="51" y="18"/>
                  </a:lnTo>
                  <a:lnTo>
                    <a:pt x="43" y="11"/>
                  </a:lnTo>
                  <a:lnTo>
                    <a:pt x="34" y="7"/>
                  </a:lnTo>
                  <a:lnTo>
                    <a:pt x="13" y="7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5" name="Freeform 125"/>
            <p:cNvSpPr>
              <a:spLocks/>
            </p:cNvSpPr>
            <p:nvPr/>
          </p:nvSpPr>
          <p:spPr bwMode="auto">
            <a:xfrm>
              <a:off x="322" y="3389"/>
              <a:ext cx="60" cy="136"/>
            </a:xfrm>
            <a:custGeom>
              <a:avLst/>
              <a:gdLst>
                <a:gd name="T0" fmla="*/ 35 w 60"/>
                <a:gd name="T1" fmla="*/ 136 h 136"/>
                <a:gd name="T2" fmla="*/ 39 w 60"/>
                <a:gd name="T3" fmla="*/ 133 h 136"/>
                <a:gd name="T4" fmla="*/ 43 w 60"/>
                <a:gd name="T5" fmla="*/ 122 h 136"/>
                <a:gd name="T6" fmla="*/ 43 w 60"/>
                <a:gd name="T7" fmla="*/ 100 h 136"/>
                <a:gd name="T8" fmla="*/ 47 w 60"/>
                <a:gd name="T9" fmla="*/ 75 h 136"/>
                <a:gd name="T10" fmla="*/ 47 w 60"/>
                <a:gd name="T11" fmla="*/ 29 h 136"/>
                <a:gd name="T12" fmla="*/ 52 w 60"/>
                <a:gd name="T13" fmla="*/ 11 h 136"/>
                <a:gd name="T14" fmla="*/ 60 w 60"/>
                <a:gd name="T15" fmla="*/ 0 h 136"/>
                <a:gd name="T16" fmla="*/ 26 w 60"/>
                <a:gd name="T17" fmla="*/ 39 h 136"/>
                <a:gd name="T18" fmla="*/ 9 w 60"/>
                <a:gd name="T19" fmla="*/ 57 h 136"/>
                <a:gd name="T20" fmla="*/ 4 w 60"/>
                <a:gd name="T21" fmla="*/ 72 h 136"/>
                <a:gd name="T22" fmla="*/ 0 w 60"/>
                <a:gd name="T23" fmla="*/ 86 h 136"/>
                <a:gd name="T24" fmla="*/ 4 w 60"/>
                <a:gd name="T25" fmla="*/ 100 h 136"/>
                <a:gd name="T26" fmla="*/ 17 w 60"/>
                <a:gd name="T27" fmla="*/ 118 h 136"/>
                <a:gd name="T28" fmla="*/ 35 w 60"/>
                <a:gd name="T29" fmla="*/ 136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" h="136">
                  <a:moveTo>
                    <a:pt x="35" y="136"/>
                  </a:moveTo>
                  <a:lnTo>
                    <a:pt x="39" y="133"/>
                  </a:lnTo>
                  <a:lnTo>
                    <a:pt x="43" y="122"/>
                  </a:lnTo>
                  <a:lnTo>
                    <a:pt x="43" y="100"/>
                  </a:lnTo>
                  <a:lnTo>
                    <a:pt x="47" y="75"/>
                  </a:lnTo>
                  <a:lnTo>
                    <a:pt x="47" y="29"/>
                  </a:lnTo>
                  <a:lnTo>
                    <a:pt x="52" y="11"/>
                  </a:lnTo>
                  <a:lnTo>
                    <a:pt x="60" y="0"/>
                  </a:lnTo>
                  <a:lnTo>
                    <a:pt x="26" y="39"/>
                  </a:lnTo>
                  <a:lnTo>
                    <a:pt x="9" y="57"/>
                  </a:lnTo>
                  <a:lnTo>
                    <a:pt x="4" y="72"/>
                  </a:lnTo>
                  <a:lnTo>
                    <a:pt x="0" y="86"/>
                  </a:lnTo>
                  <a:lnTo>
                    <a:pt x="4" y="100"/>
                  </a:lnTo>
                  <a:lnTo>
                    <a:pt x="17" y="118"/>
                  </a:lnTo>
                  <a:lnTo>
                    <a:pt x="35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6" name="Freeform 126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5 w 17"/>
                <a:gd name="T11" fmla="*/ 11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  <a:lnTo>
                    <a:pt x="5" y="1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7" name="Freeform 127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8" name="Freeform 128"/>
            <p:cNvSpPr>
              <a:spLocks/>
            </p:cNvSpPr>
            <p:nvPr/>
          </p:nvSpPr>
          <p:spPr bwMode="auto">
            <a:xfrm>
              <a:off x="1658" y="3607"/>
              <a:ext cx="69" cy="58"/>
            </a:xfrm>
            <a:custGeom>
              <a:avLst/>
              <a:gdLst>
                <a:gd name="T0" fmla="*/ 0 w 69"/>
                <a:gd name="T1" fmla="*/ 8 h 58"/>
                <a:gd name="T2" fmla="*/ 4 w 69"/>
                <a:gd name="T3" fmla="*/ 29 h 58"/>
                <a:gd name="T4" fmla="*/ 21 w 69"/>
                <a:gd name="T5" fmla="*/ 43 h 58"/>
                <a:gd name="T6" fmla="*/ 69 w 69"/>
                <a:gd name="T7" fmla="*/ 58 h 58"/>
                <a:gd name="T8" fmla="*/ 64 w 69"/>
                <a:gd name="T9" fmla="*/ 40 h 58"/>
                <a:gd name="T10" fmla="*/ 47 w 69"/>
                <a:gd name="T11" fmla="*/ 15 h 58"/>
                <a:gd name="T12" fmla="*/ 26 w 69"/>
                <a:gd name="T13" fmla="*/ 0 h 58"/>
                <a:gd name="T14" fmla="*/ 13 w 69"/>
                <a:gd name="T15" fmla="*/ 0 h 58"/>
                <a:gd name="T16" fmla="*/ 0 w 69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58">
                  <a:moveTo>
                    <a:pt x="0" y="8"/>
                  </a:moveTo>
                  <a:lnTo>
                    <a:pt x="4" y="29"/>
                  </a:lnTo>
                  <a:lnTo>
                    <a:pt x="21" y="43"/>
                  </a:lnTo>
                  <a:lnTo>
                    <a:pt x="69" y="58"/>
                  </a:lnTo>
                  <a:lnTo>
                    <a:pt x="64" y="40"/>
                  </a:lnTo>
                  <a:lnTo>
                    <a:pt x="47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9" name="Freeform 129"/>
            <p:cNvSpPr>
              <a:spLocks/>
            </p:cNvSpPr>
            <p:nvPr/>
          </p:nvSpPr>
          <p:spPr bwMode="auto">
            <a:xfrm>
              <a:off x="1679" y="3683"/>
              <a:ext cx="39" cy="86"/>
            </a:xfrm>
            <a:custGeom>
              <a:avLst/>
              <a:gdLst>
                <a:gd name="T0" fmla="*/ 5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5 w 39"/>
                <a:gd name="T9" fmla="*/ 61 h 86"/>
                <a:gd name="T10" fmla="*/ 18 w 39"/>
                <a:gd name="T11" fmla="*/ 75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8 h 86"/>
                <a:gd name="T18" fmla="*/ 22 w 39"/>
                <a:gd name="T19" fmla="*/ 14 h 86"/>
                <a:gd name="T20" fmla="*/ 5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5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18" y="75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8"/>
                  </a:lnTo>
                  <a:lnTo>
                    <a:pt x="22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0" name="Freeform 130"/>
            <p:cNvSpPr>
              <a:spLocks/>
            </p:cNvSpPr>
            <p:nvPr/>
          </p:nvSpPr>
          <p:spPr bwMode="auto">
            <a:xfrm>
              <a:off x="945" y="3686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30 w 94"/>
                <a:gd name="T5" fmla="*/ 36 h 36"/>
                <a:gd name="T6" fmla="*/ 39 w 94"/>
                <a:gd name="T7" fmla="*/ 32 h 36"/>
                <a:gd name="T8" fmla="*/ 64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7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30" y="36"/>
                  </a:lnTo>
                  <a:lnTo>
                    <a:pt x="39" y="32"/>
                  </a:lnTo>
                  <a:lnTo>
                    <a:pt x="64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7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1" name="Freeform 131"/>
            <p:cNvSpPr>
              <a:spLocks/>
            </p:cNvSpPr>
            <p:nvPr/>
          </p:nvSpPr>
          <p:spPr bwMode="auto">
            <a:xfrm>
              <a:off x="554" y="3479"/>
              <a:ext cx="43" cy="85"/>
            </a:xfrm>
            <a:custGeom>
              <a:avLst/>
              <a:gdLst>
                <a:gd name="T0" fmla="*/ 9 w 43"/>
                <a:gd name="T1" fmla="*/ 0 h 85"/>
                <a:gd name="T2" fmla="*/ 4 w 43"/>
                <a:gd name="T3" fmla="*/ 14 h 85"/>
                <a:gd name="T4" fmla="*/ 0 w 43"/>
                <a:gd name="T5" fmla="*/ 39 h 85"/>
                <a:gd name="T6" fmla="*/ 4 w 43"/>
                <a:gd name="T7" fmla="*/ 50 h 85"/>
                <a:gd name="T8" fmla="*/ 9 w 43"/>
                <a:gd name="T9" fmla="*/ 60 h 85"/>
                <a:gd name="T10" fmla="*/ 22 w 43"/>
                <a:gd name="T11" fmla="*/ 75 h 85"/>
                <a:gd name="T12" fmla="*/ 39 w 43"/>
                <a:gd name="T13" fmla="*/ 85 h 85"/>
                <a:gd name="T14" fmla="*/ 43 w 43"/>
                <a:gd name="T15" fmla="*/ 53 h 85"/>
                <a:gd name="T16" fmla="*/ 34 w 43"/>
                <a:gd name="T17" fmla="*/ 25 h 85"/>
                <a:gd name="T18" fmla="*/ 26 w 43"/>
                <a:gd name="T19" fmla="*/ 10 h 85"/>
                <a:gd name="T20" fmla="*/ 9 w 43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5">
                  <a:moveTo>
                    <a:pt x="9" y="0"/>
                  </a:moveTo>
                  <a:lnTo>
                    <a:pt x="4" y="14"/>
                  </a:lnTo>
                  <a:lnTo>
                    <a:pt x="0" y="39"/>
                  </a:lnTo>
                  <a:lnTo>
                    <a:pt x="4" y="50"/>
                  </a:lnTo>
                  <a:lnTo>
                    <a:pt x="9" y="60"/>
                  </a:lnTo>
                  <a:lnTo>
                    <a:pt x="22" y="75"/>
                  </a:lnTo>
                  <a:lnTo>
                    <a:pt x="39" y="85"/>
                  </a:lnTo>
                  <a:lnTo>
                    <a:pt x="43" y="53"/>
                  </a:lnTo>
                  <a:lnTo>
                    <a:pt x="34" y="25"/>
                  </a:lnTo>
                  <a:lnTo>
                    <a:pt x="2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2" name="Freeform 132"/>
            <p:cNvSpPr>
              <a:spLocks/>
            </p:cNvSpPr>
            <p:nvPr/>
          </p:nvSpPr>
          <p:spPr bwMode="auto">
            <a:xfrm>
              <a:off x="3398" y="3704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2 h 79"/>
                <a:gd name="T6" fmla="*/ 4 w 43"/>
                <a:gd name="T7" fmla="*/ 29 h 79"/>
                <a:gd name="T8" fmla="*/ 21 w 43"/>
                <a:gd name="T9" fmla="*/ 50 h 79"/>
                <a:gd name="T10" fmla="*/ 25 w 43"/>
                <a:gd name="T11" fmla="*/ 65 h 79"/>
                <a:gd name="T12" fmla="*/ 21 w 43"/>
                <a:gd name="T13" fmla="*/ 79 h 79"/>
                <a:gd name="T14" fmla="*/ 34 w 43"/>
                <a:gd name="T15" fmla="*/ 54 h 79"/>
                <a:gd name="T16" fmla="*/ 43 w 43"/>
                <a:gd name="T17" fmla="*/ 36 h 79"/>
                <a:gd name="T18" fmla="*/ 43 w 43"/>
                <a:gd name="T19" fmla="*/ 22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2"/>
                  </a:lnTo>
                  <a:lnTo>
                    <a:pt x="4" y="29"/>
                  </a:lnTo>
                  <a:lnTo>
                    <a:pt x="21" y="50"/>
                  </a:lnTo>
                  <a:lnTo>
                    <a:pt x="25" y="65"/>
                  </a:lnTo>
                  <a:lnTo>
                    <a:pt x="21" y="79"/>
                  </a:lnTo>
                  <a:lnTo>
                    <a:pt x="34" y="54"/>
                  </a:lnTo>
                  <a:lnTo>
                    <a:pt x="43" y="36"/>
                  </a:lnTo>
                  <a:lnTo>
                    <a:pt x="43" y="22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3" name="Freeform 133"/>
            <p:cNvSpPr>
              <a:spLocks/>
            </p:cNvSpPr>
            <p:nvPr/>
          </p:nvSpPr>
          <p:spPr bwMode="auto">
            <a:xfrm>
              <a:off x="275" y="2831"/>
              <a:ext cx="39" cy="85"/>
            </a:xfrm>
            <a:custGeom>
              <a:avLst/>
              <a:gdLst>
                <a:gd name="T0" fmla="*/ 4 w 39"/>
                <a:gd name="T1" fmla="*/ 0 h 85"/>
                <a:gd name="T2" fmla="*/ 0 w 39"/>
                <a:gd name="T3" fmla="*/ 14 h 85"/>
                <a:gd name="T4" fmla="*/ 0 w 39"/>
                <a:gd name="T5" fmla="*/ 35 h 85"/>
                <a:gd name="T6" fmla="*/ 0 w 39"/>
                <a:gd name="T7" fmla="*/ 46 h 85"/>
                <a:gd name="T8" fmla="*/ 4 w 39"/>
                <a:gd name="T9" fmla="*/ 60 h 85"/>
                <a:gd name="T10" fmla="*/ 17 w 39"/>
                <a:gd name="T11" fmla="*/ 71 h 85"/>
                <a:gd name="T12" fmla="*/ 34 w 39"/>
                <a:gd name="T13" fmla="*/ 85 h 85"/>
                <a:gd name="T14" fmla="*/ 39 w 39"/>
                <a:gd name="T15" fmla="*/ 53 h 85"/>
                <a:gd name="T16" fmla="*/ 30 w 39"/>
                <a:gd name="T17" fmla="*/ 25 h 85"/>
                <a:gd name="T18" fmla="*/ 21 w 39"/>
                <a:gd name="T19" fmla="*/ 10 h 85"/>
                <a:gd name="T20" fmla="*/ 4 w 39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5">
                  <a:moveTo>
                    <a:pt x="4" y="0"/>
                  </a:moveTo>
                  <a:lnTo>
                    <a:pt x="0" y="1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4" y="60"/>
                  </a:lnTo>
                  <a:lnTo>
                    <a:pt x="17" y="71"/>
                  </a:lnTo>
                  <a:lnTo>
                    <a:pt x="34" y="85"/>
                  </a:lnTo>
                  <a:lnTo>
                    <a:pt x="39" y="53"/>
                  </a:lnTo>
                  <a:lnTo>
                    <a:pt x="30" y="25"/>
                  </a:lnTo>
                  <a:lnTo>
                    <a:pt x="21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4" name="Freeform 134"/>
            <p:cNvSpPr>
              <a:spLocks/>
            </p:cNvSpPr>
            <p:nvPr/>
          </p:nvSpPr>
          <p:spPr bwMode="auto">
            <a:xfrm>
              <a:off x="3264" y="3883"/>
              <a:ext cx="43" cy="79"/>
            </a:xfrm>
            <a:custGeom>
              <a:avLst/>
              <a:gdLst>
                <a:gd name="T0" fmla="*/ 18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5 w 43"/>
                <a:gd name="T7" fmla="*/ 32 h 79"/>
                <a:gd name="T8" fmla="*/ 22 w 43"/>
                <a:gd name="T9" fmla="*/ 54 h 79"/>
                <a:gd name="T10" fmla="*/ 26 w 43"/>
                <a:gd name="T11" fmla="*/ 65 h 79"/>
                <a:gd name="T12" fmla="*/ 18 w 43"/>
                <a:gd name="T13" fmla="*/ 79 h 79"/>
                <a:gd name="T14" fmla="*/ 35 w 43"/>
                <a:gd name="T15" fmla="*/ 57 h 79"/>
                <a:gd name="T16" fmla="*/ 43 w 43"/>
                <a:gd name="T17" fmla="*/ 40 h 79"/>
                <a:gd name="T18" fmla="*/ 39 w 43"/>
                <a:gd name="T19" fmla="*/ 22 h 79"/>
                <a:gd name="T20" fmla="*/ 30 w 43"/>
                <a:gd name="T21" fmla="*/ 14 h 79"/>
                <a:gd name="T22" fmla="*/ 18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8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5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18" y="79"/>
                  </a:lnTo>
                  <a:lnTo>
                    <a:pt x="35" y="57"/>
                  </a:lnTo>
                  <a:lnTo>
                    <a:pt x="43" y="40"/>
                  </a:lnTo>
                  <a:lnTo>
                    <a:pt x="39" y="22"/>
                  </a:lnTo>
                  <a:lnTo>
                    <a:pt x="30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5" name="Freeform 135"/>
            <p:cNvSpPr>
              <a:spLocks/>
            </p:cNvSpPr>
            <p:nvPr/>
          </p:nvSpPr>
          <p:spPr bwMode="auto">
            <a:xfrm>
              <a:off x="2070" y="3733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4 h 86"/>
                <a:gd name="T4" fmla="*/ 0 w 39"/>
                <a:gd name="T5" fmla="*/ 36 h 86"/>
                <a:gd name="T6" fmla="*/ 0 w 39"/>
                <a:gd name="T7" fmla="*/ 46 h 86"/>
                <a:gd name="T8" fmla="*/ 9 w 39"/>
                <a:gd name="T9" fmla="*/ 61 h 86"/>
                <a:gd name="T10" fmla="*/ 18 w 39"/>
                <a:gd name="T11" fmla="*/ 71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5 h 86"/>
                <a:gd name="T18" fmla="*/ 26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5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9" y="61"/>
                  </a:lnTo>
                  <a:lnTo>
                    <a:pt x="18" y="71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6" name="Freeform 136"/>
            <p:cNvSpPr>
              <a:spLocks/>
            </p:cNvSpPr>
            <p:nvPr/>
          </p:nvSpPr>
          <p:spPr bwMode="auto">
            <a:xfrm>
              <a:off x="2964" y="3636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4 w 43"/>
                <a:gd name="T7" fmla="*/ 32 h 79"/>
                <a:gd name="T8" fmla="*/ 21 w 43"/>
                <a:gd name="T9" fmla="*/ 54 h 79"/>
                <a:gd name="T10" fmla="*/ 26 w 43"/>
                <a:gd name="T11" fmla="*/ 65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9 h 79"/>
                <a:gd name="T18" fmla="*/ 38 w 43"/>
                <a:gd name="T19" fmla="*/ 22 h 79"/>
                <a:gd name="T20" fmla="*/ 30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21" y="54"/>
                  </a:lnTo>
                  <a:lnTo>
                    <a:pt x="26" y="65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9"/>
                  </a:lnTo>
                  <a:lnTo>
                    <a:pt x="38" y="22"/>
                  </a:lnTo>
                  <a:lnTo>
                    <a:pt x="3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7" name="Freeform 137"/>
            <p:cNvSpPr>
              <a:spLocks/>
            </p:cNvSpPr>
            <p:nvPr/>
          </p:nvSpPr>
          <p:spPr bwMode="auto">
            <a:xfrm>
              <a:off x="1070" y="3654"/>
              <a:ext cx="42" cy="86"/>
            </a:xfrm>
            <a:custGeom>
              <a:avLst/>
              <a:gdLst>
                <a:gd name="T0" fmla="*/ 8 w 42"/>
                <a:gd name="T1" fmla="*/ 0 h 86"/>
                <a:gd name="T2" fmla="*/ 4 w 42"/>
                <a:gd name="T3" fmla="*/ 18 h 86"/>
                <a:gd name="T4" fmla="*/ 0 w 42"/>
                <a:gd name="T5" fmla="*/ 36 h 86"/>
                <a:gd name="T6" fmla="*/ 4 w 42"/>
                <a:gd name="T7" fmla="*/ 50 h 86"/>
                <a:gd name="T8" fmla="*/ 8 w 42"/>
                <a:gd name="T9" fmla="*/ 61 h 86"/>
                <a:gd name="T10" fmla="*/ 21 w 42"/>
                <a:gd name="T11" fmla="*/ 75 h 86"/>
                <a:gd name="T12" fmla="*/ 38 w 42"/>
                <a:gd name="T13" fmla="*/ 86 h 86"/>
                <a:gd name="T14" fmla="*/ 42 w 42"/>
                <a:gd name="T15" fmla="*/ 54 h 86"/>
                <a:gd name="T16" fmla="*/ 34 w 42"/>
                <a:gd name="T17" fmla="*/ 29 h 86"/>
                <a:gd name="T18" fmla="*/ 25 w 42"/>
                <a:gd name="T19" fmla="*/ 14 h 86"/>
                <a:gd name="T20" fmla="*/ 8 w 42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4" y="50"/>
                  </a:lnTo>
                  <a:lnTo>
                    <a:pt x="8" y="61"/>
                  </a:lnTo>
                  <a:lnTo>
                    <a:pt x="21" y="75"/>
                  </a:lnTo>
                  <a:lnTo>
                    <a:pt x="38" y="86"/>
                  </a:lnTo>
                  <a:lnTo>
                    <a:pt x="42" y="54"/>
                  </a:lnTo>
                  <a:lnTo>
                    <a:pt x="34" y="29"/>
                  </a:lnTo>
                  <a:lnTo>
                    <a:pt x="25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8" name="Freeform 138"/>
            <p:cNvSpPr>
              <a:spLocks/>
            </p:cNvSpPr>
            <p:nvPr/>
          </p:nvSpPr>
          <p:spPr bwMode="auto">
            <a:xfrm>
              <a:off x="275" y="2766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9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9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9" name="Freeform 139"/>
            <p:cNvSpPr>
              <a:spLocks/>
            </p:cNvSpPr>
            <p:nvPr/>
          </p:nvSpPr>
          <p:spPr bwMode="auto">
            <a:xfrm>
              <a:off x="2624" y="3686"/>
              <a:ext cx="104" cy="32"/>
            </a:xfrm>
            <a:custGeom>
              <a:avLst/>
              <a:gdLst>
                <a:gd name="T0" fmla="*/ 104 w 104"/>
                <a:gd name="T1" fmla="*/ 7 h 32"/>
                <a:gd name="T2" fmla="*/ 86 w 104"/>
                <a:gd name="T3" fmla="*/ 7 h 32"/>
                <a:gd name="T4" fmla="*/ 61 w 104"/>
                <a:gd name="T5" fmla="*/ 0 h 32"/>
                <a:gd name="T6" fmla="*/ 30 w 104"/>
                <a:gd name="T7" fmla="*/ 4 h 32"/>
                <a:gd name="T8" fmla="*/ 13 w 104"/>
                <a:gd name="T9" fmla="*/ 15 h 32"/>
                <a:gd name="T10" fmla="*/ 0 w 104"/>
                <a:gd name="T11" fmla="*/ 29 h 32"/>
                <a:gd name="T12" fmla="*/ 39 w 104"/>
                <a:gd name="T13" fmla="*/ 32 h 32"/>
                <a:gd name="T14" fmla="*/ 52 w 104"/>
                <a:gd name="T15" fmla="*/ 32 h 32"/>
                <a:gd name="T16" fmla="*/ 69 w 104"/>
                <a:gd name="T17" fmla="*/ 29 h 32"/>
                <a:gd name="T18" fmla="*/ 91 w 104"/>
                <a:gd name="T19" fmla="*/ 22 h 32"/>
                <a:gd name="T20" fmla="*/ 104 w 104"/>
                <a:gd name="T21" fmla="*/ 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32">
                  <a:moveTo>
                    <a:pt x="104" y="7"/>
                  </a:moveTo>
                  <a:lnTo>
                    <a:pt x="86" y="7"/>
                  </a:lnTo>
                  <a:lnTo>
                    <a:pt x="61" y="0"/>
                  </a:lnTo>
                  <a:lnTo>
                    <a:pt x="30" y="4"/>
                  </a:lnTo>
                  <a:lnTo>
                    <a:pt x="13" y="15"/>
                  </a:lnTo>
                  <a:lnTo>
                    <a:pt x="0" y="29"/>
                  </a:lnTo>
                  <a:lnTo>
                    <a:pt x="39" y="32"/>
                  </a:lnTo>
                  <a:lnTo>
                    <a:pt x="52" y="32"/>
                  </a:lnTo>
                  <a:lnTo>
                    <a:pt x="69" y="29"/>
                  </a:lnTo>
                  <a:lnTo>
                    <a:pt x="91" y="22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0" name="Freeform 140"/>
            <p:cNvSpPr>
              <a:spLocks/>
            </p:cNvSpPr>
            <p:nvPr/>
          </p:nvSpPr>
          <p:spPr bwMode="auto">
            <a:xfrm>
              <a:off x="322" y="2809"/>
              <a:ext cx="47" cy="93"/>
            </a:xfrm>
            <a:custGeom>
              <a:avLst/>
              <a:gdLst>
                <a:gd name="T0" fmla="*/ 22 w 47"/>
                <a:gd name="T1" fmla="*/ 93 h 93"/>
                <a:gd name="T2" fmla="*/ 43 w 47"/>
                <a:gd name="T3" fmla="*/ 79 h 93"/>
                <a:gd name="T4" fmla="*/ 47 w 47"/>
                <a:gd name="T5" fmla="*/ 68 h 93"/>
                <a:gd name="T6" fmla="*/ 47 w 47"/>
                <a:gd name="T7" fmla="*/ 54 h 93"/>
                <a:gd name="T8" fmla="*/ 35 w 47"/>
                <a:gd name="T9" fmla="*/ 22 h 93"/>
                <a:gd name="T10" fmla="*/ 30 w 47"/>
                <a:gd name="T11" fmla="*/ 11 h 93"/>
                <a:gd name="T12" fmla="*/ 35 w 47"/>
                <a:gd name="T13" fmla="*/ 0 h 93"/>
                <a:gd name="T14" fmla="*/ 13 w 47"/>
                <a:gd name="T15" fmla="*/ 25 h 93"/>
                <a:gd name="T16" fmla="*/ 0 w 47"/>
                <a:gd name="T17" fmla="*/ 50 h 93"/>
                <a:gd name="T18" fmla="*/ 4 w 47"/>
                <a:gd name="T19" fmla="*/ 72 h 93"/>
                <a:gd name="T20" fmla="*/ 9 w 47"/>
                <a:gd name="T21" fmla="*/ 82 h 93"/>
                <a:gd name="T22" fmla="*/ 22 w 4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93">
                  <a:moveTo>
                    <a:pt x="22" y="93"/>
                  </a:moveTo>
                  <a:lnTo>
                    <a:pt x="43" y="79"/>
                  </a:lnTo>
                  <a:lnTo>
                    <a:pt x="47" y="68"/>
                  </a:lnTo>
                  <a:lnTo>
                    <a:pt x="47" y="54"/>
                  </a:lnTo>
                  <a:lnTo>
                    <a:pt x="35" y="22"/>
                  </a:lnTo>
                  <a:lnTo>
                    <a:pt x="30" y="11"/>
                  </a:lnTo>
                  <a:lnTo>
                    <a:pt x="35" y="0"/>
                  </a:lnTo>
                  <a:lnTo>
                    <a:pt x="13" y="25"/>
                  </a:lnTo>
                  <a:lnTo>
                    <a:pt x="0" y="50"/>
                  </a:lnTo>
                  <a:lnTo>
                    <a:pt x="4" y="72"/>
                  </a:lnTo>
                  <a:lnTo>
                    <a:pt x="9" y="82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1" name="Freeform 141"/>
            <p:cNvSpPr>
              <a:spLocks/>
            </p:cNvSpPr>
            <p:nvPr/>
          </p:nvSpPr>
          <p:spPr bwMode="auto">
            <a:xfrm>
              <a:off x="2324" y="3804"/>
              <a:ext cx="56" cy="43"/>
            </a:xfrm>
            <a:custGeom>
              <a:avLst/>
              <a:gdLst>
                <a:gd name="T0" fmla="*/ 56 w 56"/>
                <a:gd name="T1" fmla="*/ 43 h 43"/>
                <a:gd name="T2" fmla="*/ 38 w 56"/>
                <a:gd name="T3" fmla="*/ 18 h 43"/>
                <a:gd name="T4" fmla="*/ 21 w 56"/>
                <a:gd name="T5" fmla="*/ 8 h 43"/>
                <a:gd name="T6" fmla="*/ 0 w 56"/>
                <a:gd name="T7" fmla="*/ 0 h 43"/>
                <a:gd name="T8" fmla="*/ 17 w 56"/>
                <a:gd name="T9" fmla="*/ 29 h 43"/>
                <a:gd name="T10" fmla="*/ 30 w 56"/>
                <a:gd name="T11" fmla="*/ 40 h 43"/>
                <a:gd name="T12" fmla="*/ 56 w 56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3">
                  <a:moveTo>
                    <a:pt x="56" y="43"/>
                  </a:moveTo>
                  <a:lnTo>
                    <a:pt x="38" y="18"/>
                  </a:lnTo>
                  <a:lnTo>
                    <a:pt x="21" y="8"/>
                  </a:lnTo>
                  <a:lnTo>
                    <a:pt x="0" y="0"/>
                  </a:lnTo>
                  <a:lnTo>
                    <a:pt x="17" y="29"/>
                  </a:lnTo>
                  <a:lnTo>
                    <a:pt x="30" y="40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2" name="Freeform 142"/>
            <p:cNvSpPr>
              <a:spLocks/>
            </p:cNvSpPr>
            <p:nvPr/>
          </p:nvSpPr>
          <p:spPr bwMode="auto">
            <a:xfrm>
              <a:off x="782" y="3769"/>
              <a:ext cx="68" cy="71"/>
            </a:xfrm>
            <a:custGeom>
              <a:avLst/>
              <a:gdLst>
                <a:gd name="T0" fmla="*/ 64 w 68"/>
                <a:gd name="T1" fmla="*/ 71 h 71"/>
                <a:gd name="T2" fmla="*/ 68 w 68"/>
                <a:gd name="T3" fmla="*/ 50 h 71"/>
                <a:gd name="T4" fmla="*/ 64 w 68"/>
                <a:gd name="T5" fmla="*/ 39 h 71"/>
                <a:gd name="T6" fmla="*/ 51 w 68"/>
                <a:gd name="T7" fmla="*/ 28 h 71"/>
                <a:gd name="T8" fmla="*/ 17 w 68"/>
                <a:gd name="T9" fmla="*/ 14 h 71"/>
                <a:gd name="T10" fmla="*/ 4 w 68"/>
                <a:gd name="T11" fmla="*/ 7 h 71"/>
                <a:gd name="T12" fmla="*/ 0 w 68"/>
                <a:gd name="T13" fmla="*/ 0 h 71"/>
                <a:gd name="T14" fmla="*/ 4 w 68"/>
                <a:gd name="T15" fmla="*/ 28 h 71"/>
                <a:gd name="T16" fmla="*/ 17 w 68"/>
                <a:gd name="T17" fmla="*/ 50 h 71"/>
                <a:gd name="T18" fmla="*/ 34 w 68"/>
                <a:gd name="T19" fmla="*/ 68 h 71"/>
                <a:gd name="T20" fmla="*/ 64 w 68"/>
                <a:gd name="T21" fmla="*/ 71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" h="71">
                  <a:moveTo>
                    <a:pt x="64" y="71"/>
                  </a:moveTo>
                  <a:lnTo>
                    <a:pt x="68" y="50"/>
                  </a:lnTo>
                  <a:lnTo>
                    <a:pt x="64" y="39"/>
                  </a:lnTo>
                  <a:lnTo>
                    <a:pt x="51" y="28"/>
                  </a:lnTo>
                  <a:lnTo>
                    <a:pt x="17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28"/>
                  </a:lnTo>
                  <a:lnTo>
                    <a:pt x="17" y="50"/>
                  </a:lnTo>
                  <a:lnTo>
                    <a:pt x="34" y="68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3" name="Freeform 143"/>
            <p:cNvSpPr>
              <a:spLocks/>
            </p:cNvSpPr>
            <p:nvPr/>
          </p:nvSpPr>
          <p:spPr bwMode="auto">
            <a:xfrm>
              <a:off x="936" y="3819"/>
              <a:ext cx="30" cy="32"/>
            </a:xfrm>
            <a:custGeom>
              <a:avLst/>
              <a:gdLst>
                <a:gd name="T0" fmla="*/ 0 w 61"/>
                <a:gd name="T1" fmla="*/ 0 h 43"/>
                <a:gd name="T2" fmla="*/ 0 w 61"/>
                <a:gd name="T3" fmla="*/ 2 h 43"/>
                <a:gd name="T4" fmla="*/ 0 w 61"/>
                <a:gd name="T5" fmla="*/ 4 h 43"/>
                <a:gd name="T6" fmla="*/ 0 w 61"/>
                <a:gd name="T7" fmla="*/ 5 h 43"/>
                <a:gd name="T8" fmla="*/ 0 w 61"/>
                <a:gd name="T9" fmla="*/ 7 h 43"/>
                <a:gd name="T10" fmla="*/ 0 w 61"/>
                <a:gd name="T11" fmla="*/ 3 h 43"/>
                <a:gd name="T12" fmla="*/ 0 w 61"/>
                <a:gd name="T13" fmla="*/ 1 h 43"/>
                <a:gd name="T14" fmla="*/ 0 w 61"/>
                <a:gd name="T15" fmla="*/ 1 h 43"/>
                <a:gd name="T16" fmla="*/ 0 w 61"/>
                <a:gd name="T17" fmla="*/ 1 h 43"/>
                <a:gd name="T18" fmla="*/ 0 w 61"/>
                <a:gd name="T19" fmla="*/ 1 h 43"/>
                <a:gd name="T20" fmla="*/ 0 w 61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43">
                  <a:moveTo>
                    <a:pt x="0" y="0"/>
                  </a:moveTo>
                  <a:lnTo>
                    <a:pt x="5" y="14"/>
                  </a:lnTo>
                  <a:lnTo>
                    <a:pt x="18" y="25"/>
                  </a:lnTo>
                  <a:lnTo>
                    <a:pt x="39" y="35"/>
                  </a:lnTo>
                  <a:lnTo>
                    <a:pt x="61" y="43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35" y="7"/>
                  </a:lnTo>
                  <a:lnTo>
                    <a:pt x="13" y="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4" name="Freeform 144"/>
            <p:cNvSpPr>
              <a:spLocks/>
            </p:cNvSpPr>
            <p:nvPr/>
          </p:nvSpPr>
          <p:spPr bwMode="auto">
            <a:xfrm>
              <a:off x="885" y="3819"/>
              <a:ext cx="43" cy="89"/>
            </a:xfrm>
            <a:custGeom>
              <a:avLst/>
              <a:gdLst>
                <a:gd name="T0" fmla="*/ 30 w 43"/>
                <a:gd name="T1" fmla="*/ 0 h 89"/>
                <a:gd name="T2" fmla="*/ 8 w 43"/>
                <a:gd name="T3" fmla="*/ 10 h 89"/>
                <a:gd name="T4" fmla="*/ 0 w 43"/>
                <a:gd name="T5" fmla="*/ 21 h 89"/>
                <a:gd name="T6" fmla="*/ 0 w 43"/>
                <a:gd name="T7" fmla="*/ 35 h 89"/>
                <a:gd name="T8" fmla="*/ 8 w 43"/>
                <a:gd name="T9" fmla="*/ 68 h 89"/>
                <a:gd name="T10" fmla="*/ 8 w 43"/>
                <a:gd name="T11" fmla="*/ 78 h 89"/>
                <a:gd name="T12" fmla="*/ 4 w 43"/>
                <a:gd name="T13" fmla="*/ 89 h 89"/>
                <a:gd name="T14" fmla="*/ 26 w 43"/>
                <a:gd name="T15" fmla="*/ 68 h 89"/>
                <a:gd name="T16" fmla="*/ 43 w 43"/>
                <a:gd name="T17" fmla="*/ 43 h 89"/>
                <a:gd name="T18" fmla="*/ 43 w 43"/>
                <a:gd name="T19" fmla="*/ 21 h 89"/>
                <a:gd name="T20" fmla="*/ 43 w 43"/>
                <a:gd name="T21" fmla="*/ 10 h 89"/>
                <a:gd name="T22" fmla="*/ 30 w 43"/>
                <a:gd name="T23" fmla="*/ 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89">
                  <a:moveTo>
                    <a:pt x="30" y="0"/>
                  </a:moveTo>
                  <a:lnTo>
                    <a:pt x="8" y="10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8" y="68"/>
                  </a:lnTo>
                  <a:lnTo>
                    <a:pt x="8" y="78"/>
                  </a:lnTo>
                  <a:lnTo>
                    <a:pt x="4" y="89"/>
                  </a:lnTo>
                  <a:lnTo>
                    <a:pt x="26" y="68"/>
                  </a:lnTo>
                  <a:lnTo>
                    <a:pt x="43" y="43"/>
                  </a:lnTo>
                  <a:lnTo>
                    <a:pt x="43" y="21"/>
                  </a:lnTo>
                  <a:lnTo>
                    <a:pt x="43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5" name="Freeform 145"/>
            <p:cNvSpPr>
              <a:spLocks/>
            </p:cNvSpPr>
            <p:nvPr/>
          </p:nvSpPr>
          <p:spPr bwMode="auto">
            <a:xfrm>
              <a:off x="271" y="2942"/>
              <a:ext cx="51" cy="89"/>
            </a:xfrm>
            <a:custGeom>
              <a:avLst/>
              <a:gdLst>
                <a:gd name="T0" fmla="*/ 17 w 51"/>
                <a:gd name="T1" fmla="*/ 0 h 89"/>
                <a:gd name="T2" fmla="*/ 0 w 51"/>
                <a:gd name="T3" fmla="*/ 17 h 89"/>
                <a:gd name="T4" fmla="*/ 0 w 51"/>
                <a:gd name="T5" fmla="*/ 32 h 89"/>
                <a:gd name="T6" fmla="*/ 8 w 51"/>
                <a:gd name="T7" fmla="*/ 43 h 89"/>
                <a:gd name="T8" fmla="*/ 34 w 51"/>
                <a:gd name="T9" fmla="*/ 68 h 89"/>
                <a:gd name="T10" fmla="*/ 43 w 51"/>
                <a:gd name="T11" fmla="*/ 78 h 89"/>
                <a:gd name="T12" fmla="*/ 43 w 51"/>
                <a:gd name="T13" fmla="*/ 89 h 89"/>
                <a:gd name="T14" fmla="*/ 47 w 51"/>
                <a:gd name="T15" fmla="*/ 60 h 89"/>
                <a:gd name="T16" fmla="*/ 51 w 51"/>
                <a:gd name="T17" fmla="*/ 35 h 89"/>
                <a:gd name="T18" fmla="*/ 38 w 51"/>
                <a:gd name="T19" fmla="*/ 14 h 89"/>
                <a:gd name="T20" fmla="*/ 17 w 51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1" h="89">
                  <a:moveTo>
                    <a:pt x="17" y="0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8" y="43"/>
                  </a:lnTo>
                  <a:lnTo>
                    <a:pt x="34" y="68"/>
                  </a:lnTo>
                  <a:lnTo>
                    <a:pt x="43" y="78"/>
                  </a:lnTo>
                  <a:lnTo>
                    <a:pt x="43" y="89"/>
                  </a:lnTo>
                  <a:lnTo>
                    <a:pt x="47" y="60"/>
                  </a:lnTo>
                  <a:lnTo>
                    <a:pt x="51" y="35"/>
                  </a:lnTo>
                  <a:lnTo>
                    <a:pt x="38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6" name="Freeform 146"/>
            <p:cNvSpPr>
              <a:spLocks/>
            </p:cNvSpPr>
            <p:nvPr/>
          </p:nvSpPr>
          <p:spPr bwMode="auto">
            <a:xfrm>
              <a:off x="941" y="3693"/>
              <a:ext cx="107" cy="93"/>
            </a:xfrm>
            <a:custGeom>
              <a:avLst/>
              <a:gdLst>
                <a:gd name="T0" fmla="*/ 103 w 107"/>
                <a:gd name="T1" fmla="*/ 93 h 93"/>
                <a:gd name="T2" fmla="*/ 90 w 107"/>
                <a:gd name="T3" fmla="*/ 90 h 93"/>
                <a:gd name="T4" fmla="*/ 64 w 107"/>
                <a:gd name="T5" fmla="*/ 76 h 93"/>
                <a:gd name="T6" fmla="*/ 51 w 107"/>
                <a:gd name="T7" fmla="*/ 65 h 93"/>
                <a:gd name="T8" fmla="*/ 38 w 107"/>
                <a:gd name="T9" fmla="*/ 47 h 93"/>
                <a:gd name="T10" fmla="*/ 21 w 107"/>
                <a:gd name="T11" fmla="*/ 25 h 93"/>
                <a:gd name="T12" fmla="*/ 0 w 107"/>
                <a:gd name="T13" fmla="*/ 0 h 93"/>
                <a:gd name="T14" fmla="*/ 43 w 107"/>
                <a:gd name="T15" fmla="*/ 25 h 93"/>
                <a:gd name="T16" fmla="*/ 81 w 107"/>
                <a:gd name="T17" fmla="*/ 47 h 93"/>
                <a:gd name="T18" fmla="*/ 103 w 107"/>
                <a:gd name="T19" fmla="*/ 68 h 93"/>
                <a:gd name="T20" fmla="*/ 107 w 107"/>
                <a:gd name="T21" fmla="*/ 79 h 93"/>
                <a:gd name="T22" fmla="*/ 103 w 10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" h="93">
                  <a:moveTo>
                    <a:pt x="103" y="93"/>
                  </a:moveTo>
                  <a:lnTo>
                    <a:pt x="90" y="90"/>
                  </a:lnTo>
                  <a:lnTo>
                    <a:pt x="64" y="76"/>
                  </a:lnTo>
                  <a:lnTo>
                    <a:pt x="51" y="65"/>
                  </a:lnTo>
                  <a:lnTo>
                    <a:pt x="38" y="47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43" y="25"/>
                  </a:lnTo>
                  <a:lnTo>
                    <a:pt x="81" y="47"/>
                  </a:lnTo>
                  <a:lnTo>
                    <a:pt x="103" y="68"/>
                  </a:lnTo>
                  <a:lnTo>
                    <a:pt x="107" y="79"/>
                  </a:lnTo>
                  <a:lnTo>
                    <a:pt x="103" y="9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7" name="Freeform 147"/>
            <p:cNvSpPr>
              <a:spLocks/>
            </p:cNvSpPr>
            <p:nvPr/>
          </p:nvSpPr>
          <p:spPr bwMode="auto">
            <a:xfrm>
              <a:off x="455" y="3568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5 w 39"/>
                <a:gd name="T17" fmla="*/ 29 h 86"/>
                <a:gd name="T18" fmla="*/ 26 w 39"/>
                <a:gd name="T19" fmla="*/ 14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5" y="29"/>
                  </a:lnTo>
                  <a:lnTo>
                    <a:pt x="26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8" name="Freeform 148"/>
            <p:cNvSpPr>
              <a:spLocks/>
            </p:cNvSpPr>
            <p:nvPr/>
          </p:nvSpPr>
          <p:spPr bwMode="auto">
            <a:xfrm>
              <a:off x="318" y="3378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77 w 103"/>
                <a:gd name="T3" fmla="*/ 0 h 43"/>
                <a:gd name="T4" fmla="*/ 64 w 103"/>
                <a:gd name="T5" fmla="*/ 0 h 43"/>
                <a:gd name="T6" fmla="*/ 47 w 103"/>
                <a:gd name="T7" fmla="*/ 7 h 43"/>
                <a:gd name="T8" fmla="*/ 21 w 103"/>
                <a:gd name="T9" fmla="*/ 29 h 43"/>
                <a:gd name="T10" fmla="*/ 8 w 103"/>
                <a:gd name="T11" fmla="*/ 36 h 43"/>
                <a:gd name="T12" fmla="*/ 0 w 103"/>
                <a:gd name="T13" fmla="*/ 40 h 43"/>
                <a:gd name="T14" fmla="*/ 34 w 103"/>
                <a:gd name="T15" fmla="*/ 43 h 43"/>
                <a:gd name="T16" fmla="*/ 64 w 103"/>
                <a:gd name="T17" fmla="*/ 40 h 43"/>
                <a:gd name="T18" fmla="*/ 86 w 103"/>
                <a:gd name="T19" fmla="*/ 33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3">
                  <a:moveTo>
                    <a:pt x="103" y="11"/>
                  </a:moveTo>
                  <a:lnTo>
                    <a:pt x="77" y="0"/>
                  </a:lnTo>
                  <a:lnTo>
                    <a:pt x="64" y="0"/>
                  </a:lnTo>
                  <a:lnTo>
                    <a:pt x="47" y="7"/>
                  </a:lnTo>
                  <a:lnTo>
                    <a:pt x="21" y="29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34" y="43"/>
                  </a:lnTo>
                  <a:lnTo>
                    <a:pt x="64" y="40"/>
                  </a:lnTo>
                  <a:lnTo>
                    <a:pt x="86" y="33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9" name="Freeform 149"/>
            <p:cNvSpPr>
              <a:spLocks/>
            </p:cNvSpPr>
            <p:nvPr/>
          </p:nvSpPr>
          <p:spPr bwMode="auto">
            <a:xfrm>
              <a:off x="1521" y="3722"/>
              <a:ext cx="38" cy="86"/>
            </a:xfrm>
            <a:custGeom>
              <a:avLst/>
              <a:gdLst>
                <a:gd name="T0" fmla="*/ 8 w 38"/>
                <a:gd name="T1" fmla="*/ 0 h 86"/>
                <a:gd name="T2" fmla="*/ 4 w 38"/>
                <a:gd name="T3" fmla="*/ 18 h 86"/>
                <a:gd name="T4" fmla="*/ 0 w 38"/>
                <a:gd name="T5" fmla="*/ 36 h 86"/>
                <a:gd name="T6" fmla="*/ 0 w 38"/>
                <a:gd name="T7" fmla="*/ 50 h 86"/>
                <a:gd name="T8" fmla="*/ 8 w 38"/>
                <a:gd name="T9" fmla="*/ 61 h 86"/>
                <a:gd name="T10" fmla="*/ 17 w 38"/>
                <a:gd name="T11" fmla="*/ 75 h 86"/>
                <a:gd name="T12" fmla="*/ 38 w 38"/>
                <a:gd name="T13" fmla="*/ 86 h 86"/>
                <a:gd name="T14" fmla="*/ 38 w 38"/>
                <a:gd name="T15" fmla="*/ 54 h 86"/>
                <a:gd name="T16" fmla="*/ 34 w 38"/>
                <a:gd name="T17" fmla="*/ 29 h 86"/>
                <a:gd name="T18" fmla="*/ 21 w 38"/>
                <a:gd name="T19" fmla="*/ 14 h 86"/>
                <a:gd name="T20" fmla="*/ 8 w 38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8" y="61"/>
                  </a:lnTo>
                  <a:lnTo>
                    <a:pt x="17" y="75"/>
                  </a:lnTo>
                  <a:lnTo>
                    <a:pt x="38" y="86"/>
                  </a:lnTo>
                  <a:lnTo>
                    <a:pt x="38" y="54"/>
                  </a:lnTo>
                  <a:lnTo>
                    <a:pt x="34" y="29"/>
                  </a:lnTo>
                  <a:lnTo>
                    <a:pt x="21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0" name="Freeform 150"/>
            <p:cNvSpPr>
              <a:spLocks/>
            </p:cNvSpPr>
            <p:nvPr/>
          </p:nvSpPr>
          <p:spPr bwMode="auto">
            <a:xfrm>
              <a:off x="1112" y="3643"/>
              <a:ext cx="108" cy="90"/>
            </a:xfrm>
            <a:custGeom>
              <a:avLst/>
              <a:gdLst>
                <a:gd name="T0" fmla="*/ 104 w 108"/>
                <a:gd name="T1" fmla="*/ 90 h 90"/>
                <a:gd name="T2" fmla="*/ 86 w 108"/>
                <a:gd name="T3" fmla="*/ 86 h 90"/>
                <a:gd name="T4" fmla="*/ 65 w 108"/>
                <a:gd name="T5" fmla="*/ 72 h 90"/>
                <a:gd name="T6" fmla="*/ 52 w 108"/>
                <a:gd name="T7" fmla="*/ 61 h 90"/>
                <a:gd name="T8" fmla="*/ 35 w 108"/>
                <a:gd name="T9" fmla="*/ 43 h 90"/>
                <a:gd name="T10" fmla="*/ 18 w 108"/>
                <a:gd name="T11" fmla="*/ 25 h 90"/>
                <a:gd name="T12" fmla="*/ 0 w 108"/>
                <a:gd name="T13" fmla="*/ 0 h 90"/>
                <a:gd name="T14" fmla="*/ 43 w 108"/>
                <a:gd name="T15" fmla="*/ 22 h 90"/>
                <a:gd name="T16" fmla="*/ 78 w 108"/>
                <a:gd name="T17" fmla="*/ 43 h 90"/>
                <a:gd name="T18" fmla="*/ 104 w 108"/>
                <a:gd name="T19" fmla="*/ 65 h 90"/>
                <a:gd name="T20" fmla="*/ 108 w 108"/>
                <a:gd name="T21" fmla="*/ 75 h 90"/>
                <a:gd name="T22" fmla="*/ 104 w 108"/>
                <a:gd name="T23" fmla="*/ 90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" h="90">
                  <a:moveTo>
                    <a:pt x="104" y="90"/>
                  </a:moveTo>
                  <a:lnTo>
                    <a:pt x="86" y="86"/>
                  </a:lnTo>
                  <a:lnTo>
                    <a:pt x="65" y="72"/>
                  </a:lnTo>
                  <a:lnTo>
                    <a:pt x="52" y="61"/>
                  </a:lnTo>
                  <a:lnTo>
                    <a:pt x="35" y="43"/>
                  </a:lnTo>
                  <a:lnTo>
                    <a:pt x="18" y="25"/>
                  </a:lnTo>
                  <a:lnTo>
                    <a:pt x="0" y="0"/>
                  </a:lnTo>
                  <a:lnTo>
                    <a:pt x="43" y="22"/>
                  </a:lnTo>
                  <a:lnTo>
                    <a:pt x="78" y="43"/>
                  </a:lnTo>
                  <a:lnTo>
                    <a:pt x="104" y="65"/>
                  </a:lnTo>
                  <a:lnTo>
                    <a:pt x="108" y="7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1" name="Freeform 151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86 w 86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86" y="7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2" name="Freeform 152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3" name="Freeform 153"/>
            <p:cNvSpPr>
              <a:spLocks/>
            </p:cNvSpPr>
            <p:nvPr/>
          </p:nvSpPr>
          <p:spPr bwMode="auto">
            <a:xfrm>
              <a:off x="988" y="3751"/>
              <a:ext cx="43" cy="75"/>
            </a:xfrm>
            <a:custGeom>
              <a:avLst/>
              <a:gdLst>
                <a:gd name="T0" fmla="*/ 9 w 43"/>
                <a:gd name="T1" fmla="*/ 0 h 75"/>
                <a:gd name="T2" fmla="*/ 0 w 43"/>
                <a:gd name="T3" fmla="*/ 14 h 75"/>
                <a:gd name="T4" fmla="*/ 0 w 43"/>
                <a:gd name="T5" fmla="*/ 25 h 75"/>
                <a:gd name="T6" fmla="*/ 4 w 43"/>
                <a:gd name="T7" fmla="*/ 32 h 75"/>
                <a:gd name="T8" fmla="*/ 30 w 43"/>
                <a:gd name="T9" fmla="*/ 50 h 75"/>
                <a:gd name="T10" fmla="*/ 34 w 43"/>
                <a:gd name="T11" fmla="*/ 61 h 75"/>
                <a:gd name="T12" fmla="*/ 34 w 43"/>
                <a:gd name="T13" fmla="*/ 75 h 75"/>
                <a:gd name="T14" fmla="*/ 43 w 43"/>
                <a:gd name="T15" fmla="*/ 50 h 75"/>
                <a:gd name="T16" fmla="*/ 43 w 43"/>
                <a:gd name="T17" fmla="*/ 32 h 75"/>
                <a:gd name="T18" fmla="*/ 39 w 43"/>
                <a:gd name="T19" fmla="*/ 18 h 75"/>
                <a:gd name="T20" fmla="*/ 26 w 43"/>
                <a:gd name="T21" fmla="*/ 7 h 75"/>
                <a:gd name="T22" fmla="*/ 9 w 43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5">
                  <a:moveTo>
                    <a:pt x="9" y="0"/>
                  </a:moveTo>
                  <a:lnTo>
                    <a:pt x="0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30" y="50"/>
                  </a:lnTo>
                  <a:lnTo>
                    <a:pt x="34" y="61"/>
                  </a:lnTo>
                  <a:lnTo>
                    <a:pt x="34" y="75"/>
                  </a:lnTo>
                  <a:lnTo>
                    <a:pt x="43" y="50"/>
                  </a:lnTo>
                  <a:lnTo>
                    <a:pt x="43" y="32"/>
                  </a:lnTo>
                  <a:lnTo>
                    <a:pt x="39" y="18"/>
                  </a:lnTo>
                  <a:lnTo>
                    <a:pt x="2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4" name="Freeform 154"/>
            <p:cNvSpPr>
              <a:spLocks/>
            </p:cNvSpPr>
            <p:nvPr/>
          </p:nvSpPr>
          <p:spPr bwMode="auto">
            <a:xfrm>
              <a:off x="1482" y="3654"/>
              <a:ext cx="64" cy="61"/>
            </a:xfrm>
            <a:custGeom>
              <a:avLst/>
              <a:gdLst>
                <a:gd name="T0" fmla="*/ 0 w 64"/>
                <a:gd name="T1" fmla="*/ 61 h 61"/>
                <a:gd name="T2" fmla="*/ 21 w 64"/>
                <a:gd name="T3" fmla="*/ 61 h 61"/>
                <a:gd name="T4" fmla="*/ 30 w 64"/>
                <a:gd name="T5" fmla="*/ 54 h 61"/>
                <a:gd name="T6" fmla="*/ 34 w 64"/>
                <a:gd name="T7" fmla="*/ 47 h 61"/>
                <a:gd name="T8" fmla="*/ 39 w 64"/>
                <a:gd name="T9" fmla="*/ 21 h 61"/>
                <a:gd name="T10" fmla="*/ 47 w 64"/>
                <a:gd name="T11" fmla="*/ 11 h 61"/>
                <a:gd name="T12" fmla="*/ 64 w 64"/>
                <a:gd name="T13" fmla="*/ 0 h 61"/>
                <a:gd name="T14" fmla="*/ 34 w 64"/>
                <a:gd name="T15" fmla="*/ 11 h 61"/>
                <a:gd name="T16" fmla="*/ 13 w 64"/>
                <a:gd name="T17" fmla="*/ 18 h 61"/>
                <a:gd name="T18" fmla="*/ 0 w 64"/>
                <a:gd name="T19" fmla="*/ 32 h 61"/>
                <a:gd name="T20" fmla="*/ 0 w 64"/>
                <a:gd name="T21" fmla="*/ 43 h 61"/>
                <a:gd name="T22" fmla="*/ 0 w 64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61">
                  <a:moveTo>
                    <a:pt x="0" y="61"/>
                  </a:moveTo>
                  <a:lnTo>
                    <a:pt x="21" y="61"/>
                  </a:lnTo>
                  <a:lnTo>
                    <a:pt x="30" y="54"/>
                  </a:lnTo>
                  <a:lnTo>
                    <a:pt x="34" y="47"/>
                  </a:lnTo>
                  <a:lnTo>
                    <a:pt x="39" y="21"/>
                  </a:lnTo>
                  <a:lnTo>
                    <a:pt x="47" y="11"/>
                  </a:lnTo>
                  <a:lnTo>
                    <a:pt x="64" y="0"/>
                  </a:lnTo>
                  <a:lnTo>
                    <a:pt x="34" y="11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5" name="Freeform 155"/>
            <p:cNvSpPr>
              <a:spLocks/>
            </p:cNvSpPr>
            <p:nvPr/>
          </p:nvSpPr>
          <p:spPr bwMode="auto">
            <a:xfrm>
              <a:off x="1022" y="3686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2 w 60"/>
                <a:gd name="T3" fmla="*/ 58 h 61"/>
                <a:gd name="T4" fmla="*/ 30 w 60"/>
                <a:gd name="T5" fmla="*/ 54 h 61"/>
                <a:gd name="T6" fmla="*/ 35 w 60"/>
                <a:gd name="T7" fmla="*/ 43 h 61"/>
                <a:gd name="T8" fmla="*/ 39 w 60"/>
                <a:gd name="T9" fmla="*/ 22 h 61"/>
                <a:gd name="T10" fmla="*/ 43 w 60"/>
                <a:gd name="T11" fmla="*/ 11 h 61"/>
                <a:gd name="T12" fmla="*/ 60 w 60"/>
                <a:gd name="T13" fmla="*/ 0 h 61"/>
                <a:gd name="T14" fmla="*/ 35 w 60"/>
                <a:gd name="T15" fmla="*/ 11 h 61"/>
                <a:gd name="T16" fmla="*/ 13 w 60"/>
                <a:gd name="T17" fmla="*/ 18 h 61"/>
                <a:gd name="T18" fmla="*/ 5 w 60"/>
                <a:gd name="T19" fmla="*/ 32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22" y="58"/>
                  </a:lnTo>
                  <a:lnTo>
                    <a:pt x="30" y="54"/>
                  </a:lnTo>
                  <a:lnTo>
                    <a:pt x="35" y="43"/>
                  </a:lnTo>
                  <a:lnTo>
                    <a:pt x="39" y="22"/>
                  </a:lnTo>
                  <a:lnTo>
                    <a:pt x="43" y="11"/>
                  </a:lnTo>
                  <a:lnTo>
                    <a:pt x="60" y="0"/>
                  </a:lnTo>
                  <a:lnTo>
                    <a:pt x="35" y="11"/>
                  </a:lnTo>
                  <a:lnTo>
                    <a:pt x="13" y="18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6" name="Freeform 156"/>
            <p:cNvSpPr>
              <a:spLocks/>
            </p:cNvSpPr>
            <p:nvPr/>
          </p:nvSpPr>
          <p:spPr bwMode="auto">
            <a:xfrm>
              <a:off x="829" y="3872"/>
              <a:ext cx="94" cy="133"/>
            </a:xfrm>
            <a:custGeom>
              <a:avLst/>
              <a:gdLst>
                <a:gd name="T0" fmla="*/ 9 w 94"/>
                <a:gd name="T1" fmla="*/ 0 h 133"/>
                <a:gd name="T2" fmla="*/ 17 w 94"/>
                <a:gd name="T3" fmla="*/ 0 h 133"/>
                <a:gd name="T4" fmla="*/ 30 w 94"/>
                <a:gd name="T5" fmla="*/ 8 h 133"/>
                <a:gd name="T6" fmla="*/ 43 w 94"/>
                <a:gd name="T7" fmla="*/ 22 h 133"/>
                <a:gd name="T8" fmla="*/ 60 w 94"/>
                <a:gd name="T9" fmla="*/ 43 h 133"/>
                <a:gd name="T10" fmla="*/ 86 w 94"/>
                <a:gd name="T11" fmla="*/ 93 h 133"/>
                <a:gd name="T12" fmla="*/ 94 w 94"/>
                <a:gd name="T13" fmla="*/ 115 h 133"/>
                <a:gd name="T14" fmla="*/ 94 w 94"/>
                <a:gd name="T15" fmla="*/ 133 h 133"/>
                <a:gd name="T16" fmla="*/ 56 w 94"/>
                <a:gd name="T17" fmla="*/ 108 h 133"/>
                <a:gd name="T18" fmla="*/ 17 w 94"/>
                <a:gd name="T19" fmla="*/ 72 h 133"/>
                <a:gd name="T20" fmla="*/ 9 w 94"/>
                <a:gd name="T21" fmla="*/ 54 h 133"/>
                <a:gd name="T22" fmla="*/ 0 w 94"/>
                <a:gd name="T23" fmla="*/ 36 h 133"/>
                <a:gd name="T24" fmla="*/ 0 w 94"/>
                <a:gd name="T25" fmla="*/ 18 h 133"/>
                <a:gd name="T26" fmla="*/ 9 w 94"/>
                <a:gd name="T27" fmla="*/ 0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33">
                  <a:moveTo>
                    <a:pt x="9" y="0"/>
                  </a:moveTo>
                  <a:lnTo>
                    <a:pt x="17" y="0"/>
                  </a:lnTo>
                  <a:lnTo>
                    <a:pt x="30" y="8"/>
                  </a:lnTo>
                  <a:lnTo>
                    <a:pt x="43" y="22"/>
                  </a:lnTo>
                  <a:lnTo>
                    <a:pt x="60" y="43"/>
                  </a:lnTo>
                  <a:lnTo>
                    <a:pt x="86" y="93"/>
                  </a:lnTo>
                  <a:lnTo>
                    <a:pt x="94" y="115"/>
                  </a:lnTo>
                  <a:lnTo>
                    <a:pt x="94" y="133"/>
                  </a:lnTo>
                  <a:lnTo>
                    <a:pt x="56" y="108"/>
                  </a:lnTo>
                  <a:lnTo>
                    <a:pt x="17" y="72"/>
                  </a:lnTo>
                  <a:lnTo>
                    <a:pt x="9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7" name="Freeform 157"/>
            <p:cNvSpPr>
              <a:spLocks/>
            </p:cNvSpPr>
            <p:nvPr/>
          </p:nvSpPr>
          <p:spPr bwMode="auto">
            <a:xfrm>
              <a:off x="580" y="3572"/>
              <a:ext cx="73" cy="68"/>
            </a:xfrm>
            <a:custGeom>
              <a:avLst/>
              <a:gdLst>
                <a:gd name="T0" fmla="*/ 0 w 73"/>
                <a:gd name="T1" fmla="*/ 0 h 68"/>
                <a:gd name="T2" fmla="*/ 26 w 73"/>
                <a:gd name="T3" fmla="*/ 0 h 68"/>
                <a:gd name="T4" fmla="*/ 39 w 73"/>
                <a:gd name="T5" fmla="*/ 7 h 68"/>
                <a:gd name="T6" fmla="*/ 47 w 73"/>
                <a:gd name="T7" fmla="*/ 21 h 68"/>
                <a:gd name="T8" fmla="*/ 60 w 73"/>
                <a:gd name="T9" fmla="*/ 50 h 68"/>
                <a:gd name="T10" fmla="*/ 64 w 73"/>
                <a:gd name="T11" fmla="*/ 61 h 68"/>
                <a:gd name="T12" fmla="*/ 73 w 73"/>
                <a:gd name="T13" fmla="*/ 68 h 68"/>
                <a:gd name="T14" fmla="*/ 43 w 73"/>
                <a:gd name="T15" fmla="*/ 57 h 68"/>
                <a:gd name="T16" fmla="*/ 17 w 73"/>
                <a:gd name="T17" fmla="*/ 43 h 68"/>
                <a:gd name="T18" fmla="*/ 0 w 73"/>
                <a:gd name="T19" fmla="*/ 25 h 68"/>
                <a:gd name="T20" fmla="*/ 0 w 73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" h="68">
                  <a:moveTo>
                    <a:pt x="0" y="0"/>
                  </a:moveTo>
                  <a:lnTo>
                    <a:pt x="26" y="0"/>
                  </a:lnTo>
                  <a:lnTo>
                    <a:pt x="39" y="7"/>
                  </a:lnTo>
                  <a:lnTo>
                    <a:pt x="47" y="21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3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8" name="Freeform 158"/>
            <p:cNvSpPr>
              <a:spLocks/>
            </p:cNvSpPr>
            <p:nvPr/>
          </p:nvSpPr>
          <p:spPr bwMode="auto">
            <a:xfrm>
              <a:off x="378" y="2752"/>
              <a:ext cx="99" cy="75"/>
            </a:xfrm>
            <a:custGeom>
              <a:avLst/>
              <a:gdLst>
                <a:gd name="T0" fmla="*/ 94 w 99"/>
                <a:gd name="T1" fmla="*/ 71 h 75"/>
                <a:gd name="T2" fmla="*/ 90 w 99"/>
                <a:gd name="T3" fmla="*/ 75 h 75"/>
                <a:gd name="T4" fmla="*/ 77 w 99"/>
                <a:gd name="T5" fmla="*/ 75 h 75"/>
                <a:gd name="T6" fmla="*/ 69 w 99"/>
                <a:gd name="T7" fmla="*/ 71 h 75"/>
                <a:gd name="T8" fmla="*/ 60 w 99"/>
                <a:gd name="T9" fmla="*/ 64 h 75"/>
                <a:gd name="T10" fmla="*/ 30 w 99"/>
                <a:gd name="T11" fmla="*/ 39 h 75"/>
                <a:gd name="T12" fmla="*/ 0 w 99"/>
                <a:gd name="T13" fmla="*/ 0 h 75"/>
                <a:gd name="T14" fmla="*/ 34 w 99"/>
                <a:gd name="T15" fmla="*/ 14 h 75"/>
                <a:gd name="T16" fmla="*/ 69 w 99"/>
                <a:gd name="T17" fmla="*/ 32 h 75"/>
                <a:gd name="T18" fmla="*/ 94 w 99"/>
                <a:gd name="T19" fmla="*/ 57 h 75"/>
                <a:gd name="T20" fmla="*/ 99 w 99"/>
                <a:gd name="T21" fmla="*/ 64 h 75"/>
                <a:gd name="T22" fmla="*/ 94 w 99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75">
                  <a:moveTo>
                    <a:pt x="94" y="71"/>
                  </a:moveTo>
                  <a:lnTo>
                    <a:pt x="90" y="75"/>
                  </a:lnTo>
                  <a:lnTo>
                    <a:pt x="77" y="75"/>
                  </a:lnTo>
                  <a:lnTo>
                    <a:pt x="69" y="71"/>
                  </a:lnTo>
                  <a:lnTo>
                    <a:pt x="60" y="64"/>
                  </a:lnTo>
                  <a:lnTo>
                    <a:pt x="30" y="39"/>
                  </a:lnTo>
                  <a:lnTo>
                    <a:pt x="0" y="0"/>
                  </a:lnTo>
                  <a:lnTo>
                    <a:pt x="34" y="14"/>
                  </a:lnTo>
                  <a:lnTo>
                    <a:pt x="69" y="32"/>
                  </a:lnTo>
                  <a:lnTo>
                    <a:pt x="94" y="57"/>
                  </a:lnTo>
                  <a:lnTo>
                    <a:pt x="99" y="64"/>
                  </a:lnTo>
                  <a:lnTo>
                    <a:pt x="94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9" name="Freeform 159"/>
            <p:cNvSpPr>
              <a:spLocks/>
            </p:cNvSpPr>
            <p:nvPr/>
          </p:nvSpPr>
          <p:spPr bwMode="auto">
            <a:xfrm>
              <a:off x="73" y="3214"/>
              <a:ext cx="64" cy="71"/>
            </a:xfrm>
            <a:custGeom>
              <a:avLst/>
              <a:gdLst>
                <a:gd name="T0" fmla="*/ 0 w 64"/>
                <a:gd name="T1" fmla="*/ 0 h 71"/>
                <a:gd name="T2" fmla="*/ 4 w 64"/>
                <a:gd name="T3" fmla="*/ 14 h 71"/>
                <a:gd name="T4" fmla="*/ 9 w 64"/>
                <a:gd name="T5" fmla="*/ 35 h 71"/>
                <a:gd name="T6" fmla="*/ 26 w 64"/>
                <a:gd name="T7" fmla="*/ 53 h 71"/>
                <a:gd name="T8" fmla="*/ 39 w 64"/>
                <a:gd name="T9" fmla="*/ 64 h 71"/>
                <a:gd name="T10" fmla="*/ 64 w 64"/>
                <a:gd name="T11" fmla="*/ 71 h 71"/>
                <a:gd name="T12" fmla="*/ 52 w 64"/>
                <a:gd name="T13" fmla="*/ 39 h 71"/>
                <a:gd name="T14" fmla="*/ 47 w 64"/>
                <a:gd name="T15" fmla="*/ 28 h 71"/>
                <a:gd name="T16" fmla="*/ 34 w 64"/>
                <a:gd name="T17" fmla="*/ 14 h 71"/>
                <a:gd name="T18" fmla="*/ 21 w 64"/>
                <a:gd name="T19" fmla="*/ 3 h 71"/>
                <a:gd name="T20" fmla="*/ 0 w 64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71">
                  <a:moveTo>
                    <a:pt x="0" y="0"/>
                  </a:moveTo>
                  <a:lnTo>
                    <a:pt x="4" y="14"/>
                  </a:lnTo>
                  <a:lnTo>
                    <a:pt x="9" y="35"/>
                  </a:lnTo>
                  <a:lnTo>
                    <a:pt x="26" y="53"/>
                  </a:lnTo>
                  <a:lnTo>
                    <a:pt x="39" y="64"/>
                  </a:lnTo>
                  <a:lnTo>
                    <a:pt x="64" y="71"/>
                  </a:lnTo>
                  <a:lnTo>
                    <a:pt x="52" y="39"/>
                  </a:lnTo>
                  <a:lnTo>
                    <a:pt x="47" y="28"/>
                  </a:lnTo>
                  <a:lnTo>
                    <a:pt x="34" y="14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0" name="Freeform 160"/>
            <p:cNvSpPr>
              <a:spLocks/>
            </p:cNvSpPr>
            <p:nvPr/>
          </p:nvSpPr>
          <p:spPr bwMode="auto">
            <a:xfrm>
              <a:off x="146" y="3160"/>
              <a:ext cx="43" cy="86"/>
            </a:xfrm>
            <a:custGeom>
              <a:avLst/>
              <a:gdLst>
                <a:gd name="T0" fmla="*/ 9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6 h 86"/>
                <a:gd name="T8" fmla="*/ 9 w 43"/>
                <a:gd name="T9" fmla="*/ 57 h 86"/>
                <a:gd name="T10" fmla="*/ 22 w 43"/>
                <a:gd name="T11" fmla="*/ 72 h 86"/>
                <a:gd name="T12" fmla="*/ 39 w 43"/>
                <a:gd name="T13" fmla="*/ 86 h 86"/>
                <a:gd name="T14" fmla="*/ 39 w 43"/>
                <a:gd name="T15" fmla="*/ 68 h 86"/>
                <a:gd name="T16" fmla="*/ 43 w 43"/>
                <a:gd name="T17" fmla="*/ 50 h 86"/>
                <a:gd name="T18" fmla="*/ 34 w 43"/>
                <a:gd name="T19" fmla="*/ 25 h 86"/>
                <a:gd name="T20" fmla="*/ 26 w 43"/>
                <a:gd name="T21" fmla="*/ 11 h 86"/>
                <a:gd name="T22" fmla="*/ 9 w 43"/>
                <a:gd name="T23" fmla="*/ 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86">
                  <a:moveTo>
                    <a:pt x="9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6"/>
                  </a:lnTo>
                  <a:lnTo>
                    <a:pt x="9" y="57"/>
                  </a:lnTo>
                  <a:lnTo>
                    <a:pt x="22" y="72"/>
                  </a:lnTo>
                  <a:lnTo>
                    <a:pt x="39" y="86"/>
                  </a:lnTo>
                  <a:lnTo>
                    <a:pt x="39" y="68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1" name="Freeform 161"/>
            <p:cNvSpPr>
              <a:spLocks/>
            </p:cNvSpPr>
            <p:nvPr/>
          </p:nvSpPr>
          <p:spPr bwMode="auto">
            <a:xfrm>
              <a:off x="3350" y="3733"/>
              <a:ext cx="39" cy="79"/>
            </a:xfrm>
            <a:custGeom>
              <a:avLst/>
              <a:gdLst>
                <a:gd name="T0" fmla="*/ 18 w 39"/>
                <a:gd name="T1" fmla="*/ 0 h 79"/>
                <a:gd name="T2" fmla="*/ 0 w 39"/>
                <a:gd name="T3" fmla="*/ 14 h 79"/>
                <a:gd name="T4" fmla="*/ 0 w 39"/>
                <a:gd name="T5" fmla="*/ 21 h 79"/>
                <a:gd name="T6" fmla="*/ 5 w 39"/>
                <a:gd name="T7" fmla="*/ 28 h 79"/>
                <a:gd name="T8" fmla="*/ 22 w 39"/>
                <a:gd name="T9" fmla="*/ 50 h 79"/>
                <a:gd name="T10" fmla="*/ 22 w 39"/>
                <a:gd name="T11" fmla="*/ 64 h 79"/>
                <a:gd name="T12" fmla="*/ 18 w 39"/>
                <a:gd name="T13" fmla="*/ 79 h 79"/>
                <a:gd name="T14" fmla="*/ 30 w 39"/>
                <a:gd name="T15" fmla="*/ 57 h 79"/>
                <a:gd name="T16" fmla="*/ 39 w 39"/>
                <a:gd name="T17" fmla="*/ 39 h 79"/>
                <a:gd name="T18" fmla="*/ 39 w 39"/>
                <a:gd name="T19" fmla="*/ 21 h 79"/>
                <a:gd name="T20" fmla="*/ 30 w 39"/>
                <a:gd name="T21" fmla="*/ 11 h 79"/>
                <a:gd name="T22" fmla="*/ 18 w 39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79">
                  <a:moveTo>
                    <a:pt x="18" y="0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22" y="50"/>
                  </a:lnTo>
                  <a:lnTo>
                    <a:pt x="22" y="64"/>
                  </a:lnTo>
                  <a:lnTo>
                    <a:pt x="18" y="79"/>
                  </a:lnTo>
                  <a:lnTo>
                    <a:pt x="30" y="57"/>
                  </a:lnTo>
                  <a:lnTo>
                    <a:pt x="39" y="39"/>
                  </a:lnTo>
                  <a:lnTo>
                    <a:pt x="39" y="21"/>
                  </a:lnTo>
                  <a:lnTo>
                    <a:pt x="3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2" name="Freeform 162"/>
            <p:cNvSpPr>
              <a:spLocks/>
            </p:cNvSpPr>
            <p:nvPr/>
          </p:nvSpPr>
          <p:spPr bwMode="auto">
            <a:xfrm>
              <a:off x="421" y="3178"/>
              <a:ext cx="90" cy="39"/>
            </a:xfrm>
            <a:custGeom>
              <a:avLst/>
              <a:gdLst>
                <a:gd name="T0" fmla="*/ 0 w 90"/>
                <a:gd name="T1" fmla="*/ 32 h 39"/>
                <a:gd name="T2" fmla="*/ 21 w 90"/>
                <a:gd name="T3" fmla="*/ 39 h 39"/>
                <a:gd name="T4" fmla="*/ 30 w 90"/>
                <a:gd name="T5" fmla="*/ 39 h 39"/>
                <a:gd name="T6" fmla="*/ 39 w 90"/>
                <a:gd name="T7" fmla="*/ 32 h 39"/>
                <a:gd name="T8" fmla="*/ 56 w 90"/>
                <a:gd name="T9" fmla="*/ 11 h 39"/>
                <a:gd name="T10" fmla="*/ 69 w 90"/>
                <a:gd name="T11" fmla="*/ 3 h 39"/>
                <a:gd name="T12" fmla="*/ 90 w 90"/>
                <a:gd name="T13" fmla="*/ 3 h 39"/>
                <a:gd name="T14" fmla="*/ 60 w 90"/>
                <a:gd name="T15" fmla="*/ 0 h 39"/>
                <a:gd name="T16" fmla="*/ 39 w 90"/>
                <a:gd name="T17" fmla="*/ 0 h 39"/>
                <a:gd name="T18" fmla="*/ 17 w 90"/>
                <a:gd name="T19" fmla="*/ 7 h 39"/>
                <a:gd name="T20" fmla="*/ 9 w 90"/>
                <a:gd name="T21" fmla="*/ 18 h 39"/>
                <a:gd name="T22" fmla="*/ 0 w 90"/>
                <a:gd name="T23" fmla="*/ 32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39">
                  <a:moveTo>
                    <a:pt x="0" y="32"/>
                  </a:moveTo>
                  <a:lnTo>
                    <a:pt x="21" y="39"/>
                  </a:lnTo>
                  <a:lnTo>
                    <a:pt x="30" y="39"/>
                  </a:lnTo>
                  <a:lnTo>
                    <a:pt x="39" y="32"/>
                  </a:lnTo>
                  <a:lnTo>
                    <a:pt x="56" y="11"/>
                  </a:lnTo>
                  <a:lnTo>
                    <a:pt x="69" y="3"/>
                  </a:lnTo>
                  <a:lnTo>
                    <a:pt x="90" y="3"/>
                  </a:lnTo>
                  <a:lnTo>
                    <a:pt x="60" y="0"/>
                  </a:lnTo>
                  <a:lnTo>
                    <a:pt x="39" y="0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3" name="Freeform 163"/>
            <p:cNvSpPr>
              <a:spLocks/>
            </p:cNvSpPr>
            <p:nvPr/>
          </p:nvSpPr>
          <p:spPr bwMode="auto">
            <a:xfrm>
              <a:off x="421" y="3217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9 w 94"/>
                <a:gd name="T7" fmla="*/ 32 h 36"/>
                <a:gd name="T8" fmla="*/ 60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9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0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9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4" name="Freeform 164"/>
            <p:cNvSpPr>
              <a:spLocks/>
            </p:cNvSpPr>
            <p:nvPr/>
          </p:nvSpPr>
          <p:spPr bwMode="auto">
            <a:xfrm>
              <a:off x="399" y="3185"/>
              <a:ext cx="31" cy="57"/>
            </a:xfrm>
            <a:custGeom>
              <a:avLst/>
              <a:gdLst>
                <a:gd name="T0" fmla="*/ 31 w 31"/>
                <a:gd name="T1" fmla="*/ 57 h 57"/>
                <a:gd name="T2" fmla="*/ 26 w 31"/>
                <a:gd name="T3" fmla="*/ 29 h 57"/>
                <a:gd name="T4" fmla="*/ 18 w 31"/>
                <a:gd name="T5" fmla="*/ 14 h 57"/>
                <a:gd name="T6" fmla="*/ 0 w 31"/>
                <a:gd name="T7" fmla="*/ 0 h 57"/>
                <a:gd name="T8" fmla="*/ 0 w 31"/>
                <a:gd name="T9" fmla="*/ 32 h 57"/>
                <a:gd name="T10" fmla="*/ 13 w 31"/>
                <a:gd name="T11" fmla="*/ 47 h 57"/>
                <a:gd name="T12" fmla="*/ 31 w 31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57">
                  <a:moveTo>
                    <a:pt x="31" y="57"/>
                  </a:moveTo>
                  <a:lnTo>
                    <a:pt x="26" y="29"/>
                  </a:lnTo>
                  <a:lnTo>
                    <a:pt x="18" y="14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4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5" name="Freeform 165"/>
            <p:cNvSpPr>
              <a:spLocks/>
            </p:cNvSpPr>
            <p:nvPr/>
          </p:nvSpPr>
          <p:spPr bwMode="auto">
            <a:xfrm>
              <a:off x="133" y="3106"/>
              <a:ext cx="35" cy="61"/>
            </a:xfrm>
            <a:custGeom>
              <a:avLst/>
              <a:gdLst>
                <a:gd name="T0" fmla="*/ 35 w 35"/>
                <a:gd name="T1" fmla="*/ 61 h 61"/>
                <a:gd name="T2" fmla="*/ 26 w 35"/>
                <a:gd name="T3" fmla="*/ 32 h 61"/>
                <a:gd name="T4" fmla="*/ 17 w 35"/>
                <a:gd name="T5" fmla="*/ 15 h 61"/>
                <a:gd name="T6" fmla="*/ 0 w 35"/>
                <a:gd name="T7" fmla="*/ 0 h 61"/>
                <a:gd name="T8" fmla="*/ 0 w 35"/>
                <a:gd name="T9" fmla="*/ 36 h 61"/>
                <a:gd name="T10" fmla="*/ 13 w 35"/>
                <a:gd name="T11" fmla="*/ 50 h 61"/>
                <a:gd name="T12" fmla="*/ 35 w 35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61">
                  <a:moveTo>
                    <a:pt x="35" y="61"/>
                  </a:moveTo>
                  <a:lnTo>
                    <a:pt x="26" y="32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3" y="50"/>
                  </a:lnTo>
                  <a:lnTo>
                    <a:pt x="35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6" name="Freeform 166"/>
            <p:cNvSpPr>
              <a:spLocks/>
            </p:cNvSpPr>
            <p:nvPr/>
          </p:nvSpPr>
          <p:spPr bwMode="auto">
            <a:xfrm>
              <a:off x="168" y="3246"/>
              <a:ext cx="47" cy="86"/>
            </a:xfrm>
            <a:custGeom>
              <a:avLst/>
              <a:gdLst>
                <a:gd name="T0" fmla="*/ 8 w 47"/>
                <a:gd name="T1" fmla="*/ 86 h 86"/>
                <a:gd name="T2" fmla="*/ 17 w 47"/>
                <a:gd name="T3" fmla="*/ 75 h 86"/>
                <a:gd name="T4" fmla="*/ 38 w 47"/>
                <a:gd name="T5" fmla="*/ 57 h 86"/>
                <a:gd name="T6" fmla="*/ 47 w 47"/>
                <a:gd name="T7" fmla="*/ 36 h 86"/>
                <a:gd name="T8" fmla="*/ 47 w 47"/>
                <a:gd name="T9" fmla="*/ 18 h 86"/>
                <a:gd name="T10" fmla="*/ 38 w 47"/>
                <a:gd name="T11" fmla="*/ 0 h 86"/>
                <a:gd name="T12" fmla="*/ 17 w 47"/>
                <a:gd name="T13" fmla="*/ 29 h 86"/>
                <a:gd name="T14" fmla="*/ 8 w 47"/>
                <a:gd name="T15" fmla="*/ 36 h 86"/>
                <a:gd name="T16" fmla="*/ 4 w 47"/>
                <a:gd name="T17" fmla="*/ 50 h 86"/>
                <a:gd name="T18" fmla="*/ 0 w 47"/>
                <a:gd name="T19" fmla="*/ 68 h 86"/>
                <a:gd name="T20" fmla="*/ 8 w 47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8" y="86"/>
                  </a:moveTo>
                  <a:lnTo>
                    <a:pt x="17" y="75"/>
                  </a:lnTo>
                  <a:lnTo>
                    <a:pt x="38" y="57"/>
                  </a:lnTo>
                  <a:lnTo>
                    <a:pt x="47" y="36"/>
                  </a:lnTo>
                  <a:lnTo>
                    <a:pt x="47" y="18"/>
                  </a:lnTo>
                  <a:lnTo>
                    <a:pt x="38" y="0"/>
                  </a:lnTo>
                  <a:lnTo>
                    <a:pt x="17" y="29"/>
                  </a:lnTo>
                  <a:lnTo>
                    <a:pt x="8" y="36"/>
                  </a:lnTo>
                  <a:lnTo>
                    <a:pt x="4" y="50"/>
                  </a:lnTo>
                  <a:lnTo>
                    <a:pt x="0" y="68"/>
                  </a:lnTo>
                  <a:lnTo>
                    <a:pt x="8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7" name="Freeform 167"/>
            <p:cNvSpPr>
              <a:spLocks/>
            </p:cNvSpPr>
            <p:nvPr/>
          </p:nvSpPr>
          <p:spPr bwMode="auto">
            <a:xfrm>
              <a:off x="189" y="3131"/>
              <a:ext cx="26" cy="65"/>
            </a:xfrm>
            <a:custGeom>
              <a:avLst/>
              <a:gdLst>
                <a:gd name="T0" fmla="*/ 13 w 26"/>
                <a:gd name="T1" fmla="*/ 65 h 65"/>
                <a:gd name="T2" fmla="*/ 26 w 26"/>
                <a:gd name="T3" fmla="*/ 36 h 65"/>
                <a:gd name="T4" fmla="*/ 26 w 26"/>
                <a:gd name="T5" fmla="*/ 22 h 65"/>
                <a:gd name="T6" fmla="*/ 17 w 26"/>
                <a:gd name="T7" fmla="*/ 0 h 65"/>
                <a:gd name="T8" fmla="*/ 0 w 26"/>
                <a:gd name="T9" fmla="*/ 33 h 65"/>
                <a:gd name="T10" fmla="*/ 4 w 26"/>
                <a:gd name="T11" fmla="*/ 50 h 65"/>
                <a:gd name="T12" fmla="*/ 13 w 26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5">
                  <a:moveTo>
                    <a:pt x="13" y="65"/>
                  </a:moveTo>
                  <a:lnTo>
                    <a:pt x="26" y="36"/>
                  </a:lnTo>
                  <a:lnTo>
                    <a:pt x="26" y="22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4" y="50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8" name="Freeform 168"/>
            <p:cNvSpPr>
              <a:spLocks/>
            </p:cNvSpPr>
            <p:nvPr/>
          </p:nvSpPr>
          <p:spPr bwMode="auto">
            <a:xfrm>
              <a:off x="1061" y="3769"/>
              <a:ext cx="60" cy="64"/>
            </a:xfrm>
            <a:custGeom>
              <a:avLst/>
              <a:gdLst>
                <a:gd name="T0" fmla="*/ 60 w 60"/>
                <a:gd name="T1" fmla="*/ 64 h 64"/>
                <a:gd name="T2" fmla="*/ 56 w 60"/>
                <a:gd name="T3" fmla="*/ 39 h 64"/>
                <a:gd name="T4" fmla="*/ 43 w 60"/>
                <a:gd name="T5" fmla="*/ 21 h 64"/>
                <a:gd name="T6" fmla="*/ 0 w 60"/>
                <a:gd name="T7" fmla="*/ 0 h 64"/>
                <a:gd name="T8" fmla="*/ 4 w 60"/>
                <a:gd name="T9" fmla="*/ 21 h 64"/>
                <a:gd name="T10" fmla="*/ 13 w 60"/>
                <a:gd name="T11" fmla="*/ 46 h 64"/>
                <a:gd name="T12" fmla="*/ 30 w 60"/>
                <a:gd name="T13" fmla="*/ 60 h 64"/>
                <a:gd name="T14" fmla="*/ 43 w 60"/>
                <a:gd name="T15" fmla="*/ 64 h 64"/>
                <a:gd name="T16" fmla="*/ 60 w 60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64">
                  <a:moveTo>
                    <a:pt x="60" y="64"/>
                  </a:moveTo>
                  <a:lnTo>
                    <a:pt x="56" y="39"/>
                  </a:lnTo>
                  <a:lnTo>
                    <a:pt x="43" y="21"/>
                  </a:lnTo>
                  <a:lnTo>
                    <a:pt x="0" y="0"/>
                  </a:lnTo>
                  <a:lnTo>
                    <a:pt x="4" y="21"/>
                  </a:lnTo>
                  <a:lnTo>
                    <a:pt x="13" y="46"/>
                  </a:lnTo>
                  <a:lnTo>
                    <a:pt x="30" y="60"/>
                  </a:lnTo>
                  <a:lnTo>
                    <a:pt x="43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9" name="Freeform 169"/>
            <p:cNvSpPr>
              <a:spLocks/>
            </p:cNvSpPr>
            <p:nvPr/>
          </p:nvSpPr>
          <p:spPr bwMode="auto">
            <a:xfrm>
              <a:off x="1641" y="3794"/>
              <a:ext cx="73" cy="150"/>
            </a:xfrm>
            <a:custGeom>
              <a:avLst/>
              <a:gdLst>
                <a:gd name="T0" fmla="*/ 60 w 73"/>
                <a:gd name="T1" fmla="*/ 0 h 150"/>
                <a:gd name="T2" fmla="*/ 51 w 73"/>
                <a:gd name="T3" fmla="*/ 3 h 150"/>
                <a:gd name="T4" fmla="*/ 38 w 73"/>
                <a:gd name="T5" fmla="*/ 18 h 150"/>
                <a:gd name="T6" fmla="*/ 26 w 73"/>
                <a:gd name="T7" fmla="*/ 35 h 150"/>
                <a:gd name="T8" fmla="*/ 17 w 73"/>
                <a:gd name="T9" fmla="*/ 60 h 150"/>
                <a:gd name="T10" fmla="*/ 0 w 73"/>
                <a:gd name="T11" fmla="*/ 111 h 150"/>
                <a:gd name="T12" fmla="*/ 0 w 73"/>
                <a:gd name="T13" fmla="*/ 132 h 150"/>
                <a:gd name="T14" fmla="*/ 8 w 73"/>
                <a:gd name="T15" fmla="*/ 150 h 150"/>
                <a:gd name="T16" fmla="*/ 17 w 73"/>
                <a:gd name="T17" fmla="*/ 114 h 150"/>
                <a:gd name="T18" fmla="*/ 26 w 73"/>
                <a:gd name="T19" fmla="*/ 96 h 150"/>
                <a:gd name="T20" fmla="*/ 34 w 73"/>
                <a:gd name="T21" fmla="*/ 82 h 150"/>
                <a:gd name="T22" fmla="*/ 47 w 73"/>
                <a:gd name="T23" fmla="*/ 64 h 150"/>
                <a:gd name="T24" fmla="*/ 64 w 73"/>
                <a:gd name="T25" fmla="*/ 39 h 150"/>
                <a:gd name="T26" fmla="*/ 73 w 73"/>
                <a:gd name="T27" fmla="*/ 14 h 150"/>
                <a:gd name="T28" fmla="*/ 69 w 73"/>
                <a:gd name="T29" fmla="*/ 3 h 150"/>
                <a:gd name="T30" fmla="*/ 60 w 73"/>
                <a:gd name="T31" fmla="*/ 0 h 1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" h="150">
                  <a:moveTo>
                    <a:pt x="60" y="0"/>
                  </a:moveTo>
                  <a:lnTo>
                    <a:pt x="51" y="3"/>
                  </a:lnTo>
                  <a:lnTo>
                    <a:pt x="38" y="18"/>
                  </a:lnTo>
                  <a:lnTo>
                    <a:pt x="26" y="35"/>
                  </a:lnTo>
                  <a:lnTo>
                    <a:pt x="17" y="60"/>
                  </a:lnTo>
                  <a:lnTo>
                    <a:pt x="0" y="111"/>
                  </a:lnTo>
                  <a:lnTo>
                    <a:pt x="0" y="132"/>
                  </a:lnTo>
                  <a:lnTo>
                    <a:pt x="8" y="150"/>
                  </a:lnTo>
                  <a:lnTo>
                    <a:pt x="17" y="114"/>
                  </a:lnTo>
                  <a:lnTo>
                    <a:pt x="26" y="96"/>
                  </a:lnTo>
                  <a:lnTo>
                    <a:pt x="34" y="82"/>
                  </a:lnTo>
                  <a:lnTo>
                    <a:pt x="47" y="64"/>
                  </a:lnTo>
                  <a:lnTo>
                    <a:pt x="64" y="39"/>
                  </a:lnTo>
                  <a:lnTo>
                    <a:pt x="73" y="14"/>
                  </a:lnTo>
                  <a:lnTo>
                    <a:pt x="69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0" name="Freeform 170"/>
            <p:cNvSpPr>
              <a:spLocks/>
            </p:cNvSpPr>
            <p:nvPr/>
          </p:nvSpPr>
          <p:spPr bwMode="auto">
            <a:xfrm>
              <a:off x="3131" y="3880"/>
              <a:ext cx="73" cy="21"/>
            </a:xfrm>
            <a:custGeom>
              <a:avLst/>
              <a:gdLst>
                <a:gd name="T0" fmla="*/ 0 w 73"/>
                <a:gd name="T1" fmla="*/ 21 h 21"/>
                <a:gd name="T2" fmla="*/ 35 w 73"/>
                <a:gd name="T3" fmla="*/ 21 h 21"/>
                <a:gd name="T4" fmla="*/ 56 w 73"/>
                <a:gd name="T5" fmla="*/ 14 h 21"/>
                <a:gd name="T6" fmla="*/ 73 w 73"/>
                <a:gd name="T7" fmla="*/ 0 h 21"/>
                <a:gd name="T8" fmla="*/ 30 w 73"/>
                <a:gd name="T9" fmla="*/ 0 h 21"/>
                <a:gd name="T10" fmla="*/ 13 w 73"/>
                <a:gd name="T11" fmla="*/ 7 h 21"/>
                <a:gd name="T12" fmla="*/ 0 w 73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1">
                  <a:moveTo>
                    <a:pt x="0" y="21"/>
                  </a:moveTo>
                  <a:lnTo>
                    <a:pt x="35" y="21"/>
                  </a:lnTo>
                  <a:lnTo>
                    <a:pt x="56" y="14"/>
                  </a:lnTo>
                  <a:lnTo>
                    <a:pt x="73" y="0"/>
                  </a:lnTo>
                  <a:lnTo>
                    <a:pt x="30" y="0"/>
                  </a:lnTo>
                  <a:lnTo>
                    <a:pt x="13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1" name="Freeform 171"/>
            <p:cNvSpPr>
              <a:spLocks/>
            </p:cNvSpPr>
            <p:nvPr/>
          </p:nvSpPr>
          <p:spPr bwMode="auto">
            <a:xfrm>
              <a:off x="404" y="3514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3 h 61"/>
                <a:gd name="T4" fmla="*/ 21 w 26"/>
                <a:gd name="T5" fmla="*/ 15 h 61"/>
                <a:gd name="T6" fmla="*/ 8 w 26"/>
                <a:gd name="T7" fmla="*/ 0 h 61"/>
                <a:gd name="T8" fmla="*/ 0 w 26"/>
                <a:gd name="T9" fmla="*/ 33 h 61"/>
                <a:gd name="T10" fmla="*/ 8 w 26"/>
                <a:gd name="T11" fmla="*/ 47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1">
                  <a:moveTo>
                    <a:pt x="26" y="61"/>
                  </a:moveTo>
                  <a:lnTo>
                    <a:pt x="26" y="33"/>
                  </a:lnTo>
                  <a:lnTo>
                    <a:pt x="21" y="15"/>
                  </a:lnTo>
                  <a:lnTo>
                    <a:pt x="8" y="0"/>
                  </a:lnTo>
                  <a:lnTo>
                    <a:pt x="0" y="33"/>
                  </a:lnTo>
                  <a:lnTo>
                    <a:pt x="8" y="47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2" name="Freeform 172"/>
            <p:cNvSpPr>
              <a:spLocks/>
            </p:cNvSpPr>
            <p:nvPr/>
          </p:nvSpPr>
          <p:spPr bwMode="auto">
            <a:xfrm>
              <a:off x="722" y="3790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57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0 h 86"/>
                <a:gd name="T16" fmla="*/ 34 w 43"/>
                <a:gd name="T17" fmla="*/ 25 h 86"/>
                <a:gd name="T18" fmla="*/ 25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57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5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3" name="Freeform 173"/>
            <p:cNvSpPr>
              <a:spLocks/>
            </p:cNvSpPr>
            <p:nvPr/>
          </p:nvSpPr>
          <p:spPr bwMode="auto">
            <a:xfrm>
              <a:off x="567" y="3436"/>
              <a:ext cx="69" cy="57"/>
            </a:xfrm>
            <a:custGeom>
              <a:avLst/>
              <a:gdLst>
                <a:gd name="T0" fmla="*/ 69 w 69"/>
                <a:gd name="T1" fmla="*/ 57 h 57"/>
                <a:gd name="T2" fmla="*/ 64 w 69"/>
                <a:gd name="T3" fmla="*/ 39 h 57"/>
                <a:gd name="T4" fmla="*/ 60 w 69"/>
                <a:gd name="T5" fmla="*/ 32 h 57"/>
                <a:gd name="T6" fmla="*/ 47 w 69"/>
                <a:gd name="T7" fmla="*/ 28 h 57"/>
                <a:gd name="T8" fmla="*/ 21 w 69"/>
                <a:gd name="T9" fmla="*/ 21 h 57"/>
                <a:gd name="T10" fmla="*/ 9 w 69"/>
                <a:gd name="T11" fmla="*/ 14 h 57"/>
                <a:gd name="T12" fmla="*/ 0 w 69"/>
                <a:gd name="T13" fmla="*/ 0 h 57"/>
                <a:gd name="T14" fmla="*/ 9 w 69"/>
                <a:gd name="T15" fmla="*/ 25 h 57"/>
                <a:gd name="T16" fmla="*/ 17 w 69"/>
                <a:gd name="T17" fmla="*/ 43 h 57"/>
                <a:gd name="T18" fmla="*/ 30 w 69"/>
                <a:gd name="T19" fmla="*/ 53 h 57"/>
                <a:gd name="T20" fmla="*/ 47 w 69"/>
                <a:gd name="T21" fmla="*/ 57 h 57"/>
                <a:gd name="T22" fmla="*/ 69 w 69"/>
                <a:gd name="T23" fmla="*/ 5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57">
                  <a:moveTo>
                    <a:pt x="69" y="57"/>
                  </a:moveTo>
                  <a:lnTo>
                    <a:pt x="64" y="39"/>
                  </a:lnTo>
                  <a:lnTo>
                    <a:pt x="60" y="32"/>
                  </a:lnTo>
                  <a:lnTo>
                    <a:pt x="47" y="28"/>
                  </a:lnTo>
                  <a:lnTo>
                    <a:pt x="21" y="21"/>
                  </a:lnTo>
                  <a:lnTo>
                    <a:pt x="9" y="14"/>
                  </a:lnTo>
                  <a:lnTo>
                    <a:pt x="0" y="0"/>
                  </a:lnTo>
                  <a:lnTo>
                    <a:pt x="9" y="25"/>
                  </a:lnTo>
                  <a:lnTo>
                    <a:pt x="17" y="43"/>
                  </a:lnTo>
                  <a:lnTo>
                    <a:pt x="30" y="53"/>
                  </a:lnTo>
                  <a:lnTo>
                    <a:pt x="47" y="57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4" name="Freeform 174"/>
            <p:cNvSpPr>
              <a:spLocks/>
            </p:cNvSpPr>
            <p:nvPr/>
          </p:nvSpPr>
          <p:spPr bwMode="auto">
            <a:xfrm>
              <a:off x="541" y="3643"/>
              <a:ext cx="30" cy="61"/>
            </a:xfrm>
            <a:custGeom>
              <a:avLst/>
              <a:gdLst>
                <a:gd name="T0" fmla="*/ 30 w 30"/>
                <a:gd name="T1" fmla="*/ 61 h 61"/>
                <a:gd name="T2" fmla="*/ 26 w 30"/>
                <a:gd name="T3" fmla="*/ 32 h 61"/>
                <a:gd name="T4" fmla="*/ 17 w 30"/>
                <a:gd name="T5" fmla="*/ 18 h 61"/>
                <a:gd name="T6" fmla="*/ 0 w 30"/>
                <a:gd name="T7" fmla="*/ 0 h 61"/>
                <a:gd name="T8" fmla="*/ 0 w 30"/>
                <a:gd name="T9" fmla="*/ 36 h 61"/>
                <a:gd name="T10" fmla="*/ 9 w 30"/>
                <a:gd name="T11" fmla="*/ 50 h 61"/>
                <a:gd name="T12" fmla="*/ 30 w 30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61">
                  <a:moveTo>
                    <a:pt x="30" y="61"/>
                  </a:moveTo>
                  <a:lnTo>
                    <a:pt x="26" y="32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3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5" name="Freeform 175"/>
            <p:cNvSpPr>
              <a:spLocks/>
            </p:cNvSpPr>
            <p:nvPr/>
          </p:nvSpPr>
          <p:spPr bwMode="auto">
            <a:xfrm>
              <a:off x="730" y="3869"/>
              <a:ext cx="39" cy="82"/>
            </a:xfrm>
            <a:custGeom>
              <a:avLst/>
              <a:gdLst>
                <a:gd name="T0" fmla="*/ 4 w 39"/>
                <a:gd name="T1" fmla="*/ 0 h 82"/>
                <a:gd name="T2" fmla="*/ 4 w 39"/>
                <a:gd name="T3" fmla="*/ 14 h 82"/>
                <a:gd name="T4" fmla="*/ 0 w 39"/>
                <a:gd name="T5" fmla="*/ 36 h 82"/>
                <a:gd name="T6" fmla="*/ 0 w 39"/>
                <a:gd name="T7" fmla="*/ 46 h 82"/>
                <a:gd name="T8" fmla="*/ 4 w 39"/>
                <a:gd name="T9" fmla="*/ 57 h 82"/>
                <a:gd name="T10" fmla="*/ 17 w 39"/>
                <a:gd name="T11" fmla="*/ 71 h 82"/>
                <a:gd name="T12" fmla="*/ 39 w 39"/>
                <a:gd name="T13" fmla="*/ 82 h 82"/>
                <a:gd name="T14" fmla="*/ 39 w 39"/>
                <a:gd name="T15" fmla="*/ 50 h 82"/>
                <a:gd name="T16" fmla="*/ 35 w 39"/>
                <a:gd name="T17" fmla="*/ 25 h 82"/>
                <a:gd name="T18" fmla="*/ 22 w 39"/>
                <a:gd name="T19" fmla="*/ 11 h 82"/>
                <a:gd name="T20" fmla="*/ 4 w 39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2">
                  <a:moveTo>
                    <a:pt x="4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4" y="57"/>
                  </a:lnTo>
                  <a:lnTo>
                    <a:pt x="17" y="71"/>
                  </a:lnTo>
                  <a:lnTo>
                    <a:pt x="39" y="82"/>
                  </a:lnTo>
                  <a:lnTo>
                    <a:pt x="39" y="50"/>
                  </a:lnTo>
                  <a:lnTo>
                    <a:pt x="35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6" name="Freeform 176"/>
            <p:cNvSpPr>
              <a:spLocks/>
            </p:cNvSpPr>
            <p:nvPr/>
          </p:nvSpPr>
          <p:spPr bwMode="auto">
            <a:xfrm>
              <a:off x="3557" y="3758"/>
              <a:ext cx="47" cy="75"/>
            </a:xfrm>
            <a:custGeom>
              <a:avLst/>
              <a:gdLst>
                <a:gd name="T0" fmla="*/ 4 w 47"/>
                <a:gd name="T1" fmla="*/ 0 h 75"/>
                <a:gd name="T2" fmla="*/ 0 w 47"/>
                <a:gd name="T3" fmla="*/ 18 h 75"/>
                <a:gd name="T4" fmla="*/ 0 w 47"/>
                <a:gd name="T5" fmla="*/ 28 h 75"/>
                <a:gd name="T6" fmla="*/ 4 w 47"/>
                <a:gd name="T7" fmla="*/ 36 h 75"/>
                <a:gd name="T8" fmla="*/ 30 w 47"/>
                <a:gd name="T9" fmla="*/ 50 h 75"/>
                <a:gd name="T10" fmla="*/ 38 w 47"/>
                <a:gd name="T11" fmla="*/ 61 h 75"/>
                <a:gd name="T12" fmla="*/ 38 w 47"/>
                <a:gd name="T13" fmla="*/ 75 h 75"/>
                <a:gd name="T14" fmla="*/ 42 w 47"/>
                <a:gd name="T15" fmla="*/ 50 h 75"/>
                <a:gd name="T16" fmla="*/ 47 w 47"/>
                <a:gd name="T17" fmla="*/ 32 h 75"/>
                <a:gd name="T18" fmla="*/ 38 w 47"/>
                <a:gd name="T19" fmla="*/ 18 h 75"/>
                <a:gd name="T20" fmla="*/ 25 w 47"/>
                <a:gd name="T21" fmla="*/ 11 h 75"/>
                <a:gd name="T22" fmla="*/ 4 w 47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75">
                  <a:moveTo>
                    <a:pt x="4" y="0"/>
                  </a:moveTo>
                  <a:lnTo>
                    <a:pt x="0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30" y="50"/>
                  </a:lnTo>
                  <a:lnTo>
                    <a:pt x="38" y="61"/>
                  </a:lnTo>
                  <a:lnTo>
                    <a:pt x="38" y="75"/>
                  </a:lnTo>
                  <a:lnTo>
                    <a:pt x="42" y="50"/>
                  </a:lnTo>
                  <a:lnTo>
                    <a:pt x="47" y="32"/>
                  </a:lnTo>
                  <a:lnTo>
                    <a:pt x="38" y="18"/>
                  </a:lnTo>
                  <a:lnTo>
                    <a:pt x="25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7" name="Freeform 177"/>
            <p:cNvSpPr>
              <a:spLocks/>
            </p:cNvSpPr>
            <p:nvPr/>
          </p:nvSpPr>
          <p:spPr bwMode="auto">
            <a:xfrm>
              <a:off x="3483" y="3758"/>
              <a:ext cx="69" cy="57"/>
            </a:xfrm>
            <a:custGeom>
              <a:avLst/>
              <a:gdLst>
                <a:gd name="T0" fmla="*/ 69 w 69"/>
                <a:gd name="T1" fmla="*/ 0 h 57"/>
                <a:gd name="T2" fmla="*/ 43 w 69"/>
                <a:gd name="T3" fmla="*/ 0 h 57"/>
                <a:gd name="T4" fmla="*/ 35 w 69"/>
                <a:gd name="T5" fmla="*/ 3 h 57"/>
                <a:gd name="T6" fmla="*/ 31 w 69"/>
                <a:gd name="T7" fmla="*/ 14 h 57"/>
                <a:gd name="T8" fmla="*/ 26 w 69"/>
                <a:gd name="T9" fmla="*/ 39 h 57"/>
                <a:gd name="T10" fmla="*/ 18 w 69"/>
                <a:gd name="T11" fmla="*/ 50 h 57"/>
                <a:gd name="T12" fmla="*/ 0 w 69"/>
                <a:gd name="T13" fmla="*/ 57 h 57"/>
                <a:gd name="T14" fmla="*/ 31 w 69"/>
                <a:gd name="T15" fmla="*/ 50 h 57"/>
                <a:gd name="T16" fmla="*/ 48 w 69"/>
                <a:gd name="T17" fmla="*/ 43 h 57"/>
                <a:gd name="T18" fmla="*/ 61 w 69"/>
                <a:gd name="T19" fmla="*/ 28 h 57"/>
                <a:gd name="T20" fmla="*/ 65 w 69"/>
                <a:gd name="T21" fmla="*/ 18 h 57"/>
                <a:gd name="T22" fmla="*/ 69 w 69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57">
                  <a:moveTo>
                    <a:pt x="69" y="0"/>
                  </a:moveTo>
                  <a:lnTo>
                    <a:pt x="43" y="0"/>
                  </a:lnTo>
                  <a:lnTo>
                    <a:pt x="35" y="3"/>
                  </a:lnTo>
                  <a:lnTo>
                    <a:pt x="31" y="14"/>
                  </a:lnTo>
                  <a:lnTo>
                    <a:pt x="26" y="39"/>
                  </a:lnTo>
                  <a:lnTo>
                    <a:pt x="18" y="50"/>
                  </a:lnTo>
                  <a:lnTo>
                    <a:pt x="0" y="57"/>
                  </a:lnTo>
                  <a:lnTo>
                    <a:pt x="31" y="50"/>
                  </a:lnTo>
                  <a:lnTo>
                    <a:pt x="48" y="43"/>
                  </a:lnTo>
                  <a:lnTo>
                    <a:pt x="61" y="28"/>
                  </a:lnTo>
                  <a:lnTo>
                    <a:pt x="65" y="1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8" name="Freeform 178"/>
            <p:cNvSpPr>
              <a:spLocks/>
            </p:cNvSpPr>
            <p:nvPr/>
          </p:nvSpPr>
          <p:spPr bwMode="auto">
            <a:xfrm>
              <a:off x="3561" y="3736"/>
              <a:ext cx="69" cy="22"/>
            </a:xfrm>
            <a:custGeom>
              <a:avLst/>
              <a:gdLst>
                <a:gd name="T0" fmla="*/ 0 w 69"/>
                <a:gd name="T1" fmla="*/ 22 h 22"/>
                <a:gd name="T2" fmla="*/ 34 w 69"/>
                <a:gd name="T3" fmla="*/ 22 h 22"/>
                <a:gd name="T4" fmla="*/ 51 w 69"/>
                <a:gd name="T5" fmla="*/ 15 h 22"/>
                <a:gd name="T6" fmla="*/ 69 w 69"/>
                <a:gd name="T7" fmla="*/ 4 h 22"/>
                <a:gd name="T8" fmla="*/ 30 w 69"/>
                <a:gd name="T9" fmla="*/ 0 h 22"/>
                <a:gd name="T10" fmla="*/ 13 w 69"/>
                <a:gd name="T11" fmla="*/ 8 h 22"/>
                <a:gd name="T12" fmla="*/ 0 w 69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22">
                  <a:moveTo>
                    <a:pt x="0" y="22"/>
                  </a:moveTo>
                  <a:lnTo>
                    <a:pt x="34" y="22"/>
                  </a:lnTo>
                  <a:lnTo>
                    <a:pt x="51" y="15"/>
                  </a:lnTo>
                  <a:lnTo>
                    <a:pt x="69" y="4"/>
                  </a:lnTo>
                  <a:lnTo>
                    <a:pt x="30" y="0"/>
                  </a:lnTo>
                  <a:lnTo>
                    <a:pt x="13" y="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9" name="Freeform 179"/>
            <p:cNvSpPr>
              <a:spLocks/>
            </p:cNvSpPr>
            <p:nvPr/>
          </p:nvSpPr>
          <p:spPr bwMode="auto">
            <a:xfrm>
              <a:off x="3221" y="3708"/>
              <a:ext cx="61" cy="75"/>
            </a:xfrm>
            <a:custGeom>
              <a:avLst/>
              <a:gdLst>
                <a:gd name="T0" fmla="*/ 56 w 61"/>
                <a:gd name="T1" fmla="*/ 0 h 75"/>
                <a:gd name="T2" fmla="*/ 43 w 61"/>
                <a:gd name="T3" fmla="*/ 7 h 75"/>
                <a:gd name="T4" fmla="*/ 22 w 61"/>
                <a:gd name="T5" fmla="*/ 18 h 75"/>
                <a:gd name="T6" fmla="*/ 5 w 61"/>
                <a:gd name="T7" fmla="*/ 39 h 75"/>
                <a:gd name="T8" fmla="*/ 0 w 61"/>
                <a:gd name="T9" fmla="*/ 57 h 75"/>
                <a:gd name="T10" fmla="*/ 0 w 61"/>
                <a:gd name="T11" fmla="*/ 75 h 75"/>
                <a:gd name="T12" fmla="*/ 31 w 61"/>
                <a:gd name="T13" fmla="*/ 53 h 75"/>
                <a:gd name="T14" fmla="*/ 43 w 61"/>
                <a:gd name="T15" fmla="*/ 46 h 75"/>
                <a:gd name="T16" fmla="*/ 52 w 61"/>
                <a:gd name="T17" fmla="*/ 32 h 75"/>
                <a:gd name="T18" fmla="*/ 61 w 61"/>
                <a:gd name="T19" fmla="*/ 18 h 75"/>
                <a:gd name="T20" fmla="*/ 56 w 61"/>
                <a:gd name="T21" fmla="*/ 0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75">
                  <a:moveTo>
                    <a:pt x="56" y="0"/>
                  </a:moveTo>
                  <a:lnTo>
                    <a:pt x="43" y="7"/>
                  </a:lnTo>
                  <a:lnTo>
                    <a:pt x="22" y="18"/>
                  </a:lnTo>
                  <a:lnTo>
                    <a:pt x="5" y="39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31" y="53"/>
                  </a:lnTo>
                  <a:lnTo>
                    <a:pt x="43" y="46"/>
                  </a:lnTo>
                  <a:lnTo>
                    <a:pt x="52" y="32"/>
                  </a:lnTo>
                  <a:lnTo>
                    <a:pt x="61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0" name="Freeform 180"/>
            <p:cNvSpPr>
              <a:spLocks/>
            </p:cNvSpPr>
            <p:nvPr/>
          </p:nvSpPr>
          <p:spPr bwMode="auto">
            <a:xfrm>
              <a:off x="361" y="3454"/>
              <a:ext cx="142" cy="93"/>
            </a:xfrm>
            <a:custGeom>
              <a:avLst/>
              <a:gdLst>
                <a:gd name="T0" fmla="*/ 137 w 142"/>
                <a:gd name="T1" fmla="*/ 32 h 93"/>
                <a:gd name="T2" fmla="*/ 142 w 142"/>
                <a:gd name="T3" fmla="*/ 46 h 93"/>
                <a:gd name="T4" fmla="*/ 142 w 142"/>
                <a:gd name="T5" fmla="*/ 60 h 93"/>
                <a:gd name="T6" fmla="*/ 137 w 142"/>
                <a:gd name="T7" fmla="*/ 71 h 93"/>
                <a:gd name="T8" fmla="*/ 129 w 142"/>
                <a:gd name="T9" fmla="*/ 82 h 93"/>
                <a:gd name="T10" fmla="*/ 107 w 142"/>
                <a:gd name="T11" fmla="*/ 89 h 93"/>
                <a:gd name="T12" fmla="*/ 81 w 142"/>
                <a:gd name="T13" fmla="*/ 93 h 93"/>
                <a:gd name="T14" fmla="*/ 47 w 142"/>
                <a:gd name="T15" fmla="*/ 93 h 93"/>
                <a:gd name="T16" fmla="*/ 0 w 142"/>
                <a:gd name="T17" fmla="*/ 89 h 93"/>
                <a:gd name="T18" fmla="*/ 8 w 142"/>
                <a:gd name="T19" fmla="*/ 68 h 93"/>
                <a:gd name="T20" fmla="*/ 21 w 142"/>
                <a:gd name="T21" fmla="*/ 46 h 93"/>
                <a:gd name="T22" fmla="*/ 38 w 142"/>
                <a:gd name="T23" fmla="*/ 25 h 93"/>
                <a:gd name="T24" fmla="*/ 56 w 142"/>
                <a:gd name="T25" fmla="*/ 10 h 93"/>
                <a:gd name="T26" fmla="*/ 77 w 142"/>
                <a:gd name="T27" fmla="*/ 0 h 93"/>
                <a:gd name="T28" fmla="*/ 99 w 142"/>
                <a:gd name="T29" fmla="*/ 0 h 93"/>
                <a:gd name="T30" fmla="*/ 120 w 142"/>
                <a:gd name="T31" fmla="*/ 10 h 93"/>
                <a:gd name="T32" fmla="*/ 137 w 142"/>
                <a:gd name="T33" fmla="*/ 32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93">
                  <a:moveTo>
                    <a:pt x="137" y="32"/>
                  </a:moveTo>
                  <a:lnTo>
                    <a:pt x="142" y="46"/>
                  </a:lnTo>
                  <a:lnTo>
                    <a:pt x="142" y="60"/>
                  </a:lnTo>
                  <a:lnTo>
                    <a:pt x="137" y="71"/>
                  </a:lnTo>
                  <a:lnTo>
                    <a:pt x="129" y="82"/>
                  </a:lnTo>
                  <a:lnTo>
                    <a:pt x="107" y="89"/>
                  </a:lnTo>
                  <a:lnTo>
                    <a:pt x="81" y="93"/>
                  </a:lnTo>
                  <a:lnTo>
                    <a:pt x="47" y="93"/>
                  </a:lnTo>
                  <a:lnTo>
                    <a:pt x="0" y="89"/>
                  </a:lnTo>
                  <a:lnTo>
                    <a:pt x="8" y="68"/>
                  </a:lnTo>
                  <a:lnTo>
                    <a:pt x="21" y="46"/>
                  </a:lnTo>
                  <a:lnTo>
                    <a:pt x="38" y="25"/>
                  </a:lnTo>
                  <a:lnTo>
                    <a:pt x="56" y="10"/>
                  </a:lnTo>
                  <a:lnTo>
                    <a:pt x="77" y="0"/>
                  </a:lnTo>
                  <a:lnTo>
                    <a:pt x="99" y="0"/>
                  </a:lnTo>
                  <a:lnTo>
                    <a:pt x="120" y="10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1" name="Freeform 181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w 86"/>
                <a:gd name="T11" fmla="*/ 18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2" name="Freeform 182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3" name="Freeform 183"/>
            <p:cNvSpPr>
              <a:spLocks/>
            </p:cNvSpPr>
            <p:nvPr/>
          </p:nvSpPr>
          <p:spPr bwMode="auto">
            <a:xfrm>
              <a:off x="309" y="3214"/>
              <a:ext cx="151" cy="150"/>
            </a:xfrm>
            <a:custGeom>
              <a:avLst/>
              <a:gdLst>
                <a:gd name="T0" fmla="*/ 9 w 151"/>
                <a:gd name="T1" fmla="*/ 0 h 150"/>
                <a:gd name="T2" fmla="*/ 0 w 151"/>
                <a:gd name="T3" fmla="*/ 21 h 150"/>
                <a:gd name="T4" fmla="*/ 0 w 151"/>
                <a:gd name="T5" fmla="*/ 50 h 150"/>
                <a:gd name="T6" fmla="*/ 0 w 151"/>
                <a:gd name="T7" fmla="*/ 82 h 150"/>
                <a:gd name="T8" fmla="*/ 9 w 151"/>
                <a:gd name="T9" fmla="*/ 107 h 150"/>
                <a:gd name="T10" fmla="*/ 22 w 151"/>
                <a:gd name="T11" fmla="*/ 132 h 150"/>
                <a:gd name="T12" fmla="*/ 48 w 151"/>
                <a:gd name="T13" fmla="*/ 146 h 150"/>
                <a:gd name="T14" fmla="*/ 78 w 151"/>
                <a:gd name="T15" fmla="*/ 150 h 150"/>
                <a:gd name="T16" fmla="*/ 95 w 151"/>
                <a:gd name="T17" fmla="*/ 150 h 150"/>
                <a:gd name="T18" fmla="*/ 121 w 151"/>
                <a:gd name="T19" fmla="*/ 143 h 150"/>
                <a:gd name="T20" fmla="*/ 133 w 151"/>
                <a:gd name="T21" fmla="*/ 132 h 150"/>
                <a:gd name="T22" fmla="*/ 146 w 151"/>
                <a:gd name="T23" fmla="*/ 125 h 150"/>
                <a:gd name="T24" fmla="*/ 151 w 151"/>
                <a:gd name="T25" fmla="*/ 114 h 150"/>
                <a:gd name="T26" fmla="*/ 151 w 151"/>
                <a:gd name="T27" fmla="*/ 103 h 150"/>
                <a:gd name="T28" fmla="*/ 146 w 151"/>
                <a:gd name="T29" fmla="*/ 82 h 150"/>
                <a:gd name="T30" fmla="*/ 125 w 151"/>
                <a:gd name="T31" fmla="*/ 57 h 150"/>
                <a:gd name="T32" fmla="*/ 65 w 151"/>
                <a:gd name="T33" fmla="*/ 18 h 150"/>
                <a:gd name="T34" fmla="*/ 35 w 151"/>
                <a:gd name="T35" fmla="*/ 3 h 150"/>
                <a:gd name="T36" fmla="*/ 9 w 15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1" h="150">
                  <a:moveTo>
                    <a:pt x="9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82"/>
                  </a:lnTo>
                  <a:lnTo>
                    <a:pt x="9" y="107"/>
                  </a:lnTo>
                  <a:lnTo>
                    <a:pt x="22" y="132"/>
                  </a:lnTo>
                  <a:lnTo>
                    <a:pt x="48" y="146"/>
                  </a:lnTo>
                  <a:lnTo>
                    <a:pt x="78" y="150"/>
                  </a:lnTo>
                  <a:lnTo>
                    <a:pt x="95" y="150"/>
                  </a:lnTo>
                  <a:lnTo>
                    <a:pt x="121" y="143"/>
                  </a:lnTo>
                  <a:lnTo>
                    <a:pt x="133" y="132"/>
                  </a:lnTo>
                  <a:lnTo>
                    <a:pt x="146" y="125"/>
                  </a:lnTo>
                  <a:lnTo>
                    <a:pt x="151" y="114"/>
                  </a:lnTo>
                  <a:lnTo>
                    <a:pt x="151" y="103"/>
                  </a:lnTo>
                  <a:lnTo>
                    <a:pt x="146" y="82"/>
                  </a:lnTo>
                  <a:lnTo>
                    <a:pt x="125" y="57"/>
                  </a:lnTo>
                  <a:lnTo>
                    <a:pt x="65" y="18"/>
                  </a:lnTo>
                  <a:lnTo>
                    <a:pt x="3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4" name="Freeform 184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w 47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5" name="Freeform 185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6" name="Freeform 186"/>
            <p:cNvSpPr>
              <a:spLocks/>
            </p:cNvSpPr>
            <p:nvPr/>
          </p:nvSpPr>
          <p:spPr bwMode="auto">
            <a:xfrm>
              <a:off x="1890" y="3744"/>
              <a:ext cx="185" cy="42"/>
            </a:xfrm>
            <a:custGeom>
              <a:avLst/>
              <a:gdLst>
                <a:gd name="T0" fmla="*/ 185 w 185"/>
                <a:gd name="T1" fmla="*/ 25 h 42"/>
                <a:gd name="T2" fmla="*/ 180 w 185"/>
                <a:gd name="T3" fmla="*/ 32 h 42"/>
                <a:gd name="T4" fmla="*/ 167 w 185"/>
                <a:gd name="T5" fmla="*/ 39 h 42"/>
                <a:gd name="T6" fmla="*/ 142 w 185"/>
                <a:gd name="T7" fmla="*/ 42 h 42"/>
                <a:gd name="T8" fmla="*/ 116 w 185"/>
                <a:gd name="T9" fmla="*/ 42 h 42"/>
                <a:gd name="T10" fmla="*/ 51 w 185"/>
                <a:gd name="T11" fmla="*/ 39 h 42"/>
                <a:gd name="T12" fmla="*/ 21 w 185"/>
                <a:gd name="T13" fmla="*/ 32 h 42"/>
                <a:gd name="T14" fmla="*/ 0 w 185"/>
                <a:gd name="T15" fmla="*/ 25 h 42"/>
                <a:gd name="T16" fmla="*/ 47 w 185"/>
                <a:gd name="T17" fmla="*/ 10 h 42"/>
                <a:gd name="T18" fmla="*/ 103 w 185"/>
                <a:gd name="T19" fmla="*/ 3 h 42"/>
                <a:gd name="T20" fmla="*/ 124 w 185"/>
                <a:gd name="T21" fmla="*/ 0 h 42"/>
                <a:gd name="T22" fmla="*/ 150 w 185"/>
                <a:gd name="T23" fmla="*/ 3 h 42"/>
                <a:gd name="T24" fmla="*/ 167 w 185"/>
                <a:gd name="T25" fmla="*/ 10 h 42"/>
                <a:gd name="T26" fmla="*/ 185 w 185"/>
                <a:gd name="T27" fmla="*/ 25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42">
                  <a:moveTo>
                    <a:pt x="185" y="25"/>
                  </a:moveTo>
                  <a:lnTo>
                    <a:pt x="180" y="32"/>
                  </a:lnTo>
                  <a:lnTo>
                    <a:pt x="167" y="39"/>
                  </a:lnTo>
                  <a:lnTo>
                    <a:pt x="142" y="42"/>
                  </a:lnTo>
                  <a:lnTo>
                    <a:pt x="116" y="42"/>
                  </a:lnTo>
                  <a:lnTo>
                    <a:pt x="51" y="39"/>
                  </a:lnTo>
                  <a:lnTo>
                    <a:pt x="21" y="32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103" y="3"/>
                  </a:lnTo>
                  <a:lnTo>
                    <a:pt x="124" y="0"/>
                  </a:lnTo>
                  <a:lnTo>
                    <a:pt x="150" y="3"/>
                  </a:lnTo>
                  <a:lnTo>
                    <a:pt x="167" y="10"/>
                  </a:lnTo>
                  <a:lnTo>
                    <a:pt x="185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7" name="Freeform 187"/>
            <p:cNvSpPr>
              <a:spLocks/>
            </p:cNvSpPr>
            <p:nvPr/>
          </p:nvSpPr>
          <p:spPr bwMode="auto">
            <a:xfrm>
              <a:off x="1868" y="3783"/>
              <a:ext cx="164" cy="86"/>
            </a:xfrm>
            <a:custGeom>
              <a:avLst/>
              <a:gdLst>
                <a:gd name="T0" fmla="*/ 159 w 164"/>
                <a:gd name="T1" fmla="*/ 7 h 86"/>
                <a:gd name="T2" fmla="*/ 164 w 164"/>
                <a:gd name="T3" fmla="*/ 14 h 86"/>
                <a:gd name="T4" fmla="*/ 155 w 164"/>
                <a:gd name="T5" fmla="*/ 25 h 86"/>
                <a:gd name="T6" fmla="*/ 138 w 164"/>
                <a:gd name="T7" fmla="*/ 39 h 86"/>
                <a:gd name="T8" fmla="*/ 112 w 164"/>
                <a:gd name="T9" fmla="*/ 54 h 86"/>
                <a:gd name="T10" fmla="*/ 56 w 164"/>
                <a:gd name="T11" fmla="*/ 79 h 86"/>
                <a:gd name="T12" fmla="*/ 26 w 164"/>
                <a:gd name="T13" fmla="*/ 86 h 86"/>
                <a:gd name="T14" fmla="*/ 0 w 164"/>
                <a:gd name="T15" fmla="*/ 86 h 86"/>
                <a:gd name="T16" fmla="*/ 35 w 164"/>
                <a:gd name="T17" fmla="*/ 54 h 86"/>
                <a:gd name="T18" fmla="*/ 73 w 164"/>
                <a:gd name="T19" fmla="*/ 21 h 86"/>
                <a:gd name="T20" fmla="*/ 95 w 164"/>
                <a:gd name="T21" fmla="*/ 11 h 86"/>
                <a:gd name="T22" fmla="*/ 116 w 164"/>
                <a:gd name="T23" fmla="*/ 3 h 86"/>
                <a:gd name="T24" fmla="*/ 138 w 164"/>
                <a:gd name="T25" fmla="*/ 0 h 86"/>
                <a:gd name="T26" fmla="*/ 159 w 164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4" h="86">
                  <a:moveTo>
                    <a:pt x="159" y="7"/>
                  </a:moveTo>
                  <a:lnTo>
                    <a:pt x="164" y="14"/>
                  </a:lnTo>
                  <a:lnTo>
                    <a:pt x="155" y="25"/>
                  </a:lnTo>
                  <a:lnTo>
                    <a:pt x="138" y="39"/>
                  </a:lnTo>
                  <a:lnTo>
                    <a:pt x="112" y="54"/>
                  </a:lnTo>
                  <a:lnTo>
                    <a:pt x="56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5" y="54"/>
                  </a:lnTo>
                  <a:lnTo>
                    <a:pt x="73" y="21"/>
                  </a:lnTo>
                  <a:lnTo>
                    <a:pt x="95" y="11"/>
                  </a:lnTo>
                  <a:lnTo>
                    <a:pt x="116" y="3"/>
                  </a:lnTo>
                  <a:lnTo>
                    <a:pt x="138" y="0"/>
                  </a:lnTo>
                  <a:lnTo>
                    <a:pt x="159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8" name="Freeform 188"/>
            <p:cNvSpPr>
              <a:spLocks/>
            </p:cNvSpPr>
            <p:nvPr/>
          </p:nvSpPr>
          <p:spPr bwMode="auto">
            <a:xfrm>
              <a:off x="2113" y="3854"/>
              <a:ext cx="52" cy="69"/>
            </a:xfrm>
            <a:custGeom>
              <a:avLst/>
              <a:gdLst>
                <a:gd name="T0" fmla="*/ 5 w 52"/>
                <a:gd name="T1" fmla="*/ 0 h 69"/>
                <a:gd name="T2" fmla="*/ 0 w 52"/>
                <a:gd name="T3" fmla="*/ 18 h 69"/>
                <a:gd name="T4" fmla="*/ 5 w 52"/>
                <a:gd name="T5" fmla="*/ 26 h 69"/>
                <a:gd name="T6" fmla="*/ 13 w 52"/>
                <a:gd name="T7" fmla="*/ 33 h 69"/>
                <a:gd name="T8" fmla="*/ 39 w 52"/>
                <a:gd name="T9" fmla="*/ 43 h 69"/>
                <a:gd name="T10" fmla="*/ 48 w 52"/>
                <a:gd name="T11" fmla="*/ 54 h 69"/>
                <a:gd name="T12" fmla="*/ 52 w 52"/>
                <a:gd name="T13" fmla="*/ 69 h 69"/>
                <a:gd name="T14" fmla="*/ 52 w 52"/>
                <a:gd name="T15" fmla="*/ 43 h 69"/>
                <a:gd name="T16" fmla="*/ 52 w 52"/>
                <a:gd name="T17" fmla="*/ 26 h 69"/>
                <a:gd name="T18" fmla="*/ 39 w 52"/>
                <a:gd name="T19" fmla="*/ 11 h 69"/>
                <a:gd name="T20" fmla="*/ 26 w 52"/>
                <a:gd name="T21" fmla="*/ 4 h 69"/>
                <a:gd name="T22" fmla="*/ 5 w 52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69">
                  <a:moveTo>
                    <a:pt x="5" y="0"/>
                  </a:moveTo>
                  <a:lnTo>
                    <a:pt x="0" y="18"/>
                  </a:lnTo>
                  <a:lnTo>
                    <a:pt x="5" y="26"/>
                  </a:lnTo>
                  <a:lnTo>
                    <a:pt x="13" y="33"/>
                  </a:lnTo>
                  <a:lnTo>
                    <a:pt x="39" y="43"/>
                  </a:lnTo>
                  <a:lnTo>
                    <a:pt x="48" y="54"/>
                  </a:lnTo>
                  <a:lnTo>
                    <a:pt x="52" y="69"/>
                  </a:lnTo>
                  <a:lnTo>
                    <a:pt x="52" y="43"/>
                  </a:lnTo>
                  <a:lnTo>
                    <a:pt x="52" y="26"/>
                  </a:lnTo>
                  <a:lnTo>
                    <a:pt x="39" y="11"/>
                  </a:lnTo>
                  <a:lnTo>
                    <a:pt x="26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9" name="Freeform 189"/>
            <p:cNvSpPr>
              <a:spLocks/>
            </p:cNvSpPr>
            <p:nvPr/>
          </p:nvSpPr>
          <p:spPr bwMode="auto">
            <a:xfrm>
              <a:off x="2165" y="3679"/>
              <a:ext cx="47" cy="72"/>
            </a:xfrm>
            <a:custGeom>
              <a:avLst/>
              <a:gdLst>
                <a:gd name="T0" fmla="*/ 47 w 47"/>
                <a:gd name="T1" fmla="*/ 72 h 72"/>
                <a:gd name="T2" fmla="*/ 47 w 47"/>
                <a:gd name="T3" fmla="*/ 47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4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7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72">
                  <a:moveTo>
                    <a:pt x="47" y="72"/>
                  </a:moveTo>
                  <a:lnTo>
                    <a:pt x="47" y="47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0" name="Freeform 190"/>
            <p:cNvSpPr>
              <a:spLocks/>
            </p:cNvSpPr>
            <p:nvPr/>
          </p:nvSpPr>
          <p:spPr bwMode="auto">
            <a:xfrm>
              <a:off x="2629" y="3575"/>
              <a:ext cx="56" cy="83"/>
            </a:xfrm>
            <a:custGeom>
              <a:avLst/>
              <a:gdLst>
                <a:gd name="T0" fmla="*/ 43 w 56"/>
                <a:gd name="T1" fmla="*/ 83 h 83"/>
                <a:gd name="T2" fmla="*/ 56 w 56"/>
                <a:gd name="T3" fmla="*/ 61 h 83"/>
                <a:gd name="T4" fmla="*/ 51 w 56"/>
                <a:gd name="T5" fmla="*/ 50 h 83"/>
                <a:gd name="T6" fmla="*/ 43 w 56"/>
                <a:gd name="T7" fmla="*/ 40 h 83"/>
                <a:gd name="T8" fmla="*/ 13 w 56"/>
                <a:gd name="T9" fmla="*/ 18 h 83"/>
                <a:gd name="T10" fmla="*/ 4 w 56"/>
                <a:gd name="T11" fmla="*/ 7 h 83"/>
                <a:gd name="T12" fmla="*/ 4 w 56"/>
                <a:gd name="T13" fmla="*/ 0 h 83"/>
                <a:gd name="T14" fmla="*/ 0 w 56"/>
                <a:gd name="T15" fmla="*/ 29 h 83"/>
                <a:gd name="T16" fmla="*/ 4 w 56"/>
                <a:gd name="T17" fmla="*/ 54 h 83"/>
                <a:gd name="T18" fmla="*/ 17 w 56"/>
                <a:gd name="T19" fmla="*/ 72 h 83"/>
                <a:gd name="T20" fmla="*/ 43 w 56"/>
                <a:gd name="T21" fmla="*/ 83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83">
                  <a:moveTo>
                    <a:pt x="43" y="83"/>
                  </a:moveTo>
                  <a:lnTo>
                    <a:pt x="56" y="61"/>
                  </a:lnTo>
                  <a:lnTo>
                    <a:pt x="51" y="50"/>
                  </a:lnTo>
                  <a:lnTo>
                    <a:pt x="43" y="40"/>
                  </a:lnTo>
                  <a:lnTo>
                    <a:pt x="13" y="18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17" y="72"/>
                  </a:lnTo>
                  <a:lnTo>
                    <a:pt x="43" y="8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1" name="Freeform 191"/>
            <p:cNvSpPr>
              <a:spLocks/>
            </p:cNvSpPr>
            <p:nvPr/>
          </p:nvSpPr>
          <p:spPr bwMode="auto">
            <a:xfrm>
              <a:off x="163" y="2730"/>
              <a:ext cx="155" cy="54"/>
            </a:xfrm>
            <a:custGeom>
              <a:avLst/>
              <a:gdLst>
                <a:gd name="T0" fmla="*/ 155 w 155"/>
                <a:gd name="T1" fmla="*/ 50 h 54"/>
                <a:gd name="T2" fmla="*/ 155 w 155"/>
                <a:gd name="T3" fmla="*/ 43 h 54"/>
                <a:gd name="T4" fmla="*/ 151 w 155"/>
                <a:gd name="T5" fmla="*/ 33 h 54"/>
                <a:gd name="T6" fmla="*/ 142 w 155"/>
                <a:gd name="T7" fmla="*/ 25 h 54"/>
                <a:gd name="T8" fmla="*/ 125 w 155"/>
                <a:gd name="T9" fmla="*/ 15 h 54"/>
                <a:gd name="T10" fmla="*/ 103 w 155"/>
                <a:gd name="T11" fmla="*/ 7 h 54"/>
                <a:gd name="T12" fmla="*/ 73 w 155"/>
                <a:gd name="T13" fmla="*/ 4 h 54"/>
                <a:gd name="T14" fmla="*/ 39 w 155"/>
                <a:gd name="T15" fmla="*/ 0 h 54"/>
                <a:gd name="T16" fmla="*/ 0 w 155"/>
                <a:gd name="T17" fmla="*/ 7 h 54"/>
                <a:gd name="T18" fmla="*/ 39 w 155"/>
                <a:gd name="T19" fmla="*/ 22 h 54"/>
                <a:gd name="T20" fmla="*/ 90 w 155"/>
                <a:gd name="T21" fmla="*/ 43 h 54"/>
                <a:gd name="T22" fmla="*/ 133 w 155"/>
                <a:gd name="T23" fmla="*/ 54 h 54"/>
                <a:gd name="T24" fmla="*/ 146 w 155"/>
                <a:gd name="T25" fmla="*/ 54 h 54"/>
                <a:gd name="T26" fmla="*/ 155 w 155"/>
                <a:gd name="T27" fmla="*/ 5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54">
                  <a:moveTo>
                    <a:pt x="155" y="50"/>
                  </a:moveTo>
                  <a:lnTo>
                    <a:pt x="155" y="43"/>
                  </a:lnTo>
                  <a:lnTo>
                    <a:pt x="151" y="33"/>
                  </a:lnTo>
                  <a:lnTo>
                    <a:pt x="142" y="25"/>
                  </a:lnTo>
                  <a:lnTo>
                    <a:pt x="125" y="15"/>
                  </a:lnTo>
                  <a:lnTo>
                    <a:pt x="103" y="7"/>
                  </a:lnTo>
                  <a:lnTo>
                    <a:pt x="73" y="4"/>
                  </a:lnTo>
                  <a:lnTo>
                    <a:pt x="39" y="0"/>
                  </a:lnTo>
                  <a:lnTo>
                    <a:pt x="0" y="7"/>
                  </a:lnTo>
                  <a:lnTo>
                    <a:pt x="39" y="22"/>
                  </a:lnTo>
                  <a:lnTo>
                    <a:pt x="90" y="43"/>
                  </a:lnTo>
                  <a:lnTo>
                    <a:pt x="133" y="54"/>
                  </a:lnTo>
                  <a:lnTo>
                    <a:pt x="146" y="54"/>
                  </a:lnTo>
                  <a:lnTo>
                    <a:pt x="155" y="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2" name="Freeform 192"/>
            <p:cNvSpPr>
              <a:spLocks/>
            </p:cNvSpPr>
            <p:nvPr/>
          </p:nvSpPr>
          <p:spPr bwMode="auto">
            <a:xfrm>
              <a:off x="137" y="2766"/>
              <a:ext cx="181" cy="43"/>
            </a:xfrm>
            <a:custGeom>
              <a:avLst/>
              <a:gdLst>
                <a:gd name="T0" fmla="*/ 181 w 181"/>
                <a:gd name="T1" fmla="*/ 18 h 43"/>
                <a:gd name="T2" fmla="*/ 177 w 181"/>
                <a:gd name="T3" fmla="*/ 7 h 43"/>
                <a:gd name="T4" fmla="*/ 159 w 181"/>
                <a:gd name="T5" fmla="*/ 4 h 43"/>
                <a:gd name="T6" fmla="*/ 138 w 181"/>
                <a:gd name="T7" fmla="*/ 0 h 43"/>
                <a:gd name="T8" fmla="*/ 108 w 181"/>
                <a:gd name="T9" fmla="*/ 4 h 43"/>
                <a:gd name="T10" fmla="*/ 48 w 181"/>
                <a:gd name="T11" fmla="*/ 14 h 43"/>
                <a:gd name="T12" fmla="*/ 22 w 181"/>
                <a:gd name="T13" fmla="*/ 22 h 43"/>
                <a:gd name="T14" fmla="*/ 0 w 181"/>
                <a:gd name="T15" fmla="*/ 32 h 43"/>
                <a:gd name="T16" fmla="*/ 56 w 181"/>
                <a:gd name="T17" fmla="*/ 40 h 43"/>
                <a:gd name="T18" fmla="*/ 112 w 181"/>
                <a:gd name="T19" fmla="*/ 43 h 43"/>
                <a:gd name="T20" fmla="*/ 142 w 181"/>
                <a:gd name="T21" fmla="*/ 40 h 43"/>
                <a:gd name="T22" fmla="*/ 159 w 181"/>
                <a:gd name="T23" fmla="*/ 36 h 43"/>
                <a:gd name="T24" fmla="*/ 177 w 181"/>
                <a:gd name="T25" fmla="*/ 29 h 43"/>
                <a:gd name="T26" fmla="*/ 181 w 181"/>
                <a:gd name="T27" fmla="*/ 18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43">
                  <a:moveTo>
                    <a:pt x="181" y="18"/>
                  </a:moveTo>
                  <a:lnTo>
                    <a:pt x="177" y="7"/>
                  </a:lnTo>
                  <a:lnTo>
                    <a:pt x="159" y="4"/>
                  </a:lnTo>
                  <a:lnTo>
                    <a:pt x="138" y="0"/>
                  </a:lnTo>
                  <a:lnTo>
                    <a:pt x="108" y="4"/>
                  </a:lnTo>
                  <a:lnTo>
                    <a:pt x="48" y="14"/>
                  </a:lnTo>
                  <a:lnTo>
                    <a:pt x="22" y="22"/>
                  </a:lnTo>
                  <a:lnTo>
                    <a:pt x="0" y="32"/>
                  </a:lnTo>
                  <a:lnTo>
                    <a:pt x="56" y="40"/>
                  </a:lnTo>
                  <a:lnTo>
                    <a:pt x="112" y="43"/>
                  </a:lnTo>
                  <a:lnTo>
                    <a:pt x="142" y="40"/>
                  </a:lnTo>
                  <a:lnTo>
                    <a:pt x="159" y="36"/>
                  </a:lnTo>
                  <a:lnTo>
                    <a:pt x="177" y="29"/>
                  </a:lnTo>
                  <a:lnTo>
                    <a:pt x="181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3" name="Freeform 193"/>
            <p:cNvSpPr>
              <a:spLocks/>
            </p:cNvSpPr>
            <p:nvPr/>
          </p:nvSpPr>
          <p:spPr bwMode="auto">
            <a:xfrm>
              <a:off x="215" y="2788"/>
              <a:ext cx="116" cy="143"/>
            </a:xfrm>
            <a:custGeom>
              <a:avLst/>
              <a:gdLst>
                <a:gd name="T0" fmla="*/ 94 w 116"/>
                <a:gd name="T1" fmla="*/ 0 h 143"/>
                <a:gd name="T2" fmla="*/ 107 w 116"/>
                <a:gd name="T3" fmla="*/ 3 h 143"/>
                <a:gd name="T4" fmla="*/ 111 w 116"/>
                <a:gd name="T5" fmla="*/ 10 h 143"/>
                <a:gd name="T6" fmla="*/ 116 w 116"/>
                <a:gd name="T7" fmla="*/ 18 h 143"/>
                <a:gd name="T8" fmla="*/ 111 w 116"/>
                <a:gd name="T9" fmla="*/ 28 h 143"/>
                <a:gd name="T10" fmla="*/ 99 w 116"/>
                <a:gd name="T11" fmla="*/ 46 h 143"/>
                <a:gd name="T12" fmla="*/ 73 w 116"/>
                <a:gd name="T13" fmla="*/ 71 h 143"/>
                <a:gd name="T14" fmla="*/ 21 w 116"/>
                <a:gd name="T15" fmla="*/ 114 h 143"/>
                <a:gd name="T16" fmla="*/ 4 w 116"/>
                <a:gd name="T17" fmla="*/ 132 h 143"/>
                <a:gd name="T18" fmla="*/ 0 w 116"/>
                <a:gd name="T19" fmla="*/ 143 h 143"/>
                <a:gd name="T20" fmla="*/ 0 w 116"/>
                <a:gd name="T21" fmla="*/ 132 h 143"/>
                <a:gd name="T22" fmla="*/ 4 w 116"/>
                <a:gd name="T23" fmla="*/ 114 h 143"/>
                <a:gd name="T24" fmla="*/ 13 w 116"/>
                <a:gd name="T25" fmla="*/ 71 h 143"/>
                <a:gd name="T26" fmla="*/ 26 w 116"/>
                <a:gd name="T27" fmla="*/ 50 h 143"/>
                <a:gd name="T28" fmla="*/ 43 w 116"/>
                <a:gd name="T29" fmla="*/ 28 h 143"/>
                <a:gd name="T30" fmla="*/ 64 w 116"/>
                <a:gd name="T31" fmla="*/ 14 h 143"/>
                <a:gd name="T32" fmla="*/ 94 w 116"/>
                <a:gd name="T33" fmla="*/ 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6" h="143">
                  <a:moveTo>
                    <a:pt x="94" y="0"/>
                  </a:moveTo>
                  <a:lnTo>
                    <a:pt x="107" y="3"/>
                  </a:lnTo>
                  <a:lnTo>
                    <a:pt x="111" y="10"/>
                  </a:lnTo>
                  <a:lnTo>
                    <a:pt x="116" y="18"/>
                  </a:lnTo>
                  <a:lnTo>
                    <a:pt x="111" y="28"/>
                  </a:lnTo>
                  <a:lnTo>
                    <a:pt x="99" y="46"/>
                  </a:lnTo>
                  <a:lnTo>
                    <a:pt x="73" y="71"/>
                  </a:lnTo>
                  <a:lnTo>
                    <a:pt x="21" y="114"/>
                  </a:lnTo>
                  <a:lnTo>
                    <a:pt x="4" y="132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4" y="114"/>
                  </a:lnTo>
                  <a:lnTo>
                    <a:pt x="13" y="71"/>
                  </a:lnTo>
                  <a:lnTo>
                    <a:pt x="26" y="50"/>
                  </a:lnTo>
                  <a:lnTo>
                    <a:pt x="43" y="28"/>
                  </a:lnTo>
                  <a:lnTo>
                    <a:pt x="64" y="1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4" name="Freeform 194"/>
            <p:cNvSpPr>
              <a:spLocks/>
            </p:cNvSpPr>
            <p:nvPr/>
          </p:nvSpPr>
          <p:spPr bwMode="auto">
            <a:xfrm>
              <a:off x="3535" y="3822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4 w 39"/>
                <a:gd name="T17" fmla="*/ 29 h 86"/>
                <a:gd name="T18" fmla="*/ 22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4" y="29"/>
                  </a:lnTo>
                  <a:lnTo>
                    <a:pt x="22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485" name="Freeform 195"/>
            <p:cNvSpPr>
              <a:spLocks/>
            </p:cNvSpPr>
            <p:nvPr/>
          </p:nvSpPr>
          <p:spPr bwMode="auto">
            <a:xfrm>
              <a:off x="3634" y="3761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5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6" name="Freeform 196"/>
            <p:cNvSpPr>
              <a:spLocks/>
            </p:cNvSpPr>
            <p:nvPr/>
          </p:nvSpPr>
          <p:spPr bwMode="auto">
            <a:xfrm>
              <a:off x="2637" y="3665"/>
              <a:ext cx="271" cy="229"/>
            </a:xfrm>
            <a:custGeom>
              <a:avLst/>
              <a:gdLst>
                <a:gd name="T0" fmla="*/ 245 w 271"/>
                <a:gd name="T1" fmla="*/ 46 h 229"/>
                <a:gd name="T2" fmla="*/ 215 w 271"/>
                <a:gd name="T3" fmla="*/ 21 h 229"/>
                <a:gd name="T4" fmla="*/ 176 w 271"/>
                <a:gd name="T5" fmla="*/ 7 h 229"/>
                <a:gd name="T6" fmla="*/ 146 w 271"/>
                <a:gd name="T7" fmla="*/ 0 h 229"/>
                <a:gd name="T8" fmla="*/ 129 w 271"/>
                <a:gd name="T9" fmla="*/ 3 h 229"/>
                <a:gd name="T10" fmla="*/ 112 w 271"/>
                <a:gd name="T11" fmla="*/ 10 h 229"/>
                <a:gd name="T12" fmla="*/ 99 w 271"/>
                <a:gd name="T13" fmla="*/ 18 h 229"/>
                <a:gd name="T14" fmla="*/ 86 w 271"/>
                <a:gd name="T15" fmla="*/ 32 h 229"/>
                <a:gd name="T16" fmla="*/ 73 w 271"/>
                <a:gd name="T17" fmla="*/ 53 h 229"/>
                <a:gd name="T18" fmla="*/ 56 w 271"/>
                <a:gd name="T19" fmla="*/ 75 h 229"/>
                <a:gd name="T20" fmla="*/ 43 w 271"/>
                <a:gd name="T21" fmla="*/ 107 h 229"/>
                <a:gd name="T22" fmla="*/ 30 w 271"/>
                <a:gd name="T23" fmla="*/ 139 h 229"/>
                <a:gd name="T24" fmla="*/ 13 w 271"/>
                <a:gd name="T25" fmla="*/ 182 h 229"/>
                <a:gd name="T26" fmla="*/ 0 w 271"/>
                <a:gd name="T27" fmla="*/ 229 h 229"/>
                <a:gd name="T28" fmla="*/ 73 w 271"/>
                <a:gd name="T29" fmla="*/ 211 h 229"/>
                <a:gd name="T30" fmla="*/ 138 w 271"/>
                <a:gd name="T31" fmla="*/ 197 h 229"/>
                <a:gd name="T32" fmla="*/ 189 w 271"/>
                <a:gd name="T33" fmla="*/ 179 h 229"/>
                <a:gd name="T34" fmla="*/ 232 w 271"/>
                <a:gd name="T35" fmla="*/ 164 h 229"/>
                <a:gd name="T36" fmla="*/ 258 w 271"/>
                <a:gd name="T37" fmla="*/ 143 h 229"/>
                <a:gd name="T38" fmla="*/ 271 w 271"/>
                <a:gd name="T39" fmla="*/ 118 h 229"/>
                <a:gd name="T40" fmla="*/ 271 w 271"/>
                <a:gd name="T41" fmla="*/ 104 h 229"/>
                <a:gd name="T42" fmla="*/ 271 w 271"/>
                <a:gd name="T43" fmla="*/ 86 h 229"/>
                <a:gd name="T44" fmla="*/ 258 w 271"/>
                <a:gd name="T45" fmla="*/ 68 h 229"/>
                <a:gd name="T46" fmla="*/ 245 w 271"/>
                <a:gd name="T47" fmla="*/ 46 h 2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1" h="229">
                  <a:moveTo>
                    <a:pt x="245" y="46"/>
                  </a:moveTo>
                  <a:lnTo>
                    <a:pt x="215" y="21"/>
                  </a:lnTo>
                  <a:lnTo>
                    <a:pt x="176" y="7"/>
                  </a:lnTo>
                  <a:lnTo>
                    <a:pt x="146" y="0"/>
                  </a:lnTo>
                  <a:lnTo>
                    <a:pt x="129" y="3"/>
                  </a:lnTo>
                  <a:lnTo>
                    <a:pt x="112" y="10"/>
                  </a:lnTo>
                  <a:lnTo>
                    <a:pt x="99" y="18"/>
                  </a:lnTo>
                  <a:lnTo>
                    <a:pt x="86" y="32"/>
                  </a:lnTo>
                  <a:lnTo>
                    <a:pt x="73" y="53"/>
                  </a:lnTo>
                  <a:lnTo>
                    <a:pt x="56" y="75"/>
                  </a:lnTo>
                  <a:lnTo>
                    <a:pt x="43" y="107"/>
                  </a:lnTo>
                  <a:lnTo>
                    <a:pt x="30" y="139"/>
                  </a:lnTo>
                  <a:lnTo>
                    <a:pt x="13" y="182"/>
                  </a:lnTo>
                  <a:lnTo>
                    <a:pt x="0" y="229"/>
                  </a:lnTo>
                  <a:lnTo>
                    <a:pt x="73" y="211"/>
                  </a:lnTo>
                  <a:lnTo>
                    <a:pt x="138" y="197"/>
                  </a:lnTo>
                  <a:lnTo>
                    <a:pt x="189" y="179"/>
                  </a:lnTo>
                  <a:lnTo>
                    <a:pt x="232" y="164"/>
                  </a:lnTo>
                  <a:lnTo>
                    <a:pt x="258" y="143"/>
                  </a:lnTo>
                  <a:lnTo>
                    <a:pt x="271" y="118"/>
                  </a:lnTo>
                  <a:lnTo>
                    <a:pt x="271" y="104"/>
                  </a:lnTo>
                  <a:lnTo>
                    <a:pt x="271" y="86"/>
                  </a:lnTo>
                  <a:lnTo>
                    <a:pt x="258" y="68"/>
                  </a:lnTo>
                  <a:lnTo>
                    <a:pt x="245" y="4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7" name="Freeform 197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155 w 155"/>
                <a:gd name="T19" fmla="*/ 14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8" name="Freeform 198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9" name="Freeform 199"/>
            <p:cNvSpPr>
              <a:spLocks/>
            </p:cNvSpPr>
            <p:nvPr/>
          </p:nvSpPr>
          <p:spPr bwMode="auto">
            <a:xfrm>
              <a:off x="3737" y="3629"/>
              <a:ext cx="56" cy="132"/>
            </a:xfrm>
            <a:custGeom>
              <a:avLst/>
              <a:gdLst>
                <a:gd name="T0" fmla="*/ 4 w 56"/>
                <a:gd name="T1" fmla="*/ 132 h 132"/>
                <a:gd name="T2" fmla="*/ 13 w 56"/>
                <a:gd name="T3" fmla="*/ 132 h 132"/>
                <a:gd name="T4" fmla="*/ 26 w 56"/>
                <a:gd name="T5" fmla="*/ 129 h 132"/>
                <a:gd name="T6" fmla="*/ 34 w 56"/>
                <a:gd name="T7" fmla="*/ 118 h 132"/>
                <a:gd name="T8" fmla="*/ 43 w 56"/>
                <a:gd name="T9" fmla="*/ 104 h 132"/>
                <a:gd name="T10" fmla="*/ 51 w 56"/>
                <a:gd name="T11" fmla="*/ 86 h 132"/>
                <a:gd name="T12" fmla="*/ 56 w 56"/>
                <a:gd name="T13" fmla="*/ 61 h 132"/>
                <a:gd name="T14" fmla="*/ 51 w 56"/>
                <a:gd name="T15" fmla="*/ 32 h 132"/>
                <a:gd name="T16" fmla="*/ 43 w 56"/>
                <a:gd name="T17" fmla="*/ 0 h 132"/>
                <a:gd name="T18" fmla="*/ 26 w 56"/>
                <a:gd name="T19" fmla="*/ 36 h 132"/>
                <a:gd name="T20" fmla="*/ 9 w 56"/>
                <a:gd name="T21" fmla="*/ 79 h 132"/>
                <a:gd name="T22" fmla="*/ 0 w 56"/>
                <a:gd name="T23" fmla="*/ 115 h 132"/>
                <a:gd name="T24" fmla="*/ 0 w 56"/>
                <a:gd name="T25" fmla="*/ 129 h 132"/>
                <a:gd name="T26" fmla="*/ 4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32">
                  <a:moveTo>
                    <a:pt x="4" y="132"/>
                  </a:moveTo>
                  <a:lnTo>
                    <a:pt x="13" y="132"/>
                  </a:lnTo>
                  <a:lnTo>
                    <a:pt x="26" y="129"/>
                  </a:lnTo>
                  <a:lnTo>
                    <a:pt x="34" y="118"/>
                  </a:lnTo>
                  <a:lnTo>
                    <a:pt x="43" y="104"/>
                  </a:lnTo>
                  <a:lnTo>
                    <a:pt x="51" y="86"/>
                  </a:lnTo>
                  <a:lnTo>
                    <a:pt x="56" y="61"/>
                  </a:lnTo>
                  <a:lnTo>
                    <a:pt x="51" y="32"/>
                  </a:lnTo>
                  <a:lnTo>
                    <a:pt x="43" y="0"/>
                  </a:lnTo>
                  <a:lnTo>
                    <a:pt x="26" y="36"/>
                  </a:lnTo>
                  <a:lnTo>
                    <a:pt x="9" y="79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90" name="Freeform 200"/>
            <p:cNvSpPr>
              <a:spLocks/>
            </p:cNvSpPr>
            <p:nvPr/>
          </p:nvSpPr>
          <p:spPr bwMode="auto">
            <a:xfrm>
              <a:off x="3672" y="3597"/>
              <a:ext cx="56" cy="150"/>
            </a:xfrm>
            <a:custGeom>
              <a:avLst/>
              <a:gdLst>
                <a:gd name="T0" fmla="*/ 39 w 56"/>
                <a:gd name="T1" fmla="*/ 150 h 150"/>
                <a:gd name="T2" fmla="*/ 52 w 56"/>
                <a:gd name="T3" fmla="*/ 147 h 150"/>
                <a:gd name="T4" fmla="*/ 56 w 56"/>
                <a:gd name="T5" fmla="*/ 132 h 150"/>
                <a:gd name="T6" fmla="*/ 56 w 56"/>
                <a:gd name="T7" fmla="*/ 111 h 150"/>
                <a:gd name="T8" fmla="*/ 52 w 56"/>
                <a:gd name="T9" fmla="*/ 89 h 150"/>
                <a:gd name="T10" fmla="*/ 31 w 56"/>
                <a:gd name="T11" fmla="*/ 39 h 150"/>
                <a:gd name="T12" fmla="*/ 18 w 56"/>
                <a:gd name="T13" fmla="*/ 18 h 150"/>
                <a:gd name="T14" fmla="*/ 5 w 56"/>
                <a:gd name="T15" fmla="*/ 0 h 150"/>
                <a:gd name="T16" fmla="*/ 0 w 56"/>
                <a:gd name="T17" fmla="*/ 46 h 150"/>
                <a:gd name="T18" fmla="*/ 5 w 56"/>
                <a:gd name="T19" fmla="*/ 96 h 150"/>
                <a:gd name="T20" fmla="*/ 9 w 56"/>
                <a:gd name="T21" fmla="*/ 118 h 150"/>
                <a:gd name="T22" fmla="*/ 13 w 56"/>
                <a:gd name="T23" fmla="*/ 136 h 150"/>
                <a:gd name="T24" fmla="*/ 26 w 56"/>
                <a:gd name="T25" fmla="*/ 147 h 150"/>
                <a:gd name="T26" fmla="*/ 39 w 56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50">
                  <a:moveTo>
                    <a:pt x="39" y="150"/>
                  </a:moveTo>
                  <a:lnTo>
                    <a:pt x="52" y="147"/>
                  </a:lnTo>
                  <a:lnTo>
                    <a:pt x="56" y="132"/>
                  </a:lnTo>
                  <a:lnTo>
                    <a:pt x="56" y="111"/>
                  </a:lnTo>
                  <a:lnTo>
                    <a:pt x="52" y="89"/>
                  </a:lnTo>
                  <a:lnTo>
                    <a:pt x="31" y="39"/>
                  </a:lnTo>
                  <a:lnTo>
                    <a:pt x="18" y="18"/>
                  </a:lnTo>
                  <a:lnTo>
                    <a:pt x="5" y="0"/>
                  </a:lnTo>
                  <a:lnTo>
                    <a:pt x="0" y="46"/>
                  </a:lnTo>
                  <a:lnTo>
                    <a:pt x="5" y="96"/>
                  </a:lnTo>
                  <a:lnTo>
                    <a:pt x="9" y="118"/>
                  </a:lnTo>
                  <a:lnTo>
                    <a:pt x="13" y="136"/>
                  </a:lnTo>
                  <a:lnTo>
                    <a:pt x="26" y="147"/>
                  </a:lnTo>
                  <a:lnTo>
                    <a:pt x="39" y="15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91" name="Freeform 201"/>
            <p:cNvSpPr>
              <a:spLocks/>
            </p:cNvSpPr>
            <p:nvPr/>
          </p:nvSpPr>
          <p:spPr bwMode="auto">
            <a:xfrm>
              <a:off x="4532" y="3826"/>
              <a:ext cx="111" cy="79"/>
            </a:xfrm>
            <a:custGeom>
              <a:avLst/>
              <a:gdLst>
                <a:gd name="T0" fmla="*/ 0 w 111"/>
                <a:gd name="T1" fmla="*/ 3 h 79"/>
                <a:gd name="T2" fmla="*/ 21 w 111"/>
                <a:gd name="T3" fmla="*/ 0 h 79"/>
                <a:gd name="T4" fmla="*/ 47 w 111"/>
                <a:gd name="T5" fmla="*/ 3 h 79"/>
                <a:gd name="T6" fmla="*/ 60 w 111"/>
                <a:gd name="T7" fmla="*/ 14 h 79"/>
                <a:gd name="T8" fmla="*/ 77 w 111"/>
                <a:gd name="T9" fmla="*/ 28 h 79"/>
                <a:gd name="T10" fmla="*/ 94 w 111"/>
                <a:gd name="T11" fmla="*/ 50 h 79"/>
                <a:gd name="T12" fmla="*/ 111 w 111"/>
                <a:gd name="T13" fmla="*/ 79 h 79"/>
                <a:gd name="T14" fmla="*/ 38 w 111"/>
                <a:gd name="T15" fmla="*/ 43 h 79"/>
                <a:gd name="T16" fmla="*/ 8 w 111"/>
                <a:gd name="T17" fmla="*/ 21 h 79"/>
                <a:gd name="T18" fmla="*/ 0 w 111"/>
                <a:gd name="T19" fmla="*/ 14 h 79"/>
                <a:gd name="T20" fmla="*/ 0 w 111"/>
                <a:gd name="T21" fmla="*/ 3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79">
                  <a:moveTo>
                    <a:pt x="0" y="3"/>
                  </a:moveTo>
                  <a:lnTo>
                    <a:pt x="21" y="0"/>
                  </a:lnTo>
                  <a:lnTo>
                    <a:pt x="47" y="3"/>
                  </a:lnTo>
                  <a:lnTo>
                    <a:pt x="60" y="14"/>
                  </a:lnTo>
                  <a:lnTo>
                    <a:pt x="77" y="28"/>
                  </a:lnTo>
                  <a:lnTo>
                    <a:pt x="94" y="50"/>
                  </a:lnTo>
                  <a:lnTo>
                    <a:pt x="111" y="79"/>
                  </a:lnTo>
                  <a:lnTo>
                    <a:pt x="38" y="43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92" name="Freeform 202"/>
            <p:cNvSpPr>
              <a:spLocks/>
            </p:cNvSpPr>
            <p:nvPr/>
          </p:nvSpPr>
          <p:spPr bwMode="auto">
            <a:xfrm>
              <a:off x="4519" y="3837"/>
              <a:ext cx="30" cy="50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10 h 50"/>
                <a:gd name="T4" fmla="*/ 4 w 30"/>
                <a:gd name="T5" fmla="*/ 25 h 50"/>
                <a:gd name="T6" fmla="*/ 13 w 30"/>
                <a:gd name="T7" fmla="*/ 39 h 50"/>
                <a:gd name="T8" fmla="*/ 25 w 30"/>
                <a:gd name="T9" fmla="*/ 50 h 50"/>
                <a:gd name="T10" fmla="*/ 30 w 30"/>
                <a:gd name="T11" fmla="*/ 32 h 50"/>
                <a:gd name="T12" fmla="*/ 30 w 30"/>
                <a:gd name="T13" fmla="*/ 21 h 50"/>
                <a:gd name="T14" fmla="*/ 21 w 30"/>
                <a:gd name="T15" fmla="*/ 14 h 50"/>
                <a:gd name="T16" fmla="*/ 8 w 30"/>
                <a:gd name="T17" fmla="*/ 10 h 50"/>
                <a:gd name="T18" fmla="*/ 4 w 30"/>
                <a:gd name="T19" fmla="*/ 7 h 50"/>
                <a:gd name="T20" fmla="*/ 0 w 30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50">
                  <a:moveTo>
                    <a:pt x="0" y="0"/>
                  </a:moveTo>
                  <a:lnTo>
                    <a:pt x="0" y="10"/>
                  </a:lnTo>
                  <a:lnTo>
                    <a:pt x="4" y="25"/>
                  </a:lnTo>
                  <a:lnTo>
                    <a:pt x="13" y="39"/>
                  </a:lnTo>
                  <a:lnTo>
                    <a:pt x="25" y="50"/>
                  </a:lnTo>
                  <a:lnTo>
                    <a:pt x="30" y="32"/>
                  </a:lnTo>
                  <a:lnTo>
                    <a:pt x="30" y="21"/>
                  </a:lnTo>
                  <a:lnTo>
                    <a:pt x="21" y="14"/>
                  </a:lnTo>
                  <a:lnTo>
                    <a:pt x="8" y="1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05" name="WordArt 6"/>
          <p:cNvSpPr>
            <a:spLocks noChangeArrowheads="1" noChangeShapeType="1" noTextEdit="1"/>
          </p:cNvSpPr>
          <p:nvPr/>
        </p:nvSpPr>
        <p:spPr bwMode="auto">
          <a:xfrm>
            <a:off x="1550425" y="138759"/>
            <a:ext cx="8271329" cy="6368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TÔN TRỌNG SỰ THẬT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5230" y="1215638"/>
            <a:ext cx="103619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0000FF"/>
                </a:solidFill>
                <a:latin typeface="+mj-lt"/>
              </a:rPr>
              <a:t>Em 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có nhận xét </a:t>
            </a:r>
            <a:r>
              <a:rPr lang="vi-VN" sz="3600" dirty="0" smtClean="0">
                <a:solidFill>
                  <a:srgbClr val="0000FF"/>
                </a:solidFill>
                <a:latin typeface="+mj-lt"/>
              </a:rPr>
              <a:t>gì về 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nội dung </a:t>
            </a:r>
            <a:r>
              <a:rPr lang="vi-VN" sz="3600" dirty="0" smtClean="0">
                <a:solidFill>
                  <a:srgbClr val="0000FF"/>
                </a:solidFill>
                <a:latin typeface="+mj-lt"/>
              </a:rPr>
              <a:t>trao đổi 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của các </a:t>
            </a:r>
            <a:r>
              <a:rPr lang="vi-VN" sz="3600" dirty="0" smtClean="0">
                <a:solidFill>
                  <a:srgbClr val="0000FF"/>
                </a:solidFill>
                <a:latin typeface="+mj-lt"/>
              </a:rPr>
              <a:t>bạn </a:t>
            </a:r>
          </a:p>
          <a:p>
            <a:r>
              <a:rPr lang="vi-VN" sz="3600" dirty="0" smtClean="0">
                <a:solidFill>
                  <a:srgbClr val="0000FF"/>
                </a:solidFill>
                <a:latin typeface="+mj-lt"/>
              </a:rPr>
              <a:t>trong 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2 hình </a:t>
            </a:r>
            <a:r>
              <a:rPr lang="vi-VN" sz="3600" dirty="0" smtClean="0">
                <a:solidFill>
                  <a:srgbClr val="0000FF"/>
                </a:solidFill>
                <a:latin typeface="+mj-lt"/>
              </a:rPr>
              <a:t>ảnh trên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? </a:t>
            </a:r>
            <a:r>
              <a:rPr lang="vi-VN" sz="2800" dirty="0"/>
              <a:t/>
            </a:r>
            <a:br>
              <a:rPr lang="vi-VN" sz="2800" dirty="0"/>
            </a:b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Content Placeholder 2"/>
          <p:cNvSpPr txBox="1">
            <a:spLocks/>
          </p:cNvSpPr>
          <p:nvPr/>
        </p:nvSpPr>
        <p:spPr>
          <a:xfrm>
            <a:off x="793165" y="922788"/>
            <a:ext cx="10515600" cy="38250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5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95875" y="2568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7564" y="2636461"/>
            <a:ext cx="9525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0070C0"/>
                </a:solidFill>
                <a:latin typeface="+mj-lt"/>
              </a:rPr>
              <a:t> Trả lời: </a:t>
            </a:r>
            <a:r>
              <a:rPr lang="vi-VN" sz="3600" i="1" dirty="0" smtClean="0">
                <a:latin typeface="+mj-lt"/>
              </a:rPr>
              <a:t>Các </a:t>
            </a:r>
            <a:r>
              <a:rPr lang="vi-VN" sz="3600" i="1" dirty="0">
                <a:latin typeface="+mj-lt"/>
              </a:rPr>
              <a:t>bạn đã biết được lợi ích của việc nói ra sự thật và biết hối lỗi khi mình nói dối.</a:t>
            </a:r>
            <a:br>
              <a:rPr lang="vi-VN" sz="3600" i="1" dirty="0">
                <a:latin typeface="+mj-lt"/>
              </a:rPr>
            </a:b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588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Group 2"/>
          <p:cNvGrpSpPr>
            <a:grpSpLocks/>
          </p:cNvGrpSpPr>
          <p:nvPr/>
        </p:nvGrpSpPr>
        <p:grpSpPr bwMode="auto">
          <a:xfrm>
            <a:off x="345018" y="276226"/>
            <a:ext cx="11542183" cy="6367463"/>
            <a:chOff x="43" y="199"/>
            <a:chExt cx="5592" cy="3906"/>
          </a:xfrm>
        </p:grpSpPr>
        <p:sp>
          <p:nvSpPr>
            <p:cNvPr id="12294" name="Line 3"/>
            <p:cNvSpPr>
              <a:spLocks noChangeShapeType="1"/>
            </p:cNvSpPr>
            <p:nvPr/>
          </p:nvSpPr>
          <p:spPr bwMode="auto">
            <a:xfrm>
              <a:off x="5056" y="260"/>
              <a:ext cx="206" cy="4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5" name="Freeform 4"/>
            <p:cNvSpPr>
              <a:spLocks/>
            </p:cNvSpPr>
            <p:nvPr/>
          </p:nvSpPr>
          <p:spPr bwMode="auto">
            <a:xfrm>
              <a:off x="5206" y="292"/>
              <a:ext cx="202" cy="18"/>
            </a:xfrm>
            <a:custGeom>
              <a:avLst/>
              <a:gdLst>
                <a:gd name="T0" fmla="*/ 0 w 202"/>
                <a:gd name="T1" fmla="*/ 0 h 18"/>
                <a:gd name="T2" fmla="*/ 8 w 202"/>
                <a:gd name="T3" fmla="*/ 4 h 18"/>
                <a:gd name="T4" fmla="*/ 34 w 202"/>
                <a:gd name="T5" fmla="*/ 7 h 18"/>
                <a:gd name="T6" fmla="*/ 64 w 202"/>
                <a:gd name="T7" fmla="*/ 7 h 18"/>
                <a:gd name="T8" fmla="*/ 103 w 202"/>
                <a:gd name="T9" fmla="*/ 11 h 18"/>
                <a:gd name="T10" fmla="*/ 137 w 202"/>
                <a:gd name="T11" fmla="*/ 15 h 18"/>
                <a:gd name="T12" fmla="*/ 172 w 202"/>
                <a:gd name="T13" fmla="*/ 18 h 18"/>
                <a:gd name="T14" fmla="*/ 193 w 202"/>
                <a:gd name="T15" fmla="*/ 18 h 18"/>
                <a:gd name="T16" fmla="*/ 202 w 202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" h="18">
                  <a:moveTo>
                    <a:pt x="0" y="0"/>
                  </a:moveTo>
                  <a:lnTo>
                    <a:pt x="8" y="4"/>
                  </a:lnTo>
                  <a:lnTo>
                    <a:pt x="34" y="7"/>
                  </a:lnTo>
                  <a:lnTo>
                    <a:pt x="64" y="7"/>
                  </a:lnTo>
                  <a:lnTo>
                    <a:pt x="103" y="11"/>
                  </a:lnTo>
                  <a:lnTo>
                    <a:pt x="137" y="15"/>
                  </a:lnTo>
                  <a:lnTo>
                    <a:pt x="172" y="18"/>
                  </a:lnTo>
                  <a:lnTo>
                    <a:pt x="193" y="18"/>
                  </a:lnTo>
                  <a:lnTo>
                    <a:pt x="202" y="1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6" name="Freeform 5"/>
            <p:cNvSpPr>
              <a:spLocks/>
            </p:cNvSpPr>
            <p:nvPr/>
          </p:nvSpPr>
          <p:spPr bwMode="auto">
            <a:xfrm>
              <a:off x="5060" y="224"/>
              <a:ext cx="150" cy="22"/>
            </a:xfrm>
            <a:custGeom>
              <a:avLst/>
              <a:gdLst>
                <a:gd name="T0" fmla="*/ 0 w 150"/>
                <a:gd name="T1" fmla="*/ 0 h 22"/>
                <a:gd name="T2" fmla="*/ 8 w 150"/>
                <a:gd name="T3" fmla="*/ 4 h 22"/>
                <a:gd name="T4" fmla="*/ 30 w 150"/>
                <a:gd name="T5" fmla="*/ 7 h 22"/>
                <a:gd name="T6" fmla="*/ 81 w 150"/>
                <a:gd name="T7" fmla="*/ 15 h 22"/>
                <a:gd name="T8" fmla="*/ 129 w 150"/>
                <a:gd name="T9" fmla="*/ 22 h 22"/>
                <a:gd name="T10" fmla="*/ 146 w 150"/>
                <a:gd name="T11" fmla="*/ 22 h 22"/>
                <a:gd name="T12" fmla="*/ 150 w 15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22">
                  <a:moveTo>
                    <a:pt x="0" y="0"/>
                  </a:moveTo>
                  <a:lnTo>
                    <a:pt x="8" y="4"/>
                  </a:lnTo>
                  <a:lnTo>
                    <a:pt x="30" y="7"/>
                  </a:lnTo>
                  <a:lnTo>
                    <a:pt x="81" y="15"/>
                  </a:lnTo>
                  <a:lnTo>
                    <a:pt x="129" y="22"/>
                  </a:lnTo>
                  <a:lnTo>
                    <a:pt x="146" y="22"/>
                  </a:lnTo>
                  <a:lnTo>
                    <a:pt x="150" y="22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7" name="Line 6"/>
            <p:cNvSpPr>
              <a:spLocks noChangeShapeType="1"/>
            </p:cNvSpPr>
            <p:nvPr/>
          </p:nvSpPr>
          <p:spPr bwMode="auto">
            <a:xfrm>
              <a:off x="5223" y="210"/>
              <a:ext cx="112" cy="72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8" name="Freeform 7"/>
            <p:cNvSpPr>
              <a:spLocks/>
            </p:cNvSpPr>
            <p:nvPr/>
          </p:nvSpPr>
          <p:spPr bwMode="auto">
            <a:xfrm>
              <a:off x="5111" y="210"/>
              <a:ext cx="524" cy="168"/>
            </a:xfrm>
            <a:custGeom>
              <a:avLst/>
              <a:gdLst>
                <a:gd name="T0" fmla="*/ 0 w 524"/>
                <a:gd name="T1" fmla="*/ 0 h 168"/>
                <a:gd name="T2" fmla="*/ 9 w 524"/>
                <a:gd name="T3" fmla="*/ 3 h 168"/>
                <a:gd name="T4" fmla="*/ 26 w 524"/>
                <a:gd name="T5" fmla="*/ 11 h 168"/>
                <a:gd name="T6" fmla="*/ 52 w 524"/>
                <a:gd name="T7" fmla="*/ 18 h 168"/>
                <a:gd name="T8" fmla="*/ 86 w 524"/>
                <a:gd name="T9" fmla="*/ 29 h 168"/>
                <a:gd name="T10" fmla="*/ 125 w 524"/>
                <a:gd name="T11" fmla="*/ 43 h 168"/>
                <a:gd name="T12" fmla="*/ 168 w 524"/>
                <a:gd name="T13" fmla="*/ 57 h 168"/>
                <a:gd name="T14" fmla="*/ 267 w 524"/>
                <a:gd name="T15" fmla="*/ 86 h 168"/>
                <a:gd name="T16" fmla="*/ 361 w 524"/>
                <a:gd name="T17" fmla="*/ 118 h 168"/>
                <a:gd name="T18" fmla="*/ 404 w 524"/>
                <a:gd name="T19" fmla="*/ 132 h 168"/>
                <a:gd name="T20" fmla="*/ 443 w 524"/>
                <a:gd name="T21" fmla="*/ 143 h 168"/>
                <a:gd name="T22" fmla="*/ 477 w 524"/>
                <a:gd name="T23" fmla="*/ 154 h 168"/>
                <a:gd name="T24" fmla="*/ 503 w 524"/>
                <a:gd name="T25" fmla="*/ 161 h 168"/>
                <a:gd name="T26" fmla="*/ 520 w 524"/>
                <a:gd name="T27" fmla="*/ 168 h 168"/>
                <a:gd name="T28" fmla="*/ 524 w 524"/>
                <a:gd name="T29" fmla="*/ 168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4" h="168">
                  <a:moveTo>
                    <a:pt x="0" y="0"/>
                  </a:moveTo>
                  <a:lnTo>
                    <a:pt x="9" y="3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86" y="29"/>
                  </a:lnTo>
                  <a:lnTo>
                    <a:pt x="125" y="43"/>
                  </a:lnTo>
                  <a:lnTo>
                    <a:pt x="168" y="57"/>
                  </a:lnTo>
                  <a:lnTo>
                    <a:pt x="267" y="86"/>
                  </a:lnTo>
                  <a:lnTo>
                    <a:pt x="361" y="118"/>
                  </a:lnTo>
                  <a:lnTo>
                    <a:pt x="404" y="132"/>
                  </a:lnTo>
                  <a:lnTo>
                    <a:pt x="443" y="143"/>
                  </a:lnTo>
                  <a:lnTo>
                    <a:pt x="477" y="154"/>
                  </a:lnTo>
                  <a:lnTo>
                    <a:pt x="503" y="161"/>
                  </a:lnTo>
                  <a:lnTo>
                    <a:pt x="520" y="168"/>
                  </a:lnTo>
                  <a:lnTo>
                    <a:pt x="524" y="16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299" name="Freeform 8"/>
            <p:cNvSpPr>
              <a:spLocks/>
            </p:cNvSpPr>
            <p:nvPr/>
          </p:nvSpPr>
          <p:spPr bwMode="auto">
            <a:xfrm>
              <a:off x="5210" y="199"/>
              <a:ext cx="26" cy="22"/>
            </a:xfrm>
            <a:custGeom>
              <a:avLst/>
              <a:gdLst>
                <a:gd name="T0" fmla="*/ 17 w 26"/>
                <a:gd name="T1" fmla="*/ 22 h 22"/>
                <a:gd name="T2" fmla="*/ 4 w 26"/>
                <a:gd name="T3" fmla="*/ 22 h 22"/>
                <a:gd name="T4" fmla="*/ 0 w 26"/>
                <a:gd name="T5" fmla="*/ 18 h 22"/>
                <a:gd name="T6" fmla="*/ 0 w 26"/>
                <a:gd name="T7" fmla="*/ 7 h 22"/>
                <a:gd name="T8" fmla="*/ 9 w 26"/>
                <a:gd name="T9" fmla="*/ 4 h 22"/>
                <a:gd name="T10" fmla="*/ 22 w 26"/>
                <a:gd name="T11" fmla="*/ 0 h 22"/>
                <a:gd name="T12" fmla="*/ 26 w 26"/>
                <a:gd name="T13" fmla="*/ 7 h 22"/>
                <a:gd name="T14" fmla="*/ 26 w 26"/>
                <a:gd name="T15" fmla="*/ 18 h 22"/>
                <a:gd name="T16" fmla="*/ 17 w 26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2">
                  <a:moveTo>
                    <a:pt x="17" y="22"/>
                  </a:moveTo>
                  <a:lnTo>
                    <a:pt x="4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4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0" name="Freeform 9"/>
            <p:cNvSpPr>
              <a:spLocks/>
            </p:cNvSpPr>
            <p:nvPr/>
          </p:nvSpPr>
          <p:spPr bwMode="auto">
            <a:xfrm>
              <a:off x="5099" y="199"/>
              <a:ext cx="25" cy="22"/>
            </a:xfrm>
            <a:custGeom>
              <a:avLst/>
              <a:gdLst>
                <a:gd name="T0" fmla="*/ 17 w 25"/>
                <a:gd name="T1" fmla="*/ 22 h 22"/>
                <a:gd name="T2" fmla="*/ 4 w 25"/>
                <a:gd name="T3" fmla="*/ 22 h 22"/>
                <a:gd name="T4" fmla="*/ 0 w 25"/>
                <a:gd name="T5" fmla="*/ 14 h 22"/>
                <a:gd name="T6" fmla="*/ 0 w 25"/>
                <a:gd name="T7" fmla="*/ 7 h 22"/>
                <a:gd name="T8" fmla="*/ 8 w 25"/>
                <a:gd name="T9" fmla="*/ 0 h 22"/>
                <a:gd name="T10" fmla="*/ 21 w 25"/>
                <a:gd name="T11" fmla="*/ 0 h 22"/>
                <a:gd name="T12" fmla="*/ 25 w 25"/>
                <a:gd name="T13" fmla="*/ 7 h 22"/>
                <a:gd name="T14" fmla="*/ 25 w 25"/>
                <a:gd name="T15" fmla="*/ 14 h 22"/>
                <a:gd name="T16" fmla="*/ 17 w 25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2">
                  <a:moveTo>
                    <a:pt x="17" y="22"/>
                  </a:moveTo>
                  <a:lnTo>
                    <a:pt x="4" y="22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1" name="Freeform 10"/>
            <p:cNvSpPr>
              <a:spLocks/>
            </p:cNvSpPr>
            <p:nvPr/>
          </p:nvSpPr>
          <p:spPr bwMode="auto">
            <a:xfrm>
              <a:off x="5047" y="206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9 w 30"/>
                <a:gd name="T3" fmla="*/ 22 h 22"/>
                <a:gd name="T4" fmla="*/ 0 w 30"/>
                <a:gd name="T5" fmla="*/ 15 h 22"/>
                <a:gd name="T6" fmla="*/ 4 w 30"/>
                <a:gd name="T7" fmla="*/ 7 h 22"/>
                <a:gd name="T8" fmla="*/ 13 w 30"/>
                <a:gd name="T9" fmla="*/ 0 h 22"/>
                <a:gd name="T10" fmla="*/ 26 w 30"/>
                <a:gd name="T11" fmla="*/ 0 h 22"/>
                <a:gd name="T12" fmla="*/ 30 w 30"/>
                <a:gd name="T13" fmla="*/ 7 h 22"/>
                <a:gd name="T14" fmla="*/ 30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2">
                  <a:moveTo>
                    <a:pt x="17" y="22"/>
                  </a:moveTo>
                  <a:lnTo>
                    <a:pt x="9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0" y="7"/>
                  </a:lnTo>
                  <a:lnTo>
                    <a:pt x="30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2" name="Freeform 11"/>
            <p:cNvSpPr>
              <a:spLocks/>
            </p:cNvSpPr>
            <p:nvPr/>
          </p:nvSpPr>
          <p:spPr bwMode="auto">
            <a:xfrm>
              <a:off x="5043" y="249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8 w 30"/>
                <a:gd name="T3" fmla="*/ 22 h 22"/>
                <a:gd name="T4" fmla="*/ 0 w 30"/>
                <a:gd name="T5" fmla="*/ 18 h 22"/>
                <a:gd name="T6" fmla="*/ 4 w 30"/>
                <a:gd name="T7" fmla="*/ 7 h 22"/>
                <a:gd name="T8" fmla="*/ 13 w 30"/>
                <a:gd name="T9" fmla="*/ 0 h 22"/>
                <a:gd name="T10" fmla="*/ 21 w 30"/>
                <a:gd name="T11" fmla="*/ 0 h 22"/>
                <a:gd name="T12" fmla="*/ 30 w 30"/>
                <a:gd name="T13" fmla="*/ 7 h 22"/>
                <a:gd name="T14" fmla="*/ 25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2">
                  <a:moveTo>
                    <a:pt x="17" y="22"/>
                  </a:moveTo>
                  <a:lnTo>
                    <a:pt x="8" y="22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0" y="7"/>
                  </a:lnTo>
                  <a:lnTo>
                    <a:pt x="25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3" name="Freeform 12"/>
            <p:cNvSpPr>
              <a:spLocks/>
            </p:cNvSpPr>
            <p:nvPr/>
          </p:nvSpPr>
          <p:spPr bwMode="auto">
            <a:xfrm>
              <a:off x="5184" y="282"/>
              <a:ext cx="30" cy="25"/>
            </a:xfrm>
            <a:custGeom>
              <a:avLst/>
              <a:gdLst>
                <a:gd name="T0" fmla="*/ 18 w 30"/>
                <a:gd name="T1" fmla="*/ 21 h 25"/>
                <a:gd name="T2" fmla="*/ 5 w 30"/>
                <a:gd name="T3" fmla="*/ 25 h 25"/>
                <a:gd name="T4" fmla="*/ 0 w 30"/>
                <a:gd name="T5" fmla="*/ 17 h 25"/>
                <a:gd name="T6" fmla="*/ 0 w 30"/>
                <a:gd name="T7" fmla="*/ 7 h 25"/>
                <a:gd name="T8" fmla="*/ 9 w 30"/>
                <a:gd name="T9" fmla="*/ 0 h 25"/>
                <a:gd name="T10" fmla="*/ 22 w 30"/>
                <a:gd name="T11" fmla="*/ 0 h 25"/>
                <a:gd name="T12" fmla="*/ 30 w 30"/>
                <a:gd name="T13" fmla="*/ 7 h 25"/>
                <a:gd name="T14" fmla="*/ 26 w 30"/>
                <a:gd name="T15" fmla="*/ 14 h 25"/>
                <a:gd name="T16" fmla="*/ 18 w 30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5">
                  <a:moveTo>
                    <a:pt x="18" y="21"/>
                  </a:moveTo>
                  <a:lnTo>
                    <a:pt x="5" y="25"/>
                  </a:lnTo>
                  <a:lnTo>
                    <a:pt x="0" y="17"/>
                  </a:lnTo>
                  <a:lnTo>
                    <a:pt x="0" y="7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0" y="7"/>
                  </a:lnTo>
                  <a:lnTo>
                    <a:pt x="26" y="14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4" name="Line 13"/>
            <p:cNvSpPr>
              <a:spLocks noChangeShapeType="1"/>
            </p:cNvSpPr>
            <p:nvPr/>
          </p:nvSpPr>
          <p:spPr bwMode="auto">
            <a:xfrm flipV="1">
              <a:off x="3677" y="3955"/>
              <a:ext cx="154" cy="111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5" name="Freeform 14"/>
            <p:cNvSpPr>
              <a:spLocks/>
            </p:cNvSpPr>
            <p:nvPr/>
          </p:nvSpPr>
          <p:spPr bwMode="auto">
            <a:xfrm>
              <a:off x="3819" y="3912"/>
              <a:ext cx="163" cy="96"/>
            </a:xfrm>
            <a:custGeom>
              <a:avLst/>
              <a:gdLst>
                <a:gd name="T0" fmla="*/ 0 w 163"/>
                <a:gd name="T1" fmla="*/ 96 h 96"/>
                <a:gd name="T2" fmla="*/ 8 w 163"/>
                <a:gd name="T3" fmla="*/ 93 h 96"/>
                <a:gd name="T4" fmla="*/ 25 w 163"/>
                <a:gd name="T5" fmla="*/ 82 h 96"/>
                <a:gd name="T6" fmla="*/ 85 w 163"/>
                <a:gd name="T7" fmla="*/ 50 h 96"/>
                <a:gd name="T8" fmla="*/ 137 w 163"/>
                <a:gd name="T9" fmla="*/ 14 h 96"/>
                <a:gd name="T10" fmla="*/ 158 w 163"/>
                <a:gd name="T11" fmla="*/ 3 h 96"/>
                <a:gd name="T12" fmla="*/ 163 w 16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96">
                  <a:moveTo>
                    <a:pt x="0" y="96"/>
                  </a:moveTo>
                  <a:lnTo>
                    <a:pt x="8" y="93"/>
                  </a:lnTo>
                  <a:lnTo>
                    <a:pt x="25" y="82"/>
                  </a:lnTo>
                  <a:lnTo>
                    <a:pt x="85" y="50"/>
                  </a:lnTo>
                  <a:lnTo>
                    <a:pt x="137" y="14"/>
                  </a:lnTo>
                  <a:lnTo>
                    <a:pt x="158" y="3"/>
                  </a:lnTo>
                  <a:lnTo>
                    <a:pt x="163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6" name="Freeform 15"/>
            <p:cNvSpPr>
              <a:spLocks/>
            </p:cNvSpPr>
            <p:nvPr/>
          </p:nvSpPr>
          <p:spPr bwMode="auto">
            <a:xfrm>
              <a:off x="3651" y="3973"/>
              <a:ext cx="137" cy="64"/>
            </a:xfrm>
            <a:custGeom>
              <a:avLst/>
              <a:gdLst>
                <a:gd name="T0" fmla="*/ 0 w 137"/>
                <a:gd name="T1" fmla="*/ 64 h 64"/>
                <a:gd name="T2" fmla="*/ 9 w 137"/>
                <a:gd name="T3" fmla="*/ 60 h 64"/>
                <a:gd name="T4" fmla="*/ 26 w 137"/>
                <a:gd name="T5" fmla="*/ 50 h 64"/>
                <a:gd name="T6" fmla="*/ 73 w 137"/>
                <a:gd name="T7" fmla="*/ 28 h 64"/>
                <a:gd name="T8" fmla="*/ 116 w 137"/>
                <a:gd name="T9" fmla="*/ 7 h 64"/>
                <a:gd name="T10" fmla="*/ 129 w 137"/>
                <a:gd name="T11" fmla="*/ 0 h 64"/>
                <a:gd name="T12" fmla="*/ 137 w 13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64">
                  <a:moveTo>
                    <a:pt x="0" y="64"/>
                  </a:moveTo>
                  <a:lnTo>
                    <a:pt x="9" y="60"/>
                  </a:lnTo>
                  <a:lnTo>
                    <a:pt x="26" y="50"/>
                  </a:lnTo>
                  <a:lnTo>
                    <a:pt x="73" y="28"/>
                  </a:lnTo>
                  <a:lnTo>
                    <a:pt x="116" y="7"/>
                  </a:lnTo>
                  <a:lnTo>
                    <a:pt x="129" y="0"/>
                  </a:lnTo>
                  <a:lnTo>
                    <a:pt x="137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7" name="Line 16"/>
            <p:cNvSpPr>
              <a:spLocks noChangeShapeType="1"/>
            </p:cNvSpPr>
            <p:nvPr/>
          </p:nvSpPr>
          <p:spPr bwMode="auto">
            <a:xfrm flipV="1">
              <a:off x="3763" y="3930"/>
              <a:ext cx="141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8" name="Freeform 17"/>
            <p:cNvSpPr>
              <a:spLocks/>
            </p:cNvSpPr>
            <p:nvPr/>
          </p:nvSpPr>
          <p:spPr bwMode="auto">
            <a:xfrm>
              <a:off x="3677" y="3808"/>
              <a:ext cx="1018" cy="190"/>
            </a:xfrm>
            <a:custGeom>
              <a:avLst/>
              <a:gdLst>
                <a:gd name="T0" fmla="*/ 0 w 1018"/>
                <a:gd name="T1" fmla="*/ 190 h 190"/>
                <a:gd name="T2" fmla="*/ 8 w 1018"/>
                <a:gd name="T3" fmla="*/ 186 h 190"/>
                <a:gd name="T4" fmla="*/ 30 w 1018"/>
                <a:gd name="T5" fmla="*/ 183 h 190"/>
                <a:gd name="T6" fmla="*/ 56 w 1018"/>
                <a:gd name="T7" fmla="*/ 175 h 190"/>
                <a:gd name="T8" fmla="*/ 90 w 1018"/>
                <a:gd name="T9" fmla="*/ 165 h 190"/>
                <a:gd name="T10" fmla="*/ 176 w 1018"/>
                <a:gd name="T11" fmla="*/ 140 h 190"/>
                <a:gd name="T12" fmla="*/ 270 w 1018"/>
                <a:gd name="T13" fmla="*/ 111 h 190"/>
                <a:gd name="T14" fmla="*/ 369 w 1018"/>
                <a:gd name="T15" fmla="*/ 82 h 190"/>
                <a:gd name="T16" fmla="*/ 412 w 1018"/>
                <a:gd name="T17" fmla="*/ 72 h 190"/>
                <a:gd name="T18" fmla="*/ 451 w 1018"/>
                <a:gd name="T19" fmla="*/ 61 h 190"/>
                <a:gd name="T20" fmla="*/ 485 w 1018"/>
                <a:gd name="T21" fmla="*/ 46 h 190"/>
                <a:gd name="T22" fmla="*/ 511 w 1018"/>
                <a:gd name="T23" fmla="*/ 39 h 190"/>
                <a:gd name="T24" fmla="*/ 524 w 1018"/>
                <a:gd name="T25" fmla="*/ 36 h 190"/>
                <a:gd name="T26" fmla="*/ 532 w 1018"/>
                <a:gd name="T27" fmla="*/ 32 h 190"/>
                <a:gd name="T28" fmla="*/ 601 w 1018"/>
                <a:gd name="T29" fmla="*/ 21 h 190"/>
                <a:gd name="T30" fmla="*/ 661 w 1018"/>
                <a:gd name="T31" fmla="*/ 14 h 190"/>
                <a:gd name="T32" fmla="*/ 717 w 1018"/>
                <a:gd name="T33" fmla="*/ 7 h 190"/>
                <a:gd name="T34" fmla="*/ 769 w 1018"/>
                <a:gd name="T35" fmla="*/ 4 h 190"/>
                <a:gd name="T36" fmla="*/ 812 w 1018"/>
                <a:gd name="T37" fmla="*/ 4 h 190"/>
                <a:gd name="T38" fmla="*/ 850 w 1018"/>
                <a:gd name="T39" fmla="*/ 0 h 190"/>
                <a:gd name="T40" fmla="*/ 885 w 1018"/>
                <a:gd name="T41" fmla="*/ 0 h 190"/>
                <a:gd name="T42" fmla="*/ 915 w 1018"/>
                <a:gd name="T43" fmla="*/ 4 h 190"/>
                <a:gd name="T44" fmla="*/ 962 w 1018"/>
                <a:gd name="T45" fmla="*/ 7 h 190"/>
                <a:gd name="T46" fmla="*/ 992 w 1018"/>
                <a:gd name="T47" fmla="*/ 14 h 190"/>
                <a:gd name="T48" fmla="*/ 1009 w 1018"/>
                <a:gd name="T49" fmla="*/ 21 h 190"/>
                <a:gd name="T50" fmla="*/ 1018 w 1018"/>
                <a:gd name="T51" fmla="*/ 25 h 1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18" h="190">
                  <a:moveTo>
                    <a:pt x="0" y="190"/>
                  </a:moveTo>
                  <a:lnTo>
                    <a:pt x="8" y="186"/>
                  </a:lnTo>
                  <a:lnTo>
                    <a:pt x="30" y="183"/>
                  </a:lnTo>
                  <a:lnTo>
                    <a:pt x="56" y="175"/>
                  </a:lnTo>
                  <a:lnTo>
                    <a:pt x="90" y="165"/>
                  </a:lnTo>
                  <a:lnTo>
                    <a:pt x="176" y="140"/>
                  </a:lnTo>
                  <a:lnTo>
                    <a:pt x="270" y="111"/>
                  </a:lnTo>
                  <a:lnTo>
                    <a:pt x="369" y="82"/>
                  </a:lnTo>
                  <a:lnTo>
                    <a:pt x="412" y="72"/>
                  </a:lnTo>
                  <a:lnTo>
                    <a:pt x="451" y="61"/>
                  </a:lnTo>
                  <a:lnTo>
                    <a:pt x="485" y="46"/>
                  </a:lnTo>
                  <a:lnTo>
                    <a:pt x="511" y="39"/>
                  </a:lnTo>
                  <a:lnTo>
                    <a:pt x="524" y="36"/>
                  </a:lnTo>
                  <a:lnTo>
                    <a:pt x="532" y="32"/>
                  </a:lnTo>
                  <a:lnTo>
                    <a:pt x="601" y="21"/>
                  </a:lnTo>
                  <a:lnTo>
                    <a:pt x="661" y="14"/>
                  </a:lnTo>
                  <a:lnTo>
                    <a:pt x="717" y="7"/>
                  </a:lnTo>
                  <a:lnTo>
                    <a:pt x="769" y="4"/>
                  </a:lnTo>
                  <a:lnTo>
                    <a:pt x="812" y="4"/>
                  </a:lnTo>
                  <a:lnTo>
                    <a:pt x="850" y="0"/>
                  </a:lnTo>
                  <a:lnTo>
                    <a:pt x="885" y="0"/>
                  </a:lnTo>
                  <a:lnTo>
                    <a:pt x="915" y="4"/>
                  </a:lnTo>
                  <a:lnTo>
                    <a:pt x="962" y="7"/>
                  </a:lnTo>
                  <a:lnTo>
                    <a:pt x="992" y="14"/>
                  </a:lnTo>
                  <a:lnTo>
                    <a:pt x="1009" y="21"/>
                  </a:lnTo>
                  <a:lnTo>
                    <a:pt x="1018" y="2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9" name="Freeform 18"/>
            <p:cNvSpPr>
              <a:spLocks/>
            </p:cNvSpPr>
            <p:nvPr/>
          </p:nvSpPr>
          <p:spPr bwMode="auto">
            <a:xfrm>
              <a:off x="3754" y="3926"/>
              <a:ext cx="22" cy="25"/>
            </a:xfrm>
            <a:custGeom>
              <a:avLst/>
              <a:gdLst>
                <a:gd name="T0" fmla="*/ 22 w 22"/>
                <a:gd name="T1" fmla="*/ 18 h 25"/>
                <a:gd name="T2" fmla="*/ 13 w 22"/>
                <a:gd name="T3" fmla="*/ 25 h 25"/>
                <a:gd name="T4" fmla="*/ 4 w 22"/>
                <a:gd name="T5" fmla="*/ 25 h 25"/>
                <a:gd name="T6" fmla="*/ 0 w 22"/>
                <a:gd name="T7" fmla="*/ 14 h 25"/>
                <a:gd name="T8" fmla="*/ 0 w 22"/>
                <a:gd name="T9" fmla="*/ 7 h 25"/>
                <a:gd name="T10" fmla="*/ 9 w 22"/>
                <a:gd name="T11" fmla="*/ 0 h 25"/>
                <a:gd name="T12" fmla="*/ 17 w 22"/>
                <a:gd name="T13" fmla="*/ 0 h 25"/>
                <a:gd name="T14" fmla="*/ 22 w 22"/>
                <a:gd name="T15" fmla="*/ 7 h 25"/>
                <a:gd name="T16" fmla="*/ 22 w 22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7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0" name="Freeform 19"/>
            <p:cNvSpPr>
              <a:spLocks/>
            </p:cNvSpPr>
            <p:nvPr/>
          </p:nvSpPr>
          <p:spPr bwMode="auto">
            <a:xfrm>
              <a:off x="3668" y="3983"/>
              <a:ext cx="26" cy="25"/>
            </a:xfrm>
            <a:custGeom>
              <a:avLst/>
              <a:gdLst>
                <a:gd name="T0" fmla="*/ 22 w 26"/>
                <a:gd name="T1" fmla="*/ 18 h 25"/>
                <a:gd name="T2" fmla="*/ 13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0 w 26"/>
                <a:gd name="T9" fmla="*/ 8 h 25"/>
                <a:gd name="T10" fmla="*/ 9 w 26"/>
                <a:gd name="T11" fmla="*/ 0 h 25"/>
                <a:gd name="T12" fmla="*/ 17 w 26"/>
                <a:gd name="T13" fmla="*/ 4 h 25"/>
                <a:gd name="T14" fmla="*/ 26 w 26"/>
                <a:gd name="T15" fmla="*/ 11 h 25"/>
                <a:gd name="T16" fmla="*/ 22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8"/>
                  </a:lnTo>
                  <a:lnTo>
                    <a:pt x="9" y="0"/>
                  </a:lnTo>
                  <a:lnTo>
                    <a:pt x="17" y="4"/>
                  </a:lnTo>
                  <a:lnTo>
                    <a:pt x="26" y="1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1" name="Freeform 20"/>
            <p:cNvSpPr>
              <a:spLocks/>
            </p:cNvSpPr>
            <p:nvPr/>
          </p:nvSpPr>
          <p:spPr bwMode="auto">
            <a:xfrm>
              <a:off x="3634" y="4016"/>
              <a:ext cx="26" cy="25"/>
            </a:xfrm>
            <a:custGeom>
              <a:avLst/>
              <a:gdLst>
                <a:gd name="T0" fmla="*/ 26 w 26"/>
                <a:gd name="T1" fmla="*/ 17 h 25"/>
                <a:gd name="T2" fmla="*/ 17 w 26"/>
                <a:gd name="T3" fmla="*/ 25 h 25"/>
                <a:gd name="T4" fmla="*/ 8 w 26"/>
                <a:gd name="T5" fmla="*/ 25 h 25"/>
                <a:gd name="T6" fmla="*/ 0 w 26"/>
                <a:gd name="T7" fmla="*/ 17 h 25"/>
                <a:gd name="T8" fmla="*/ 4 w 26"/>
                <a:gd name="T9" fmla="*/ 7 h 25"/>
                <a:gd name="T10" fmla="*/ 13 w 26"/>
                <a:gd name="T11" fmla="*/ 0 h 25"/>
                <a:gd name="T12" fmla="*/ 21 w 26"/>
                <a:gd name="T13" fmla="*/ 0 h 25"/>
                <a:gd name="T14" fmla="*/ 26 w 26"/>
                <a:gd name="T15" fmla="*/ 7 h 25"/>
                <a:gd name="T16" fmla="*/ 26 w 26"/>
                <a:gd name="T17" fmla="*/ 1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7"/>
                  </a:moveTo>
                  <a:lnTo>
                    <a:pt x="17" y="25"/>
                  </a:lnTo>
                  <a:lnTo>
                    <a:pt x="8" y="25"/>
                  </a:lnTo>
                  <a:lnTo>
                    <a:pt x="0" y="17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6" y="7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2" name="Freeform 21"/>
            <p:cNvSpPr>
              <a:spLocks/>
            </p:cNvSpPr>
            <p:nvPr/>
          </p:nvSpPr>
          <p:spPr bwMode="auto">
            <a:xfrm>
              <a:off x="3664" y="405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4 w 26"/>
                <a:gd name="T9" fmla="*/ 8 h 25"/>
                <a:gd name="T10" fmla="*/ 13 w 26"/>
                <a:gd name="T11" fmla="*/ 0 h 25"/>
                <a:gd name="T12" fmla="*/ 21 w 26"/>
                <a:gd name="T13" fmla="*/ 4 h 25"/>
                <a:gd name="T14" fmla="*/ 26 w 26"/>
                <a:gd name="T15" fmla="*/ 11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3" y="0"/>
                  </a:lnTo>
                  <a:lnTo>
                    <a:pt x="21" y="4"/>
                  </a:lnTo>
                  <a:lnTo>
                    <a:pt x="26" y="11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3" name="Freeform 22"/>
            <p:cNvSpPr>
              <a:spLocks/>
            </p:cNvSpPr>
            <p:nvPr/>
          </p:nvSpPr>
          <p:spPr bwMode="auto">
            <a:xfrm>
              <a:off x="3797" y="400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2 h 25"/>
                <a:gd name="T6" fmla="*/ 0 w 26"/>
                <a:gd name="T7" fmla="*/ 15 h 25"/>
                <a:gd name="T8" fmla="*/ 4 w 26"/>
                <a:gd name="T9" fmla="*/ 4 h 25"/>
                <a:gd name="T10" fmla="*/ 13 w 26"/>
                <a:gd name="T11" fmla="*/ 0 h 25"/>
                <a:gd name="T12" fmla="*/ 22 w 26"/>
                <a:gd name="T13" fmla="*/ 0 h 25"/>
                <a:gd name="T14" fmla="*/ 26 w 26"/>
                <a:gd name="T15" fmla="*/ 7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4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4" name="Freeform 23"/>
            <p:cNvSpPr>
              <a:spLocks/>
            </p:cNvSpPr>
            <p:nvPr/>
          </p:nvSpPr>
          <p:spPr bwMode="auto">
            <a:xfrm>
              <a:off x="855" y="3761"/>
              <a:ext cx="726" cy="344"/>
            </a:xfrm>
            <a:custGeom>
              <a:avLst/>
              <a:gdLst>
                <a:gd name="T0" fmla="*/ 288 w 726"/>
                <a:gd name="T1" fmla="*/ 54 h 344"/>
                <a:gd name="T2" fmla="*/ 326 w 726"/>
                <a:gd name="T3" fmla="*/ 58 h 344"/>
                <a:gd name="T4" fmla="*/ 352 w 726"/>
                <a:gd name="T5" fmla="*/ 58 h 344"/>
                <a:gd name="T6" fmla="*/ 369 w 726"/>
                <a:gd name="T7" fmla="*/ 58 h 344"/>
                <a:gd name="T8" fmla="*/ 395 w 726"/>
                <a:gd name="T9" fmla="*/ 54 h 344"/>
                <a:gd name="T10" fmla="*/ 434 w 726"/>
                <a:gd name="T11" fmla="*/ 51 h 344"/>
                <a:gd name="T12" fmla="*/ 477 w 726"/>
                <a:gd name="T13" fmla="*/ 47 h 344"/>
                <a:gd name="T14" fmla="*/ 515 w 726"/>
                <a:gd name="T15" fmla="*/ 40 h 344"/>
                <a:gd name="T16" fmla="*/ 558 w 726"/>
                <a:gd name="T17" fmla="*/ 43 h 344"/>
                <a:gd name="T18" fmla="*/ 644 w 726"/>
                <a:gd name="T19" fmla="*/ 51 h 344"/>
                <a:gd name="T20" fmla="*/ 726 w 726"/>
                <a:gd name="T21" fmla="*/ 72 h 344"/>
                <a:gd name="T22" fmla="*/ 726 w 726"/>
                <a:gd name="T23" fmla="*/ 61 h 344"/>
                <a:gd name="T24" fmla="*/ 726 w 726"/>
                <a:gd name="T25" fmla="*/ 54 h 344"/>
                <a:gd name="T26" fmla="*/ 670 w 726"/>
                <a:gd name="T27" fmla="*/ 43 h 344"/>
                <a:gd name="T28" fmla="*/ 558 w 726"/>
                <a:gd name="T29" fmla="*/ 33 h 344"/>
                <a:gd name="T30" fmla="*/ 541 w 726"/>
                <a:gd name="T31" fmla="*/ 29 h 344"/>
                <a:gd name="T32" fmla="*/ 524 w 726"/>
                <a:gd name="T33" fmla="*/ 29 h 344"/>
                <a:gd name="T34" fmla="*/ 502 w 726"/>
                <a:gd name="T35" fmla="*/ 29 h 344"/>
                <a:gd name="T36" fmla="*/ 485 w 726"/>
                <a:gd name="T37" fmla="*/ 33 h 344"/>
                <a:gd name="T38" fmla="*/ 425 w 726"/>
                <a:gd name="T39" fmla="*/ 36 h 344"/>
                <a:gd name="T40" fmla="*/ 365 w 726"/>
                <a:gd name="T41" fmla="*/ 33 h 344"/>
                <a:gd name="T42" fmla="*/ 77 w 726"/>
                <a:gd name="T43" fmla="*/ 0 h 344"/>
                <a:gd name="T44" fmla="*/ 47 w 726"/>
                <a:gd name="T45" fmla="*/ 4 h 344"/>
                <a:gd name="T46" fmla="*/ 21 w 726"/>
                <a:gd name="T47" fmla="*/ 15 h 344"/>
                <a:gd name="T48" fmla="*/ 4 w 726"/>
                <a:gd name="T49" fmla="*/ 36 h 344"/>
                <a:gd name="T50" fmla="*/ 0 w 726"/>
                <a:gd name="T51" fmla="*/ 65 h 344"/>
                <a:gd name="T52" fmla="*/ 8 w 726"/>
                <a:gd name="T53" fmla="*/ 111 h 344"/>
                <a:gd name="T54" fmla="*/ 30 w 726"/>
                <a:gd name="T55" fmla="*/ 176 h 344"/>
                <a:gd name="T56" fmla="*/ 47 w 726"/>
                <a:gd name="T57" fmla="*/ 215 h 344"/>
                <a:gd name="T58" fmla="*/ 77 w 726"/>
                <a:gd name="T59" fmla="*/ 244 h 344"/>
                <a:gd name="T60" fmla="*/ 111 w 726"/>
                <a:gd name="T61" fmla="*/ 272 h 344"/>
                <a:gd name="T62" fmla="*/ 159 w 726"/>
                <a:gd name="T63" fmla="*/ 294 h 344"/>
                <a:gd name="T64" fmla="*/ 202 w 726"/>
                <a:gd name="T65" fmla="*/ 315 h 344"/>
                <a:gd name="T66" fmla="*/ 245 w 726"/>
                <a:gd name="T67" fmla="*/ 344 h 344"/>
                <a:gd name="T68" fmla="*/ 236 w 726"/>
                <a:gd name="T69" fmla="*/ 319 h 344"/>
                <a:gd name="T70" fmla="*/ 227 w 726"/>
                <a:gd name="T71" fmla="*/ 298 h 344"/>
                <a:gd name="T72" fmla="*/ 219 w 726"/>
                <a:gd name="T73" fmla="*/ 287 h 344"/>
                <a:gd name="T74" fmla="*/ 206 w 726"/>
                <a:gd name="T75" fmla="*/ 276 h 344"/>
                <a:gd name="T76" fmla="*/ 167 w 726"/>
                <a:gd name="T77" fmla="*/ 251 h 344"/>
                <a:gd name="T78" fmla="*/ 146 w 726"/>
                <a:gd name="T79" fmla="*/ 233 h 344"/>
                <a:gd name="T80" fmla="*/ 116 w 726"/>
                <a:gd name="T81" fmla="*/ 208 h 344"/>
                <a:gd name="T82" fmla="*/ 86 w 726"/>
                <a:gd name="T83" fmla="*/ 176 h 344"/>
                <a:gd name="T84" fmla="*/ 77 w 726"/>
                <a:gd name="T85" fmla="*/ 158 h 344"/>
                <a:gd name="T86" fmla="*/ 68 w 726"/>
                <a:gd name="T87" fmla="*/ 140 h 344"/>
                <a:gd name="T88" fmla="*/ 64 w 726"/>
                <a:gd name="T89" fmla="*/ 119 h 344"/>
                <a:gd name="T90" fmla="*/ 60 w 726"/>
                <a:gd name="T91" fmla="*/ 90 h 344"/>
                <a:gd name="T92" fmla="*/ 68 w 726"/>
                <a:gd name="T93" fmla="*/ 61 h 344"/>
                <a:gd name="T94" fmla="*/ 81 w 726"/>
                <a:gd name="T95" fmla="*/ 54 h 344"/>
                <a:gd name="T96" fmla="*/ 94 w 726"/>
                <a:gd name="T97" fmla="*/ 47 h 344"/>
                <a:gd name="T98" fmla="*/ 150 w 726"/>
                <a:gd name="T99" fmla="*/ 43 h 344"/>
                <a:gd name="T100" fmla="*/ 210 w 726"/>
                <a:gd name="T101" fmla="*/ 47 h 344"/>
                <a:gd name="T102" fmla="*/ 288 w 726"/>
                <a:gd name="T103" fmla="*/ 5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26" h="344">
                  <a:moveTo>
                    <a:pt x="288" y="54"/>
                  </a:moveTo>
                  <a:lnTo>
                    <a:pt x="326" y="58"/>
                  </a:lnTo>
                  <a:lnTo>
                    <a:pt x="352" y="58"/>
                  </a:lnTo>
                  <a:lnTo>
                    <a:pt x="369" y="58"/>
                  </a:lnTo>
                  <a:lnTo>
                    <a:pt x="395" y="54"/>
                  </a:lnTo>
                  <a:lnTo>
                    <a:pt x="434" y="51"/>
                  </a:lnTo>
                  <a:lnTo>
                    <a:pt x="477" y="47"/>
                  </a:lnTo>
                  <a:lnTo>
                    <a:pt x="515" y="40"/>
                  </a:lnTo>
                  <a:lnTo>
                    <a:pt x="558" y="43"/>
                  </a:lnTo>
                  <a:lnTo>
                    <a:pt x="644" y="51"/>
                  </a:lnTo>
                  <a:lnTo>
                    <a:pt x="726" y="72"/>
                  </a:lnTo>
                  <a:lnTo>
                    <a:pt x="726" y="61"/>
                  </a:lnTo>
                  <a:lnTo>
                    <a:pt x="726" y="54"/>
                  </a:lnTo>
                  <a:lnTo>
                    <a:pt x="670" y="43"/>
                  </a:lnTo>
                  <a:lnTo>
                    <a:pt x="558" y="33"/>
                  </a:lnTo>
                  <a:lnTo>
                    <a:pt x="541" y="29"/>
                  </a:lnTo>
                  <a:lnTo>
                    <a:pt x="524" y="29"/>
                  </a:lnTo>
                  <a:lnTo>
                    <a:pt x="502" y="29"/>
                  </a:lnTo>
                  <a:lnTo>
                    <a:pt x="485" y="33"/>
                  </a:lnTo>
                  <a:lnTo>
                    <a:pt x="425" y="36"/>
                  </a:lnTo>
                  <a:lnTo>
                    <a:pt x="365" y="33"/>
                  </a:lnTo>
                  <a:lnTo>
                    <a:pt x="77" y="0"/>
                  </a:lnTo>
                  <a:lnTo>
                    <a:pt x="47" y="4"/>
                  </a:lnTo>
                  <a:lnTo>
                    <a:pt x="21" y="15"/>
                  </a:lnTo>
                  <a:lnTo>
                    <a:pt x="4" y="36"/>
                  </a:lnTo>
                  <a:lnTo>
                    <a:pt x="0" y="65"/>
                  </a:lnTo>
                  <a:lnTo>
                    <a:pt x="8" y="111"/>
                  </a:lnTo>
                  <a:lnTo>
                    <a:pt x="30" y="176"/>
                  </a:lnTo>
                  <a:lnTo>
                    <a:pt x="47" y="215"/>
                  </a:lnTo>
                  <a:lnTo>
                    <a:pt x="77" y="244"/>
                  </a:lnTo>
                  <a:lnTo>
                    <a:pt x="111" y="272"/>
                  </a:lnTo>
                  <a:lnTo>
                    <a:pt x="159" y="294"/>
                  </a:lnTo>
                  <a:lnTo>
                    <a:pt x="202" y="315"/>
                  </a:lnTo>
                  <a:lnTo>
                    <a:pt x="245" y="344"/>
                  </a:lnTo>
                  <a:lnTo>
                    <a:pt x="236" y="319"/>
                  </a:lnTo>
                  <a:lnTo>
                    <a:pt x="227" y="298"/>
                  </a:lnTo>
                  <a:lnTo>
                    <a:pt x="219" y="287"/>
                  </a:lnTo>
                  <a:lnTo>
                    <a:pt x="206" y="276"/>
                  </a:lnTo>
                  <a:lnTo>
                    <a:pt x="167" y="251"/>
                  </a:lnTo>
                  <a:lnTo>
                    <a:pt x="146" y="233"/>
                  </a:lnTo>
                  <a:lnTo>
                    <a:pt x="116" y="208"/>
                  </a:lnTo>
                  <a:lnTo>
                    <a:pt x="86" y="176"/>
                  </a:lnTo>
                  <a:lnTo>
                    <a:pt x="77" y="158"/>
                  </a:lnTo>
                  <a:lnTo>
                    <a:pt x="68" y="140"/>
                  </a:lnTo>
                  <a:lnTo>
                    <a:pt x="64" y="119"/>
                  </a:lnTo>
                  <a:lnTo>
                    <a:pt x="60" y="90"/>
                  </a:lnTo>
                  <a:lnTo>
                    <a:pt x="68" y="61"/>
                  </a:lnTo>
                  <a:lnTo>
                    <a:pt x="81" y="54"/>
                  </a:lnTo>
                  <a:lnTo>
                    <a:pt x="94" y="47"/>
                  </a:lnTo>
                  <a:lnTo>
                    <a:pt x="150" y="43"/>
                  </a:lnTo>
                  <a:lnTo>
                    <a:pt x="210" y="47"/>
                  </a:lnTo>
                  <a:lnTo>
                    <a:pt x="288" y="54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5" name="Freeform 24"/>
            <p:cNvSpPr>
              <a:spLocks/>
            </p:cNvSpPr>
            <p:nvPr/>
          </p:nvSpPr>
          <p:spPr bwMode="auto">
            <a:xfrm>
              <a:off x="876" y="3790"/>
              <a:ext cx="219" cy="312"/>
            </a:xfrm>
            <a:custGeom>
              <a:avLst/>
              <a:gdLst>
                <a:gd name="T0" fmla="*/ 219 w 219"/>
                <a:gd name="T1" fmla="*/ 312 h 312"/>
                <a:gd name="T2" fmla="*/ 202 w 219"/>
                <a:gd name="T3" fmla="*/ 276 h 312"/>
                <a:gd name="T4" fmla="*/ 189 w 219"/>
                <a:gd name="T5" fmla="*/ 258 h 312"/>
                <a:gd name="T6" fmla="*/ 176 w 219"/>
                <a:gd name="T7" fmla="*/ 243 h 312"/>
                <a:gd name="T8" fmla="*/ 146 w 219"/>
                <a:gd name="T9" fmla="*/ 226 h 312"/>
                <a:gd name="T10" fmla="*/ 129 w 219"/>
                <a:gd name="T11" fmla="*/ 211 h 312"/>
                <a:gd name="T12" fmla="*/ 112 w 219"/>
                <a:gd name="T13" fmla="*/ 201 h 312"/>
                <a:gd name="T14" fmla="*/ 103 w 219"/>
                <a:gd name="T15" fmla="*/ 190 h 312"/>
                <a:gd name="T16" fmla="*/ 86 w 219"/>
                <a:gd name="T17" fmla="*/ 175 h 312"/>
                <a:gd name="T18" fmla="*/ 65 w 219"/>
                <a:gd name="T19" fmla="*/ 158 h 312"/>
                <a:gd name="T20" fmla="*/ 52 w 219"/>
                <a:gd name="T21" fmla="*/ 140 h 312"/>
                <a:gd name="T22" fmla="*/ 47 w 219"/>
                <a:gd name="T23" fmla="*/ 125 h 312"/>
                <a:gd name="T24" fmla="*/ 39 w 219"/>
                <a:gd name="T25" fmla="*/ 107 h 312"/>
                <a:gd name="T26" fmla="*/ 35 w 219"/>
                <a:gd name="T27" fmla="*/ 82 h 312"/>
                <a:gd name="T28" fmla="*/ 35 w 219"/>
                <a:gd name="T29" fmla="*/ 64 h 312"/>
                <a:gd name="T30" fmla="*/ 39 w 219"/>
                <a:gd name="T31" fmla="*/ 50 h 312"/>
                <a:gd name="T32" fmla="*/ 47 w 219"/>
                <a:gd name="T33" fmla="*/ 29 h 312"/>
                <a:gd name="T34" fmla="*/ 65 w 219"/>
                <a:gd name="T35" fmla="*/ 18 h 312"/>
                <a:gd name="T36" fmla="*/ 90 w 219"/>
                <a:gd name="T37" fmla="*/ 14 h 312"/>
                <a:gd name="T38" fmla="*/ 116 w 219"/>
                <a:gd name="T39" fmla="*/ 11 h 312"/>
                <a:gd name="T40" fmla="*/ 163 w 219"/>
                <a:gd name="T41" fmla="*/ 14 h 312"/>
                <a:gd name="T42" fmla="*/ 43 w 219"/>
                <a:gd name="T43" fmla="*/ 0 h 312"/>
                <a:gd name="T44" fmla="*/ 22 w 219"/>
                <a:gd name="T45" fmla="*/ 4 h 312"/>
                <a:gd name="T46" fmla="*/ 9 w 219"/>
                <a:gd name="T47" fmla="*/ 11 h 312"/>
                <a:gd name="T48" fmla="*/ 0 w 219"/>
                <a:gd name="T49" fmla="*/ 39 h 312"/>
                <a:gd name="T50" fmla="*/ 0 w 219"/>
                <a:gd name="T51" fmla="*/ 64 h 312"/>
                <a:gd name="T52" fmla="*/ 9 w 219"/>
                <a:gd name="T53" fmla="*/ 93 h 312"/>
                <a:gd name="T54" fmla="*/ 22 w 219"/>
                <a:gd name="T55" fmla="*/ 118 h 312"/>
                <a:gd name="T56" fmla="*/ 52 w 219"/>
                <a:gd name="T57" fmla="*/ 165 h 312"/>
                <a:gd name="T58" fmla="*/ 86 w 219"/>
                <a:gd name="T59" fmla="*/ 193 h 312"/>
                <a:gd name="T60" fmla="*/ 121 w 219"/>
                <a:gd name="T61" fmla="*/ 222 h 312"/>
                <a:gd name="T62" fmla="*/ 159 w 219"/>
                <a:gd name="T63" fmla="*/ 251 h 312"/>
                <a:gd name="T64" fmla="*/ 189 w 219"/>
                <a:gd name="T65" fmla="*/ 279 h 312"/>
                <a:gd name="T66" fmla="*/ 219 w 219"/>
                <a:gd name="T67" fmla="*/ 312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9" h="312">
                  <a:moveTo>
                    <a:pt x="219" y="312"/>
                  </a:moveTo>
                  <a:lnTo>
                    <a:pt x="202" y="276"/>
                  </a:lnTo>
                  <a:lnTo>
                    <a:pt x="189" y="258"/>
                  </a:lnTo>
                  <a:lnTo>
                    <a:pt x="176" y="243"/>
                  </a:lnTo>
                  <a:lnTo>
                    <a:pt x="146" y="226"/>
                  </a:lnTo>
                  <a:lnTo>
                    <a:pt x="129" y="211"/>
                  </a:lnTo>
                  <a:lnTo>
                    <a:pt x="112" y="201"/>
                  </a:lnTo>
                  <a:lnTo>
                    <a:pt x="103" y="190"/>
                  </a:lnTo>
                  <a:lnTo>
                    <a:pt x="86" y="175"/>
                  </a:lnTo>
                  <a:lnTo>
                    <a:pt x="65" y="158"/>
                  </a:lnTo>
                  <a:lnTo>
                    <a:pt x="52" y="140"/>
                  </a:lnTo>
                  <a:lnTo>
                    <a:pt x="47" y="125"/>
                  </a:lnTo>
                  <a:lnTo>
                    <a:pt x="39" y="107"/>
                  </a:lnTo>
                  <a:lnTo>
                    <a:pt x="35" y="82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47" y="29"/>
                  </a:lnTo>
                  <a:lnTo>
                    <a:pt x="65" y="18"/>
                  </a:lnTo>
                  <a:lnTo>
                    <a:pt x="90" y="14"/>
                  </a:lnTo>
                  <a:lnTo>
                    <a:pt x="116" y="11"/>
                  </a:lnTo>
                  <a:lnTo>
                    <a:pt x="163" y="14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39"/>
                  </a:lnTo>
                  <a:lnTo>
                    <a:pt x="0" y="64"/>
                  </a:lnTo>
                  <a:lnTo>
                    <a:pt x="9" y="93"/>
                  </a:lnTo>
                  <a:lnTo>
                    <a:pt x="22" y="118"/>
                  </a:lnTo>
                  <a:lnTo>
                    <a:pt x="52" y="165"/>
                  </a:lnTo>
                  <a:lnTo>
                    <a:pt x="86" y="193"/>
                  </a:lnTo>
                  <a:lnTo>
                    <a:pt x="121" y="222"/>
                  </a:lnTo>
                  <a:lnTo>
                    <a:pt x="159" y="251"/>
                  </a:lnTo>
                  <a:lnTo>
                    <a:pt x="189" y="279"/>
                  </a:lnTo>
                  <a:lnTo>
                    <a:pt x="219" y="312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6" name="Freeform 25"/>
            <p:cNvSpPr>
              <a:spLocks/>
            </p:cNvSpPr>
            <p:nvPr/>
          </p:nvSpPr>
          <p:spPr bwMode="auto">
            <a:xfrm>
              <a:off x="2990" y="3754"/>
              <a:ext cx="1292" cy="333"/>
            </a:xfrm>
            <a:custGeom>
              <a:avLst/>
              <a:gdLst>
                <a:gd name="T0" fmla="*/ 1292 w 1292"/>
                <a:gd name="T1" fmla="*/ 15 h 333"/>
                <a:gd name="T2" fmla="*/ 1280 w 1292"/>
                <a:gd name="T3" fmla="*/ 18 h 333"/>
                <a:gd name="T4" fmla="*/ 1254 w 1292"/>
                <a:gd name="T5" fmla="*/ 22 h 333"/>
                <a:gd name="T6" fmla="*/ 1228 w 1292"/>
                <a:gd name="T7" fmla="*/ 29 h 333"/>
                <a:gd name="T8" fmla="*/ 1194 w 1292"/>
                <a:gd name="T9" fmla="*/ 36 h 333"/>
                <a:gd name="T10" fmla="*/ 1112 w 1292"/>
                <a:gd name="T11" fmla="*/ 58 h 333"/>
                <a:gd name="T12" fmla="*/ 1022 w 1292"/>
                <a:gd name="T13" fmla="*/ 75 h 333"/>
                <a:gd name="T14" fmla="*/ 927 w 1292"/>
                <a:gd name="T15" fmla="*/ 97 h 333"/>
                <a:gd name="T16" fmla="*/ 846 w 1292"/>
                <a:gd name="T17" fmla="*/ 118 h 333"/>
                <a:gd name="T18" fmla="*/ 807 w 1292"/>
                <a:gd name="T19" fmla="*/ 129 h 333"/>
                <a:gd name="T20" fmla="*/ 773 w 1292"/>
                <a:gd name="T21" fmla="*/ 140 h 333"/>
                <a:gd name="T22" fmla="*/ 747 w 1292"/>
                <a:gd name="T23" fmla="*/ 147 h 333"/>
                <a:gd name="T24" fmla="*/ 725 w 1292"/>
                <a:gd name="T25" fmla="*/ 154 h 333"/>
                <a:gd name="T26" fmla="*/ 502 w 1292"/>
                <a:gd name="T27" fmla="*/ 254 h 333"/>
                <a:gd name="T28" fmla="*/ 442 w 1292"/>
                <a:gd name="T29" fmla="*/ 276 h 333"/>
                <a:gd name="T30" fmla="*/ 390 w 1292"/>
                <a:gd name="T31" fmla="*/ 294 h 333"/>
                <a:gd name="T32" fmla="*/ 335 w 1292"/>
                <a:gd name="T33" fmla="*/ 305 h 333"/>
                <a:gd name="T34" fmla="*/ 270 w 1292"/>
                <a:gd name="T35" fmla="*/ 315 h 333"/>
                <a:gd name="T36" fmla="*/ 201 w 1292"/>
                <a:gd name="T37" fmla="*/ 322 h 333"/>
                <a:gd name="T38" fmla="*/ 141 w 1292"/>
                <a:gd name="T39" fmla="*/ 330 h 333"/>
                <a:gd name="T40" fmla="*/ 98 w 1292"/>
                <a:gd name="T41" fmla="*/ 330 h 333"/>
                <a:gd name="T42" fmla="*/ 64 w 1292"/>
                <a:gd name="T43" fmla="*/ 333 h 333"/>
                <a:gd name="T44" fmla="*/ 42 w 1292"/>
                <a:gd name="T45" fmla="*/ 330 h 333"/>
                <a:gd name="T46" fmla="*/ 21 w 1292"/>
                <a:gd name="T47" fmla="*/ 326 h 333"/>
                <a:gd name="T48" fmla="*/ 0 w 1292"/>
                <a:gd name="T49" fmla="*/ 315 h 333"/>
                <a:gd name="T50" fmla="*/ 4 w 1292"/>
                <a:gd name="T51" fmla="*/ 315 h 333"/>
                <a:gd name="T52" fmla="*/ 12 w 1292"/>
                <a:gd name="T53" fmla="*/ 315 h 333"/>
                <a:gd name="T54" fmla="*/ 42 w 1292"/>
                <a:gd name="T55" fmla="*/ 308 h 333"/>
                <a:gd name="T56" fmla="*/ 120 w 1292"/>
                <a:gd name="T57" fmla="*/ 279 h 333"/>
                <a:gd name="T58" fmla="*/ 158 w 1292"/>
                <a:gd name="T59" fmla="*/ 269 h 333"/>
                <a:gd name="T60" fmla="*/ 189 w 1292"/>
                <a:gd name="T61" fmla="*/ 258 h 333"/>
                <a:gd name="T62" fmla="*/ 206 w 1292"/>
                <a:gd name="T63" fmla="*/ 251 h 333"/>
                <a:gd name="T64" fmla="*/ 210 w 1292"/>
                <a:gd name="T65" fmla="*/ 251 h 333"/>
                <a:gd name="T66" fmla="*/ 206 w 1292"/>
                <a:gd name="T67" fmla="*/ 251 h 333"/>
                <a:gd name="T68" fmla="*/ 373 w 1292"/>
                <a:gd name="T69" fmla="*/ 201 h 333"/>
                <a:gd name="T70" fmla="*/ 403 w 1292"/>
                <a:gd name="T71" fmla="*/ 201 h 333"/>
                <a:gd name="T72" fmla="*/ 420 w 1292"/>
                <a:gd name="T73" fmla="*/ 197 h 333"/>
                <a:gd name="T74" fmla="*/ 442 w 1292"/>
                <a:gd name="T75" fmla="*/ 194 h 333"/>
                <a:gd name="T76" fmla="*/ 463 w 1292"/>
                <a:gd name="T77" fmla="*/ 190 h 333"/>
                <a:gd name="T78" fmla="*/ 485 w 1292"/>
                <a:gd name="T79" fmla="*/ 186 h 333"/>
                <a:gd name="T80" fmla="*/ 515 w 1292"/>
                <a:gd name="T81" fmla="*/ 186 h 333"/>
                <a:gd name="T82" fmla="*/ 597 w 1292"/>
                <a:gd name="T83" fmla="*/ 186 h 333"/>
                <a:gd name="T84" fmla="*/ 648 w 1292"/>
                <a:gd name="T85" fmla="*/ 172 h 333"/>
                <a:gd name="T86" fmla="*/ 704 w 1292"/>
                <a:gd name="T87" fmla="*/ 147 h 333"/>
                <a:gd name="T88" fmla="*/ 756 w 1292"/>
                <a:gd name="T89" fmla="*/ 126 h 333"/>
                <a:gd name="T90" fmla="*/ 807 w 1292"/>
                <a:gd name="T91" fmla="*/ 108 h 333"/>
                <a:gd name="T92" fmla="*/ 829 w 1292"/>
                <a:gd name="T93" fmla="*/ 104 h 333"/>
                <a:gd name="T94" fmla="*/ 854 w 1292"/>
                <a:gd name="T95" fmla="*/ 97 h 333"/>
                <a:gd name="T96" fmla="*/ 923 w 1292"/>
                <a:gd name="T97" fmla="*/ 83 h 333"/>
                <a:gd name="T98" fmla="*/ 1082 w 1292"/>
                <a:gd name="T99" fmla="*/ 47 h 333"/>
                <a:gd name="T100" fmla="*/ 1155 w 1292"/>
                <a:gd name="T101" fmla="*/ 29 h 333"/>
                <a:gd name="T102" fmla="*/ 1219 w 1292"/>
                <a:gd name="T103" fmla="*/ 15 h 333"/>
                <a:gd name="T104" fmla="*/ 1241 w 1292"/>
                <a:gd name="T105" fmla="*/ 7 h 333"/>
                <a:gd name="T106" fmla="*/ 1258 w 1292"/>
                <a:gd name="T107" fmla="*/ 4 h 333"/>
                <a:gd name="T108" fmla="*/ 1271 w 1292"/>
                <a:gd name="T109" fmla="*/ 4 h 333"/>
                <a:gd name="T110" fmla="*/ 1275 w 1292"/>
                <a:gd name="T111" fmla="*/ 0 h 333"/>
                <a:gd name="T112" fmla="*/ 1292 w 1292"/>
                <a:gd name="T113" fmla="*/ 15 h 3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92" h="333">
                  <a:moveTo>
                    <a:pt x="1292" y="15"/>
                  </a:moveTo>
                  <a:lnTo>
                    <a:pt x="1280" y="18"/>
                  </a:lnTo>
                  <a:lnTo>
                    <a:pt x="1254" y="22"/>
                  </a:lnTo>
                  <a:lnTo>
                    <a:pt x="1228" y="29"/>
                  </a:lnTo>
                  <a:lnTo>
                    <a:pt x="1194" y="36"/>
                  </a:lnTo>
                  <a:lnTo>
                    <a:pt x="1112" y="58"/>
                  </a:lnTo>
                  <a:lnTo>
                    <a:pt x="1022" y="75"/>
                  </a:lnTo>
                  <a:lnTo>
                    <a:pt x="927" y="97"/>
                  </a:lnTo>
                  <a:lnTo>
                    <a:pt x="846" y="118"/>
                  </a:lnTo>
                  <a:lnTo>
                    <a:pt x="807" y="129"/>
                  </a:lnTo>
                  <a:lnTo>
                    <a:pt x="773" y="140"/>
                  </a:lnTo>
                  <a:lnTo>
                    <a:pt x="747" y="147"/>
                  </a:lnTo>
                  <a:lnTo>
                    <a:pt x="725" y="154"/>
                  </a:lnTo>
                  <a:lnTo>
                    <a:pt x="502" y="254"/>
                  </a:lnTo>
                  <a:lnTo>
                    <a:pt x="442" y="276"/>
                  </a:lnTo>
                  <a:lnTo>
                    <a:pt x="390" y="294"/>
                  </a:lnTo>
                  <a:lnTo>
                    <a:pt x="335" y="305"/>
                  </a:lnTo>
                  <a:lnTo>
                    <a:pt x="270" y="315"/>
                  </a:lnTo>
                  <a:lnTo>
                    <a:pt x="201" y="322"/>
                  </a:lnTo>
                  <a:lnTo>
                    <a:pt x="141" y="330"/>
                  </a:lnTo>
                  <a:lnTo>
                    <a:pt x="98" y="330"/>
                  </a:lnTo>
                  <a:lnTo>
                    <a:pt x="64" y="333"/>
                  </a:lnTo>
                  <a:lnTo>
                    <a:pt x="42" y="330"/>
                  </a:lnTo>
                  <a:lnTo>
                    <a:pt x="21" y="326"/>
                  </a:lnTo>
                  <a:lnTo>
                    <a:pt x="0" y="315"/>
                  </a:lnTo>
                  <a:lnTo>
                    <a:pt x="4" y="315"/>
                  </a:lnTo>
                  <a:lnTo>
                    <a:pt x="12" y="315"/>
                  </a:lnTo>
                  <a:lnTo>
                    <a:pt x="42" y="308"/>
                  </a:lnTo>
                  <a:lnTo>
                    <a:pt x="120" y="279"/>
                  </a:lnTo>
                  <a:lnTo>
                    <a:pt x="158" y="269"/>
                  </a:lnTo>
                  <a:lnTo>
                    <a:pt x="189" y="258"/>
                  </a:lnTo>
                  <a:lnTo>
                    <a:pt x="206" y="251"/>
                  </a:lnTo>
                  <a:lnTo>
                    <a:pt x="210" y="251"/>
                  </a:lnTo>
                  <a:lnTo>
                    <a:pt x="206" y="251"/>
                  </a:lnTo>
                  <a:lnTo>
                    <a:pt x="373" y="201"/>
                  </a:lnTo>
                  <a:lnTo>
                    <a:pt x="403" y="201"/>
                  </a:lnTo>
                  <a:lnTo>
                    <a:pt x="420" y="197"/>
                  </a:lnTo>
                  <a:lnTo>
                    <a:pt x="442" y="194"/>
                  </a:lnTo>
                  <a:lnTo>
                    <a:pt x="463" y="190"/>
                  </a:lnTo>
                  <a:lnTo>
                    <a:pt x="485" y="186"/>
                  </a:lnTo>
                  <a:lnTo>
                    <a:pt x="515" y="186"/>
                  </a:lnTo>
                  <a:lnTo>
                    <a:pt x="597" y="186"/>
                  </a:lnTo>
                  <a:lnTo>
                    <a:pt x="648" y="172"/>
                  </a:lnTo>
                  <a:lnTo>
                    <a:pt x="704" y="147"/>
                  </a:lnTo>
                  <a:lnTo>
                    <a:pt x="756" y="126"/>
                  </a:lnTo>
                  <a:lnTo>
                    <a:pt x="807" y="108"/>
                  </a:lnTo>
                  <a:lnTo>
                    <a:pt x="829" y="104"/>
                  </a:lnTo>
                  <a:lnTo>
                    <a:pt x="854" y="97"/>
                  </a:lnTo>
                  <a:lnTo>
                    <a:pt x="923" y="83"/>
                  </a:lnTo>
                  <a:lnTo>
                    <a:pt x="1082" y="47"/>
                  </a:lnTo>
                  <a:lnTo>
                    <a:pt x="1155" y="29"/>
                  </a:lnTo>
                  <a:lnTo>
                    <a:pt x="1219" y="15"/>
                  </a:lnTo>
                  <a:lnTo>
                    <a:pt x="1241" y="7"/>
                  </a:lnTo>
                  <a:lnTo>
                    <a:pt x="1258" y="4"/>
                  </a:lnTo>
                  <a:lnTo>
                    <a:pt x="1271" y="4"/>
                  </a:lnTo>
                  <a:lnTo>
                    <a:pt x="1275" y="0"/>
                  </a:lnTo>
                  <a:lnTo>
                    <a:pt x="1292" y="1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7" name="Freeform 26"/>
            <p:cNvSpPr>
              <a:spLocks/>
            </p:cNvSpPr>
            <p:nvPr/>
          </p:nvSpPr>
          <p:spPr bwMode="auto">
            <a:xfrm>
              <a:off x="206" y="2702"/>
              <a:ext cx="370" cy="633"/>
            </a:xfrm>
            <a:custGeom>
              <a:avLst/>
              <a:gdLst>
                <a:gd name="T0" fmla="*/ 370 w 370"/>
                <a:gd name="T1" fmla="*/ 0 h 633"/>
                <a:gd name="T2" fmla="*/ 254 w 370"/>
                <a:gd name="T3" fmla="*/ 168 h 633"/>
                <a:gd name="T4" fmla="*/ 142 w 370"/>
                <a:gd name="T5" fmla="*/ 340 h 633"/>
                <a:gd name="T6" fmla="*/ 95 w 370"/>
                <a:gd name="T7" fmla="*/ 422 h 633"/>
                <a:gd name="T8" fmla="*/ 56 w 370"/>
                <a:gd name="T9" fmla="*/ 497 h 633"/>
                <a:gd name="T10" fmla="*/ 26 w 370"/>
                <a:gd name="T11" fmla="*/ 569 h 633"/>
                <a:gd name="T12" fmla="*/ 9 w 370"/>
                <a:gd name="T13" fmla="*/ 633 h 633"/>
                <a:gd name="T14" fmla="*/ 0 w 370"/>
                <a:gd name="T15" fmla="*/ 633 h 633"/>
                <a:gd name="T16" fmla="*/ 13 w 370"/>
                <a:gd name="T17" fmla="*/ 598 h 633"/>
                <a:gd name="T18" fmla="*/ 26 w 370"/>
                <a:gd name="T19" fmla="*/ 565 h 633"/>
                <a:gd name="T20" fmla="*/ 35 w 370"/>
                <a:gd name="T21" fmla="*/ 544 h 633"/>
                <a:gd name="T22" fmla="*/ 39 w 370"/>
                <a:gd name="T23" fmla="*/ 526 h 633"/>
                <a:gd name="T24" fmla="*/ 52 w 370"/>
                <a:gd name="T25" fmla="*/ 497 h 633"/>
                <a:gd name="T26" fmla="*/ 60 w 370"/>
                <a:gd name="T27" fmla="*/ 476 h 633"/>
                <a:gd name="T28" fmla="*/ 159 w 370"/>
                <a:gd name="T29" fmla="*/ 300 h 633"/>
                <a:gd name="T30" fmla="*/ 211 w 370"/>
                <a:gd name="T31" fmla="*/ 218 h 633"/>
                <a:gd name="T32" fmla="*/ 258 w 370"/>
                <a:gd name="T33" fmla="*/ 146 h 633"/>
                <a:gd name="T34" fmla="*/ 301 w 370"/>
                <a:gd name="T35" fmla="*/ 86 h 633"/>
                <a:gd name="T36" fmla="*/ 318 w 370"/>
                <a:gd name="T37" fmla="*/ 61 h 633"/>
                <a:gd name="T38" fmla="*/ 335 w 370"/>
                <a:gd name="T39" fmla="*/ 39 h 633"/>
                <a:gd name="T40" fmla="*/ 348 w 370"/>
                <a:gd name="T41" fmla="*/ 21 h 633"/>
                <a:gd name="T42" fmla="*/ 357 w 370"/>
                <a:gd name="T43" fmla="*/ 10 h 633"/>
                <a:gd name="T44" fmla="*/ 365 w 370"/>
                <a:gd name="T45" fmla="*/ 0 h 633"/>
                <a:gd name="T46" fmla="*/ 365 w 370"/>
                <a:gd name="T47" fmla="*/ 0 h 633"/>
                <a:gd name="T48" fmla="*/ 370 w 370"/>
                <a:gd name="T49" fmla="*/ 0 h 6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0" h="633">
                  <a:moveTo>
                    <a:pt x="370" y="0"/>
                  </a:moveTo>
                  <a:lnTo>
                    <a:pt x="254" y="168"/>
                  </a:lnTo>
                  <a:lnTo>
                    <a:pt x="142" y="340"/>
                  </a:lnTo>
                  <a:lnTo>
                    <a:pt x="95" y="422"/>
                  </a:lnTo>
                  <a:lnTo>
                    <a:pt x="56" y="497"/>
                  </a:lnTo>
                  <a:lnTo>
                    <a:pt x="26" y="569"/>
                  </a:lnTo>
                  <a:lnTo>
                    <a:pt x="9" y="633"/>
                  </a:lnTo>
                  <a:lnTo>
                    <a:pt x="0" y="633"/>
                  </a:lnTo>
                  <a:lnTo>
                    <a:pt x="13" y="598"/>
                  </a:lnTo>
                  <a:lnTo>
                    <a:pt x="26" y="565"/>
                  </a:lnTo>
                  <a:lnTo>
                    <a:pt x="35" y="544"/>
                  </a:lnTo>
                  <a:lnTo>
                    <a:pt x="39" y="526"/>
                  </a:lnTo>
                  <a:lnTo>
                    <a:pt x="52" y="497"/>
                  </a:lnTo>
                  <a:lnTo>
                    <a:pt x="60" y="476"/>
                  </a:lnTo>
                  <a:lnTo>
                    <a:pt x="159" y="300"/>
                  </a:lnTo>
                  <a:lnTo>
                    <a:pt x="211" y="218"/>
                  </a:lnTo>
                  <a:lnTo>
                    <a:pt x="258" y="146"/>
                  </a:lnTo>
                  <a:lnTo>
                    <a:pt x="301" y="86"/>
                  </a:lnTo>
                  <a:lnTo>
                    <a:pt x="318" y="61"/>
                  </a:lnTo>
                  <a:lnTo>
                    <a:pt x="335" y="39"/>
                  </a:lnTo>
                  <a:lnTo>
                    <a:pt x="348" y="21"/>
                  </a:lnTo>
                  <a:lnTo>
                    <a:pt x="357" y="10"/>
                  </a:lnTo>
                  <a:lnTo>
                    <a:pt x="365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8" name="Freeform 27"/>
            <p:cNvSpPr>
              <a:spLocks/>
            </p:cNvSpPr>
            <p:nvPr/>
          </p:nvSpPr>
          <p:spPr bwMode="auto">
            <a:xfrm>
              <a:off x="546" y="2666"/>
              <a:ext cx="81" cy="61"/>
            </a:xfrm>
            <a:custGeom>
              <a:avLst/>
              <a:gdLst>
                <a:gd name="T0" fmla="*/ 30 w 81"/>
                <a:gd name="T1" fmla="*/ 25 h 61"/>
                <a:gd name="T2" fmla="*/ 55 w 81"/>
                <a:gd name="T3" fmla="*/ 25 h 61"/>
                <a:gd name="T4" fmla="*/ 68 w 81"/>
                <a:gd name="T5" fmla="*/ 29 h 61"/>
                <a:gd name="T6" fmla="*/ 81 w 81"/>
                <a:gd name="T7" fmla="*/ 36 h 61"/>
                <a:gd name="T8" fmla="*/ 60 w 81"/>
                <a:gd name="T9" fmla="*/ 39 h 61"/>
                <a:gd name="T10" fmla="*/ 42 w 81"/>
                <a:gd name="T11" fmla="*/ 36 h 61"/>
                <a:gd name="T12" fmla="*/ 30 w 81"/>
                <a:gd name="T13" fmla="*/ 25 h 61"/>
                <a:gd name="T14" fmla="*/ 34 w 81"/>
                <a:gd name="T15" fmla="*/ 36 h 61"/>
                <a:gd name="T16" fmla="*/ 34 w 81"/>
                <a:gd name="T17" fmla="*/ 50 h 61"/>
                <a:gd name="T18" fmla="*/ 30 w 81"/>
                <a:gd name="T19" fmla="*/ 61 h 61"/>
                <a:gd name="T20" fmla="*/ 17 w 81"/>
                <a:gd name="T21" fmla="*/ 50 h 61"/>
                <a:gd name="T22" fmla="*/ 17 w 81"/>
                <a:gd name="T23" fmla="*/ 43 h 61"/>
                <a:gd name="T24" fmla="*/ 30 w 81"/>
                <a:gd name="T25" fmla="*/ 25 h 61"/>
                <a:gd name="T26" fmla="*/ 12 w 81"/>
                <a:gd name="T27" fmla="*/ 25 h 61"/>
                <a:gd name="T28" fmla="*/ 0 w 81"/>
                <a:gd name="T29" fmla="*/ 21 h 61"/>
                <a:gd name="T30" fmla="*/ 8 w 81"/>
                <a:gd name="T31" fmla="*/ 18 h 61"/>
                <a:gd name="T32" fmla="*/ 12 w 81"/>
                <a:gd name="T33" fmla="*/ 18 h 61"/>
                <a:gd name="T34" fmla="*/ 25 w 81"/>
                <a:gd name="T35" fmla="*/ 25 h 61"/>
                <a:gd name="T36" fmla="*/ 25 w 81"/>
                <a:gd name="T37" fmla="*/ 11 h 61"/>
                <a:gd name="T38" fmla="*/ 34 w 81"/>
                <a:gd name="T39" fmla="*/ 0 h 61"/>
                <a:gd name="T40" fmla="*/ 38 w 81"/>
                <a:gd name="T41" fmla="*/ 7 h 61"/>
                <a:gd name="T42" fmla="*/ 34 w 81"/>
                <a:gd name="T43" fmla="*/ 14 h 61"/>
                <a:gd name="T44" fmla="*/ 25 w 81"/>
                <a:gd name="T45" fmla="*/ 29 h 61"/>
                <a:gd name="T46" fmla="*/ 60 w 81"/>
                <a:gd name="T47" fmla="*/ 7 h 61"/>
                <a:gd name="T48" fmla="*/ 68 w 81"/>
                <a:gd name="T49" fmla="*/ 7 h 61"/>
                <a:gd name="T50" fmla="*/ 68 w 81"/>
                <a:gd name="T51" fmla="*/ 14 h 61"/>
                <a:gd name="T52" fmla="*/ 60 w 81"/>
                <a:gd name="T53" fmla="*/ 21 h 61"/>
                <a:gd name="T54" fmla="*/ 42 w 81"/>
                <a:gd name="T55" fmla="*/ 21 h 61"/>
                <a:gd name="T56" fmla="*/ 30 w 81"/>
                <a:gd name="T57" fmla="*/ 25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1" h="61">
                  <a:moveTo>
                    <a:pt x="30" y="25"/>
                  </a:moveTo>
                  <a:lnTo>
                    <a:pt x="55" y="25"/>
                  </a:lnTo>
                  <a:lnTo>
                    <a:pt x="68" y="29"/>
                  </a:lnTo>
                  <a:lnTo>
                    <a:pt x="81" y="36"/>
                  </a:lnTo>
                  <a:lnTo>
                    <a:pt x="60" y="39"/>
                  </a:lnTo>
                  <a:lnTo>
                    <a:pt x="42" y="36"/>
                  </a:lnTo>
                  <a:lnTo>
                    <a:pt x="30" y="25"/>
                  </a:lnTo>
                  <a:lnTo>
                    <a:pt x="34" y="36"/>
                  </a:lnTo>
                  <a:lnTo>
                    <a:pt x="34" y="50"/>
                  </a:lnTo>
                  <a:lnTo>
                    <a:pt x="30" y="61"/>
                  </a:lnTo>
                  <a:lnTo>
                    <a:pt x="17" y="50"/>
                  </a:lnTo>
                  <a:lnTo>
                    <a:pt x="17" y="43"/>
                  </a:lnTo>
                  <a:lnTo>
                    <a:pt x="30" y="25"/>
                  </a:lnTo>
                  <a:lnTo>
                    <a:pt x="12" y="25"/>
                  </a:lnTo>
                  <a:lnTo>
                    <a:pt x="0" y="21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25" y="25"/>
                  </a:lnTo>
                  <a:lnTo>
                    <a:pt x="25" y="11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4" y="14"/>
                  </a:lnTo>
                  <a:lnTo>
                    <a:pt x="25" y="29"/>
                  </a:lnTo>
                  <a:lnTo>
                    <a:pt x="60" y="7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0" y="21"/>
                  </a:lnTo>
                  <a:lnTo>
                    <a:pt x="42" y="21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9" name="Freeform 28"/>
            <p:cNvSpPr>
              <a:spLocks/>
            </p:cNvSpPr>
            <p:nvPr/>
          </p:nvSpPr>
          <p:spPr bwMode="auto">
            <a:xfrm>
              <a:off x="528" y="2723"/>
              <a:ext cx="78" cy="65"/>
            </a:xfrm>
            <a:custGeom>
              <a:avLst/>
              <a:gdLst>
                <a:gd name="T0" fmla="*/ 26 w 78"/>
                <a:gd name="T1" fmla="*/ 25 h 65"/>
                <a:gd name="T2" fmla="*/ 56 w 78"/>
                <a:gd name="T3" fmla="*/ 29 h 65"/>
                <a:gd name="T4" fmla="*/ 69 w 78"/>
                <a:gd name="T5" fmla="*/ 32 h 65"/>
                <a:gd name="T6" fmla="*/ 78 w 78"/>
                <a:gd name="T7" fmla="*/ 40 h 65"/>
                <a:gd name="T8" fmla="*/ 56 w 78"/>
                <a:gd name="T9" fmla="*/ 43 h 65"/>
                <a:gd name="T10" fmla="*/ 43 w 78"/>
                <a:gd name="T11" fmla="*/ 40 h 65"/>
                <a:gd name="T12" fmla="*/ 30 w 78"/>
                <a:gd name="T13" fmla="*/ 29 h 65"/>
                <a:gd name="T14" fmla="*/ 35 w 78"/>
                <a:gd name="T15" fmla="*/ 36 h 65"/>
                <a:gd name="T16" fmla="*/ 35 w 78"/>
                <a:gd name="T17" fmla="*/ 50 h 65"/>
                <a:gd name="T18" fmla="*/ 26 w 78"/>
                <a:gd name="T19" fmla="*/ 65 h 65"/>
                <a:gd name="T20" fmla="*/ 18 w 78"/>
                <a:gd name="T21" fmla="*/ 54 h 65"/>
                <a:gd name="T22" fmla="*/ 18 w 78"/>
                <a:gd name="T23" fmla="*/ 47 h 65"/>
                <a:gd name="T24" fmla="*/ 30 w 78"/>
                <a:gd name="T25" fmla="*/ 25 h 65"/>
                <a:gd name="T26" fmla="*/ 13 w 78"/>
                <a:gd name="T27" fmla="*/ 29 h 65"/>
                <a:gd name="T28" fmla="*/ 0 w 78"/>
                <a:gd name="T29" fmla="*/ 25 h 65"/>
                <a:gd name="T30" fmla="*/ 5 w 78"/>
                <a:gd name="T31" fmla="*/ 22 h 65"/>
                <a:gd name="T32" fmla="*/ 13 w 78"/>
                <a:gd name="T33" fmla="*/ 22 h 65"/>
                <a:gd name="T34" fmla="*/ 26 w 78"/>
                <a:gd name="T35" fmla="*/ 29 h 65"/>
                <a:gd name="T36" fmla="*/ 26 w 78"/>
                <a:gd name="T37" fmla="*/ 11 h 65"/>
                <a:gd name="T38" fmla="*/ 35 w 78"/>
                <a:gd name="T39" fmla="*/ 0 h 65"/>
                <a:gd name="T40" fmla="*/ 39 w 78"/>
                <a:gd name="T41" fmla="*/ 7 h 65"/>
                <a:gd name="T42" fmla="*/ 35 w 78"/>
                <a:gd name="T43" fmla="*/ 14 h 65"/>
                <a:gd name="T44" fmla="*/ 26 w 78"/>
                <a:gd name="T45" fmla="*/ 29 h 65"/>
                <a:gd name="T46" fmla="*/ 56 w 78"/>
                <a:gd name="T47" fmla="*/ 11 h 65"/>
                <a:gd name="T48" fmla="*/ 69 w 78"/>
                <a:gd name="T49" fmla="*/ 11 h 65"/>
                <a:gd name="T50" fmla="*/ 69 w 78"/>
                <a:gd name="T51" fmla="*/ 14 h 65"/>
                <a:gd name="T52" fmla="*/ 56 w 78"/>
                <a:gd name="T53" fmla="*/ 22 h 65"/>
                <a:gd name="T54" fmla="*/ 43 w 78"/>
                <a:gd name="T55" fmla="*/ 25 h 65"/>
                <a:gd name="T56" fmla="*/ 26 w 78"/>
                <a:gd name="T57" fmla="*/ 25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5">
                  <a:moveTo>
                    <a:pt x="26" y="25"/>
                  </a:moveTo>
                  <a:lnTo>
                    <a:pt x="56" y="29"/>
                  </a:lnTo>
                  <a:lnTo>
                    <a:pt x="69" y="32"/>
                  </a:lnTo>
                  <a:lnTo>
                    <a:pt x="78" y="40"/>
                  </a:lnTo>
                  <a:lnTo>
                    <a:pt x="56" y="43"/>
                  </a:lnTo>
                  <a:lnTo>
                    <a:pt x="43" y="40"/>
                  </a:lnTo>
                  <a:lnTo>
                    <a:pt x="30" y="29"/>
                  </a:lnTo>
                  <a:lnTo>
                    <a:pt x="35" y="36"/>
                  </a:lnTo>
                  <a:lnTo>
                    <a:pt x="35" y="50"/>
                  </a:lnTo>
                  <a:lnTo>
                    <a:pt x="26" y="65"/>
                  </a:lnTo>
                  <a:lnTo>
                    <a:pt x="18" y="54"/>
                  </a:lnTo>
                  <a:lnTo>
                    <a:pt x="18" y="47"/>
                  </a:lnTo>
                  <a:lnTo>
                    <a:pt x="30" y="25"/>
                  </a:lnTo>
                  <a:lnTo>
                    <a:pt x="13" y="29"/>
                  </a:lnTo>
                  <a:lnTo>
                    <a:pt x="0" y="25"/>
                  </a:lnTo>
                  <a:lnTo>
                    <a:pt x="5" y="22"/>
                  </a:lnTo>
                  <a:lnTo>
                    <a:pt x="13" y="22"/>
                  </a:lnTo>
                  <a:lnTo>
                    <a:pt x="26" y="29"/>
                  </a:lnTo>
                  <a:lnTo>
                    <a:pt x="26" y="11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35" y="14"/>
                  </a:lnTo>
                  <a:lnTo>
                    <a:pt x="26" y="29"/>
                  </a:lnTo>
                  <a:lnTo>
                    <a:pt x="56" y="11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56" y="22"/>
                  </a:lnTo>
                  <a:lnTo>
                    <a:pt x="43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0" name="Freeform 29"/>
            <p:cNvSpPr>
              <a:spLocks/>
            </p:cNvSpPr>
            <p:nvPr/>
          </p:nvSpPr>
          <p:spPr bwMode="auto">
            <a:xfrm>
              <a:off x="472" y="2698"/>
              <a:ext cx="65" cy="54"/>
            </a:xfrm>
            <a:custGeom>
              <a:avLst/>
              <a:gdLst>
                <a:gd name="T0" fmla="*/ 26 w 65"/>
                <a:gd name="T1" fmla="*/ 36 h 54"/>
                <a:gd name="T2" fmla="*/ 39 w 65"/>
                <a:gd name="T3" fmla="*/ 14 h 54"/>
                <a:gd name="T4" fmla="*/ 48 w 65"/>
                <a:gd name="T5" fmla="*/ 4 h 54"/>
                <a:gd name="T6" fmla="*/ 61 w 65"/>
                <a:gd name="T7" fmla="*/ 0 h 54"/>
                <a:gd name="T8" fmla="*/ 56 w 65"/>
                <a:gd name="T9" fmla="*/ 18 h 54"/>
                <a:gd name="T10" fmla="*/ 43 w 65"/>
                <a:gd name="T11" fmla="*/ 29 h 54"/>
                <a:gd name="T12" fmla="*/ 26 w 65"/>
                <a:gd name="T13" fmla="*/ 36 h 54"/>
                <a:gd name="T14" fmla="*/ 39 w 65"/>
                <a:gd name="T15" fmla="*/ 32 h 54"/>
                <a:gd name="T16" fmla="*/ 65 w 65"/>
                <a:gd name="T17" fmla="*/ 50 h 54"/>
                <a:gd name="T18" fmla="*/ 52 w 65"/>
                <a:gd name="T19" fmla="*/ 54 h 54"/>
                <a:gd name="T20" fmla="*/ 39 w 65"/>
                <a:gd name="T21" fmla="*/ 50 h 54"/>
                <a:gd name="T22" fmla="*/ 26 w 65"/>
                <a:gd name="T23" fmla="*/ 32 h 54"/>
                <a:gd name="T24" fmla="*/ 22 w 65"/>
                <a:gd name="T25" fmla="*/ 47 h 54"/>
                <a:gd name="T26" fmla="*/ 9 w 65"/>
                <a:gd name="T27" fmla="*/ 54 h 54"/>
                <a:gd name="T28" fmla="*/ 9 w 65"/>
                <a:gd name="T29" fmla="*/ 47 h 54"/>
                <a:gd name="T30" fmla="*/ 13 w 65"/>
                <a:gd name="T31" fmla="*/ 43 h 54"/>
                <a:gd name="T32" fmla="*/ 26 w 65"/>
                <a:gd name="T33" fmla="*/ 36 h 54"/>
                <a:gd name="T34" fmla="*/ 9 w 65"/>
                <a:gd name="T35" fmla="*/ 32 h 54"/>
                <a:gd name="T36" fmla="*/ 0 w 65"/>
                <a:gd name="T37" fmla="*/ 18 h 54"/>
                <a:gd name="T38" fmla="*/ 9 w 65"/>
                <a:gd name="T39" fmla="*/ 18 h 54"/>
                <a:gd name="T40" fmla="*/ 18 w 65"/>
                <a:gd name="T41" fmla="*/ 25 h 54"/>
                <a:gd name="T42" fmla="*/ 31 w 65"/>
                <a:gd name="T43" fmla="*/ 39 h 54"/>
                <a:gd name="T44" fmla="*/ 22 w 65"/>
                <a:gd name="T45" fmla="*/ 22 h 54"/>
                <a:gd name="T46" fmla="*/ 18 w 65"/>
                <a:gd name="T47" fmla="*/ 4 h 54"/>
                <a:gd name="T48" fmla="*/ 26 w 65"/>
                <a:gd name="T49" fmla="*/ 0 h 54"/>
                <a:gd name="T50" fmla="*/ 31 w 65"/>
                <a:gd name="T51" fmla="*/ 0 h 54"/>
                <a:gd name="T52" fmla="*/ 35 w 65"/>
                <a:gd name="T53" fmla="*/ 11 h 54"/>
                <a:gd name="T54" fmla="*/ 31 w 65"/>
                <a:gd name="T55" fmla="*/ 22 h 54"/>
                <a:gd name="T56" fmla="*/ 26 w 65"/>
                <a:gd name="T57" fmla="*/ 36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5" h="54">
                  <a:moveTo>
                    <a:pt x="26" y="36"/>
                  </a:moveTo>
                  <a:lnTo>
                    <a:pt x="39" y="14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6" y="18"/>
                  </a:lnTo>
                  <a:lnTo>
                    <a:pt x="43" y="29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5" y="50"/>
                  </a:lnTo>
                  <a:lnTo>
                    <a:pt x="52" y="54"/>
                  </a:lnTo>
                  <a:lnTo>
                    <a:pt x="39" y="50"/>
                  </a:lnTo>
                  <a:lnTo>
                    <a:pt x="26" y="32"/>
                  </a:lnTo>
                  <a:lnTo>
                    <a:pt x="22" y="47"/>
                  </a:lnTo>
                  <a:lnTo>
                    <a:pt x="9" y="54"/>
                  </a:lnTo>
                  <a:lnTo>
                    <a:pt x="9" y="47"/>
                  </a:lnTo>
                  <a:lnTo>
                    <a:pt x="13" y="43"/>
                  </a:lnTo>
                  <a:lnTo>
                    <a:pt x="26" y="36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25"/>
                  </a:lnTo>
                  <a:lnTo>
                    <a:pt x="31" y="39"/>
                  </a:lnTo>
                  <a:lnTo>
                    <a:pt x="22" y="22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1"/>
                  </a:lnTo>
                  <a:lnTo>
                    <a:pt x="31" y="22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1" name="Freeform 30"/>
            <p:cNvSpPr>
              <a:spLocks/>
            </p:cNvSpPr>
            <p:nvPr/>
          </p:nvSpPr>
          <p:spPr bwMode="auto">
            <a:xfrm>
              <a:off x="481" y="2770"/>
              <a:ext cx="77" cy="64"/>
            </a:xfrm>
            <a:custGeom>
              <a:avLst/>
              <a:gdLst>
                <a:gd name="T0" fmla="*/ 39 w 77"/>
                <a:gd name="T1" fmla="*/ 25 h 64"/>
                <a:gd name="T2" fmla="*/ 52 w 77"/>
                <a:gd name="T3" fmla="*/ 43 h 64"/>
                <a:gd name="T4" fmla="*/ 56 w 77"/>
                <a:gd name="T5" fmla="*/ 53 h 64"/>
                <a:gd name="T6" fmla="*/ 52 w 77"/>
                <a:gd name="T7" fmla="*/ 64 h 64"/>
                <a:gd name="T8" fmla="*/ 39 w 77"/>
                <a:gd name="T9" fmla="*/ 53 h 64"/>
                <a:gd name="T10" fmla="*/ 34 w 77"/>
                <a:gd name="T11" fmla="*/ 39 h 64"/>
                <a:gd name="T12" fmla="*/ 39 w 77"/>
                <a:gd name="T13" fmla="*/ 25 h 64"/>
                <a:gd name="T14" fmla="*/ 30 w 77"/>
                <a:gd name="T15" fmla="*/ 32 h 64"/>
                <a:gd name="T16" fmla="*/ 17 w 77"/>
                <a:gd name="T17" fmla="*/ 39 h 64"/>
                <a:gd name="T18" fmla="*/ 0 w 77"/>
                <a:gd name="T19" fmla="*/ 39 h 64"/>
                <a:gd name="T20" fmla="*/ 4 w 77"/>
                <a:gd name="T21" fmla="*/ 28 h 64"/>
                <a:gd name="T22" fmla="*/ 17 w 77"/>
                <a:gd name="T23" fmla="*/ 25 h 64"/>
                <a:gd name="T24" fmla="*/ 39 w 77"/>
                <a:gd name="T25" fmla="*/ 25 h 64"/>
                <a:gd name="T26" fmla="*/ 30 w 77"/>
                <a:gd name="T27" fmla="*/ 14 h 64"/>
                <a:gd name="T28" fmla="*/ 30 w 77"/>
                <a:gd name="T29" fmla="*/ 0 h 64"/>
                <a:gd name="T30" fmla="*/ 34 w 77"/>
                <a:gd name="T31" fmla="*/ 3 h 64"/>
                <a:gd name="T32" fmla="*/ 39 w 77"/>
                <a:gd name="T33" fmla="*/ 10 h 64"/>
                <a:gd name="T34" fmla="*/ 34 w 77"/>
                <a:gd name="T35" fmla="*/ 21 h 64"/>
                <a:gd name="T36" fmla="*/ 52 w 77"/>
                <a:gd name="T37" fmla="*/ 14 h 64"/>
                <a:gd name="T38" fmla="*/ 60 w 77"/>
                <a:gd name="T39" fmla="*/ 10 h 64"/>
                <a:gd name="T40" fmla="*/ 69 w 77"/>
                <a:gd name="T41" fmla="*/ 14 h 64"/>
                <a:gd name="T42" fmla="*/ 65 w 77"/>
                <a:gd name="T43" fmla="*/ 21 h 64"/>
                <a:gd name="T44" fmla="*/ 56 w 77"/>
                <a:gd name="T45" fmla="*/ 21 h 64"/>
                <a:gd name="T46" fmla="*/ 34 w 77"/>
                <a:gd name="T47" fmla="*/ 21 h 64"/>
                <a:gd name="T48" fmla="*/ 73 w 77"/>
                <a:gd name="T49" fmla="*/ 36 h 64"/>
                <a:gd name="T50" fmla="*/ 77 w 77"/>
                <a:gd name="T51" fmla="*/ 43 h 64"/>
                <a:gd name="T52" fmla="*/ 73 w 77"/>
                <a:gd name="T53" fmla="*/ 43 h 64"/>
                <a:gd name="T54" fmla="*/ 60 w 77"/>
                <a:gd name="T55" fmla="*/ 43 h 64"/>
                <a:gd name="T56" fmla="*/ 47 w 77"/>
                <a:gd name="T57" fmla="*/ 32 h 64"/>
                <a:gd name="T58" fmla="*/ 39 w 77"/>
                <a:gd name="T59" fmla="*/ 25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64">
                  <a:moveTo>
                    <a:pt x="39" y="25"/>
                  </a:moveTo>
                  <a:lnTo>
                    <a:pt x="52" y="43"/>
                  </a:lnTo>
                  <a:lnTo>
                    <a:pt x="56" y="53"/>
                  </a:lnTo>
                  <a:lnTo>
                    <a:pt x="52" y="64"/>
                  </a:lnTo>
                  <a:lnTo>
                    <a:pt x="39" y="53"/>
                  </a:lnTo>
                  <a:lnTo>
                    <a:pt x="34" y="39"/>
                  </a:lnTo>
                  <a:lnTo>
                    <a:pt x="39" y="25"/>
                  </a:lnTo>
                  <a:lnTo>
                    <a:pt x="30" y="32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4" y="28"/>
                  </a:lnTo>
                  <a:lnTo>
                    <a:pt x="17" y="25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9" y="10"/>
                  </a:lnTo>
                  <a:lnTo>
                    <a:pt x="34" y="21"/>
                  </a:lnTo>
                  <a:lnTo>
                    <a:pt x="52" y="14"/>
                  </a:lnTo>
                  <a:lnTo>
                    <a:pt x="60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34" y="21"/>
                  </a:lnTo>
                  <a:lnTo>
                    <a:pt x="73" y="36"/>
                  </a:lnTo>
                  <a:lnTo>
                    <a:pt x="77" y="43"/>
                  </a:lnTo>
                  <a:lnTo>
                    <a:pt x="73" y="43"/>
                  </a:lnTo>
                  <a:lnTo>
                    <a:pt x="60" y="43"/>
                  </a:lnTo>
                  <a:lnTo>
                    <a:pt x="47" y="32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2" name="Freeform 31"/>
            <p:cNvSpPr>
              <a:spLocks/>
            </p:cNvSpPr>
            <p:nvPr/>
          </p:nvSpPr>
          <p:spPr bwMode="auto">
            <a:xfrm>
              <a:off x="438" y="2827"/>
              <a:ext cx="82" cy="50"/>
            </a:xfrm>
            <a:custGeom>
              <a:avLst/>
              <a:gdLst>
                <a:gd name="T0" fmla="*/ 39 w 82"/>
                <a:gd name="T1" fmla="*/ 18 h 50"/>
                <a:gd name="T2" fmla="*/ 56 w 82"/>
                <a:gd name="T3" fmla="*/ 32 h 50"/>
                <a:gd name="T4" fmla="*/ 60 w 82"/>
                <a:gd name="T5" fmla="*/ 39 h 50"/>
                <a:gd name="T6" fmla="*/ 56 w 82"/>
                <a:gd name="T7" fmla="*/ 50 h 50"/>
                <a:gd name="T8" fmla="*/ 43 w 82"/>
                <a:gd name="T9" fmla="*/ 43 h 50"/>
                <a:gd name="T10" fmla="*/ 34 w 82"/>
                <a:gd name="T11" fmla="*/ 32 h 50"/>
                <a:gd name="T12" fmla="*/ 39 w 82"/>
                <a:gd name="T13" fmla="*/ 18 h 50"/>
                <a:gd name="T14" fmla="*/ 30 w 82"/>
                <a:gd name="T15" fmla="*/ 29 h 50"/>
                <a:gd name="T16" fmla="*/ 0 w 82"/>
                <a:gd name="T17" fmla="*/ 43 h 50"/>
                <a:gd name="T18" fmla="*/ 4 w 82"/>
                <a:gd name="T19" fmla="*/ 32 h 50"/>
                <a:gd name="T20" fmla="*/ 13 w 82"/>
                <a:gd name="T21" fmla="*/ 25 h 50"/>
                <a:gd name="T22" fmla="*/ 39 w 82"/>
                <a:gd name="T23" fmla="*/ 18 h 50"/>
                <a:gd name="T24" fmla="*/ 30 w 82"/>
                <a:gd name="T25" fmla="*/ 11 h 50"/>
                <a:gd name="T26" fmla="*/ 26 w 82"/>
                <a:gd name="T27" fmla="*/ 0 h 50"/>
                <a:gd name="T28" fmla="*/ 34 w 82"/>
                <a:gd name="T29" fmla="*/ 0 h 50"/>
                <a:gd name="T30" fmla="*/ 39 w 82"/>
                <a:gd name="T31" fmla="*/ 7 h 50"/>
                <a:gd name="T32" fmla="*/ 34 w 82"/>
                <a:gd name="T33" fmla="*/ 18 h 50"/>
                <a:gd name="T34" fmla="*/ 52 w 82"/>
                <a:gd name="T35" fmla="*/ 7 h 50"/>
                <a:gd name="T36" fmla="*/ 73 w 82"/>
                <a:gd name="T37" fmla="*/ 0 h 50"/>
                <a:gd name="T38" fmla="*/ 69 w 82"/>
                <a:gd name="T39" fmla="*/ 7 h 50"/>
                <a:gd name="T40" fmla="*/ 56 w 82"/>
                <a:gd name="T41" fmla="*/ 14 h 50"/>
                <a:gd name="T42" fmla="*/ 34 w 82"/>
                <a:gd name="T43" fmla="*/ 18 h 50"/>
                <a:gd name="T44" fmla="*/ 77 w 82"/>
                <a:gd name="T45" fmla="*/ 21 h 50"/>
                <a:gd name="T46" fmla="*/ 82 w 82"/>
                <a:gd name="T47" fmla="*/ 25 h 50"/>
                <a:gd name="T48" fmla="*/ 77 w 82"/>
                <a:gd name="T49" fmla="*/ 29 h 50"/>
                <a:gd name="T50" fmla="*/ 60 w 82"/>
                <a:gd name="T51" fmla="*/ 29 h 50"/>
                <a:gd name="T52" fmla="*/ 52 w 82"/>
                <a:gd name="T53" fmla="*/ 21 h 50"/>
                <a:gd name="T54" fmla="*/ 39 w 82"/>
                <a:gd name="T55" fmla="*/ 18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2" h="50">
                  <a:moveTo>
                    <a:pt x="39" y="18"/>
                  </a:moveTo>
                  <a:lnTo>
                    <a:pt x="56" y="32"/>
                  </a:lnTo>
                  <a:lnTo>
                    <a:pt x="60" y="39"/>
                  </a:lnTo>
                  <a:lnTo>
                    <a:pt x="56" y="50"/>
                  </a:lnTo>
                  <a:lnTo>
                    <a:pt x="43" y="43"/>
                  </a:lnTo>
                  <a:lnTo>
                    <a:pt x="34" y="32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13" y="25"/>
                  </a:lnTo>
                  <a:lnTo>
                    <a:pt x="39" y="18"/>
                  </a:lnTo>
                  <a:lnTo>
                    <a:pt x="30" y="1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9" y="7"/>
                  </a:lnTo>
                  <a:lnTo>
                    <a:pt x="34" y="18"/>
                  </a:lnTo>
                  <a:lnTo>
                    <a:pt x="52" y="7"/>
                  </a:lnTo>
                  <a:lnTo>
                    <a:pt x="73" y="0"/>
                  </a:lnTo>
                  <a:lnTo>
                    <a:pt x="69" y="7"/>
                  </a:lnTo>
                  <a:lnTo>
                    <a:pt x="56" y="14"/>
                  </a:lnTo>
                  <a:lnTo>
                    <a:pt x="34" y="18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77" y="29"/>
                  </a:lnTo>
                  <a:lnTo>
                    <a:pt x="60" y="29"/>
                  </a:lnTo>
                  <a:lnTo>
                    <a:pt x="52" y="21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3" name="Freeform 32"/>
            <p:cNvSpPr>
              <a:spLocks/>
            </p:cNvSpPr>
            <p:nvPr/>
          </p:nvSpPr>
          <p:spPr bwMode="auto">
            <a:xfrm>
              <a:off x="365" y="2827"/>
              <a:ext cx="69" cy="75"/>
            </a:xfrm>
            <a:custGeom>
              <a:avLst/>
              <a:gdLst>
                <a:gd name="T0" fmla="*/ 47 w 69"/>
                <a:gd name="T1" fmla="*/ 43 h 75"/>
                <a:gd name="T2" fmla="*/ 22 w 69"/>
                <a:gd name="T3" fmla="*/ 50 h 75"/>
                <a:gd name="T4" fmla="*/ 13 w 69"/>
                <a:gd name="T5" fmla="*/ 50 h 75"/>
                <a:gd name="T6" fmla="*/ 0 w 69"/>
                <a:gd name="T7" fmla="*/ 43 h 75"/>
                <a:gd name="T8" fmla="*/ 13 w 69"/>
                <a:gd name="T9" fmla="*/ 36 h 75"/>
                <a:gd name="T10" fmla="*/ 26 w 69"/>
                <a:gd name="T11" fmla="*/ 32 h 75"/>
                <a:gd name="T12" fmla="*/ 43 w 69"/>
                <a:gd name="T13" fmla="*/ 39 h 75"/>
                <a:gd name="T14" fmla="*/ 34 w 69"/>
                <a:gd name="T15" fmla="*/ 32 h 75"/>
                <a:gd name="T16" fmla="*/ 26 w 69"/>
                <a:gd name="T17" fmla="*/ 18 h 75"/>
                <a:gd name="T18" fmla="*/ 26 w 69"/>
                <a:gd name="T19" fmla="*/ 0 h 75"/>
                <a:gd name="T20" fmla="*/ 39 w 69"/>
                <a:gd name="T21" fmla="*/ 7 h 75"/>
                <a:gd name="T22" fmla="*/ 43 w 69"/>
                <a:gd name="T23" fmla="*/ 18 h 75"/>
                <a:gd name="T24" fmla="*/ 43 w 69"/>
                <a:gd name="T25" fmla="*/ 43 h 75"/>
                <a:gd name="T26" fmla="*/ 52 w 69"/>
                <a:gd name="T27" fmla="*/ 36 h 75"/>
                <a:gd name="T28" fmla="*/ 60 w 69"/>
                <a:gd name="T29" fmla="*/ 36 h 75"/>
                <a:gd name="T30" fmla="*/ 69 w 69"/>
                <a:gd name="T31" fmla="*/ 39 h 75"/>
                <a:gd name="T32" fmla="*/ 65 w 69"/>
                <a:gd name="T33" fmla="*/ 43 h 75"/>
                <a:gd name="T34" fmla="*/ 60 w 69"/>
                <a:gd name="T35" fmla="*/ 47 h 75"/>
                <a:gd name="T36" fmla="*/ 47 w 69"/>
                <a:gd name="T37" fmla="*/ 39 h 75"/>
                <a:gd name="T38" fmla="*/ 52 w 69"/>
                <a:gd name="T39" fmla="*/ 57 h 75"/>
                <a:gd name="T40" fmla="*/ 52 w 69"/>
                <a:gd name="T41" fmla="*/ 75 h 75"/>
                <a:gd name="T42" fmla="*/ 47 w 69"/>
                <a:gd name="T43" fmla="*/ 68 h 75"/>
                <a:gd name="T44" fmla="*/ 43 w 69"/>
                <a:gd name="T45" fmla="*/ 57 h 75"/>
                <a:gd name="T46" fmla="*/ 47 w 69"/>
                <a:gd name="T47" fmla="*/ 36 h 75"/>
                <a:gd name="T48" fmla="*/ 30 w 69"/>
                <a:gd name="T49" fmla="*/ 72 h 75"/>
                <a:gd name="T50" fmla="*/ 22 w 69"/>
                <a:gd name="T51" fmla="*/ 72 h 75"/>
                <a:gd name="T52" fmla="*/ 22 w 69"/>
                <a:gd name="T53" fmla="*/ 68 h 75"/>
                <a:gd name="T54" fmla="*/ 26 w 69"/>
                <a:gd name="T55" fmla="*/ 57 h 75"/>
                <a:gd name="T56" fmla="*/ 34 w 69"/>
                <a:gd name="T57" fmla="*/ 50 h 75"/>
                <a:gd name="T58" fmla="*/ 47 w 69"/>
                <a:gd name="T59" fmla="*/ 43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5">
                  <a:moveTo>
                    <a:pt x="47" y="43"/>
                  </a:moveTo>
                  <a:lnTo>
                    <a:pt x="22" y="50"/>
                  </a:lnTo>
                  <a:lnTo>
                    <a:pt x="13" y="50"/>
                  </a:lnTo>
                  <a:lnTo>
                    <a:pt x="0" y="43"/>
                  </a:lnTo>
                  <a:lnTo>
                    <a:pt x="13" y="36"/>
                  </a:lnTo>
                  <a:lnTo>
                    <a:pt x="26" y="32"/>
                  </a:lnTo>
                  <a:lnTo>
                    <a:pt x="43" y="39"/>
                  </a:lnTo>
                  <a:lnTo>
                    <a:pt x="34" y="32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39" y="7"/>
                  </a:lnTo>
                  <a:lnTo>
                    <a:pt x="43" y="18"/>
                  </a:lnTo>
                  <a:lnTo>
                    <a:pt x="43" y="43"/>
                  </a:lnTo>
                  <a:lnTo>
                    <a:pt x="52" y="36"/>
                  </a:lnTo>
                  <a:lnTo>
                    <a:pt x="60" y="36"/>
                  </a:lnTo>
                  <a:lnTo>
                    <a:pt x="69" y="39"/>
                  </a:lnTo>
                  <a:lnTo>
                    <a:pt x="65" y="43"/>
                  </a:lnTo>
                  <a:lnTo>
                    <a:pt x="60" y="47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2" y="75"/>
                  </a:lnTo>
                  <a:lnTo>
                    <a:pt x="47" y="68"/>
                  </a:lnTo>
                  <a:lnTo>
                    <a:pt x="43" y="57"/>
                  </a:lnTo>
                  <a:lnTo>
                    <a:pt x="47" y="36"/>
                  </a:lnTo>
                  <a:lnTo>
                    <a:pt x="30" y="72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6" y="57"/>
                  </a:lnTo>
                  <a:lnTo>
                    <a:pt x="34" y="50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4" name="Freeform 33"/>
            <p:cNvSpPr>
              <a:spLocks/>
            </p:cNvSpPr>
            <p:nvPr/>
          </p:nvSpPr>
          <p:spPr bwMode="auto">
            <a:xfrm>
              <a:off x="477" y="2866"/>
              <a:ext cx="69" cy="58"/>
            </a:xfrm>
            <a:custGeom>
              <a:avLst/>
              <a:gdLst>
                <a:gd name="T0" fmla="*/ 26 w 69"/>
                <a:gd name="T1" fmla="*/ 58 h 58"/>
                <a:gd name="T2" fmla="*/ 17 w 69"/>
                <a:gd name="T3" fmla="*/ 50 h 58"/>
                <a:gd name="T4" fmla="*/ 13 w 69"/>
                <a:gd name="T5" fmla="*/ 47 h 58"/>
                <a:gd name="T6" fmla="*/ 17 w 69"/>
                <a:gd name="T7" fmla="*/ 40 h 58"/>
                <a:gd name="T8" fmla="*/ 26 w 69"/>
                <a:gd name="T9" fmla="*/ 29 h 58"/>
                <a:gd name="T10" fmla="*/ 13 w 69"/>
                <a:gd name="T11" fmla="*/ 33 h 58"/>
                <a:gd name="T12" fmla="*/ 0 w 69"/>
                <a:gd name="T13" fmla="*/ 25 h 58"/>
                <a:gd name="T14" fmla="*/ 4 w 69"/>
                <a:gd name="T15" fmla="*/ 22 h 58"/>
                <a:gd name="T16" fmla="*/ 13 w 69"/>
                <a:gd name="T17" fmla="*/ 22 h 58"/>
                <a:gd name="T18" fmla="*/ 21 w 69"/>
                <a:gd name="T19" fmla="*/ 29 h 58"/>
                <a:gd name="T20" fmla="*/ 26 w 69"/>
                <a:gd name="T21" fmla="*/ 15 h 58"/>
                <a:gd name="T22" fmla="*/ 34 w 69"/>
                <a:gd name="T23" fmla="*/ 0 h 58"/>
                <a:gd name="T24" fmla="*/ 38 w 69"/>
                <a:gd name="T25" fmla="*/ 8 h 58"/>
                <a:gd name="T26" fmla="*/ 34 w 69"/>
                <a:gd name="T27" fmla="*/ 15 h 58"/>
                <a:gd name="T28" fmla="*/ 26 w 69"/>
                <a:gd name="T29" fmla="*/ 29 h 58"/>
                <a:gd name="T30" fmla="*/ 60 w 69"/>
                <a:gd name="T31" fmla="*/ 11 h 58"/>
                <a:gd name="T32" fmla="*/ 69 w 69"/>
                <a:gd name="T33" fmla="*/ 15 h 58"/>
                <a:gd name="T34" fmla="*/ 69 w 69"/>
                <a:gd name="T35" fmla="*/ 15 h 58"/>
                <a:gd name="T36" fmla="*/ 56 w 69"/>
                <a:gd name="T37" fmla="*/ 25 h 58"/>
                <a:gd name="T38" fmla="*/ 43 w 69"/>
                <a:gd name="T39" fmla="*/ 25 h 58"/>
                <a:gd name="T40" fmla="*/ 30 w 69"/>
                <a:gd name="T41" fmla="*/ 29 h 58"/>
                <a:gd name="T42" fmla="*/ 51 w 69"/>
                <a:gd name="T43" fmla="*/ 29 h 58"/>
                <a:gd name="T44" fmla="*/ 56 w 69"/>
                <a:gd name="T45" fmla="*/ 33 h 58"/>
                <a:gd name="T46" fmla="*/ 64 w 69"/>
                <a:gd name="T47" fmla="*/ 43 h 58"/>
                <a:gd name="T48" fmla="*/ 64 w 69"/>
                <a:gd name="T49" fmla="*/ 43 h 58"/>
                <a:gd name="T50" fmla="*/ 60 w 69"/>
                <a:gd name="T51" fmla="*/ 43 h 58"/>
                <a:gd name="T52" fmla="*/ 47 w 69"/>
                <a:gd name="T53" fmla="*/ 43 h 58"/>
                <a:gd name="T54" fmla="*/ 38 w 69"/>
                <a:gd name="T55" fmla="*/ 40 h 58"/>
                <a:gd name="T56" fmla="*/ 30 w 69"/>
                <a:gd name="T57" fmla="*/ 33 h 58"/>
                <a:gd name="T58" fmla="*/ 26 w 69"/>
                <a:gd name="T59" fmla="*/ 33 h 58"/>
                <a:gd name="T60" fmla="*/ 30 w 69"/>
                <a:gd name="T61" fmla="*/ 47 h 58"/>
                <a:gd name="T62" fmla="*/ 30 w 69"/>
                <a:gd name="T63" fmla="*/ 54 h 58"/>
                <a:gd name="T64" fmla="*/ 30 w 69"/>
                <a:gd name="T65" fmla="*/ 58 h 58"/>
                <a:gd name="T66" fmla="*/ 26 w 69"/>
                <a:gd name="T67" fmla="*/ 58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9" h="58">
                  <a:moveTo>
                    <a:pt x="26" y="58"/>
                  </a:moveTo>
                  <a:lnTo>
                    <a:pt x="17" y="50"/>
                  </a:lnTo>
                  <a:lnTo>
                    <a:pt x="13" y="47"/>
                  </a:lnTo>
                  <a:lnTo>
                    <a:pt x="17" y="40"/>
                  </a:lnTo>
                  <a:lnTo>
                    <a:pt x="26" y="29"/>
                  </a:lnTo>
                  <a:lnTo>
                    <a:pt x="13" y="33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21" y="29"/>
                  </a:lnTo>
                  <a:lnTo>
                    <a:pt x="26" y="15"/>
                  </a:lnTo>
                  <a:lnTo>
                    <a:pt x="34" y="0"/>
                  </a:lnTo>
                  <a:lnTo>
                    <a:pt x="38" y="8"/>
                  </a:lnTo>
                  <a:lnTo>
                    <a:pt x="34" y="15"/>
                  </a:lnTo>
                  <a:lnTo>
                    <a:pt x="26" y="29"/>
                  </a:lnTo>
                  <a:lnTo>
                    <a:pt x="60" y="11"/>
                  </a:lnTo>
                  <a:lnTo>
                    <a:pt x="69" y="15"/>
                  </a:lnTo>
                  <a:lnTo>
                    <a:pt x="56" y="25"/>
                  </a:lnTo>
                  <a:lnTo>
                    <a:pt x="43" y="25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6" y="33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47" y="43"/>
                  </a:lnTo>
                  <a:lnTo>
                    <a:pt x="38" y="4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30" y="47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5" name="Freeform 34"/>
            <p:cNvSpPr>
              <a:spLocks/>
            </p:cNvSpPr>
            <p:nvPr/>
          </p:nvSpPr>
          <p:spPr bwMode="auto">
            <a:xfrm>
              <a:off x="412" y="2874"/>
              <a:ext cx="73" cy="64"/>
            </a:xfrm>
            <a:custGeom>
              <a:avLst/>
              <a:gdLst>
                <a:gd name="T0" fmla="*/ 73 w 73"/>
                <a:gd name="T1" fmla="*/ 39 h 64"/>
                <a:gd name="T2" fmla="*/ 65 w 73"/>
                <a:gd name="T3" fmla="*/ 32 h 64"/>
                <a:gd name="T4" fmla="*/ 56 w 73"/>
                <a:gd name="T5" fmla="*/ 28 h 64"/>
                <a:gd name="T6" fmla="*/ 30 w 73"/>
                <a:gd name="T7" fmla="*/ 28 h 64"/>
                <a:gd name="T8" fmla="*/ 43 w 73"/>
                <a:gd name="T9" fmla="*/ 25 h 64"/>
                <a:gd name="T10" fmla="*/ 56 w 73"/>
                <a:gd name="T11" fmla="*/ 21 h 64"/>
                <a:gd name="T12" fmla="*/ 69 w 73"/>
                <a:gd name="T13" fmla="*/ 14 h 64"/>
                <a:gd name="T14" fmla="*/ 69 w 73"/>
                <a:gd name="T15" fmla="*/ 10 h 64"/>
                <a:gd name="T16" fmla="*/ 60 w 73"/>
                <a:gd name="T17" fmla="*/ 10 h 64"/>
                <a:gd name="T18" fmla="*/ 26 w 73"/>
                <a:gd name="T19" fmla="*/ 32 h 64"/>
                <a:gd name="T20" fmla="*/ 35 w 73"/>
                <a:gd name="T21" fmla="*/ 14 h 64"/>
                <a:gd name="T22" fmla="*/ 39 w 73"/>
                <a:gd name="T23" fmla="*/ 7 h 64"/>
                <a:gd name="T24" fmla="*/ 35 w 73"/>
                <a:gd name="T25" fmla="*/ 0 h 64"/>
                <a:gd name="T26" fmla="*/ 26 w 73"/>
                <a:gd name="T27" fmla="*/ 14 h 64"/>
                <a:gd name="T28" fmla="*/ 26 w 73"/>
                <a:gd name="T29" fmla="*/ 28 h 64"/>
                <a:gd name="T30" fmla="*/ 13 w 73"/>
                <a:gd name="T31" fmla="*/ 21 h 64"/>
                <a:gd name="T32" fmla="*/ 9 w 73"/>
                <a:gd name="T33" fmla="*/ 21 h 64"/>
                <a:gd name="T34" fmla="*/ 0 w 73"/>
                <a:gd name="T35" fmla="*/ 21 h 64"/>
                <a:gd name="T36" fmla="*/ 13 w 73"/>
                <a:gd name="T37" fmla="*/ 28 h 64"/>
                <a:gd name="T38" fmla="*/ 30 w 73"/>
                <a:gd name="T39" fmla="*/ 25 h 64"/>
                <a:gd name="T40" fmla="*/ 18 w 73"/>
                <a:gd name="T41" fmla="*/ 42 h 64"/>
                <a:gd name="T42" fmla="*/ 18 w 73"/>
                <a:gd name="T43" fmla="*/ 53 h 64"/>
                <a:gd name="T44" fmla="*/ 26 w 73"/>
                <a:gd name="T45" fmla="*/ 64 h 64"/>
                <a:gd name="T46" fmla="*/ 26 w 73"/>
                <a:gd name="T47" fmla="*/ 64 h 64"/>
                <a:gd name="T48" fmla="*/ 30 w 73"/>
                <a:gd name="T49" fmla="*/ 53 h 64"/>
                <a:gd name="T50" fmla="*/ 30 w 73"/>
                <a:gd name="T51" fmla="*/ 39 h 64"/>
                <a:gd name="T52" fmla="*/ 30 w 73"/>
                <a:gd name="T53" fmla="*/ 28 h 64"/>
                <a:gd name="T54" fmla="*/ 43 w 73"/>
                <a:gd name="T55" fmla="*/ 39 h 64"/>
                <a:gd name="T56" fmla="*/ 60 w 73"/>
                <a:gd name="T57" fmla="*/ 42 h 64"/>
                <a:gd name="T58" fmla="*/ 73 w 73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3" h="64">
                  <a:moveTo>
                    <a:pt x="73" y="39"/>
                  </a:moveTo>
                  <a:lnTo>
                    <a:pt x="65" y="32"/>
                  </a:lnTo>
                  <a:lnTo>
                    <a:pt x="56" y="28"/>
                  </a:lnTo>
                  <a:lnTo>
                    <a:pt x="30" y="28"/>
                  </a:lnTo>
                  <a:lnTo>
                    <a:pt x="43" y="25"/>
                  </a:lnTo>
                  <a:lnTo>
                    <a:pt x="56" y="21"/>
                  </a:lnTo>
                  <a:lnTo>
                    <a:pt x="69" y="14"/>
                  </a:lnTo>
                  <a:lnTo>
                    <a:pt x="69" y="10"/>
                  </a:lnTo>
                  <a:lnTo>
                    <a:pt x="60" y="10"/>
                  </a:lnTo>
                  <a:lnTo>
                    <a:pt x="26" y="32"/>
                  </a:lnTo>
                  <a:lnTo>
                    <a:pt x="35" y="14"/>
                  </a:lnTo>
                  <a:lnTo>
                    <a:pt x="39" y="7"/>
                  </a:lnTo>
                  <a:lnTo>
                    <a:pt x="35" y="0"/>
                  </a:lnTo>
                  <a:lnTo>
                    <a:pt x="26" y="14"/>
                  </a:lnTo>
                  <a:lnTo>
                    <a:pt x="26" y="28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0" y="21"/>
                  </a:lnTo>
                  <a:lnTo>
                    <a:pt x="13" y="28"/>
                  </a:lnTo>
                  <a:lnTo>
                    <a:pt x="30" y="25"/>
                  </a:lnTo>
                  <a:lnTo>
                    <a:pt x="18" y="42"/>
                  </a:lnTo>
                  <a:lnTo>
                    <a:pt x="18" y="53"/>
                  </a:lnTo>
                  <a:lnTo>
                    <a:pt x="26" y="64"/>
                  </a:lnTo>
                  <a:lnTo>
                    <a:pt x="30" y="53"/>
                  </a:lnTo>
                  <a:lnTo>
                    <a:pt x="30" y="39"/>
                  </a:lnTo>
                  <a:lnTo>
                    <a:pt x="30" y="28"/>
                  </a:lnTo>
                  <a:lnTo>
                    <a:pt x="43" y="39"/>
                  </a:lnTo>
                  <a:lnTo>
                    <a:pt x="60" y="42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6" name="Freeform 35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91 w 91"/>
                <a:gd name="T27" fmla="*/ 18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7" name="Freeform 36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8" name="Freeform 37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w 91"/>
                <a:gd name="T37" fmla="*/ 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9" name="Freeform 38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0" name="Freeform 39"/>
            <p:cNvSpPr>
              <a:spLocks/>
            </p:cNvSpPr>
            <p:nvPr/>
          </p:nvSpPr>
          <p:spPr bwMode="auto">
            <a:xfrm>
              <a:off x="472" y="2924"/>
              <a:ext cx="74" cy="64"/>
            </a:xfrm>
            <a:custGeom>
              <a:avLst/>
              <a:gdLst>
                <a:gd name="T0" fmla="*/ 39 w 74"/>
                <a:gd name="T1" fmla="*/ 21 h 64"/>
                <a:gd name="T2" fmla="*/ 52 w 74"/>
                <a:gd name="T3" fmla="*/ 43 h 64"/>
                <a:gd name="T4" fmla="*/ 52 w 74"/>
                <a:gd name="T5" fmla="*/ 53 h 64"/>
                <a:gd name="T6" fmla="*/ 52 w 74"/>
                <a:gd name="T7" fmla="*/ 64 h 64"/>
                <a:gd name="T8" fmla="*/ 35 w 74"/>
                <a:gd name="T9" fmla="*/ 53 h 64"/>
                <a:gd name="T10" fmla="*/ 31 w 74"/>
                <a:gd name="T11" fmla="*/ 39 h 64"/>
                <a:gd name="T12" fmla="*/ 35 w 74"/>
                <a:gd name="T13" fmla="*/ 21 h 64"/>
                <a:gd name="T14" fmla="*/ 31 w 74"/>
                <a:gd name="T15" fmla="*/ 32 h 64"/>
                <a:gd name="T16" fmla="*/ 13 w 74"/>
                <a:gd name="T17" fmla="*/ 39 h 64"/>
                <a:gd name="T18" fmla="*/ 0 w 74"/>
                <a:gd name="T19" fmla="*/ 39 h 64"/>
                <a:gd name="T20" fmla="*/ 5 w 74"/>
                <a:gd name="T21" fmla="*/ 28 h 64"/>
                <a:gd name="T22" fmla="*/ 13 w 74"/>
                <a:gd name="T23" fmla="*/ 21 h 64"/>
                <a:gd name="T24" fmla="*/ 39 w 74"/>
                <a:gd name="T25" fmla="*/ 21 h 64"/>
                <a:gd name="T26" fmla="*/ 26 w 74"/>
                <a:gd name="T27" fmla="*/ 14 h 64"/>
                <a:gd name="T28" fmla="*/ 26 w 74"/>
                <a:gd name="T29" fmla="*/ 0 h 64"/>
                <a:gd name="T30" fmla="*/ 35 w 74"/>
                <a:gd name="T31" fmla="*/ 3 h 64"/>
                <a:gd name="T32" fmla="*/ 35 w 74"/>
                <a:gd name="T33" fmla="*/ 7 h 64"/>
                <a:gd name="T34" fmla="*/ 35 w 74"/>
                <a:gd name="T35" fmla="*/ 21 h 64"/>
                <a:gd name="T36" fmla="*/ 52 w 74"/>
                <a:gd name="T37" fmla="*/ 14 h 64"/>
                <a:gd name="T38" fmla="*/ 61 w 74"/>
                <a:gd name="T39" fmla="*/ 10 h 64"/>
                <a:gd name="T40" fmla="*/ 69 w 74"/>
                <a:gd name="T41" fmla="*/ 14 h 64"/>
                <a:gd name="T42" fmla="*/ 65 w 74"/>
                <a:gd name="T43" fmla="*/ 21 h 64"/>
                <a:gd name="T44" fmla="*/ 52 w 74"/>
                <a:gd name="T45" fmla="*/ 21 h 64"/>
                <a:gd name="T46" fmla="*/ 31 w 74"/>
                <a:gd name="T47" fmla="*/ 21 h 64"/>
                <a:gd name="T48" fmla="*/ 74 w 74"/>
                <a:gd name="T49" fmla="*/ 35 h 64"/>
                <a:gd name="T50" fmla="*/ 74 w 74"/>
                <a:gd name="T51" fmla="*/ 43 h 64"/>
                <a:gd name="T52" fmla="*/ 69 w 74"/>
                <a:gd name="T53" fmla="*/ 46 h 64"/>
                <a:gd name="T54" fmla="*/ 56 w 74"/>
                <a:gd name="T55" fmla="*/ 39 h 64"/>
                <a:gd name="T56" fmla="*/ 48 w 74"/>
                <a:gd name="T57" fmla="*/ 32 h 64"/>
                <a:gd name="T58" fmla="*/ 39 w 74"/>
                <a:gd name="T59" fmla="*/ 21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4" h="64">
                  <a:moveTo>
                    <a:pt x="39" y="21"/>
                  </a:moveTo>
                  <a:lnTo>
                    <a:pt x="52" y="43"/>
                  </a:lnTo>
                  <a:lnTo>
                    <a:pt x="52" y="53"/>
                  </a:lnTo>
                  <a:lnTo>
                    <a:pt x="52" y="64"/>
                  </a:lnTo>
                  <a:lnTo>
                    <a:pt x="35" y="53"/>
                  </a:lnTo>
                  <a:lnTo>
                    <a:pt x="31" y="39"/>
                  </a:lnTo>
                  <a:lnTo>
                    <a:pt x="35" y="21"/>
                  </a:lnTo>
                  <a:lnTo>
                    <a:pt x="31" y="32"/>
                  </a:lnTo>
                  <a:lnTo>
                    <a:pt x="13" y="39"/>
                  </a:lnTo>
                  <a:lnTo>
                    <a:pt x="0" y="39"/>
                  </a:lnTo>
                  <a:lnTo>
                    <a:pt x="5" y="28"/>
                  </a:lnTo>
                  <a:lnTo>
                    <a:pt x="13" y="21"/>
                  </a:lnTo>
                  <a:lnTo>
                    <a:pt x="39" y="21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2" y="21"/>
                  </a:lnTo>
                  <a:lnTo>
                    <a:pt x="31" y="21"/>
                  </a:lnTo>
                  <a:lnTo>
                    <a:pt x="74" y="35"/>
                  </a:lnTo>
                  <a:lnTo>
                    <a:pt x="74" y="43"/>
                  </a:lnTo>
                  <a:lnTo>
                    <a:pt x="69" y="46"/>
                  </a:lnTo>
                  <a:lnTo>
                    <a:pt x="56" y="39"/>
                  </a:lnTo>
                  <a:lnTo>
                    <a:pt x="48" y="32"/>
                  </a:lnTo>
                  <a:lnTo>
                    <a:pt x="39" y="2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1" name="Freeform 40"/>
            <p:cNvSpPr>
              <a:spLocks/>
            </p:cNvSpPr>
            <p:nvPr/>
          </p:nvSpPr>
          <p:spPr bwMode="auto">
            <a:xfrm>
              <a:off x="408" y="2942"/>
              <a:ext cx="73" cy="60"/>
            </a:xfrm>
            <a:custGeom>
              <a:avLst/>
              <a:gdLst>
                <a:gd name="T0" fmla="*/ 22 w 73"/>
                <a:gd name="T1" fmla="*/ 25 h 60"/>
                <a:gd name="T2" fmla="*/ 52 w 73"/>
                <a:gd name="T3" fmla="*/ 35 h 60"/>
                <a:gd name="T4" fmla="*/ 60 w 73"/>
                <a:gd name="T5" fmla="*/ 46 h 60"/>
                <a:gd name="T6" fmla="*/ 69 w 73"/>
                <a:gd name="T7" fmla="*/ 57 h 60"/>
                <a:gd name="T8" fmla="*/ 47 w 73"/>
                <a:gd name="T9" fmla="*/ 53 h 60"/>
                <a:gd name="T10" fmla="*/ 30 w 73"/>
                <a:gd name="T11" fmla="*/ 43 h 60"/>
                <a:gd name="T12" fmla="*/ 22 w 73"/>
                <a:gd name="T13" fmla="*/ 25 h 60"/>
                <a:gd name="T14" fmla="*/ 26 w 73"/>
                <a:gd name="T15" fmla="*/ 35 h 60"/>
                <a:gd name="T16" fmla="*/ 17 w 73"/>
                <a:gd name="T17" fmla="*/ 50 h 60"/>
                <a:gd name="T18" fmla="*/ 4 w 73"/>
                <a:gd name="T19" fmla="*/ 60 h 60"/>
                <a:gd name="T20" fmla="*/ 0 w 73"/>
                <a:gd name="T21" fmla="*/ 46 h 60"/>
                <a:gd name="T22" fmla="*/ 4 w 73"/>
                <a:gd name="T23" fmla="*/ 35 h 60"/>
                <a:gd name="T24" fmla="*/ 26 w 73"/>
                <a:gd name="T25" fmla="*/ 25 h 60"/>
                <a:gd name="T26" fmla="*/ 9 w 73"/>
                <a:gd name="T27" fmla="*/ 21 h 60"/>
                <a:gd name="T28" fmla="*/ 0 w 73"/>
                <a:gd name="T29" fmla="*/ 10 h 60"/>
                <a:gd name="T30" fmla="*/ 9 w 73"/>
                <a:gd name="T31" fmla="*/ 7 h 60"/>
                <a:gd name="T32" fmla="*/ 13 w 73"/>
                <a:gd name="T33" fmla="*/ 14 h 60"/>
                <a:gd name="T34" fmla="*/ 22 w 73"/>
                <a:gd name="T35" fmla="*/ 25 h 60"/>
                <a:gd name="T36" fmla="*/ 30 w 73"/>
                <a:gd name="T37" fmla="*/ 10 h 60"/>
                <a:gd name="T38" fmla="*/ 34 w 73"/>
                <a:gd name="T39" fmla="*/ 3 h 60"/>
                <a:gd name="T40" fmla="*/ 43 w 73"/>
                <a:gd name="T41" fmla="*/ 0 h 60"/>
                <a:gd name="T42" fmla="*/ 43 w 73"/>
                <a:gd name="T43" fmla="*/ 10 h 60"/>
                <a:gd name="T44" fmla="*/ 39 w 73"/>
                <a:gd name="T45" fmla="*/ 14 h 60"/>
                <a:gd name="T46" fmla="*/ 17 w 73"/>
                <a:gd name="T47" fmla="*/ 25 h 60"/>
                <a:gd name="T48" fmla="*/ 39 w 73"/>
                <a:gd name="T49" fmla="*/ 21 h 60"/>
                <a:gd name="T50" fmla="*/ 64 w 73"/>
                <a:gd name="T51" fmla="*/ 17 h 60"/>
                <a:gd name="T52" fmla="*/ 73 w 73"/>
                <a:gd name="T53" fmla="*/ 25 h 60"/>
                <a:gd name="T54" fmla="*/ 69 w 73"/>
                <a:gd name="T55" fmla="*/ 28 h 60"/>
                <a:gd name="T56" fmla="*/ 56 w 73"/>
                <a:gd name="T57" fmla="*/ 32 h 60"/>
                <a:gd name="T58" fmla="*/ 39 w 73"/>
                <a:gd name="T59" fmla="*/ 28 h 60"/>
                <a:gd name="T60" fmla="*/ 22 w 73"/>
                <a:gd name="T61" fmla="*/ 25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0">
                  <a:moveTo>
                    <a:pt x="22" y="25"/>
                  </a:moveTo>
                  <a:lnTo>
                    <a:pt x="52" y="35"/>
                  </a:lnTo>
                  <a:lnTo>
                    <a:pt x="60" y="46"/>
                  </a:lnTo>
                  <a:lnTo>
                    <a:pt x="69" y="57"/>
                  </a:lnTo>
                  <a:lnTo>
                    <a:pt x="47" y="53"/>
                  </a:lnTo>
                  <a:lnTo>
                    <a:pt x="30" y="43"/>
                  </a:lnTo>
                  <a:lnTo>
                    <a:pt x="22" y="25"/>
                  </a:lnTo>
                  <a:lnTo>
                    <a:pt x="26" y="35"/>
                  </a:lnTo>
                  <a:lnTo>
                    <a:pt x="17" y="50"/>
                  </a:lnTo>
                  <a:lnTo>
                    <a:pt x="4" y="60"/>
                  </a:lnTo>
                  <a:lnTo>
                    <a:pt x="0" y="46"/>
                  </a:lnTo>
                  <a:lnTo>
                    <a:pt x="4" y="35"/>
                  </a:lnTo>
                  <a:lnTo>
                    <a:pt x="26" y="25"/>
                  </a:lnTo>
                  <a:lnTo>
                    <a:pt x="9" y="21"/>
                  </a:lnTo>
                  <a:lnTo>
                    <a:pt x="0" y="10"/>
                  </a:lnTo>
                  <a:lnTo>
                    <a:pt x="9" y="7"/>
                  </a:lnTo>
                  <a:lnTo>
                    <a:pt x="13" y="14"/>
                  </a:lnTo>
                  <a:lnTo>
                    <a:pt x="22" y="25"/>
                  </a:lnTo>
                  <a:lnTo>
                    <a:pt x="30" y="10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39" y="14"/>
                  </a:lnTo>
                  <a:lnTo>
                    <a:pt x="17" y="25"/>
                  </a:lnTo>
                  <a:lnTo>
                    <a:pt x="39" y="21"/>
                  </a:lnTo>
                  <a:lnTo>
                    <a:pt x="64" y="17"/>
                  </a:lnTo>
                  <a:lnTo>
                    <a:pt x="73" y="25"/>
                  </a:lnTo>
                  <a:lnTo>
                    <a:pt x="69" y="28"/>
                  </a:lnTo>
                  <a:lnTo>
                    <a:pt x="56" y="32"/>
                  </a:lnTo>
                  <a:lnTo>
                    <a:pt x="39" y="28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2" name="Freeform 41"/>
            <p:cNvSpPr>
              <a:spLocks/>
            </p:cNvSpPr>
            <p:nvPr/>
          </p:nvSpPr>
          <p:spPr bwMode="auto">
            <a:xfrm>
              <a:off x="1718" y="3840"/>
              <a:ext cx="198" cy="61"/>
            </a:xfrm>
            <a:custGeom>
              <a:avLst/>
              <a:gdLst>
                <a:gd name="T0" fmla="*/ 198 w 198"/>
                <a:gd name="T1" fmla="*/ 4 h 61"/>
                <a:gd name="T2" fmla="*/ 189 w 198"/>
                <a:gd name="T3" fmla="*/ 11 h 61"/>
                <a:gd name="T4" fmla="*/ 172 w 198"/>
                <a:gd name="T5" fmla="*/ 29 h 61"/>
                <a:gd name="T6" fmla="*/ 159 w 198"/>
                <a:gd name="T7" fmla="*/ 40 h 61"/>
                <a:gd name="T8" fmla="*/ 142 w 198"/>
                <a:gd name="T9" fmla="*/ 47 h 61"/>
                <a:gd name="T10" fmla="*/ 125 w 198"/>
                <a:gd name="T11" fmla="*/ 54 h 61"/>
                <a:gd name="T12" fmla="*/ 112 w 198"/>
                <a:gd name="T13" fmla="*/ 57 h 61"/>
                <a:gd name="T14" fmla="*/ 82 w 198"/>
                <a:gd name="T15" fmla="*/ 61 h 61"/>
                <a:gd name="T16" fmla="*/ 56 w 198"/>
                <a:gd name="T17" fmla="*/ 61 h 61"/>
                <a:gd name="T18" fmla="*/ 39 w 198"/>
                <a:gd name="T19" fmla="*/ 54 h 61"/>
                <a:gd name="T20" fmla="*/ 17 w 198"/>
                <a:gd name="T21" fmla="*/ 32 h 61"/>
                <a:gd name="T22" fmla="*/ 0 w 198"/>
                <a:gd name="T23" fmla="*/ 0 h 61"/>
                <a:gd name="T24" fmla="*/ 26 w 198"/>
                <a:gd name="T25" fmla="*/ 11 h 61"/>
                <a:gd name="T26" fmla="*/ 60 w 198"/>
                <a:gd name="T27" fmla="*/ 29 h 61"/>
                <a:gd name="T28" fmla="*/ 82 w 198"/>
                <a:gd name="T29" fmla="*/ 32 h 61"/>
                <a:gd name="T30" fmla="*/ 95 w 198"/>
                <a:gd name="T31" fmla="*/ 29 h 61"/>
                <a:gd name="T32" fmla="*/ 125 w 198"/>
                <a:gd name="T33" fmla="*/ 18 h 61"/>
                <a:gd name="T34" fmla="*/ 146 w 198"/>
                <a:gd name="T35" fmla="*/ 14 h 61"/>
                <a:gd name="T36" fmla="*/ 163 w 198"/>
                <a:gd name="T37" fmla="*/ 11 h 61"/>
                <a:gd name="T38" fmla="*/ 185 w 198"/>
                <a:gd name="T39" fmla="*/ 7 h 61"/>
                <a:gd name="T40" fmla="*/ 198 w 198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8" h="61">
                  <a:moveTo>
                    <a:pt x="198" y="4"/>
                  </a:moveTo>
                  <a:lnTo>
                    <a:pt x="189" y="11"/>
                  </a:lnTo>
                  <a:lnTo>
                    <a:pt x="172" y="29"/>
                  </a:lnTo>
                  <a:lnTo>
                    <a:pt x="159" y="40"/>
                  </a:lnTo>
                  <a:lnTo>
                    <a:pt x="142" y="47"/>
                  </a:lnTo>
                  <a:lnTo>
                    <a:pt x="125" y="54"/>
                  </a:lnTo>
                  <a:lnTo>
                    <a:pt x="112" y="57"/>
                  </a:lnTo>
                  <a:lnTo>
                    <a:pt x="82" y="61"/>
                  </a:lnTo>
                  <a:lnTo>
                    <a:pt x="56" y="61"/>
                  </a:lnTo>
                  <a:lnTo>
                    <a:pt x="39" y="54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60" y="29"/>
                  </a:lnTo>
                  <a:lnTo>
                    <a:pt x="82" y="32"/>
                  </a:lnTo>
                  <a:lnTo>
                    <a:pt x="95" y="29"/>
                  </a:lnTo>
                  <a:lnTo>
                    <a:pt x="125" y="18"/>
                  </a:lnTo>
                  <a:lnTo>
                    <a:pt x="146" y="14"/>
                  </a:lnTo>
                  <a:lnTo>
                    <a:pt x="163" y="11"/>
                  </a:lnTo>
                  <a:lnTo>
                    <a:pt x="185" y="7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33" name="Freeform 42"/>
            <p:cNvSpPr>
              <a:spLocks/>
            </p:cNvSpPr>
            <p:nvPr/>
          </p:nvSpPr>
          <p:spPr bwMode="auto">
            <a:xfrm>
              <a:off x="1984" y="3654"/>
              <a:ext cx="666" cy="251"/>
            </a:xfrm>
            <a:custGeom>
              <a:avLst/>
              <a:gdLst>
                <a:gd name="T0" fmla="*/ 0 w 666"/>
                <a:gd name="T1" fmla="*/ 236 h 251"/>
                <a:gd name="T2" fmla="*/ 5 w 666"/>
                <a:gd name="T3" fmla="*/ 236 h 251"/>
                <a:gd name="T4" fmla="*/ 13 w 666"/>
                <a:gd name="T5" fmla="*/ 226 h 251"/>
                <a:gd name="T6" fmla="*/ 73 w 666"/>
                <a:gd name="T7" fmla="*/ 204 h 251"/>
                <a:gd name="T8" fmla="*/ 134 w 666"/>
                <a:gd name="T9" fmla="*/ 186 h 251"/>
                <a:gd name="T10" fmla="*/ 189 w 666"/>
                <a:gd name="T11" fmla="*/ 172 h 251"/>
                <a:gd name="T12" fmla="*/ 237 w 666"/>
                <a:gd name="T13" fmla="*/ 158 h 251"/>
                <a:gd name="T14" fmla="*/ 267 w 666"/>
                <a:gd name="T15" fmla="*/ 150 h 251"/>
                <a:gd name="T16" fmla="*/ 293 w 666"/>
                <a:gd name="T17" fmla="*/ 143 h 251"/>
                <a:gd name="T18" fmla="*/ 340 w 666"/>
                <a:gd name="T19" fmla="*/ 129 h 251"/>
                <a:gd name="T20" fmla="*/ 383 w 666"/>
                <a:gd name="T21" fmla="*/ 118 h 251"/>
                <a:gd name="T22" fmla="*/ 430 w 666"/>
                <a:gd name="T23" fmla="*/ 104 h 251"/>
                <a:gd name="T24" fmla="*/ 486 w 666"/>
                <a:gd name="T25" fmla="*/ 82 h 251"/>
                <a:gd name="T26" fmla="*/ 546 w 666"/>
                <a:gd name="T27" fmla="*/ 57 h 251"/>
                <a:gd name="T28" fmla="*/ 593 w 666"/>
                <a:gd name="T29" fmla="*/ 32 h 251"/>
                <a:gd name="T30" fmla="*/ 610 w 666"/>
                <a:gd name="T31" fmla="*/ 25 h 251"/>
                <a:gd name="T32" fmla="*/ 619 w 666"/>
                <a:gd name="T33" fmla="*/ 21 h 251"/>
                <a:gd name="T34" fmla="*/ 632 w 666"/>
                <a:gd name="T35" fmla="*/ 14 h 251"/>
                <a:gd name="T36" fmla="*/ 666 w 666"/>
                <a:gd name="T37" fmla="*/ 0 h 251"/>
                <a:gd name="T38" fmla="*/ 649 w 666"/>
                <a:gd name="T39" fmla="*/ 7 h 251"/>
                <a:gd name="T40" fmla="*/ 628 w 666"/>
                <a:gd name="T41" fmla="*/ 21 h 251"/>
                <a:gd name="T42" fmla="*/ 602 w 666"/>
                <a:gd name="T43" fmla="*/ 39 h 251"/>
                <a:gd name="T44" fmla="*/ 572 w 666"/>
                <a:gd name="T45" fmla="*/ 61 h 251"/>
                <a:gd name="T46" fmla="*/ 499 w 666"/>
                <a:gd name="T47" fmla="*/ 97 h 251"/>
                <a:gd name="T48" fmla="*/ 469 w 666"/>
                <a:gd name="T49" fmla="*/ 111 h 251"/>
                <a:gd name="T50" fmla="*/ 439 w 666"/>
                <a:gd name="T51" fmla="*/ 122 h 251"/>
                <a:gd name="T52" fmla="*/ 374 w 666"/>
                <a:gd name="T53" fmla="*/ 140 h 251"/>
                <a:gd name="T54" fmla="*/ 323 w 666"/>
                <a:gd name="T55" fmla="*/ 158 h 251"/>
                <a:gd name="T56" fmla="*/ 284 w 666"/>
                <a:gd name="T57" fmla="*/ 165 h 251"/>
                <a:gd name="T58" fmla="*/ 267 w 666"/>
                <a:gd name="T59" fmla="*/ 172 h 251"/>
                <a:gd name="T60" fmla="*/ 224 w 666"/>
                <a:gd name="T61" fmla="*/ 183 h 251"/>
                <a:gd name="T62" fmla="*/ 194 w 666"/>
                <a:gd name="T63" fmla="*/ 190 h 251"/>
                <a:gd name="T64" fmla="*/ 151 w 666"/>
                <a:gd name="T65" fmla="*/ 204 h 251"/>
                <a:gd name="T66" fmla="*/ 61 w 666"/>
                <a:gd name="T67" fmla="*/ 229 h 251"/>
                <a:gd name="T68" fmla="*/ 43 w 666"/>
                <a:gd name="T69" fmla="*/ 233 h 251"/>
                <a:gd name="T70" fmla="*/ 35 w 666"/>
                <a:gd name="T71" fmla="*/ 240 h 251"/>
                <a:gd name="T72" fmla="*/ 26 w 666"/>
                <a:gd name="T73" fmla="*/ 243 h 251"/>
                <a:gd name="T74" fmla="*/ 9 w 666"/>
                <a:gd name="T75" fmla="*/ 251 h 251"/>
                <a:gd name="T76" fmla="*/ 0 w 666"/>
                <a:gd name="T77" fmla="*/ 236 h 2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6" h="251">
                  <a:moveTo>
                    <a:pt x="0" y="236"/>
                  </a:moveTo>
                  <a:lnTo>
                    <a:pt x="5" y="236"/>
                  </a:lnTo>
                  <a:lnTo>
                    <a:pt x="13" y="226"/>
                  </a:lnTo>
                  <a:lnTo>
                    <a:pt x="73" y="204"/>
                  </a:lnTo>
                  <a:lnTo>
                    <a:pt x="134" y="186"/>
                  </a:lnTo>
                  <a:lnTo>
                    <a:pt x="189" y="172"/>
                  </a:lnTo>
                  <a:lnTo>
                    <a:pt x="237" y="158"/>
                  </a:lnTo>
                  <a:lnTo>
                    <a:pt x="267" y="150"/>
                  </a:lnTo>
                  <a:lnTo>
                    <a:pt x="293" y="143"/>
                  </a:lnTo>
                  <a:lnTo>
                    <a:pt x="340" y="129"/>
                  </a:lnTo>
                  <a:lnTo>
                    <a:pt x="383" y="118"/>
                  </a:lnTo>
                  <a:lnTo>
                    <a:pt x="430" y="104"/>
                  </a:lnTo>
                  <a:lnTo>
                    <a:pt x="486" y="82"/>
                  </a:lnTo>
                  <a:lnTo>
                    <a:pt x="546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19" y="21"/>
                  </a:lnTo>
                  <a:lnTo>
                    <a:pt x="632" y="14"/>
                  </a:lnTo>
                  <a:lnTo>
                    <a:pt x="666" y="0"/>
                  </a:lnTo>
                  <a:lnTo>
                    <a:pt x="649" y="7"/>
                  </a:lnTo>
                  <a:lnTo>
                    <a:pt x="628" y="21"/>
                  </a:lnTo>
                  <a:lnTo>
                    <a:pt x="602" y="39"/>
                  </a:lnTo>
                  <a:lnTo>
                    <a:pt x="572" y="61"/>
                  </a:lnTo>
                  <a:lnTo>
                    <a:pt x="499" y="97"/>
                  </a:lnTo>
                  <a:lnTo>
                    <a:pt x="469" y="111"/>
                  </a:lnTo>
                  <a:lnTo>
                    <a:pt x="439" y="122"/>
                  </a:lnTo>
                  <a:lnTo>
                    <a:pt x="374" y="140"/>
                  </a:lnTo>
                  <a:lnTo>
                    <a:pt x="323" y="158"/>
                  </a:lnTo>
                  <a:lnTo>
                    <a:pt x="284" y="165"/>
                  </a:lnTo>
                  <a:lnTo>
                    <a:pt x="267" y="172"/>
                  </a:lnTo>
                  <a:lnTo>
                    <a:pt x="224" y="183"/>
                  </a:lnTo>
                  <a:lnTo>
                    <a:pt x="194" y="190"/>
                  </a:lnTo>
                  <a:lnTo>
                    <a:pt x="151" y="204"/>
                  </a:lnTo>
                  <a:lnTo>
                    <a:pt x="61" y="229"/>
                  </a:lnTo>
                  <a:lnTo>
                    <a:pt x="43" y="233"/>
                  </a:lnTo>
                  <a:lnTo>
                    <a:pt x="35" y="240"/>
                  </a:lnTo>
                  <a:lnTo>
                    <a:pt x="26" y="243"/>
                  </a:lnTo>
                  <a:lnTo>
                    <a:pt x="9" y="25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4" name="Freeform 43"/>
            <p:cNvSpPr>
              <a:spLocks/>
            </p:cNvSpPr>
            <p:nvPr/>
          </p:nvSpPr>
          <p:spPr bwMode="auto">
            <a:xfrm>
              <a:off x="1705" y="3840"/>
              <a:ext cx="288" cy="165"/>
            </a:xfrm>
            <a:custGeom>
              <a:avLst/>
              <a:gdLst>
                <a:gd name="T0" fmla="*/ 103 w 288"/>
                <a:gd name="T1" fmla="*/ 154 h 165"/>
                <a:gd name="T2" fmla="*/ 181 w 288"/>
                <a:gd name="T3" fmla="*/ 165 h 165"/>
                <a:gd name="T4" fmla="*/ 194 w 288"/>
                <a:gd name="T5" fmla="*/ 165 h 165"/>
                <a:gd name="T6" fmla="*/ 206 w 288"/>
                <a:gd name="T7" fmla="*/ 158 h 165"/>
                <a:gd name="T8" fmla="*/ 275 w 288"/>
                <a:gd name="T9" fmla="*/ 100 h 165"/>
                <a:gd name="T10" fmla="*/ 288 w 288"/>
                <a:gd name="T11" fmla="*/ 75 h 165"/>
                <a:gd name="T12" fmla="*/ 288 w 288"/>
                <a:gd name="T13" fmla="*/ 54 h 165"/>
                <a:gd name="T14" fmla="*/ 279 w 288"/>
                <a:gd name="T15" fmla="*/ 43 h 165"/>
                <a:gd name="T16" fmla="*/ 262 w 288"/>
                <a:gd name="T17" fmla="*/ 36 h 165"/>
                <a:gd name="T18" fmla="*/ 228 w 288"/>
                <a:gd name="T19" fmla="*/ 22 h 165"/>
                <a:gd name="T20" fmla="*/ 224 w 288"/>
                <a:gd name="T21" fmla="*/ 7 h 165"/>
                <a:gd name="T22" fmla="*/ 224 w 288"/>
                <a:gd name="T23" fmla="*/ 4 h 165"/>
                <a:gd name="T24" fmla="*/ 219 w 288"/>
                <a:gd name="T25" fmla="*/ 0 h 165"/>
                <a:gd name="T26" fmla="*/ 202 w 288"/>
                <a:gd name="T27" fmla="*/ 0 h 165"/>
                <a:gd name="T28" fmla="*/ 189 w 288"/>
                <a:gd name="T29" fmla="*/ 7 h 165"/>
                <a:gd name="T30" fmla="*/ 163 w 288"/>
                <a:gd name="T31" fmla="*/ 32 h 165"/>
                <a:gd name="T32" fmla="*/ 142 w 288"/>
                <a:gd name="T33" fmla="*/ 43 h 165"/>
                <a:gd name="T34" fmla="*/ 125 w 288"/>
                <a:gd name="T35" fmla="*/ 54 h 165"/>
                <a:gd name="T36" fmla="*/ 82 w 288"/>
                <a:gd name="T37" fmla="*/ 61 h 165"/>
                <a:gd name="T38" fmla="*/ 39 w 288"/>
                <a:gd name="T39" fmla="*/ 75 h 165"/>
                <a:gd name="T40" fmla="*/ 17 w 288"/>
                <a:gd name="T41" fmla="*/ 86 h 165"/>
                <a:gd name="T42" fmla="*/ 0 w 288"/>
                <a:gd name="T43" fmla="*/ 104 h 165"/>
                <a:gd name="T44" fmla="*/ 0 w 288"/>
                <a:gd name="T45" fmla="*/ 108 h 165"/>
                <a:gd name="T46" fmla="*/ 5 w 288"/>
                <a:gd name="T47" fmla="*/ 111 h 165"/>
                <a:gd name="T48" fmla="*/ 30 w 288"/>
                <a:gd name="T49" fmla="*/ 104 h 165"/>
                <a:gd name="T50" fmla="*/ 52 w 288"/>
                <a:gd name="T51" fmla="*/ 93 h 165"/>
                <a:gd name="T52" fmla="*/ 56 w 288"/>
                <a:gd name="T53" fmla="*/ 93 h 165"/>
                <a:gd name="T54" fmla="*/ 52 w 288"/>
                <a:gd name="T55" fmla="*/ 97 h 165"/>
                <a:gd name="T56" fmla="*/ 43 w 288"/>
                <a:gd name="T57" fmla="*/ 104 h 165"/>
                <a:gd name="T58" fmla="*/ 30 w 288"/>
                <a:gd name="T59" fmla="*/ 111 h 165"/>
                <a:gd name="T60" fmla="*/ 17 w 288"/>
                <a:gd name="T61" fmla="*/ 118 h 165"/>
                <a:gd name="T62" fmla="*/ 13 w 288"/>
                <a:gd name="T63" fmla="*/ 125 h 165"/>
                <a:gd name="T64" fmla="*/ 17 w 288"/>
                <a:gd name="T65" fmla="*/ 133 h 165"/>
                <a:gd name="T66" fmla="*/ 26 w 288"/>
                <a:gd name="T67" fmla="*/ 140 h 165"/>
                <a:gd name="T68" fmla="*/ 65 w 288"/>
                <a:gd name="T69" fmla="*/ 151 h 165"/>
                <a:gd name="T70" fmla="*/ 103 w 288"/>
                <a:gd name="T71" fmla="*/ 154 h 1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8" h="165">
                  <a:moveTo>
                    <a:pt x="103" y="154"/>
                  </a:moveTo>
                  <a:lnTo>
                    <a:pt x="181" y="165"/>
                  </a:lnTo>
                  <a:lnTo>
                    <a:pt x="194" y="165"/>
                  </a:lnTo>
                  <a:lnTo>
                    <a:pt x="206" y="158"/>
                  </a:lnTo>
                  <a:lnTo>
                    <a:pt x="275" y="100"/>
                  </a:lnTo>
                  <a:lnTo>
                    <a:pt x="288" y="75"/>
                  </a:lnTo>
                  <a:lnTo>
                    <a:pt x="288" y="54"/>
                  </a:lnTo>
                  <a:lnTo>
                    <a:pt x="279" y="43"/>
                  </a:lnTo>
                  <a:lnTo>
                    <a:pt x="262" y="36"/>
                  </a:lnTo>
                  <a:lnTo>
                    <a:pt x="228" y="22"/>
                  </a:lnTo>
                  <a:lnTo>
                    <a:pt x="224" y="7"/>
                  </a:lnTo>
                  <a:lnTo>
                    <a:pt x="224" y="4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7"/>
                  </a:lnTo>
                  <a:lnTo>
                    <a:pt x="163" y="32"/>
                  </a:lnTo>
                  <a:lnTo>
                    <a:pt x="142" y="43"/>
                  </a:lnTo>
                  <a:lnTo>
                    <a:pt x="125" y="54"/>
                  </a:lnTo>
                  <a:lnTo>
                    <a:pt x="82" y="61"/>
                  </a:lnTo>
                  <a:lnTo>
                    <a:pt x="39" y="75"/>
                  </a:lnTo>
                  <a:lnTo>
                    <a:pt x="17" y="86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5" y="111"/>
                  </a:lnTo>
                  <a:lnTo>
                    <a:pt x="30" y="104"/>
                  </a:lnTo>
                  <a:lnTo>
                    <a:pt x="52" y="93"/>
                  </a:lnTo>
                  <a:lnTo>
                    <a:pt x="56" y="93"/>
                  </a:lnTo>
                  <a:lnTo>
                    <a:pt x="52" y="97"/>
                  </a:lnTo>
                  <a:lnTo>
                    <a:pt x="43" y="104"/>
                  </a:lnTo>
                  <a:lnTo>
                    <a:pt x="30" y="111"/>
                  </a:lnTo>
                  <a:lnTo>
                    <a:pt x="17" y="118"/>
                  </a:lnTo>
                  <a:lnTo>
                    <a:pt x="13" y="125"/>
                  </a:lnTo>
                  <a:lnTo>
                    <a:pt x="17" y="133"/>
                  </a:lnTo>
                  <a:lnTo>
                    <a:pt x="26" y="140"/>
                  </a:lnTo>
                  <a:lnTo>
                    <a:pt x="65" y="151"/>
                  </a:lnTo>
                  <a:lnTo>
                    <a:pt x="103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35" name="Freeform 44"/>
            <p:cNvSpPr>
              <a:spLocks/>
            </p:cNvSpPr>
            <p:nvPr/>
          </p:nvSpPr>
          <p:spPr bwMode="auto">
            <a:xfrm>
              <a:off x="1787" y="3876"/>
              <a:ext cx="210" cy="154"/>
            </a:xfrm>
            <a:custGeom>
              <a:avLst/>
              <a:gdLst>
                <a:gd name="T0" fmla="*/ 210 w 210"/>
                <a:gd name="T1" fmla="*/ 18 h 154"/>
                <a:gd name="T2" fmla="*/ 206 w 210"/>
                <a:gd name="T3" fmla="*/ 50 h 154"/>
                <a:gd name="T4" fmla="*/ 197 w 210"/>
                <a:gd name="T5" fmla="*/ 79 h 154"/>
                <a:gd name="T6" fmla="*/ 180 w 210"/>
                <a:gd name="T7" fmla="*/ 104 h 154"/>
                <a:gd name="T8" fmla="*/ 150 w 210"/>
                <a:gd name="T9" fmla="*/ 122 h 154"/>
                <a:gd name="T10" fmla="*/ 107 w 210"/>
                <a:gd name="T11" fmla="*/ 132 h 154"/>
                <a:gd name="T12" fmla="*/ 73 w 210"/>
                <a:gd name="T13" fmla="*/ 140 h 154"/>
                <a:gd name="T14" fmla="*/ 43 w 210"/>
                <a:gd name="T15" fmla="*/ 147 h 154"/>
                <a:gd name="T16" fmla="*/ 17 w 210"/>
                <a:gd name="T17" fmla="*/ 154 h 154"/>
                <a:gd name="T18" fmla="*/ 0 w 210"/>
                <a:gd name="T19" fmla="*/ 154 h 154"/>
                <a:gd name="T20" fmla="*/ 13 w 210"/>
                <a:gd name="T21" fmla="*/ 147 h 154"/>
                <a:gd name="T22" fmla="*/ 17 w 210"/>
                <a:gd name="T23" fmla="*/ 140 h 154"/>
                <a:gd name="T24" fmla="*/ 13 w 210"/>
                <a:gd name="T25" fmla="*/ 136 h 154"/>
                <a:gd name="T26" fmla="*/ 21 w 210"/>
                <a:gd name="T27" fmla="*/ 132 h 154"/>
                <a:gd name="T28" fmla="*/ 34 w 210"/>
                <a:gd name="T29" fmla="*/ 125 h 154"/>
                <a:gd name="T30" fmla="*/ 51 w 210"/>
                <a:gd name="T31" fmla="*/ 115 h 154"/>
                <a:gd name="T32" fmla="*/ 129 w 210"/>
                <a:gd name="T33" fmla="*/ 54 h 154"/>
                <a:gd name="T34" fmla="*/ 142 w 210"/>
                <a:gd name="T35" fmla="*/ 29 h 154"/>
                <a:gd name="T36" fmla="*/ 154 w 210"/>
                <a:gd name="T37" fmla="*/ 14 h 154"/>
                <a:gd name="T38" fmla="*/ 176 w 210"/>
                <a:gd name="T39" fmla="*/ 0 h 154"/>
                <a:gd name="T40" fmla="*/ 193 w 210"/>
                <a:gd name="T41" fmla="*/ 0 h 154"/>
                <a:gd name="T42" fmla="*/ 206 w 210"/>
                <a:gd name="T43" fmla="*/ 7 h 154"/>
                <a:gd name="T44" fmla="*/ 210 w 210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0" h="154">
                  <a:moveTo>
                    <a:pt x="210" y="18"/>
                  </a:moveTo>
                  <a:lnTo>
                    <a:pt x="206" y="50"/>
                  </a:lnTo>
                  <a:lnTo>
                    <a:pt x="197" y="79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2"/>
                  </a:lnTo>
                  <a:lnTo>
                    <a:pt x="73" y="140"/>
                  </a:lnTo>
                  <a:lnTo>
                    <a:pt x="43" y="147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3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1" y="132"/>
                  </a:lnTo>
                  <a:lnTo>
                    <a:pt x="34" y="125"/>
                  </a:lnTo>
                  <a:lnTo>
                    <a:pt x="51" y="115"/>
                  </a:lnTo>
                  <a:lnTo>
                    <a:pt x="129" y="54"/>
                  </a:lnTo>
                  <a:lnTo>
                    <a:pt x="142" y="29"/>
                  </a:lnTo>
                  <a:lnTo>
                    <a:pt x="154" y="14"/>
                  </a:lnTo>
                  <a:lnTo>
                    <a:pt x="176" y="0"/>
                  </a:lnTo>
                  <a:lnTo>
                    <a:pt x="193" y="0"/>
                  </a:lnTo>
                  <a:lnTo>
                    <a:pt x="206" y="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36" name="Freeform 45"/>
            <p:cNvSpPr>
              <a:spLocks/>
            </p:cNvSpPr>
            <p:nvPr/>
          </p:nvSpPr>
          <p:spPr bwMode="auto">
            <a:xfrm>
              <a:off x="2040" y="3819"/>
              <a:ext cx="1469" cy="225"/>
            </a:xfrm>
            <a:custGeom>
              <a:avLst/>
              <a:gdLst>
                <a:gd name="T0" fmla="*/ 1452 w 1469"/>
                <a:gd name="T1" fmla="*/ 89 h 225"/>
                <a:gd name="T2" fmla="*/ 1392 w 1469"/>
                <a:gd name="T3" fmla="*/ 86 h 225"/>
                <a:gd name="T4" fmla="*/ 1323 w 1469"/>
                <a:gd name="T5" fmla="*/ 75 h 225"/>
                <a:gd name="T6" fmla="*/ 1177 w 1469"/>
                <a:gd name="T7" fmla="*/ 53 h 225"/>
                <a:gd name="T8" fmla="*/ 1108 w 1469"/>
                <a:gd name="T9" fmla="*/ 39 h 225"/>
                <a:gd name="T10" fmla="*/ 1044 w 1469"/>
                <a:gd name="T11" fmla="*/ 28 h 225"/>
                <a:gd name="T12" fmla="*/ 992 w 1469"/>
                <a:gd name="T13" fmla="*/ 18 h 225"/>
                <a:gd name="T14" fmla="*/ 950 w 1469"/>
                <a:gd name="T15" fmla="*/ 7 h 225"/>
                <a:gd name="T16" fmla="*/ 864 w 1469"/>
                <a:gd name="T17" fmla="*/ 18 h 225"/>
                <a:gd name="T18" fmla="*/ 821 w 1469"/>
                <a:gd name="T19" fmla="*/ 21 h 225"/>
                <a:gd name="T20" fmla="*/ 773 w 1469"/>
                <a:gd name="T21" fmla="*/ 21 h 225"/>
                <a:gd name="T22" fmla="*/ 645 w 1469"/>
                <a:gd name="T23" fmla="*/ 7 h 225"/>
                <a:gd name="T24" fmla="*/ 520 w 1469"/>
                <a:gd name="T25" fmla="*/ 0 h 225"/>
                <a:gd name="T26" fmla="*/ 486 w 1469"/>
                <a:gd name="T27" fmla="*/ 0 h 225"/>
                <a:gd name="T28" fmla="*/ 451 w 1469"/>
                <a:gd name="T29" fmla="*/ 3 h 225"/>
                <a:gd name="T30" fmla="*/ 387 w 1469"/>
                <a:gd name="T31" fmla="*/ 21 h 225"/>
                <a:gd name="T32" fmla="*/ 322 w 1469"/>
                <a:gd name="T33" fmla="*/ 50 h 225"/>
                <a:gd name="T34" fmla="*/ 271 w 1469"/>
                <a:gd name="T35" fmla="*/ 89 h 225"/>
                <a:gd name="T36" fmla="*/ 206 w 1469"/>
                <a:gd name="T37" fmla="*/ 132 h 225"/>
                <a:gd name="T38" fmla="*/ 142 w 1469"/>
                <a:gd name="T39" fmla="*/ 168 h 225"/>
                <a:gd name="T40" fmla="*/ 73 w 1469"/>
                <a:gd name="T41" fmla="*/ 197 h 225"/>
                <a:gd name="T42" fmla="*/ 0 w 1469"/>
                <a:gd name="T43" fmla="*/ 225 h 225"/>
                <a:gd name="T44" fmla="*/ 39 w 1469"/>
                <a:gd name="T45" fmla="*/ 218 h 225"/>
                <a:gd name="T46" fmla="*/ 82 w 1469"/>
                <a:gd name="T47" fmla="*/ 214 h 225"/>
                <a:gd name="T48" fmla="*/ 159 w 1469"/>
                <a:gd name="T49" fmla="*/ 214 h 225"/>
                <a:gd name="T50" fmla="*/ 194 w 1469"/>
                <a:gd name="T51" fmla="*/ 207 h 225"/>
                <a:gd name="T52" fmla="*/ 224 w 1469"/>
                <a:gd name="T53" fmla="*/ 193 h 225"/>
                <a:gd name="T54" fmla="*/ 262 w 1469"/>
                <a:gd name="T55" fmla="*/ 172 h 225"/>
                <a:gd name="T56" fmla="*/ 288 w 1469"/>
                <a:gd name="T57" fmla="*/ 146 h 225"/>
                <a:gd name="T58" fmla="*/ 314 w 1469"/>
                <a:gd name="T59" fmla="*/ 129 h 225"/>
                <a:gd name="T60" fmla="*/ 443 w 1469"/>
                <a:gd name="T61" fmla="*/ 96 h 225"/>
                <a:gd name="T62" fmla="*/ 503 w 1469"/>
                <a:gd name="T63" fmla="*/ 78 h 225"/>
                <a:gd name="T64" fmla="*/ 563 w 1469"/>
                <a:gd name="T65" fmla="*/ 57 h 225"/>
                <a:gd name="T66" fmla="*/ 602 w 1469"/>
                <a:gd name="T67" fmla="*/ 43 h 225"/>
                <a:gd name="T68" fmla="*/ 640 w 1469"/>
                <a:gd name="T69" fmla="*/ 32 h 225"/>
                <a:gd name="T70" fmla="*/ 688 w 1469"/>
                <a:gd name="T71" fmla="*/ 28 h 225"/>
                <a:gd name="T72" fmla="*/ 735 w 1469"/>
                <a:gd name="T73" fmla="*/ 32 h 225"/>
                <a:gd name="T74" fmla="*/ 829 w 1469"/>
                <a:gd name="T75" fmla="*/ 39 h 225"/>
                <a:gd name="T76" fmla="*/ 881 w 1469"/>
                <a:gd name="T77" fmla="*/ 35 h 225"/>
                <a:gd name="T78" fmla="*/ 937 w 1469"/>
                <a:gd name="T79" fmla="*/ 25 h 225"/>
                <a:gd name="T80" fmla="*/ 958 w 1469"/>
                <a:gd name="T81" fmla="*/ 21 h 225"/>
                <a:gd name="T82" fmla="*/ 980 w 1469"/>
                <a:gd name="T83" fmla="*/ 25 h 225"/>
                <a:gd name="T84" fmla="*/ 1023 w 1469"/>
                <a:gd name="T85" fmla="*/ 35 h 225"/>
                <a:gd name="T86" fmla="*/ 1053 w 1469"/>
                <a:gd name="T87" fmla="*/ 35 h 225"/>
                <a:gd name="T88" fmla="*/ 1078 w 1469"/>
                <a:gd name="T89" fmla="*/ 39 h 225"/>
                <a:gd name="T90" fmla="*/ 1194 w 1469"/>
                <a:gd name="T91" fmla="*/ 61 h 225"/>
                <a:gd name="T92" fmla="*/ 1199 w 1469"/>
                <a:gd name="T93" fmla="*/ 61 h 225"/>
                <a:gd name="T94" fmla="*/ 1207 w 1469"/>
                <a:gd name="T95" fmla="*/ 64 h 225"/>
                <a:gd name="T96" fmla="*/ 1242 w 1469"/>
                <a:gd name="T97" fmla="*/ 68 h 225"/>
                <a:gd name="T98" fmla="*/ 1285 w 1469"/>
                <a:gd name="T99" fmla="*/ 75 h 225"/>
                <a:gd name="T100" fmla="*/ 1332 w 1469"/>
                <a:gd name="T101" fmla="*/ 82 h 225"/>
                <a:gd name="T102" fmla="*/ 1383 w 1469"/>
                <a:gd name="T103" fmla="*/ 89 h 225"/>
                <a:gd name="T104" fmla="*/ 1426 w 1469"/>
                <a:gd name="T105" fmla="*/ 96 h 225"/>
                <a:gd name="T106" fmla="*/ 1456 w 1469"/>
                <a:gd name="T107" fmla="*/ 100 h 225"/>
                <a:gd name="T108" fmla="*/ 1465 w 1469"/>
                <a:gd name="T109" fmla="*/ 104 h 225"/>
                <a:gd name="T110" fmla="*/ 1469 w 1469"/>
                <a:gd name="T111" fmla="*/ 104 h 225"/>
                <a:gd name="T112" fmla="*/ 1452 w 1469"/>
                <a:gd name="T113" fmla="*/ 89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69" h="225">
                  <a:moveTo>
                    <a:pt x="1452" y="89"/>
                  </a:moveTo>
                  <a:lnTo>
                    <a:pt x="1392" y="86"/>
                  </a:lnTo>
                  <a:lnTo>
                    <a:pt x="1323" y="75"/>
                  </a:lnTo>
                  <a:lnTo>
                    <a:pt x="1177" y="53"/>
                  </a:lnTo>
                  <a:lnTo>
                    <a:pt x="1108" y="39"/>
                  </a:lnTo>
                  <a:lnTo>
                    <a:pt x="1044" y="28"/>
                  </a:lnTo>
                  <a:lnTo>
                    <a:pt x="992" y="18"/>
                  </a:lnTo>
                  <a:lnTo>
                    <a:pt x="950" y="7"/>
                  </a:lnTo>
                  <a:lnTo>
                    <a:pt x="864" y="18"/>
                  </a:lnTo>
                  <a:lnTo>
                    <a:pt x="821" y="21"/>
                  </a:lnTo>
                  <a:lnTo>
                    <a:pt x="773" y="21"/>
                  </a:lnTo>
                  <a:lnTo>
                    <a:pt x="645" y="7"/>
                  </a:lnTo>
                  <a:lnTo>
                    <a:pt x="520" y="0"/>
                  </a:lnTo>
                  <a:lnTo>
                    <a:pt x="486" y="0"/>
                  </a:lnTo>
                  <a:lnTo>
                    <a:pt x="451" y="3"/>
                  </a:lnTo>
                  <a:lnTo>
                    <a:pt x="387" y="21"/>
                  </a:lnTo>
                  <a:lnTo>
                    <a:pt x="322" y="50"/>
                  </a:lnTo>
                  <a:lnTo>
                    <a:pt x="271" y="89"/>
                  </a:lnTo>
                  <a:lnTo>
                    <a:pt x="206" y="132"/>
                  </a:lnTo>
                  <a:lnTo>
                    <a:pt x="142" y="168"/>
                  </a:lnTo>
                  <a:lnTo>
                    <a:pt x="73" y="197"/>
                  </a:lnTo>
                  <a:lnTo>
                    <a:pt x="0" y="225"/>
                  </a:lnTo>
                  <a:lnTo>
                    <a:pt x="39" y="218"/>
                  </a:lnTo>
                  <a:lnTo>
                    <a:pt x="82" y="214"/>
                  </a:lnTo>
                  <a:lnTo>
                    <a:pt x="159" y="214"/>
                  </a:lnTo>
                  <a:lnTo>
                    <a:pt x="194" y="207"/>
                  </a:lnTo>
                  <a:lnTo>
                    <a:pt x="224" y="193"/>
                  </a:lnTo>
                  <a:lnTo>
                    <a:pt x="262" y="172"/>
                  </a:lnTo>
                  <a:lnTo>
                    <a:pt x="288" y="146"/>
                  </a:lnTo>
                  <a:lnTo>
                    <a:pt x="314" y="129"/>
                  </a:lnTo>
                  <a:lnTo>
                    <a:pt x="443" y="96"/>
                  </a:lnTo>
                  <a:lnTo>
                    <a:pt x="503" y="78"/>
                  </a:lnTo>
                  <a:lnTo>
                    <a:pt x="563" y="57"/>
                  </a:lnTo>
                  <a:lnTo>
                    <a:pt x="602" y="43"/>
                  </a:lnTo>
                  <a:lnTo>
                    <a:pt x="640" y="32"/>
                  </a:lnTo>
                  <a:lnTo>
                    <a:pt x="688" y="28"/>
                  </a:lnTo>
                  <a:lnTo>
                    <a:pt x="735" y="32"/>
                  </a:lnTo>
                  <a:lnTo>
                    <a:pt x="829" y="39"/>
                  </a:lnTo>
                  <a:lnTo>
                    <a:pt x="881" y="35"/>
                  </a:lnTo>
                  <a:lnTo>
                    <a:pt x="937" y="25"/>
                  </a:lnTo>
                  <a:lnTo>
                    <a:pt x="958" y="21"/>
                  </a:lnTo>
                  <a:lnTo>
                    <a:pt x="980" y="25"/>
                  </a:lnTo>
                  <a:lnTo>
                    <a:pt x="1023" y="35"/>
                  </a:lnTo>
                  <a:lnTo>
                    <a:pt x="1053" y="35"/>
                  </a:lnTo>
                  <a:lnTo>
                    <a:pt x="1078" y="39"/>
                  </a:lnTo>
                  <a:lnTo>
                    <a:pt x="1194" y="61"/>
                  </a:lnTo>
                  <a:lnTo>
                    <a:pt x="1199" y="61"/>
                  </a:lnTo>
                  <a:lnTo>
                    <a:pt x="1207" y="64"/>
                  </a:lnTo>
                  <a:lnTo>
                    <a:pt x="1242" y="68"/>
                  </a:lnTo>
                  <a:lnTo>
                    <a:pt x="1285" y="75"/>
                  </a:lnTo>
                  <a:lnTo>
                    <a:pt x="1332" y="82"/>
                  </a:lnTo>
                  <a:lnTo>
                    <a:pt x="1383" y="89"/>
                  </a:lnTo>
                  <a:lnTo>
                    <a:pt x="1426" y="96"/>
                  </a:lnTo>
                  <a:lnTo>
                    <a:pt x="1456" y="100"/>
                  </a:lnTo>
                  <a:lnTo>
                    <a:pt x="1465" y="104"/>
                  </a:lnTo>
                  <a:lnTo>
                    <a:pt x="1469" y="104"/>
                  </a:lnTo>
                  <a:lnTo>
                    <a:pt x="1452" y="89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7" name="Freeform 46"/>
            <p:cNvSpPr>
              <a:spLocks/>
            </p:cNvSpPr>
            <p:nvPr/>
          </p:nvSpPr>
          <p:spPr bwMode="auto">
            <a:xfrm>
              <a:off x="2053" y="3840"/>
              <a:ext cx="894" cy="197"/>
            </a:xfrm>
            <a:custGeom>
              <a:avLst/>
              <a:gdLst>
                <a:gd name="T0" fmla="*/ 30 w 894"/>
                <a:gd name="T1" fmla="*/ 190 h 197"/>
                <a:gd name="T2" fmla="*/ 43 w 894"/>
                <a:gd name="T3" fmla="*/ 186 h 197"/>
                <a:gd name="T4" fmla="*/ 82 w 894"/>
                <a:gd name="T5" fmla="*/ 186 h 197"/>
                <a:gd name="T6" fmla="*/ 116 w 894"/>
                <a:gd name="T7" fmla="*/ 179 h 197"/>
                <a:gd name="T8" fmla="*/ 159 w 894"/>
                <a:gd name="T9" fmla="*/ 165 h 197"/>
                <a:gd name="T10" fmla="*/ 211 w 894"/>
                <a:gd name="T11" fmla="*/ 136 h 197"/>
                <a:gd name="T12" fmla="*/ 241 w 894"/>
                <a:gd name="T13" fmla="*/ 111 h 197"/>
                <a:gd name="T14" fmla="*/ 318 w 894"/>
                <a:gd name="T15" fmla="*/ 61 h 197"/>
                <a:gd name="T16" fmla="*/ 408 w 894"/>
                <a:gd name="T17" fmla="*/ 40 h 197"/>
                <a:gd name="T18" fmla="*/ 434 w 894"/>
                <a:gd name="T19" fmla="*/ 36 h 197"/>
                <a:gd name="T20" fmla="*/ 460 w 894"/>
                <a:gd name="T21" fmla="*/ 29 h 197"/>
                <a:gd name="T22" fmla="*/ 498 w 894"/>
                <a:gd name="T23" fmla="*/ 22 h 197"/>
                <a:gd name="T24" fmla="*/ 567 w 894"/>
                <a:gd name="T25" fmla="*/ 4 h 197"/>
                <a:gd name="T26" fmla="*/ 601 w 894"/>
                <a:gd name="T27" fmla="*/ 0 h 197"/>
                <a:gd name="T28" fmla="*/ 653 w 894"/>
                <a:gd name="T29" fmla="*/ 0 h 197"/>
                <a:gd name="T30" fmla="*/ 726 w 894"/>
                <a:gd name="T31" fmla="*/ 4 h 197"/>
                <a:gd name="T32" fmla="*/ 752 w 894"/>
                <a:gd name="T33" fmla="*/ 7 h 197"/>
                <a:gd name="T34" fmla="*/ 889 w 894"/>
                <a:gd name="T35" fmla="*/ 4 h 197"/>
                <a:gd name="T36" fmla="*/ 846 w 894"/>
                <a:gd name="T37" fmla="*/ 14 h 197"/>
                <a:gd name="T38" fmla="*/ 778 w 894"/>
                <a:gd name="T39" fmla="*/ 14 h 197"/>
                <a:gd name="T40" fmla="*/ 735 w 894"/>
                <a:gd name="T41" fmla="*/ 11 h 197"/>
                <a:gd name="T42" fmla="*/ 649 w 894"/>
                <a:gd name="T43" fmla="*/ 7 h 197"/>
                <a:gd name="T44" fmla="*/ 619 w 894"/>
                <a:gd name="T45" fmla="*/ 7 h 197"/>
                <a:gd name="T46" fmla="*/ 559 w 894"/>
                <a:gd name="T47" fmla="*/ 29 h 197"/>
                <a:gd name="T48" fmla="*/ 473 w 894"/>
                <a:gd name="T49" fmla="*/ 61 h 197"/>
                <a:gd name="T50" fmla="*/ 425 w 894"/>
                <a:gd name="T51" fmla="*/ 72 h 197"/>
                <a:gd name="T52" fmla="*/ 348 w 894"/>
                <a:gd name="T53" fmla="*/ 90 h 197"/>
                <a:gd name="T54" fmla="*/ 292 w 894"/>
                <a:gd name="T55" fmla="*/ 108 h 197"/>
                <a:gd name="T56" fmla="*/ 254 w 894"/>
                <a:gd name="T57" fmla="*/ 140 h 197"/>
                <a:gd name="T58" fmla="*/ 193 w 894"/>
                <a:gd name="T59" fmla="*/ 179 h 197"/>
                <a:gd name="T60" fmla="*/ 108 w 894"/>
                <a:gd name="T61" fmla="*/ 193 h 197"/>
                <a:gd name="T62" fmla="*/ 17 w 894"/>
                <a:gd name="T63" fmla="*/ 193 h 197"/>
                <a:gd name="T64" fmla="*/ 0 w 894"/>
                <a:gd name="T65" fmla="*/ 197 h 1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94" h="197">
                  <a:moveTo>
                    <a:pt x="4" y="197"/>
                  </a:moveTo>
                  <a:lnTo>
                    <a:pt x="30" y="190"/>
                  </a:lnTo>
                  <a:lnTo>
                    <a:pt x="39" y="190"/>
                  </a:lnTo>
                  <a:lnTo>
                    <a:pt x="43" y="186"/>
                  </a:lnTo>
                  <a:lnTo>
                    <a:pt x="69" y="186"/>
                  </a:lnTo>
                  <a:lnTo>
                    <a:pt x="82" y="186"/>
                  </a:lnTo>
                  <a:lnTo>
                    <a:pt x="99" y="183"/>
                  </a:lnTo>
                  <a:lnTo>
                    <a:pt x="116" y="179"/>
                  </a:lnTo>
                  <a:lnTo>
                    <a:pt x="129" y="176"/>
                  </a:lnTo>
                  <a:lnTo>
                    <a:pt x="159" y="165"/>
                  </a:lnTo>
                  <a:lnTo>
                    <a:pt x="176" y="158"/>
                  </a:lnTo>
                  <a:lnTo>
                    <a:pt x="211" y="136"/>
                  </a:lnTo>
                  <a:lnTo>
                    <a:pt x="228" y="122"/>
                  </a:lnTo>
                  <a:lnTo>
                    <a:pt x="241" y="111"/>
                  </a:lnTo>
                  <a:lnTo>
                    <a:pt x="262" y="97"/>
                  </a:lnTo>
                  <a:lnTo>
                    <a:pt x="318" y="61"/>
                  </a:lnTo>
                  <a:lnTo>
                    <a:pt x="387" y="43"/>
                  </a:lnTo>
                  <a:lnTo>
                    <a:pt x="408" y="40"/>
                  </a:lnTo>
                  <a:lnTo>
                    <a:pt x="421" y="40"/>
                  </a:lnTo>
                  <a:lnTo>
                    <a:pt x="434" y="36"/>
                  </a:lnTo>
                  <a:lnTo>
                    <a:pt x="451" y="32"/>
                  </a:lnTo>
                  <a:lnTo>
                    <a:pt x="460" y="29"/>
                  </a:lnTo>
                  <a:lnTo>
                    <a:pt x="477" y="25"/>
                  </a:lnTo>
                  <a:lnTo>
                    <a:pt x="498" y="22"/>
                  </a:lnTo>
                  <a:lnTo>
                    <a:pt x="528" y="11"/>
                  </a:lnTo>
                  <a:lnTo>
                    <a:pt x="567" y="4"/>
                  </a:lnTo>
                  <a:lnTo>
                    <a:pt x="589" y="0"/>
                  </a:lnTo>
                  <a:lnTo>
                    <a:pt x="601" y="0"/>
                  </a:lnTo>
                  <a:lnTo>
                    <a:pt x="614" y="0"/>
                  </a:lnTo>
                  <a:lnTo>
                    <a:pt x="653" y="0"/>
                  </a:lnTo>
                  <a:lnTo>
                    <a:pt x="692" y="0"/>
                  </a:lnTo>
                  <a:lnTo>
                    <a:pt x="726" y="4"/>
                  </a:lnTo>
                  <a:lnTo>
                    <a:pt x="735" y="7"/>
                  </a:lnTo>
                  <a:lnTo>
                    <a:pt x="752" y="7"/>
                  </a:lnTo>
                  <a:lnTo>
                    <a:pt x="855" y="4"/>
                  </a:lnTo>
                  <a:lnTo>
                    <a:pt x="889" y="4"/>
                  </a:lnTo>
                  <a:lnTo>
                    <a:pt x="894" y="7"/>
                  </a:lnTo>
                  <a:lnTo>
                    <a:pt x="846" y="14"/>
                  </a:lnTo>
                  <a:lnTo>
                    <a:pt x="808" y="14"/>
                  </a:lnTo>
                  <a:lnTo>
                    <a:pt x="778" y="14"/>
                  </a:lnTo>
                  <a:lnTo>
                    <a:pt x="765" y="11"/>
                  </a:lnTo>
                  <a:lnTo>
                    <a:pt x="735" y="11"/>
                  </a:lnTo>
                  <a:lnTo>
                    <a:pt x="662" y="4"/>
                  </a:lnTo>
                  <a:lnTo>
                    <a:pt x="649" y="7"/>
                  </a:lnTo>
                  <a:lnTo>
                    <a:pt x="640" y="7"/>
                  </a:lnTo>
                  <a:lnTo>
                    <a:pt x="619" y="7"/>
                  </a:lnTo>
                  <a:lnTo>
                    <a:pt x="589" y="18"/>
                  </a:lnTo>
                  <a:lnTo>
                    <a:pt x="559" y="29"/>
                  </a:lnTo>
                  <a:lnTo>
                    <a:pt x="533" y="40"/>
                  </a:lnTo>
                  <a:lnTo>
                    <a:pt x="473" y="61"/>
                  </a:lnTo>
                  <a:lnTo>
                    <a:pt x="455" y="65"/>
                  </a:lnTo>
                  <a:lnTo>
                    <a:pt x="425" y="72"/>
                  </a:lnTo>
                  <a:lnTo>
                    <a:pt x="370" y="86"/>
                  </a:lnTo>
                  <a:lnTo>
                    <a:pt x="348" y="90"/>
                  </a:lnTo>
                  <a:lnTo>
                    <a:pt x="318" y="97"/>
                  </a:lnTo>
                  <a:lnTo>
                    <a:pt x="292" y="108"/>
                  </a:lnTo>
                  <a:lnTo>
                    <a:pt x="275" y="122"/>
                  </a:lnTo>
                  <a:lnTo>
                    <a:pt x="254" y="140"/>
                  </a:lnTo>
                  <a:lnTo>
                    <a:pt x="224" y="165"/>
                  </a:lnTo>
                  <a:lnTo>
                    <a:pt x="193" y="179"/>
                  </a:lnTo>
                  <a:lnTo>
                    <a:pt x="146" y="193"/>
                  </a:lnTo>
                  <a:lnTo>
                    <a:pt x="108" y="193"/>
                  </a:lnTo>
                  <a:lnTo>
                    <a:pt x="35" y="193"/>
                  </a:lnTo>
                  <a:lnTo>
                    <a:pt x="17" y="193"/>
                  </a:lnTo>
                  <a:lnTo>
                    <a:pt x="4" y="197"/>
                  </a:lnTo>
                  <a:lnTo>
                    <a:pt x="0" y="197"/>
                  </a:lnTo>
                  <a:lnTo>
                    <a:pt x="4" y="197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8" name="Freeform 47"/>
            <p:cNvSpPr>
              <a:spLocks/>
            </p:cNvSpPr>
            <p:nvPr/>
          </p:nvSpPr>
          <p:spPr bwMode="auto">
            <a:xfrm>
              <a:off x="1057" y="3400"/>
              <a:ext cx="657" cy="451"/>
            </a:xfrm>
            <a:custGeom>
              <a:avLst/>
              <a:gdLst>
                <a:gd name="T0" fmla="*/ 4 w 657"/>
                <a:gd name="T1" fmla="*/ 0 h 451"/>
                <a:gd name="T2" fmla="*/ 171 w 657"/>
                <a:gd name="T3" fmla="*/ 136 h 451"/>
                <a:gd name="T4" fmla="*/ 348 w 657"/>
                <a:gd name="T5" fmla="*/ 265 h 451"/>
                <a:gd name="T6" fmla="*/ 433 w 657"/>
                <a:gd name="T7" fmla="*/ 322 h 451"/>
                <a:gd name="T8" fmla="*/ 511 w 657"/>
                <a:gd name="T9" fmla="*/ 376 h 451"/>
                <a:gd name="T10" fmla="*/ 588 w 657"/>
                <a:gd name="T11" fmla="*/ 415 h 451"/>
                <a:gd name="T12" fmla="*/ 657 w 657"/>
                <a:gd name="T13" fmla="*/ 444 h 451"/>
                <a:gd name="T14" fmla="*/ 657 w 657"/>
                <a:gd name="T15" fmla="*/ 451 h 451"/>
                <a:gd name="T16" fmla="*/ 614 w 657"/>
                <a:gd name="T17" fmla="*/ 433 h 451"/>
                <a:gd name="T18" fmla="*/ 584 w 657"/>
                <a:gd name="T19" fmla="*/ 415 h 451"/>
                <a:gd name="T20" fmla="*/ 558 w 657"/>
                <a:gd name="T21" fmla="*/ 404 h 451"/>
                <a:gd name="T22" fmla="*/ 537 w 657"/>
                <a:gd name="T23" fmla="*/ 394 h 451"/>
                <a:gd name="T24" fmla="*/ 506 w 657"/>
                <a:gd name="T25" fmla="*/ 379 h 451"/>
                <a:gd name="T26" fmla="*/ 485 w 657"/>
                <a:gd name="T27" fmla="*/ 365 h 451"/>
                <a:gd name="T28" fmla="*/ 391 w 657"/>
                <a:gd name="T29" fmla="*/ 304 h 451"/>
                <a:gd name="T30" fmla="*/ 300 w 657"/>
                <a:gd name="T31" fmla="*/ 240 h 451"/>
                <a:gd name="T32" fmla="*/ 219 w 657"/>
                <a:gd name="T33" fmla="*/ 179 h 451"/>
                <a:gd name="T34" fmla="*/ 150 w 657"/>
                <a:gd name="T35" fmla="*/ 125 h 451"/>
                <a:gd name="T36" fmla="*/ 90 w 657"/>
                <a:gd name="T37" fmla="*/ 75 h 451"/>
                <a:gd name="T38" fmla="*/ 43 w 657"/>
                <a:gd name="T39" fmla="*/ 39 h 451"/>
                <a:gd name="T40" fmla="*/ 25 w 657"/>
                <a:gd name="T41" fmla="*/ 25 h 451"/>
                <a:gd name="T42" fmla="*/ 13 w 657"/>
                <a:gd name="T43" fmla="*/ 11 h 451"/>
                <a:gd name="T44" fmla="*/ 4 w 657"/>
                <a:gd name="T45" fmla="*/ 7 h 451"/>
                <a:gd name="T46" fmla="*/ 0 w 657"/>
                <a:gd name="T47" fmla="*/ 3 h 451"/>
                <a:gd name="T48" fmla="*/ 4 w 657"/>
                <a:gd name="T49" fmla="*/ 0 h 4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57" h="451">
                  <a:moveTo>
                    <a:pt x="4" y="0"/>
                  </a:moveTo>
                  <a:lnTo>
                    <a:pt x="171" y="136"/>
                  </a:lnTo>
                  <a:lnTo>
                    <a:pt x="348" y="265"/>
                  </a:lnTo>
                  <a:lnTo>
                    <a:pt x="433" y="322"/>
                  </a:lnTo>
                  <a:lnTo>
                    <a:pt x="511" y="376"/>
                  </a:lnTo>
                  <a:lnTo>
                    <a:pt x="588" y="415"/>
                  </a:lnTo>
                  <a:lnTo>
                    <a:pt x="657" y="444"/>
                  </a:lnTo>
                  <a:lnTo>
                    <a:pt x="657" y="451"/>
                  </a:lnTo>
                  <a:lnTo>
                    <a:pt x="614" y="433"/>
                  </a:lnTo>
                  <a:lnTo>
                    <a:pt x="584" y="415"/>
                  </a:lnTo>
                  <a:lnTo>
                    <a:pt x="558" y="404"/>
                  </a:lnTo>
                  <a:lnTo>
                    <a:pt x="537" y="394"/>
                  </a:lnTo>
                  <a:lnTo>
                    <a:pt x="506" y="379"/>
                  </a:lnTo>
                  <a:lnTo>
                    <a:pt x="485" y="365"/>
                  </a:lnTo>
                  <a:lnTo>
                    <a:pt x="391" y="304"/>
                  </a:lnTo>
                  <a:lnTo>
                    <a:pt x="300" y="240"/>
                  </a:lnTo>
                  <a:lnTo>
                    <a:pt x="219" y="179"/>
                  </a:lnTo>
                  <a:lnTo>
                    <a:pt x="150" y="125"/>
                  </a:lnTo>
                  <a:lnTo>
                    <a:pt x="90" y="75"/>
                  </a:lnTo>
                  <a:lnTo>
                    <a:pt x="43" y="39"/>
                  </a:lnTo>
                  <a:lnTo>
                    <a:pt x="25" y="25"/>
                  </a:lnTo>
                  <a:lnTo>
                    <a:pt x="13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39" name="Freeform 48"/>
            <p:cNvSpPr>
              <a:spLocks/>
            </p:cNvSpPr>
            <p:nvPr/>
          </p:nvSpPr>
          <p:spPr bwMode="auto">
            <a:xfrm>
              <a:off x="1018" y="3360"/>
              <a:ext cx="73" cy="61"/>
            </a:xfrm>
            <a:custGeom>
              <a:avLst/>
              <a:gdLst>
                <a:gd name="T0" fmla="*/ 30 w 73"/>
                <a:gd name="T1" fmla="*/ 40 h 61"/>
                <a:gd name="T2" fmla="*/ 39 w 73"/>
                <a:gd name="T3" fmla="*/ 18 h 61"/>
                <a:gd name="T4" fmla="*/ 43 w 73"/>
                <a:gd name="T5" fmla="*/ 8 h 61"/>
                <a:gd name="T6" fmla="*/ 56 w 73"/>
                <a:gd name="T7" fmla="*/ 0 h 61"/>
                <a:gd name="T8" fmla="*/ 56 w 73"/>
                <a:gd name="T9" fmla="*/ 18 h 61"/>
                <a:gd name="T10" fmla="*/ 47 w 73"/>
                <a:gd name="T11" fmla="*/ 29 h 61"/>
                <a:gd name="T12" fmla="*/ 30 w 73"/>
                <a:gd name="T13" fmla="*/ 40 h 61"/>
                <a:gd name="T14" fmla="*/ 43 w 73"/>
                <a:gd name="T15" fmla="*/ 36 h 61"/>
                <a:gd name="T16" fmla="*/ 60 w 73"/>
                <a:gd name="T17" fmla="*/ 40 h 61"/>
                <a:gd name="T18" fmla="*/ 73 w 73"/>
                <a:gd name="T19" fmla="*/ 51 h 61"/>
                <a:gd name="T20" fmla="*/ 60 w 73"/>
                <a:gd name="T21" fmla="*/ 54 h 61"/>
                <a:gd name="T22" fmla="*/ 47 w 73"/>
                <a:gd name="T23" fmla="*/ 51 h 61"/>
                <a:gd name="T24" fmla="*/ 30 w 73"/>
                <a:gd name="T25" fmla="*/ 40 h 61"/>
                <a:gd name="T26" fmla="*/ 30 w 73"/>
                <a:gd name="T27" fmla="*/ 51 h 61"/>
                <a:gd name="T28" fmla="*/ 21 w 73"/>
                <a:gd name="T29" fmla="*/ 61 h 61"/>
                <a:gd name="T30" fmla="*/ 17 w 73"/>
                <a:gd name="T31" fmla="*/ 54 h 61"/>
                <a:gd name="T32" fmla="*/ 17 w 73"/>
                <a:gd name="T33" fmla="*/ 51 h 61"/>
                <a:gd name="T34" fmla="*/ 30 w 73"/>
                <a:gd name="T35" fmla="*/ 43 h 61"/>
                <a:gd name="T36" fmla="*/ 13 w 73"/>
                <a:gd name="T37" fmla="*/ 40 h 61"/>
                <a:gd name="T38" fmla="*/ 0 w 73"/>
                <a:gd name="T39" fmla="*/ 29 h 61"/>
                <a:gd name="T40" fmla="*/ 9 w 73"/>
                <a:gd name="T41" fmla="*/ 25 h 61"/>
                <a:gd name="T42" fmla="*/ 17 w 73"/>
                <a:gd name="T43" fmla="*/ 29 h 61"/>
                <a:gd name="T44" fmla="*/ 30 w 73"/>
                <a:gd name="T45" fmla="*/ 43 h 61"/>
                <a:gd name="T46" fmla="*/ 17 w 73"/>
                <a:gd name="T47" fmla="*/ 11 h 61"/>
                <a:gd name="T48" fmla="*/ 21 w 73"/>
                <a:gd name="T49" fmla="*/ 4 h 61"/>
                <a:gd name="T50" fmla="*/ 26 w 73"/>
                <a:gd name="T51" fmla="*/ 4 h 61"/>
                <a:gd name="T52" fmla="*/ 30 w 73"/>
                <a:gd name="T53" fmla="*/ 15 h 61"/>
                <a:gd name="T54" fmla="*/ 30 w 73"/>
                <a:gd name="T55" fmla="*/ 25 h 61"/>
                <a:gd name="T56" fmla="*/ 30 w 73"/>
                <a:gd name="T57" fmla="*/ 4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3" h="61">
                  <a:moveTo>
                    <a:pt x="30" y="40"/>
                  </a:moveTo>
                  <a:lnTo>
                    <a:pt x="39" y="18"/>
                  </a:lnTo>
                  <a:lnTo>
                    <a:pt x="43" y="8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7" y="29"/>
                  </a:lnTo>
                  <a:lnTo>
                    <a:pt x="30" y="40"/>
                  </a:lnTo>
                  <a:lnTo>
                    <a:pt x="43" y="36"/>
                  </a:lnTo>
                  <a:lnTo>
                    <a:pt x="60" y="40"/>
                  </a:lnTo>
                  <a:lnTo>
                    <a:pt x="73" y="51"/>
                  </a:lnTo>
                  <a:lnTo>
                    <a:pt x="60" y="54"/>
                  </a:lnTo>
                  <a:lnTo>
                    <a:pt x="47" y="51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1" y="61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30" y="43"/>
                  </a:lnTo>
                  <a:lnTo>
                    <a:pt x="13" y="40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17" y="29"/>
                  </a:lnTo>
                  <a:lnTo>
                    <a:pt x="30" y="43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15"/>
                  </a:lnTo>
                  <a:lnTo>
                    <a:pt x="30" y="25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0" name="Freeform 49"/>
            <p:cNvSpPr>
              <a:spLocks/>
            </p:cNvSpPr>
            <p:nvPr/>
          </p:nvSpPr>
          <p:spPr bwMode="auto">
            <a:xfrm>
              <a:off x="1082" y="3389"/>
              <a:ext cx="73" cy="61"/>
            </a:xfrm>
            <a:custGeom>
              <a:avLst/>
              <a:gdLst>
                <a:gd name="T0" fmla="*/ 35 w 73"/>
                <a:gd name="T1" fmla="*/ 39 h 61"/>
                <a:gd name="T2" fmla="*/ 39 w 73"/>
                <a:gd name="T3" fmla="*/ 18 h 61"/>
                <a:gd name="T4" fmla="*/ 43 w 73"/>
                <a:gd name="T5" fmla="*/ 7 h 61"/>
                <a:gd name="T6" fmla="*/ 56 w 73"/>
                <a:gd name="T7" fmla="*/ 0 h 61"/>
                <a:gd name="T8" fmla="*/ 56 w 73"/>
                <a:gd name="T9" fmla="*/ 18 h 61"/>
                <a:gd name="T10" fmla="*/ 48 w 73"/>
                <a:gd name="T11" fmla="*/ 32 h 61"/>
                <a:gd name="T12" fmla="*/ 35 w 73"/>
                <a:gd name="T13" fmla="*/ 39 h 61"/>
                <a:gd name="T14" fmla="*/ 43 w 73"/>
                <a:gd name="T15" fmla="*/ 36 h 61"/>
                <a:gd name="T16" fmla="*/ 73 w 73"/>
                <a:gd name="T17" fmla="*/ 50 h 61"/>
                <a:gd name="T18" fmla="*/ 61 w 73"/>
                <a:gd name="T19" fmla="*/ 54 h 61"/>
                <a:gd name="T20" fmla="*/ 48 w 73"/>
                <a:gd name="T21" fmla="*/ 54 h 61"/>
                <a:gd name="T22" fmla="*/ 35 w 73"/>
                <a:gd name="T23" fmla="*/ 39 h 61"/>
                <a:gd name="T24" fmla="*/ 30 w 73"/>
                <a:gd name="T25" fmla="*/ 50 h 61"/>
                <a:gd name="T26" fmla="*/ 22 w 73"/>
                <a:gd name="T27" fmla="*/ 61 h 61"/>
                <a:gd name="T28" fmla="*/ 18 w 73"/>
                <a:gd name="T29" fmla="*/ 54 h 61"/>
                <a:gd name="T30" fmla="*/ 22 w 73"/>
                <a:gd name="T31" fmla="*/ 50 h 61"/>
                <a:gd name="T32" fmla="*/ 35 w 73"/>
                <a:gd name="T33" fmla="*/ 43 h 61"/>
                <a:gd name="T34" fmla="*/ 13 w 73"/>
                <a:gd name="T35" fmla="*/ 39 h 61"/>
                <a:gd name="T36" fmla="*/ 0 w 73"/>
                <a:gd name="T37" fmla="*/ 29 h 61"/>
                <a:gd name="T38" fmla="*/ 9 w 73"/>
                <a:gd name="T39" fmla="*/ 25 h 61"/>
                <a:gd name="T40" fmla="*/ 22 w 73"/>
                <a:gd name="T41" fmla="*/ 32 h 61"/>
                <a:gd name="T42" fmla="*/ 35 w 73"/>
                <a:gd name="T43" fmla="*/ 43 h 61"/>
                <a:gd name="T44" fmla="*/ 18 w 73"/>
                <a:gd name="T45" fmla="*/ 11 h 61"/>
                <a:gd name="T46" fmla="*/ 22 w 73"/>
                <a:gd name="T47" fmla="*/ 4 h 61"/>
                <a:gd name="T48" fmla="*/ 26 w 73"/>
                <a:gd name="T49" fmla="*/ 4 h 61"/>
                <a:gd name="T50" fmla="*/ 30 w 73"/>
                <a:gd name="T51" fmla="*/ 14 h 61"/>
                <a:gd name="T52" fmla="*/ 30 w 73"/>
                <a:gd name="T53" fmla="*/ 25 h 61"/>
                <a:gd name="T54" fmla="*/ 35 w 73"/>
                <a:gd name="T55" fmla="*/ 39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3" h="61">
                  <a:moveTo>
                    <a:pt x="35" y="39"/>
                  </a:moveTo>
                  <a:lnTo>
                    <a:pt x="39" y="18"/>
                  </a:lnTo>
                  <a:lnTo>
                    <a:pt x="43" y="7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8" y="32"/>
                  </a:lnTo>
                  <a:lnTo>
                    <a:pt x="35" y="39"/>
                  </a:lnTo>
                  <a:lnTo>
                    <a:pt x="43" y="36"/>
                  </a:lnTo>
                  <a:lnTo>
                    <a:pt x="73" y="50"/>
                  </a:lnTo>
                  <a:lnTo>
                    <a:pt x="61" y="54"/>
                  </a:lnTo>
                  <a:lnTo>
                    <a:pt x="48" y="54"/>
                  </a:lnTo>
                  <a:lnTo>
                    <a:pt x="35" y="39"/>
                  </a:lnTo>
                  <a:lnTo>
                    <a:pt x="30" y="50"/>
                  </a:lnTo>
                  <a:lnTo>
                    <a:pt x="22" y="61"/>
                  </a:lnTo>
                  <a:lnTo>
                    <a:pt x="18" y="54"/>
                  </a:lnTo>
                  <a:lnTo>
                    <a:pt x="22" y="50"/>
                  </a:lnTo>
                  <a:lnTo>
                    <a:pt x="35" y="43"/>
                  </a:lnTo>
                  <a:lnTo>
                    <a:pt x="13" y="39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22" y="32"/>
                  </a:lnTo>
                  <a:lnTo>
                    <a:pt x="35" y="43"/>
                  </a:lnTo>
                  <a:lnTo>
                    <a:pt x="18" y="11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14"/>
                  </a:lnTo>
                  <a:lnTo>
                    <a:pt x="30" y="25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1" name="Freeform 50"/>
            <p:cNvSpPr>
              <a:spLocks/>
            </p:cNvSpPr>
            <p:nvPr/>
          </p:nvSpPr>
          <p:spPr bwMode="auto">
            <a:xfrm>
              <a:off x="1035" y="3436"/>
              <a:ext cx="69" cy="53"/>
            </a:xfrm>
            <a:custGeom>
              <a:avLst/>
              <a:gdLst>
                <a:gd name="T0" fmla="*/ 43 w 69"/>
                <a:gd name="T1" fmla="*/ 35 h 53"/>
                <a:gd name="T2" fmla="*/ 22 w 69"/>
                <a:gd name="T3" fmla="*/ 21 h 53"/>
                <a:gd name="T4" fmla="*/ 13 w 69"/>
                <a:gd name="T5" fmla="*/ 10 h 53"/>
                <a:gd name="T6" fmla="*/ 13 w 69"/>
                <a:gd name="T7" fmla="*/ 0 h 53"/>
                <a:gd name="T8" fmla="*/ 30 w 69"/>
                <a:gd name="T9" fmla="*/ 7 h 53"/>
                <a:gd name="T10" fmla="*/ 39 w 69"/>
                <a:gd name="T11" fmla="*/ 18 h 53"/>
                <a:gd name="T12" fmla="*/ 43 w 69"/>
                <a:gd name="T13" fmla="*/ 32 h 53"/>
                <a:gd name="T14" fmla="*/ 43 w 69"/>
                <a:gd name="T15" fmla="*/ 25 h 53"/>
                <a:gd name="T16" fmla="*/ 56 w 69"/>
                <a:gd name="T17" fmla="*/ 14 h 53"/>
                <a:gd name="T18" fmla="*/ 69 w 69"/>
                <a:gd name="T19" fmla="*/ 7 h 53"/>
                <a:gd name="T20" fmla="*/ 69 w 69"/>
                <a:gd name="T21" fmla="*/ 18 h 53"/>
                <a:gd name="T22" fmla="*/ 65 w 69"/>
                <a:gd name="T23" fmla="*/ 25 h 53"/>
                <a:gd name="T24" fmla="*/ 43 w 69"/>
                <a:gd name="T25" fmla="*/ 35 h 53"/>
                <a:gd name="T26" fmla="*/ 56 w 69"/>
                <a:gd name="T27" fmla="*/ 39 h 53"/>
                <a:gd name="T28" fmla="*/ 65 w 69"/>
                <a:gd name="T29" fmla="*/ 53 h 53"/>
                <a:gd name="T30" fmla="*/ 52 w 69"/>
                <a:gd name="T31" fmla="*/ 46 h 53"/>
                <a:gd name="T32" fmla="*/ 47 w 69"/>
                <a:gd name="T33" fmla="*/ 35 h 53"/>
                <a:gd name="T34" fmla="*/ 35 w 69"/>
                <a:gd name="T35" fmla="*/ 46 h 53"/>
                <a:gd name="T36" fmla="*/ 22 w 69"/>
                <a:gd name="T37" fmla="*/ 53 h 53"/>
                <a:gd name="T38" fmla="*/ 22 w 69"/>
                <a:gd name="T39" fmla="*/ 43 h 53"/>
                <a:gd name="T40" fmla="*/ 30 w 69"/>
                <a:gd name="T41" fmla="*/ 39 h 53"/>
                <a:gd name="T42" fmla="*/ 47 w 69"/>
                <a:gd name="T43" fmla="*/ 35 h 53"/>
                <a:gd name="T44" fmla="*/ 26 w 69"/>
                <a:gd name="T45" fmla="*/ 35 h 53"/>
                <a:gd name="T46" fmla="*/ 4 w 69"/>
                <a:gd name="T47" fmla="*/ 32 h 53"/>
                <a:gd name="T48" fmla="*/ 0 w 69"/>
                <a:gd name="T49" fmla="*/ 28 h 53"/>
                <a:gd name="T50" fmla="*/ 4 w 69"/>
                <a:gd name="T51" fmla="*/ 25 h 53"/>
                <a:gd name="T52" fmla="*/ 17 w 69"/>
                <a:gd name="T53" fmla="*/ 25 h 53"/>
                <a:gd name="T54" fmla="*/ 30 w 69"/>
                <a:gd name="T55" fmla="*/ 28 h 53"/>
                <a:gd name="T56" fmla="*/ 43 w 69"/>
                <a:gd name="T57" fmla="*/ 35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9" h="53">
                  <a:moveTo>
                    <a:pt x="43" y="35"/>
                  </a:moveTo>
                  <a:lnTo>
                    <a:pt x="22" y="21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9" y="18"/>
                  </a:lnTo>
                  <a:lnTo>
                    <a:pt x="43" y="32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69" y="7"/>
                  </a:lnTo>
                  <a:lnTo>
                    <a:pt x="69" y="18"/>
                  </a:lnTo>
                  <a:lnTo>
                    <a:pt x="65" y="25"/>
                  </a:lnTo>
                  <a:lnTo>
                    <a:pt x="43" y="35"/>
                  </a:lnTo>
                  <a:lnTo>
                    <a:pt x="56" y="39"/>
                  </a:lnTo>
                  <a:lnTo>
                    <a:pt x="65" y="53"/>
                  </a:lnTo>
                  <a:lnTo>
                    <a:pt x="52" y="46"/>
                  </a:lnTo>
                  <a:lnTo>
                    <a:pt x="47" y="35"/>
                  </a:lnTo>
                  <a:lnTo>
                    <a:pt x="35" y="46"/>
                  </a:lnTo>
                  <a:lnTo>
                    <a:pt x="22" y="53"/>
                  </a:lnTo>
                  <a:lnTo>
                    <a:pt x="22" y="43"/>
                  </a:lnTo>
                  <a:lnTo>
                    <a:pt x="30" y="39"/>
                  </a:lnTo>
                  <a:lnTo>
                    <a:pt x="47" y="35"/>
                  </a:lnTo>
                  <a:lnTo>
                    <a:pt x="26" y="35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7" y="25"/>
                  </a:lnTo>
                  <a:lnTo>
                    <a:pt x="30" y="28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2" name="Freeform 51"/>
            <p:cNvSpPr>
              <a:spLocks/>
            </p:cNvSpPr>
            <p:nvPr/>
          </p:nvSpPr>
          <p:spPr bwMode="auto">
            <a:xfrm>
              <a:off x="1125" y="3439"/>
              <a:ext cx="82" cy="65"/>
            </a:xfrm>
            <a:custGeom>
              <a:avLst/>
              <a:gdLst>
                <a:gd name="T0" fmla="*/ 30 w 82"/>
                <a:gd name="T1" fmla="*/ 29 h 65"/>
                <a:gd name="T2" fmla="*/ 56 w 82"/>
                <a:gd name="T3" fmla="*/ 22 h 65"/>
                <a:gd name="T4" fmla="*/ 69 w 82"/>
                <a:gd name="T5" fmla="*/ 22 h 65"/>
                <a:gd name="T6" fmla="*/ 82 w 82"/>
                <a:gd name="T7" fmla="*/ 29 h 65"/>
                <a:gd name="T8" fmla="*/ 65 w 82"/>
                <a:gd name="T9" fmla="*/ 36 h 65"/>
                <a:gd name="T10" fmla="*/ 48 w 82"/>
                <a:gd name="T11" fmla="*/ 36 h 65"/>
                <a:gd name="T12" fmla="*/ 30 w 82"/>
                <a:gd name="T13" fmla="*/ 29 h 65"/>
                <a:gd name="T14" fmla="*/ 39 w 82"/>
                <a:gd name="T15" fmla="*/ 36 h 65"/>
                <a:gd name="T16" fmla="*/ 43 w 82"/>
                <a:gd name="T17" fmla="*/ 50 h 65"/>
                <a:gd name="T18" fmla="*/ 39 w 82"/>
                <a:gd name="T19" fmla="*/ 65 h 65"/>
                <a:gd name="T20" fmla="*/ 26 w 82"/>
                <a:gd name="T21" fmla="*/ 57 h 65"/>
                <a:gd name="T22" fmla="*/ 26 w 82"/>
                <a:gd name="T23" fmla="*/ 47 h 65"/>
                <a:gd name="T24" fmla="*/ 30 w 82"/>
                <a:gd name="T25" fmla="*/ 29 h 65"/>
                <a:gd name="T26" fmla="*/ 18 w 82"/>
                <a:gd name="T27" fmla="*/ 32 h 65"/>
                <a:gd name="T28" fmla="*/ 0 w 82"/>
                <a:gd name="T29" fmla="*/ 32 h 65"/>
                <a:gd name="T30" fmla="*/ 5 w 82"/>
                <a:gd name="T31" fmla="*/ 25 h 65"/>
                <a:gd name="T32" fmla="*/ 13 w 82"/>
                <a:gd name="T33" fmla="*/ 25 h 65"/>
                <a:gd name="T34" fmla="*/ 26 w 82"/>
                <a:gd name="T35" fmla="*/ 32 h 65"/>
                <a:gd name="T36" fmla="*/ 22 w 82"/>
                <a:gd name="T37" fmla="*/ 15 h 65"/>
                <a:gd name="T38" fmla="*/ 26 w 82"/>
                <a:gd name="T39" fmla="*/ 0 h 65"/>
                <a:gd name="T40" fmla="*/ 35 w 82"/>
                <a:gd name="T41" fmla="*/ 7 h 65"/>
                <a:gd name="T42" fmla="*/ 30 w 82"/>
                <a:gd name="T43" fmla="*/ 15 h 65"/>
                <a:gd name="T44" fmla="*/ 26 w 82"/>
                <a:gd name="T45" fmla="*/ 32 h 65"/>
                <a:gd name="T46" fmla="*/ 52 w 82"/>
                <a:gd name="T47" fmla="*/ 4 h 65"/>
                <a:gd name="T48" fmla="*/ 61 w 82"/>
                <a:gd name="T49" fmla="*/ 4 h 65"/>
                <a:gd name="T50" fmla="*/ 65 w 82"/>
                <a:gd name="T51" fmla="*/ 7 h 65"/>
                <a:gd name="T52" fmla="*/ 56 w 82"/>
                <a:gd name="T53" fmla="*/ 18 h 65"/>
                <a:gd name="T54" fmla="*/ 43 w 82"/>
                <a:gd name="T55" fmla="*/ 22 h 65"/>
                <a:gd name="T56" fmla="*/ 30 w 82"/>
                <a:gd name="T57" fmla="*/ 29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2" h="65">
                  <a:moveTo>
                    <a:pt x="30" y="29"/>
                  </a:moveTo>
                  <a:lnTo>
                    <a:pt x="56" y="22"/>
                  </a:lnTo>
                  <a:lnTo>
                    <a:pt x="69" y="22"/>
                  </a:lnTo>
                  <a:lnTo>
                    <a:pt x="82" y="29"/>
                  </a:lnTo>
                  <a:lnTo>
                    <a:pt x="65" y="36"/>
                  </a:lnTo>
                  <a:lnTo>
                    <a:pt x="48" y="36"/>
                  </a:lnTo>
                  <a:lnTo>
                    <a:pt x="30" y="29"/>
                  </a:lnTo>
                  <a:lnTo>
                    <a:pt x="39" y="36"/>
                  </a:lnTo>
                  <a:lnTo>
                    <a:pt x="43" y="50"/>
                  </a:lnTo>
                  <a:lnTo>
                    <a:pt x="39" y="65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0" y="29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32"/>
                  </a:lnTo>
                  <a:lnTo>
                    <a:pt x="22" y="15"/>
                  </a:lnTo>
                  <a:lnTo>
                    <a:pt x="26" y="0"/>
                  </a:lnTo>
                  <a:lnTo>
                    <a:pt x="35" y="7"/>
                  </a:lnTo>
                  <a:lnTo>
                    <a:pt x="30" y="15"/>
                  </a:lnTo>
                  <a:lnTo>
                    <a:pt x="26" y="32"/>
                  </a:lnTo>
                  <a:lnTo>
                    <a:pt x="52" y="4"/>
                  </a:lnTo>
                  <a:lnTo>
                    <a:pt x="61" y="4"/>
                  </a:lnTo>
                  <a:lnTo>
                    <a:pt x="65" y="7"/>
                  </a:lnTo>
                  <a:lnTo>
                    <a:pt x="56" y="18"/>
                  </a:lnTo>
                  <a:lnTo>
                    <a:pt x="43" y="22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3" name="Freeform 52"/>
            <p:cNvSpPr>
              <a:spLocks/>
            </p:cNvSpPr>
            <p:nvPr/>
          </p:nvSpPr>
          <p:spPr bwMode="auto">
            <a:xfrm>
              <a:off x="1181" y="3482"/>
              <a:ext cx="69" cy="72"/>
            </a:xfrm>
            <a:custGeom>
              <a:avLst/>
              <a:gdLst>
                <a:gd name="T0" fmla="*/ 22 w 69"/>
                <a:gd name="T1" fmla="*/ 32 h 72"/>
                <a:gd name="T2" fmla="*/ 43 w 69"/>
                <a:gd name="T3" fmla="*/ 22 h 72"/>
                <a:gd name="T4" fmla="*/ 56 w 69"/>
                <a:gd name="T5" fmla="*/ 22 h 72"/>
                <a:gd name="T6" fmla="*/ 69 w 69"/>
                <a:gd name="T7" fmla="*/ 25 h 72"/>
                <a:gd name="T8" fmla="*/ 56 w 69"/>
                <a:gd name="T9" fmla="*/ 36 h 72"/>
                <a:gd name="T10" fmla="*/ 39 w 69"/>
                <a:gd name="T11" fmla="*/ 40 h 72"/>
                <a:gd name="T12" fmla="*/ 22 w 69"/>
                <a:gd name="T13" fmla="*/ 32 h 72"/>
                <a:gd name="T14" fmla="*/ 35 w 69"/>
                <a:gd name="T15" fmla="*/ 40 h 72"/>
                <a:gd name="T16" fmla="*/ 39 w 69"/>
                <a:gd name="T17" fmla="*/ 57 h 72"/>
                <a:gd name="T18" fmla="*/ 43 w 69"/>
                <a:gd name="T19" fmla="*/ 72 h 72"/>
                <a:gd name="T20" fmla="*/ 30 w 69"/>
                <a:gd name="T21" fmla="*/ 65 h 72"/>
                <a:gd name="T22" fmla="*/ 26 w 69"/>
                <a:gd name="T23" fmla="*/ 54 h 72"/>
                <a:gd name="T24" fmla="*/ 22 w 69"/>
                <a:gd name="T25" fmla="*/ 32 h 72"/>
                <a:gd name="T26" fmla="*/ 13 w 69"/>
                <a:gd name="T27" fmla="*/ 40 h 72"/>
                <a:gd name="T28" fmla="*/ 9 w 69"/>
                <a:gd name="T29" fmla="*/ 40 h 72"/>
                <a:gd name="T30" fmla="*/ 0 w 69"/>
                <a:gd name="T31" fmla="*/ 36 h 72"/>
                <a:gd name="T32" fmla="*/ 5 w 69"/>
                <a:gd name="T33" fmla="*/ 32 h 72"/>
                <a:gd name="T34" fmla="*/ 9 w 69"/>
                <a:gd name="T35" fmla="*/ 32 h 72"/>
                <a:gd name="T36" fmla="*/ 22 w 69"/>
                <a:gd name="T37" fmla="*/ 36 h 72"/>
                <a:gd name="T38" fmla="*/ 13 w 69"/>
                <a:gd name="T39" fmla="*/ 18 h 72"/>
                <a:gd name="T40" fmla="*/ 13 w 69"/>
                <a:gd name="T41" fmla="*/ 0 h 72"/>
                <a:gd name="T42" fmla="*/ 17 w 69"/>
                <a:gd name="T43" fmla="*/ 7 h 72"/>
                <a:gd name="T44" fmla="*/ 22 w 69"/>
                <a:gd name="T45" fmla="*/ 18 h 72"/>
                <a:gd name="T46" fmla="*/ 22 w 69"/>
                <a:gd name="T47" fmla="*/ 36 h 72"/>
                <a:gd name="T48" fmla="*/ 35 w 69"/>
                <a:gd name="T49" fmla="*/ 4 h 72"/>
                <a:gd name="T50" fmla="*/ 43 w 69"/>
                <a:gd name="T51" fmla="*/ 0 h 72"/>
                <a:gd name="T52" fmla="*/ 43 w 69"/>
                <a:gd name="T53" fmla="*/ 4 h 72"/>
                <a:gd name="T54" fmla="*/ 43 w 69"/>
                <a:gd name="T55" fmla="*/ 14 h 72"/>
                <a:gd name="T56" fmla="*/ 30 w 69"/>
                <a:gd name="T57" fmla="*/ 22 h 72"/>
                <a:gd name="T58" fmla="*/ 22 w 69"/>
                <a:gd name="T59" fmla="*/ 32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2">
                  <a:moveTo>
                    <a:pt x="22" y="32"/>
                  </a:moveTo>
                  <a:lnTo>
                    <a:pt x="43" y="22"/>
                  </a:lnTo>
                  <a:lnTo>
                    <a:pt x="56" y="22"/>
                  </a:lnTo>
                  <a:lnTo>
                    <a:pt x="69" y="25"/>
                  </a:lnTo>
                  <a:lnTo>
                    <a:pt x="56" y="36"/>
                  </a:lnTo>
                  <a:lnTo>
                    <a:pt x="39" y="40"/>
                  </a:lnTo>
                  <a:lnTo>
                    <a:pt x="22" y="32"/>
                  </a:lnTo>
                  <a:lnTo>
                    <a:pt x="35" y="40"/>
                  </a:lnTo>
                  <a:lnTo>
                    <a:pt x="39" y="57"/>
                  </a:lnTo>
                  <a:lnTo>
                    <a:pt x="43" y="72"/>
                  </a:lnTo>
                  <a:lnTo>
                    <a:pt x="30" y="65"/>
                  </a:lnTo>
                  <a:lnTo>
                    <a:pt x="26" y="54"/>
                  </a:lnTo>
                  <a:lnTo>
                    <a:pt x="22" y="32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0" y="36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22" y="18"/>
                  </a:lnTo>
                  <a:lnTo>
                    <a:pt x="22" y="36"/>
                  </a:lnTo>
                  <a:lnTo>
                    <a:pt x="35" y="4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3" y="14"/>
                  </a:lnTo>
                  <a:lnTo>
                    <a:pt x="30" y="2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4" name="Freeform 53"/>
            <p:cNvSpPr>
              <a:spLocks/>
            </p:cNvSpPr>
            <p:nvPr/>
          </p:nvSpPr>
          <p:spPr bwMode="auto">
            <a:xfrm>
              <a:off x="1164" y="3557"/>
              <a:ext cx="90" cy="54"/>
            </a:xfrm>
            <a:custGeom>
              <a:avLst/>
              <a:gdLst>
                <a:gd name="T0" fmla="*/ 52 w 90"/>
                <a:gd name="T1" fmla="*/ 18 h 54"/>
                <a:gd name="T2" fmla="*/ 56 w 90"/>
                <a:gd name="T3" fmla="*/ 40 h 54"/>
                <a:gd name="T4" fmla="*/ 52 w 90"/>
                <a:gd name="T5" fmla="*/ 47 h 54"/>
                <a:gd name="T6" fmla="*/ 43 w 90"/>
                <a:gd name="T7" fmla="*/ 54 h 54"/>
                <a:gd name="T8" fmla="*/ 34 w 90"/>
                <a:gd name="T9" fmla="*/ 40 h 54"/>
                <a:gd name="T10" fmla="*/ 39 w 90"/>
                <a:gd name="T11" fmla="*/ 29 h 54"/>
                <a:gd name="T12" fmla="*/ 52 w 90"/>
                <a:gd name="T13" fmla="*/ 18 h 54"/>
                <a:gd name="T14" fmla="*/ 39 w 90"/>
                <a:gd name="T15" fmla="*/ 25 h 54"/>
                <a:gd name="T16" fmla="*/ 17 w 90"/>
                <a:gd name="T17" fmla="*/ 25 h 54"/>
                <a:gd name="T18" fmla="*/ 0 w 90"/>
                <a:gd name="T19" fmla="*/ 22 h 54"/>
                <a:gd name="T20" fmla="*/ 13 w 90"/>
                <a:gd name="T21" fmla="*/ 15 h 54"/>
                <a:gd name="T22" fmla="*/ 26 w 90"/>
                <a:gd name="T23" fmla="*/ 11 h 54"/>
                <a:gd name="T24" fmla="*/ 52 w 90"/>
                <a:gd name="T25" fmla="*/ 18 h 54"/>
                <a:gd name="T26" fmla="*/ 47 w 90"/>
                <a:gd name="T27" fmla="*/ 7 h 54"/>
                <a:gd name="T28" fmla="*/ 47 w 90"/>
                <a:gd name="T29" fmla="*/ 4 h 54"/>
                <a:gd name="T30" fmla="*/ 52 w 90"/>
                <a:gd name="T31" fmla="*/ 0 h 54"/>
                <a:gd name="T32" fmla="*/ 60 w 90"/>
                <a:gd name="T33" fmla="*/ 4 h 54"/>
                <a:gd name="T34" fmla="*/ 60 w 90"/>
                <a:gd name="T35" fmla="*/ 7 h 54"/>
                <a:gd name="T36" fmla="*/ 47 w 90"/>
                <a:gd name="T37" fmla="*/ 18 h 54"/>
                <a:gd name="T38" fmla="*/ 73 w 90"/>
                <a:gd name="T39" fmla="*/ 15 h 54"/>
                <a:gd name="T40" fmla="*/ 90 w 90"/>
                <a:gd name="T41" fmla="*/ 22 h 54"/>
                <a:gd name="T42" fmla="*/ 82 w 90"/>
                <a:gd name="T43" fmla="*/ 25 h 54"/>
                <a:gd name="T44" fmla="*/ 69 w 90"/>
                <a:gd name="T45" fmla="*/ 22 h 54"/>
                <a:gd name="T46" fmla="*/ 47 w 90"/>
                <a:gd name="T47" fmla="*/ 18 h 54"/>
                <a:gd name="T48" fmla="*/ 82 w 90"/>
                <a:gd name="T49" fmla="*/ 40 h 54"/>
                <a:gd name="T50" fmla="*/ 82 w 90"/>
                <a:gd name="T51" fmla="*/ 47 h 54"/>
                <a:gd name="T52" fmla="*/ 77 w 90"/>
                <a:gd name="T53" fmla="*/ 47 h 54"/>
                <a:gd name="T54" fmla="*/ 64 w 90"/>
                <a:gd name="T55" fmla="*/ 40 h 54"/>
                <a:gd name="T56" fmla="*/ 60 w 90"/>
                <a:gd name="T57" fmla="*/ 29 h 54"/>
                <a:gd name="T58" fmla="*/ 52 w 90"/>
                <a:gd name="T59" fmla="*/ 18 h 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54">
                  <a:moveTo>
                    <a:pt x="52" y="18"/>
                  </a:moveTo>
                  <a:lnTo>
                    <a:pt x="56" y="40"/>
                  </a:lnTo>
                  <a:lnTo>
                    <a:pt x="52" y="47"/>
                  </a:lnTo>
                  <a:lnTo>
                    <a:pt x="43" y="54"/>
                  </a:lnTo>
                  <a:lnTo>
                    <a:pt x="34" y="40"/>
                  </a:lnTo>
                  <a:lnTo>
                    <a:pt x="39" y="29"/>
                  </a:lnTo>
                  <a:lnTo>
                    <a:pt x="52" y="18"/>
                  </a:lnTo>
                  <a:lnTo>
                    <a:pt x="39" y="25"/>
                  </a:lnTo>
                  <a:lnTo>
                    <a:pt x="17" y="25"/>
                  </a:lnTo>
                  <a:lnTo>
                    <a:pt x="0" y="22"/>
                  </a:lnTo>
                  <a:lnTo>
                    <a:pt x="13" y="15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47" y="18"/>
                  </a:lnTo>
                  <a:lnTo>
                    <a:pt x="73" y="15"/>
                  </a:lnTo>
                  <a:lnTo>
                    <a:pt x="90" y="22"/>
                  </a:lnTo>
                  <a:lnTo>
                    <a:pt x="82" y="25"/>
                  </a:lnTo>
                  <a:lnTo>
                    <a:pt x="69" y="22"/>
                  </a:lnTo>
                  <a:lnTo>
                    <a:pt x="47" y="18"/>
                  </a:lnTo>
                  <a:lnTo>
                    <a:pt x="82" y="40"/>
                  </a:lnTo>
                  <a:lnTo>
                    <a:pt x="82" y="47"/>
                  </a:lnTo>
                  <a:lnTo>
                    <a:pt x="77" y="47"/>
                  </a:lnTo>
                  <a:lnTo>
                    <a:pt x="64" y="40"/>
                  </a:lnTo>
                  <a:lnTo>
                    <a:pt x="60" y="29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5" name="Freeform 54"/>
            <p:cNvSpPr>
              <a:spLocks/>
            </p:cNvSpPr>
            <p:nvPr/>
          </p:nvSpPr>
          <p:spPr bwMode="auto">
            <a:xfrm>
              <a:off x="1241" y="3471"/>
              <a:ext cx="65" cy="58"/>
            </a:xfrm>
            <a:custGeom>
              <a:avLst/>
              <a:gdLst>
                <a:gd name="T0" fmla="*/ 65 w 65"/>
                <a:gd name="T1" fmla="*/ 40 h 58"/>
                <a:gd name="T2" fmla="*/ 52 w 65"/>
                <a:gd name="T3" fmla="*/ 51 h 58"/>
                <a:gd name="T4" fmla="*/ 43 w 65"/>
                <a:gd name="T5" fmla="*/ 51 h 58"/>
                <a:gd name="T6" fmla="*/ 39 w 65"/>
                <a:gd name="T7" fmla="*/ 47 h 58"/>
                <a:gd name="T8" fmla="*/ 30 w 65"/>
                <a:gd name="T9" fmla="*/ 36 h 58"/>
                <a:gd name="T10" fmla="*/ 26 w 65"/>
                <a:gd name="T11" fmla="*/ 47 h 58"/>
                <a:gd name="T12" fmla="*/ 13 w 65"/>
                <a:gd name="T13" fmla="*/ 58 h 58"/>
                <a:gd name="T14" fmla="*/ 13 w 65"/>
                <a:gd name="T15" fmla="*/ 51 h 58"/>
                <a:gd name="T16" fmla="*/ 13 w 65"/>
                <a:gd name="T17" fmla="*/ 47 h 58"/>
                <a:gd name="T18" fmla="*/ 26 w 65"/>
                <a:gd name="T19" fmla="*/ 36 h 58"/>
                <a:gd name="T20" fmla="*/ 9 w 65"/>
                <a:gd name="T21" fmla="*/ 33 h 58"/>
                <a:gd name="T22" fmla="*/ 0 w 65"/>
                <a:gd name="T23" fmla="*/ 22 h 58"/>
                <a:gd name="T24" fmla="*/ 9 w 65"/>
                <a:gd name="T25" fmla="*/ 22 h 58"/>
                <a:gd name="T26" fmla="*/ 13 w 65"/>
                <a:gd name="T27" fmla="*/ 25 h 58"/>
                <a:gd name="T28" fmla="*/ 26 w 65"/>
                <a:gd name="T29" fmla="*/ 36 h 58"/>
                <a:gd name="T30" fmla="*/ 18 w 65"/>
                <a:gd name="T31" fmla="*/ 22 h 58"/>
                <a:gd name="T32" fmla="*/ 13 w 65"/>
                <a:gd name="T33" fmla="*/ 4 h 58"/>
                <a:gd name="T34" fmla="*/ 18 w 65"/>
                <a:gd name="T35" fmla="*/ 0 h 58"/>
                <a:gd name="T36" fmla="*/ 22 w 65"/>
                <a:gd name="T37" fmla="*/ 0 h 58"/>
                <a:gd name="T38" fmla="*/ 30 w 65"/>
                <a:gd name="T39" fmla="*/ 11 h 58"/>
                <a:gd name="T40" fmla="*/ 26 w 65"/>
                <a:gd name="T41" fmla="*/ 22 h 58"/>
                <a:gd name="T42" fmla="*/ 26 w 65"/>
                <a:gd name="T43" fmla="*/ 33 h 58"/>
                <a:gd name="T44" fmla="*/ 35 w 65"/>
                <a:gd name="T45" fmla="*/ 18 h 58"/>
                <a:gd name="T46" fmla="*/ 39 w 65"/>
                <a:gd name="T47" fmla="*/ 11 h 58"/>
                <a:gd name="T48" fmla="*/ 52 w 65"/>
                <a:gd name="T49" fmla="*/ 4 h 58"/>
                <a:gd name="T50" fmla="*/ 52 w 65"/>
                <a:gd name="T51" fmla="*/ 4 h 58"/>
                <a:gd name="T52" fmla="*/ 52 w 65"/>
                <a:gd name="T53" fmla="*/ 11 h 58"/>
                <a:gd name="T54" fmla="*/ 52 w 65"/>
                <a:gd name="T55" fmla="*/ 22 h 58"/>
                <a:gd name="T56" fmla="*/ 43 w 65"/>
                <a:gd name="T57" fmla="*/ 29 h 58"/>
                <a:gd name="T58" fmla="*/ 35 w 65"/>
                <a:gd name="T59" fmla="*/ 33 h 58"/>
                <a:gd name="T60" fmla="*/ 30 w 65"/>
                <a:gd name="T61" fmla="*/ 36 h 58"/>
                <a:gd name="T62" fmla="*/ 48 w 65"/>
                <a:gd name="T63" fmla="*/ 36 h 58"/>
                <a:gd name="T64" fmla="*/ 65 w 65"/>
                <a:gd name="T65" fmla="*/ 4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" h="58">
                  <a:moveTo>
                    <a:pt x="65" y="40"/>
                  </a:moveTo>
                  <a:lnTo>
                    <a:pt x="52" y="51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0" y="36"/>
                  </a:lnTo>
                  <a:lnTo>
                    <a:pt x="26" y="47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26" y="36"/>
                  </a:lnTo>
                  <a:lnTo>
                    <a:pt x="9" y="33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3" y="25"/>
                  </a:lnTo>
                  <a:lnTo>
                    <a:pt x="26" y="36"/>
                  </a:lnTo>
                  <a:lnTo>
                    <a:pt x="18" y="22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11"/>
                  </a:lnTo>
                  <a:lnTo>
                    <a:pt x="26" y="22"/>
                  </a:lnTo>
                  <a:lnTo>
                    <a:pt x="26" y="33"/>
                  </a:lnTo>
                  <a:lnTo>
                    <a:pt x="35" y="18"/>
                  </a:lnTo>
                  <a:lnTo>
                    <a:pt x="39" y="11"/>
                  </a:lnTo>
                  <a:lnTo>
                    <a:pt x="52" y="4"/>
                  </a:lnTo>
                  <a:lnTo>
                    <a:pt x="52" y="11"/>
                  </a:lnTo>
                  <a:lnTo>
                    <a:pt x="52" y="22"/>
                  </a:lnTo>
                  <a:lnTo>
                    <a:pt x="43" y="29"/>
                  </a:lnTo>
                  <a:lnTo>
                    <a:pt x="35" y="33"/>
                  </a:lnTo>
                  <a:lnTo>
                    <a:pt x="30" y="36"/>
                  </a:lnTo>
                  <a:lnTo>
                    <a:pt x="48" y="36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6" name="Freeform 55"/>
            <p:cNvSpPr>
              <a:spLocks/>
            </p:cNvSpPr>
            <p:nvPr/>
          </p:nvSpPr>
          <p:spPr bwMode="auto">
            <a:xfrm>
              <a:off x="1233" y="3522"/>
              <a:ext cx="68" cy="57"/>
            </a:xfrm>
            <a:custGeom>
              <a:avLst/>
              <a:gdLst>
                <a:gd name="T0" fmla="*/ 51 w 68"/>
                <a:gd name="T1" fmla="*/ 3 h 57"/>
                <a:gd name="T2" fmla="*/ 38 w 68"/>
                <a:gd name="T3" fmla="*/ 7 h 57"/>
                <a:gd name="T4" fmla="*/ 34 w 68"/>
                <a:gd name="T5" fmla="*/ 17 h 57"/>
                <a:gd name="T6" fmla="*/ 26 w 68"/>
                <a:gd name="T7" fmla="*/ 39 h 57"/>
                <a:gd name="T8" fmla="*/ 26 w 68"/>
                <a:gd name="T9" fmla="*/ 25 h 57"/>
                <a:gd name="T10" fmla="*/ 30 w 68"/>
                <a:gd name="T11" fmla="*/ 14 h 57"/>
                <a:gd name="T12" fmla="*/ 21 w 68"/>
                <a:gd name="T13" fmla="*/ 3 h 57"/>
                <a:gd name="T14" fmla="*/ 17 w 68"/>
                <a:gd name="T15" fmla="*/ 0 h 57"/>
                <a:gd name="T16" fmla="*/ 17 w 68"/>
                <a:gd name="T17" fmla="*/ 7 h 57"/>
                <a:gd name="T18" fmla="*/ 21 w 68"/>
                <a:gd name="T19" fmla="*/ 25 h 57"/>
                <a:gd name="T20" fmla="*/ 30 w 68"/>
                <a:gd name="T21" fmla="*/ 42 h 57"/>
                <a:gd name="T22" fmla="*/ 17 w 68"/>
                <a:gd name="T23" fmla="*/ 28 h 57"/>
                <a:gd name="T24" fmla="*/ 8 w 68"/>
                <a:gd name="T25" fmla="*/ 25 h 57"/>
                <a:gd name="T26" fmla="*/ 0 w 68"/>
                <a:gd name="T27" fmla="*/ 25 h 57"/>
                <a:gd name="T28" fmla="*/ 8 w 68"/>
                <a:gd name="T29" fmla="*/ 35 h 57"/>
                <a:gd name="T30" fmla="*/ 30 w 68"/>
                <a:gd name="T31" fmla="*/ 39 h 57"/>
                <a:gd name="T32" fmla="*/ 17 w 68"/>
                <a:gd name="T33" fmla="*/ 46 h 57"/>
                <a:gd name="T34" fmla="*/ 13 w 68"/>
                <a:gd name="T35" fmla="*/ 53 h 57"/>
                <a:gd name="T36" fmla="*/ 17 w 68"/>
                <a:gd name="T37" fmla="*/ 57 h 57"/>
                <a:gd name="T38" fmla="*/ 26 w 68"/>
                <a:gd name="T39" fmla="*/ 50 h 57"/>
                <a:gd name="T40" fmla="*/ 26 w 68"/>
                <a:gd name="T41" fmla="*/ 35 h 57"/>
                <a:gd name="T42" fmla="*/ 43 w 68"/>
                <a:gd name="T43" fmla="*/ 50 h 57"/>
                <a:gd name="T44" fmla="*/ 56 w 68"/>
                <a:gd name="T45" fmla="*/ 50 h 57"/>
                <a:gd name="T46" fmla="*/ 68 w 68"/>
                <a:gd name="T47" fmla="*/ 46 h 57"/>
                <a:gd name="T48" fmla="*/ 68 w 68"/>
                <a:gd name="T49" fmla="*/ 46 h 57"/>
                <a:gd name="T50" fmla="*/ 60 w 68"/>
                <a:gd name="T51" fmla="*/ 39 h 57"/>
                <a:gd name="T52" fmla="*/ 43 w 68"/>
                <a:gd name="T53" fmla="*/ 35 h 57"/>
                <a:gd name="T54" fmla="*/ 30 w 68"/>
                <a:gd name="T55" fmla="*/ 35 h 57"/>
                <a:gd name="T56" fmla="*/ 43 w 68"/>
                <a:gd name="T57" fmla="*/ 28 h 57"/>
                <a:gd name="T58" fmla="*/ 51 w 68"/>
                <a:gd name="T59" fmla="*/ 14 h 57"/>
                <a:gd name="T60" fmla="*/ 56 w 68"/>
                <a:gd name="T61" fmla="*/ 3 h 57"/>
                <a:gd name="T62" fmla="*/ 51 w 68"/>
                <a:gd name="T63" fmla="*/ 3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57">
                  <a:moveTo>
                    <a:pt x="51" y="3"/>
                  </a:moveTo>
                  <a:lnTo>
                    <a:pt x="38" y="7"/>
                  </a:lnTo>
                  <a:lnTo>
                    <a:pt x="34" y="17"/>
                  </a:lnTo>
                  <a:lnTo>
                    <a:pt x="26" y="39"/>
                  </a:lnTo>
                  <a:lnTo>
                    <a:pt x="26" y="25"/>
                  </a:lnTo>
                  <a:lnTo>
                    <a:pt x="30" y="14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1" y="25"/>
                  </a:lnTo>
                  <a:lnTo>
                    <a:pt x="30" y="42"/>
                  </a:lnTo>
                  <a:lnTo>
                    <a:pt x="17" y="28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8" y="35"/>
                  </a:lnTo>
                  <a:lnTo>
                    <a:pt x="30" y="39"/>
                  </a:lnTo>
                  <a:lnTo>
                    <a:pt x="17" y="46"/>
                  </a:lnTo>
                  <a:lnTo>
                    <a:pt x="13" y="53"/>
                  </a:lnTo>
                  <a:lnTo>
                    <a:pt x="17" y="57"/>
                  </a:lnTo>
                  <a:lnTo>
                    <a:pt x="26" y="50"/>
                  </a:lnTo>
                  <a:lnTo>
                    <a:pt x="26" y="35"/>
                  </a:lnTo>
                  <a:lnTo>
                    <a:pt x="43" y="50"/>
                  </a:lnTo>
                  <a:lnTo>
                    <a:pt x="56" y="50"/>
                  </a:lnTo>
                  <a:lnTo>
                    <a:pt x="68" y="46"/>
                  </a:lnTo>
                  <a:lnTo>
                    <a:pt x="60" y="39"/>
                  </a:lnTo>
                  <a:lnTo>
                    <a:pt x="43" y="35"/>
                  </a:lnTo>
                  <a:lnTo>
                    <a:pt x="30" y="35"/>
                  </a:lnTo>
                  <a:lnTo>
                    <a:pt x="43" y="28"/>
                  </a:lnTo>
                  <a:lnTo>
                    <a:pt x="51" y="14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7" name="Freeform 56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30 w 30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8" name="Freeform 57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49" name="Freeform 58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w 39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0" name="Freeform 59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1" name="Freeform 60"/>
            <p:cNvSpPr>
              <a:spLocks/>
            </p:cNvSpPr>
            <p:nvPr/>
          </p:nvSpPr>
          <p:spPr bwMode="auto">
            <a:xfrm>
              <a:off x="1301" y="3486"/>
              <a:ext cx="82" cy="61"/>
            </a:xfrm>
            <a:custGeom>
              <a:avLst/>
              <a:gdLst>
                <a:gd name="T0" fmla="*/ 26 w 82"/>
                <a:gd name="T1" fmla="*/ 25 h 61"/>
                <a:gd name="T2" fmla="*/ 56 w 82"/>
                <a:gd name="T3" fmla="*/ 21 h 61"/>
                <a:gd name="T4" fmla="*/ 69 w 82"/>
                <a:gd name="T5" fmla="*/ 21 h 61"/>
                <a:gd name="T6" fmla="*/ 82 w 82"/>
                <a:gd name="T7" fmla="*/ 28 h 61"/>
                <a:gd name="T8" fmla="*/ 65 w 82"/>
                <a:gd name="T9" fmla="*/ 32 h 61"/>
                <a:gd name="T10" fmla="*/ 43 w 82"/>
                <a:gd name="T11" fmla="*/ 36 h 61"/>
                <a:gd name="T12" fmla="*/ 31 w 82"/>
                <a:gd name="T13" fmla="*/ 28 h 61"/>
                <a:gd name="T14" fmla="*/ 39 w 82"/>
                <a:gd name="T15" fmla="*/ 32 h 61"/>
                <a:gd name="T16" fmla="*/ 43 w 82"/>
                <a:gd name="T17" fmla="*/ 46 h 61"/>
                <a:gd name="T18" fmla="*/ 39 w 82"/>
                <a:gd name="T19" fmla="*/ 61 h 61"/>
                <a:gd name="T20" fmla="*/ 26 w 82"/>
                <a:gd name="T21" fmla="*/ 53 h 61"/>
                <a:gd name="T22" fmla="*/ 22 w 82"/>
                <a:gd name="T23" fmla="*/ 46 h 61"/>
                <a:gd name="T24" fmla="*/ 31 w 82"/>
                <a:gd name="T25" fmla="*/ 25 h 61"/>
                <a:gd name="T26" fmla="*/ 13 w 82"/>
                <a:gd name="T27" fmla="*/ 32 h 61"/>
                <a:gd name="T28" fmla="*/ 0 w 82"/>
                <a:gd name="T29" fmla="*/ 28 h 61"/>
                <a:gd name="T30" fmla="*/ 5 w 82"/>
                <a:gd name="T31" fmla="*/ 25 h 61"/>
                <a:gd name="T32" fmla="*/ 13 w 82"/>
                <a:gd name="T33" fmla="*/ 25 h 61"/>
                <a:gd name="T34" fmla="*/ 26 w 82"/>
                <a:gd name="T35" fmla="*/ 28 h 61"/>
                <a:gd name="T36" fmla="*/ 22 w 82"/>
                <a:gd name="T37" fmla="*/ 14 h 61"/>
                <a:gd name="T38" fmla="*/ 22 w 82"/>
                <a:gd name="T39" fmla="*/ 7 h 61"/>
                <a:gd name="T40" fmla="*/ 26 w 82"/>
                <a:gd name="T41" fmla="*/ 0 h 61"/>
                <a:gd name="T42" fmla="*/ 31 w 82"/>
                <a:gd name="T43" fmla="*/ 7 h 61"/>
                <a:gd name="T44" fmla="*/ 31 w 82"/>
                <a:gd name="T45" fmla="*/ 14 h 61"/>
                <a:gd name="T46" fmla="*/ 26 w 82"/>
                <a:gd name="T47" fmla="*/ 28 h 61"/>
                <a:gd name="T48" fmla="*/ 52 w 82"/>
                <a:gd name="T49" fmla="*/ 3 h 61"/>
                <a:gd name="T50" fmla="*/ 61 w 82"/>
                <a:gd name="T51" fmla="*/ 0 h 61"/>
                <a:gd name="T52" fmla="*/ 65 w 82"/>
                <a:gd name="T53" fmla="*/ 3 h 61"/>
                <a:gd name="T54" fmla="*/ 56 w 82"/>
                <a:gd name="T55" fmla="*/ 14 h 61"/>
                <a:gd name="T56" fmla="*/ 43 w 82"/>
                <a:gd name="T57" fmla="*/ 21 h 61"/>
                <a:gd name="T58" fmla="*/ 26 w 82"/>
                <a:gd name="T59" fmla="*/ 25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61">
                  <a:moveTo>
                    <a:pt x="26" y="25"/>
                  </a:moveTo>
                  <a:lnTo>
                    <a:pt x="56" y="21"/>
                  </a:lnTo>
                  <a:lnTo>
                    <a:pt x="69" y="21"/>
                  </a:lnTo>
                  <a:lnTo>
                    <a:pt x="82" y="28"/>
                  </a:lnTo>
                  <a:lnTo>
                    <a:pt x="65" y="32"/>
                  </a:lnTo>
                  <a:lnTo>
                    <a:pt x="43" y="36"/>
                  </a:lnTo>
                  <a:lnTo>
                    <a:pt x="31" y="28"/>
                  </a:lnTo>
                  <a:lnTo>
                    <a:pt x="39" y="32"/>
                  </a:lnTo>
                  <a:lnTo>
                    <a:pt x="43" y="46"/>
                  </a:lnTo>
                  <a:lnTo>
                    <a:pt x="39" y="61"/>
                  </a:lnTo>
                  <a:lnTo>
                    <a:pt x="26" y="53"/>
                  </a:lnTo>
                  <a:lnTo>
                    <a:pt x="22" y="46"/>
                  </a:lnTo>
                  <a:lnTo>
                    <a:pt x="31" y="25"/>
                  </a:lnTo>
                  <a:lnTo>
                    <a:pt x="13" y="32"/>
                  </a:lnTo>
                  <a:lnTo>
                    <a:pt x="0" y="28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1" y="7"/>
                  </a:lnTo>
                  <a:lnTo>
                    <a:pt x="31" y="14"/>
                  </a:lnTo>
                  <a:lnTo>
                    <a:pt x="26" y="28"/>
                  </a:lnTo>
                  <a:lnTo>
                    <a:pt x="52" y="3"/>
                  </a:lnTo>
                  <a:lnTo>
                    <a:pt x="61" y="0"/>
                  </a:lnTo>
                  <a:lnTo>
                    <a:pt x="65" y="3"/>
                  </a:lnTo>
                  <a:lnTo>
                    <a:pt x="56" y="14"/>
                  </a:lnTo>
                  <a:lnTo>
                    <a:pt x="43" y="21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2" name="Freeform 61"/>
            <p:cNvSpPr>
              <a:spLocks/>
            </p:cNvSpPr>
            <p:nvPr/>
          </p:nvSpPr>
          <p:spPr bwMode="auto">
            <a:xfrm>
              <a:off x="1310" y="3539"/>
              <a:ext cx="73" cy="68"/>
            </a:xfrm>
            <a:custGeom>
              <a:avLst/>
              <a:gdLst>
                <a:gd name="T0" fmla="*/ 26 w 73"/>
                <a:gd name="T1" fmla="*/ 40 h 68"/>
                <a:gd name="T2" fmla="*/ 43 w 73"/>
                <a:gd name="T3" fmla="*/ 22 h 68"/>
                <a:gd name="T4" fmla="*/ 56 w 73"/>
                <a:gd name="T5" fmla="*/ 15 h 68"/>
                <a:gd name="T6" fmla="*/ 73 w 73"/>
                <a:gd name="T7" fmla="*/ 15 h 68"/>
                <a:gd name="T8" fmla="*/ 64 w 73"/>
                <a:gd name="T9" fmla="*/ 29 h 68"/>
                <a:gd name="T10" fmla="*/ 47 w 73"/>
                <a:gd name="T11" fmla="*/ 40 h 68"/>
                <a:gd name="T12" fmla="*/ 26 w 73"/>
                <a:gd name="T13" fmla="*/ 40 h 68"/>
                <a:gd name="T14" fmla="*/ 39 w 73"/>
                <a:gd name="T15" fmla="*/ 43 h 68"/>
                <a:gd name="T16" fmla="*/ 52 w 73"/>
                <a:gd name="T17" fmla="*/ 54 h 68"/>
                <a:gd name="T18" fmla="*/ 60 w 73"/>
                <a:gd name="T19" fmla="*/ 68 h 68"/>
                <a:gd name="T20" fmla="*/ 43 w 73"/>
                <a:gd name="T21" fmla="*/ 65 h 68"/>
                <a:gd name="T22" fmla="*/ 34 w 73"/>
                <a:gd name="T23" fmla="*/ 61 h 68"/>
                <a:gd name="T24" fmla="*/ 26 w 73"/>
                <a:gd name="T25" fmla="*/ 40 h 68"/>
                <a:gd name="T26" fmla="*/ 17 w 73"/>
                <a:gd name="T27" fmla="*/ 54 h 68"/>
                <a:gd name="T28" fmla="*/ 0 w 73"/>
                <a:gd name="T29" fmla="*/ 58 h 68"/>
                <a:gd name="T30" fmla="*/ 0 w 73"/>
                <a:gd name="T31" fmla="*/ 51 h 68"/>
                <a:gd name="T32" fmla="*/ 9 w 73"/>
                <a:gd name="T33" fmla="*/ 47 h 68"/>
                <a:gd name="T34" fmla="*/ 26 w 73"/>
                <a:gd name="T35" fmla="*/ 43 h 68"/>
                <a:gd name="T36" fmla="*/ 9 w 73"/>
                <a:gd name="T37" fmla="*/ 33 h 68"/>
                <a:gd name="T38" fmla="*/ 0 w 73"/>
                <a:gd name="T39" fmla="*/ 25 h 68"/>
                <a:gd name="T40" fmla="*/ 0 w 73"/>
                <a:gd name="T41" fmla="*/ 18 h 68"/>
                <a:gd name="T42" fmla="*/ 13 w 73"/>
                <a:gd name="T43" fmla="*/ 22 h 68"/>
                <a:gd name="T44" fmla="*/ 17 w 73"/>
                <a:gd name="T45" fmla="*/ 29 h 68"/>
                <a:gd name="T46" fmla="*/ 26 w 73"/>
                <a:gd name="T47" fmla="*/ 47 h 68"/>
                <a:gd name="T48" fmla="*/ 26 w 73"/>
                <a:gd name="T49" fmla="*/ 25 h 68"/>
                <a:gd name="T50" fmla="*/ 30 w 73"/>
                <a:gd name="T51" fmla="*/ 8 h 68"/>
                <a:gd name="T52" fmla="*/ 34 w 73"/>
                <a:gd name="T53" fmla="*/ 0 h 68"/>
                <a:gd name="T54" fmla="*/ 39 w 73"/>
                <a:gd name="T55" fmla="*/ 4 h 68"/>
                <a:gd name="T56" fmla="*/ 39 w 73"/>
                <a:gd name="T57" fmla="*/ 18 h 68"/>
                <a:gd name="T58" fmla="*/ 30 w 73"/>
                <a:gd name="T59" fmla="*/ 29 h 68"/>
                <a:gd name="T60" fmla="*/ 26 w 73"/>
                <a:gd name="T61" fmla="*/ 40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8">
                  <a:moveTo>
                    <a:pt x="26" y="40"/>
                  </a:moveTo>
                  <a:lnTo>
                    <a:pt x="43" y="22"/>
                  </a:lnTo>
                  <a:lnTo>
                    <a:pt x="56" y="15"/>
                  </a:lnTo>
                  <a:lnTo>
                    <a:pt x="73" y="15"/>
                  </a:lnTo>
                  <a:lnTo>
                    <a:pt x="64" y="29"/>
                  </a:lnTo>
                  <a:lnTo>
                    <a:pt x="47" y="40"/>
                  </a:lnTo>
                  <a:lnTo>
                    <a:pt x="26" y="40"/>
                  </a:lnTo>
                  <a:lnTo>
                    <a:pt x="39" y="43"/>
                  </a:lnTo>
                  <a:lnTo>
                    <a:pt x="52" y="54"/>
                  </a:lnTo>
                  <a:lnTo>
                    <a:pt x="60" y="68"/>
                  </a:lnTo>
                  <a:lnTo>
                    <a:pt x="43" y="65"/>
                  </a:lnTo>
                  <a:lnTo>
                    <a:pt x="34" y="61"/>
                  </a:lnTo>
                  <a:lnTo>
                    <a:pt x="26" y="40"/>
                  </a:lnTo>
                  <a:lnTo>
                    <a:pt x="17" y="54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9" y="47"/>
                  </a:lnTo>
                  <a:lnTo>
                    <a:pt x="26" y="43"/>
                  </a:lnTo>
                  <a:lnTo>
                    <a:pt x="9" y="33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3" y="22"/>
                  </a:lnTo>
                  <a:lnTo>
                    <a:pt x="17" y="29"/>
                  </a:lnTo>
                  <a:lnTo>
                    <a:pt x="26" y="47"/>
                  </a:lnTo>
                  <a:lnTo>
                    <a:pt x="26" y="2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3" name="Freeform 62"/>
            <p:cNvSpPr>
              <a:spLocks/>
            </p:cNvSpPr>
            <p:nvPr/>
          </p:nvSpPr>
          <p:spPr bwMode="auto">
            <a:xfrm>
              <a:off x="3239" y="3579"/>
              <a:ext cx="794" cy="247"/>
            </a:xfrm>
            <a:custGeom>
              <a:avLst/>
              <a:gdLst>
                <a:gd name="T0" fmla="*/ 0 w 794"/>
                <a:gd name="T1" fmla="*/ 0 h 247"/>
                <a:gd name="T2" fmla="*/ 210 w 794"/>
                <a:gd name="T3" fmla="*/ 79 h 247"/>
                <a:gd name="T4" fmla="*/ 429 w 794"/>
                <a:gd name="T5" fmla="*/ 157 h 247"/>
                <a:gd name="T6" fmla="*/ 528 w 794"/>
                <a:gd name="T7" fmla="*/ 190 h 247"/>
                <a:gd name="T8" fmla="*/ 627 w 794"/>
                <a:gd name="T9" fmla="*/ 211 h 247"/>
                <a:gd name="T10" fmla="*/ 717 w 794"/>
                <a:gd name="T11" fmla="*/ 233 h 247"/>
                <a:gd name="T12" fmla="*/ 794 w 794"/>
                <a:gd name="T13" fmla="*/ 240 h 247"/>
                <a:gd name="T14" fmla="*/ 790 w 794"/>
                <a:gd name="T15" fmla="*/ 247 h 247"/>
                <a:gd name="T16" fmla="*/ 747 w 794"/>
                <a:gd name="T17" fmla="*/ 240 h 247"/>
                <a:gd name="T18" fmla="*/ 708 w 794"/>
                <a:gd name="T19" fmla="*/ 233 h 247"/>
                <a:gd name="T20" fmla="*/ 683 w 794"/>
                <a:gd name="T21" fmla="*/ 229 h 247"/>
                <a:gd name="T22" fmla="*/ 657 w 794"/>
                <a:gd name="T23" fmla="*/ 225 h 247"/>
                <a:gd name="T24" fmla="*/ 622 w 794"/>
                <a:gd name="T25" fmla="*/ 218 h 247"/>
                <a:gd name="T26" fmla="*/ 597 w 794"/>
                <a:gd name="T27" fmla="*/ 211 h 247"/>
                <a:gd name="T28" fmla="*/ 378 w 794"/>
                <a:gd name="T29" fmla="*/ 147 h 247"/>
                <a:gd name="T30" fmla="*/ 275 w 794"/>
                <a:gd name="T31" fmla="*/ 111 h 247"/>
                <a:gd name="T32" fmla="*/ 184 w 794"/>
                <a:gd name="T33" fmla="*/ 79 h 247"/>
                <a:gd name="T34" fmla="*/ 107 w 794"/>
                <a:gd name="T35" fmla="*/ 50 h 247"/>
                <a:gd name="T36" fmla="*/ 77 w 794"/>
                <a:gd name="T37" fmla="*/ 36 h 247"/>
                <a:gd name="T38" fmla="*/ 47 w 794"/>
                <a:gd name="T39" fmla="*/ 25 h 247"/>
                <a:gd name="T40" fmla="*/ 25 w 794"/>
                <a:gd name="T41" fmla="*/ 14 h 247"/>
                <a:gd name="T42" fmla="*/ 13 w 794"/>
                <a:gd name="T43" fmla="*/ 7 h 247"/>
                <a:gd name="T44" fmla="*/ 0 w 794"/>
                <a:gd name="T45" fmla="*/ 3 h 247"/>
                <a:gd name="T46" fmla="*/ 0 w 794"/>
                <a:gd name="T47" fmla="*/ 3 h 247"/>
                <a:gd name="T48" fmla="*/ 0 w 794"/>
                <a:gd name="T49" fmla="*/ 0 h 2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4" h="247">
                  <a:moveTo>
                    <a:pt x="0" y="0"/>
                  </a:moveTo>
                  <a:lnTo>
                    <a:pt x="210" y="79"/>
                  </a:lnTo>
                  <a:lnTo>
                    <a:pt x="429" y="157"/>
                  </a:lnTo>
                  <a:lnTo>
                    <a:pt x="528" y="190"/>
                  </a:lnTo>
                  <a:lnTo>
                    <a:pt x="627" y="211"/>
                  </a:lnTo>
                  <a:lnTo>
                    <a:pt x="717" y="233"/>
                  </a:lnTo>
                  <a:lnTo>
                    <a:pt x="794" y="240"/>
                  </a:lnTo>
                  <a:lnTo>
                    <a:pt x="790" y="247"/>
                  </a:lnTo>
                  <a:lnTo>
                    <a:pt x="747" y="240"/>
                  </a:lnTo>
                  <a:lnTo>
                    <a:pt x="708" y="233"/>
                  </a:lnTo>
                  <a:lnTo>
                    <a:pt x="683" y="229"/>
                  </a:lnTo>
                  <a:lnTo>
                    <a:pt x="657" y="225"/>
                  </a:lnTo>
                  <a:lnTo>
                    <a:pt x="622" y="218"/>
                  </a:lnTo>
                  <a:lnTo>
                    <a:pt x="597" y="211"/>
                  </a:lnTo>
                  <a:lnTo>
                    <a:pt x="378" y="147"/>
                  </a:lnTo>
                  <a:lnTo>
                    <a:pt x="275" y="111"/>
                  </a:lnTo>
                  <a:lnTo>
                    <a:pt x="184" y="79"/>
                  </a:lnTo>
                  <a:lnTo>
                    <a:pt x="107" y="50"/>
                  </a:lnTo>
                  <a:lnTo>
                    <a:pt x="77" y="36"/>
                  </a:lnTo>
                  <a:lnTo>
                    <a:pt x="47" y="25"/>
                  </a:lnTo>
                  <a:lnTo>
                    <a:pt x="25" y="14"/>
                  </a:lnTo>
                  <a:lnTo>
                    <a:pt x="1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4" name="Freeform 63"/>
            <p:cNvSpPr>
              <a:spLocks/>
            </p:cNvSpPr>
            <p:nvPr/>
          </p:nvSpPr>
          <p:spPr bwMode="auto">
            <a:xfrm>
              <a:off x="3191" y="3536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1 h 68"/>
                <a:gd name="T6" fmla="*/ 43 w 78"/>
                <a:gd name="T7" fmla="*/ 0 h 68"/>
                <a:gd name="T8" fmla="*/ 48 w 78"/>
                <a:gd name="T9" fmla="*/ 18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5 w 78"/>
                <a:gd name="T17" fmla="*/ 39 h 68"/>
                <a:gd name="T18" fmla="*/ 78 w 78"/>
                <a:gd name="T19" fmla="*/ 43 h 68"/>
                <a:gd name="T20" fmla="*/ 65 w 78"/>
                <a:gd name="T21" fmla="*/ 50 h 68"/>
                <a:gd name="T22" fmla="*/ 56 w 78"/>
                <a:gd name="T23" fmla="*/ 54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4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50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13 w 78"/>
                <a:gd name="T49" fmla="*/ 14 h 68"/>
                <a:gd name="T50" fmla="*/ 18 w 78"/>
                <a:gd name="T51" fmla="*/ 14 h 68"/>
                <a:gd name="T52" fmla="*/ 26 w 78"/>
                <a:gd name="T53" fmla="*/ 21 h 68"/>
                <a:gd name="T54" fmla="*/ 30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1"/>
                  </a:lnTo>
                  <a:lnTo>
                    <a:pt x="43" y="0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5" y="39"/>
                  </a:lnTo>
                  <a:lnTo>
                    <a:pt x="78" y="43"/>
                  </a:lnTo>
                  <a:lnTo>
                    <a:pt x="65" y="50"/>
                  </a:lnTo>
                  <a:lnTo>
                    <a:pt x="56" y="54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4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50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26" y="21"/>
                  </a:lnTo>
                  <a:lnTo>
                    <a:pt x="30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5" name="Freeform 64"/>
            <p:cNvSpPr>
              <a:spLocks/>
            </p:cNvSpPr>
            <p:nvPr/>
          </p:nvSpPr>
          <p:spPr bwMode="auto">
            <a:xfrm>
              <a:off x="3264" y="3547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0 h 68"/>
                <a:gd name="T6" fmla="*/ 43 w 78"/>
                <a:gd name="T7" fmla="*/ 0 h 68"/>
                <a:gd name="T8" fmla="*/ 48 w 78"/>
                <a:gd name="T9" fmla="*/ 17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1 w 78"/>
                <a:gd name="T17" fmla="*/ 35 h 68"/>
                <a:gd name="T18" fmla="*/ 78 w 78"/>
                <a:gd name="T19" fmla="*/ 39 h 68"/>
                <a:gd name="T20" fmla="*/ 65 w 78"/>
                <a:gd name="T21" fmla="*/ 50 h 68"/>
                <a:gd name="T22" fmla="*/ 56 w 78"/>
                <a:gd name="T23" fmla="*/ 50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0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46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9 w 78"/>
                <a:gd name="T49" fmla="*/ 14 h 68"/>
                <a:gd name="T50" fmla="*/ 13 w 78"/>
                <a:gd name="T51" fmla="*/ 14 h 68"/>
                <a:gd name="T52" fmla="*/ 26 w 78"/>
                <a:gd name="T53" fmla="*/ 21 h 68"/>
                <a:gd name="T54" fmla="*/ 26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0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1" y="35"/>
                  </a:lnTo>
                  <a:lnTo>
                    <a:pt x="78" y="39"/>
                  </a:lnTo>
                  <a:lnTo>
                    <a:pt x="65" y="50"/>
                  </a:lnTo>
                  <a:lnTo>
                    <a:pt x="56" y="50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0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46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26" y="21"/>
                  </a:lnTo>
                  <a:lnTo>
                    <a:pt x="26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6" name="Freeform 65"/>
            <p:cNvSpPr>
              <a:spLocks/>
            </p:cNvSpPr>
            <p:nvPr/>
          </p:nvSpPr>
          <p:spPr bwMode="auto">
            <a:xfrm>
              <a:off x="3234" y="3607"/>
              <a:ext cx="69" cy="58"/>
            </a:xfrm>
            <a:custGeom>
              <a:avLst/>
              <a:gdLst>
                <a:gd name="T0" fmla="*/ 43 w 69"/>
                <a:gd name="T1" fmla="*/ 33 h 58"/>
                <a:gd name="T2" fmla="*/ 18 w 69"/>
                <a:gd name="T3" fmla="*/ 26 h 58"/>
                <a:gd name="T4" fmla="*/ 9 w 69"/>
                <a:gd name="T5" fmla="*/ 18 h 58"/>
                <a:gd name="T6" fmla="*/ 5 w 69"/>
                <a:gd name="T7" fmla="*/ 8 h 58"/>
                <a:gd name="T8" fmla="*/ 22 w 69"/>
                <a:gd name="T9" fmla="*/ 11 h 58"/>
                <a:gd name="T10" fmla="*/ 39 w 69"/>
                <a:gd name="T11" fmla="*/ 18 h 58"/>
                <a:gd name="T12" fmla="*/ 43 w 69"/>
                <a:gd name="T13" fmla="*/ 33 h 58"/>
                <a:gd name="T14" fmla="*/ 43 w 69"/>
                <a:gd name="T15" fmla="*/ 22 h 58"/>
                <a:gd name="T16" fmla="*/ 48 w 69"/>
                <a:gd name="T17" fmla="*/ 8 h 58"/>
                <a:gd name="T18" fmla="*/ 60 w 69"/>
                <a:gd name="T19" fmla="*/ 0 h 58"/>
                <a:gd name="T20" fmla="*/ 65 w 69"/>
                <a:gd name="T21" fmla="*/ 11 h 58"/>
                <a:gd name="T22" fmla="*/ 65 w 69"/>
                <a:gd name="T23" fmla="*/ 18 h 58"/>
                <a:gd name="T24" fmla="*/ 43 w 69"/>
                <a:gd name="T25" fmla="*/ 33 h 58"/>
                <a:gd name="T26" fmla="*/ 60 w 69"/>
                <a:gd name="T27" fmla="*/ 36 h 58"/>
                <a:gd name="T28" fmla="*/ 69 w 69"/>
                <a:gd name="T29" fmla="*/ 43 h 58"/>
                <a:gd name="T30" fmla="*/ 65 w 69"/>
                <a:gd name="T31" fmla="*/ 47 h 58"/>
                <a:gd name="T32" fmla="*/ 56 w 69"/>
                <a:gd name="T33" fmla="*/ 43 h 58"/>
                <a:gd name="T34" fmla="*/ 48 w 69"/>
                <a:gd name="T35" fmla="*/ 33 h 58"/>
                <a:gd name="T36" fmla="*/ 43 w 69"/>
                <a:gd name="T37" fmla="*/ 47 h 58"/>
                <a:gd name="T38" fmla="*/ 30 w 69"/>
                <a:gd name="T39" fmla="*/ 58 h 58"/>
                <a:gd name="T40" fmla="*/ 30 w 69"/>
                <a:gd name="T41" fmla="*/ 47 h 58"/>
                <a:gd name="T42" fmla="*/ 35 w 69"/>
                <a:gd name="T43" fmla="*/ 43 h 58"/>
                <a:gd name="T44" fmla="*/ 52 w 69"/>
                <a:gd name="T45" fmla="*/ 33 h 58"/>
                <a:gd name="T46" fmla="*/ 9 w 69"/>
                <a:gd name="T47" fmla="*/ 43 h 58"/>
                <a:gd name="T48" fmla="*/ 0 w 69"/>
                <a:gd name="T49" fmla="*/ 36 h 58"/>
                <a:gd name="T50" fmla="*/ 5 w 69"/>
                <a:gd name="T51" fmla="*/ 36 h 58"/>
                <a:gd name="T52" fmla="*/ 18 w 69"/>
                <a:gd name="T53" fmla="*/ 29 h 58"/>
                <a:gd name="T54" fmla="*/ 30 w 69"/>
                <a:gd name="T55" fmla="*/ 33 h 58"/>
                <a:gd name="T56" fmla="*/ 43 w 69"/>
                <a:gd name="T57" fmla="*/ 33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9" h="58">
                  <a:moveTo>
                    <a:pt x="43" y="33"/>
                  </a:moveTo>
                  <a:lnTo>
                    <a:pt x="18" y="26"/>
                  </a:lnTo>
                  <a:lnTo>
                    <a:pt x="9" y="18"/>
                  </a:lnTo>
                  <a:lnTo>
                    <a:pt x="5" y="8"/>
                  </a:lnTo>
                  <a:lnTo>
                    <a:pt x="22" y="11"/>
                  </a:lnTo>
                  <a:lnTo>
                    <a:pt x="39" y="18"/>
                  </a:lnTo>
                  <a:lnTo>
                    <a:pt x="43" y="33"/>
                  </a:lnTo>
                  <a:lnTo>
                    <a:pt x="43" y="22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65" y="11"/>
                  </a:lnTo>
                  <a:lnTo>
                    <a:pt x="65" y="18"/>
                  </a:lnTo>
                  <a:lnTo>
                    <a:pt x="43" y="33"/>
                  </a:lnTo>
                  <a:lnTo>
                    <a:pt x="60" y="36"/>
                  </a:lnTo>
                  <a:lnTo>
                    <a:pt x="69" y="43"/>
                  </a:lnTo>
                  <a:lnTo>
                    <a:pt x="65" y="47"/>
                  </a:lnTo>
                  <a:lnTo>
                    <a:pt x="56" y="43"/>
                  </a:lnTo>
                  <a:lnTo>
                    <a:pt x="48" y="33"/>
                  </a:lnTo>
                  <a:lnTo>
                    <a:pt x="43" y="47"/>
                  </a:lnTo>
                  <a:lnTo>
                    <a:pt x="30" y="58"/>
                  </a:lnTo>
                  <a:lnTo>
                    <a:pt x="30" y="47"/>
                  </a:lnTo>
                  <a:lnTo>
                    <a:pt x="35" y="43"/>
                  </a:lnTo>
                  <a:lnTo>
                    <a:pt x="52" y="33"/>
                  </a:lnTo>
                  <a:lnTo>
                    <a:pt x="9" y="43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18" y="29"/>
                  </a:lnTo>
                  <a:lnTo>
                    <a:pt x="30" y="33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7" name="Freeform 66"/>
            <p:cNvSpPr>
              <a:spLocks/>
            </p:cNvSpPr>
            <p:nvPr/>
          </p:nvSpPr>
          <p:spPr bwMode="auto">
            <a:xfrm>
              <a:off x="3325" y="3582"/>
              <a:ext cx="73" cy="65"/>
            </a:xfrm>
            <a:custGeom>
              <a:avLst/>
              <a:gdLst>
                <a:gd name="T0" fmla="*/ 25 w 73"/>
                <a:gd name="T1" fmla="*/ 33 h 65"/>
                <a:gd name="T2" fmla="*/ 47 w 73"/>
                <a:gd name="T3" fmla="*/ 22 h 65"/>
                <a:gd name="T4" fmla="*/ 60 w 73"/>
                <a:gd name="T5" fmla="*/ 18 h 65"/>
                <a:gd name="T6" fmla="*/ 73 w 73"/>
                <a:gd name="T7" fmla="*/ 18 h 65"/>
                <a:gd name="T8" fmla="*/ 60 w 73"/>
                <a:gd name="T9" fmla="*/ 33 h 65"/>
                <a:gd name="T10" fmla="*/ 43 w 73"/>
                <a:gd name="T11" fmla="*/ 36 h 65"/>
                <a:gd name="T12" fmla="*/ 25 w 73"/>
                <a:gd name="T13" fmla="*/ 36 h 65"/>
                <a:gd name="T14" fmla="*/ 38 w 73"/>
                <a:gd name="T15" fmla="*/ 40 h 65"/>
                <a:gd name="T16" fmla="*/ 47 w 73"/>
                <a:gd name="T17" fmla="*/ 51 h 65"/>
                <a:gd name="T18" fmla="*/ 51 w 73"/>
                <a:gd name="T19" fmla="*/ 65 h 65"/>
                <a:gd name="T20" fmla="*/ 34 w 73"/>
                <a:gd name="T21" fmla="*/ 61 h 65"/>
                <a:gd name="T22" fmla="*/ 30 w 73"/>
                <a:gd name="T23" fmla="*/ 54 h 65"/>
                <a:gd name="T24" fmla="*/ 25 w 73"/>
                <a:gd name="T25" fmla="*/ 33 h 65"/>
                <a:gd name="T26" fmla="*/ 12 w 73"/>
                <a:gd name="T27" fmla="*/ 43 h 65"/>
                <a:gd name="T28" fmla="*/ 0 w 73"/>
                <a:gd name="T29" fmla="*/ 43 h 65"/>
                <a:gd name="T30" fmla="*/ 4 w 73"/>
                <a:gd name="T31" fmla="*/ 40 h 65"/>
                <a:gd name="T32" fmla="*/ 8 w 73"/>
                <a:gd name="T33" fmla="*/ 36 h 65"/>
                <a:gd name="T34" fmla="*/ 25 w 73"/>
                <a:gd name="T35" fmla="*/ 36 h 65"/>
                <a:gd name="T36" fmla="*/ 12 w 73"/>
                <a:gd name="T37" fmla="*/ 25 h 65"/>
                <a:gd name="T38" fmla="*/ 8 w 73"/>
                <a:gd name="T39" fmla="*/ 18 h 65"/>
                <a:gd name="T40" fmla="*/ 12 w 73"/>
                <a:gd name="T41" fmla="*/ 11 h 65"/>
                <a:gd name="T42" fmla="*/ 21 w 73"/>
                <a:gd name="T43" fmla="*/ 15 h 65"/>
                <a:gd name="T44" fmla="*/ 21 w 73"/>
                <a:gd name="T45" fmla="*/ 22 h 65"/>
                <a:gd name="T46" fmla="*/ 25 w 73"/>
                <a:gd name="T47" fmla="*/ 40 h 65"/>
                <a:gd name="T48" fmla="*/ 30 w 73"/>
                <a:gd name="T49" fmla="*/ 22 h 65"/>
                <a:gd name="T50" fmla="*/ 38 w 73"/>
                <a:gd name="T51" fmla="*/ 4 h 65"/>
                <a:gd name="T52" fmla="*/ 47 w 73"/>
                <a:gd name="T53" fmla="*/ 0 h 65"/>
                <a:gd name="T54" fmla="*/ 51 w 73"/>
                <a:gd name="T55" fmla="*/ 4 h 65"/>
                <a:gd name="T56" fmla="*/ 47 w 73"/>
                <a:gd name="T57" fmla="*/ 15 h 65"/>
                <a:gd name="T58" fmla="*/ 34 w 73"/>
                <a:gd name="T59" fmla="*/ 25 h 65"/>
                <a:gd name="T60" fmla="*/ 25 w 73"/>
                <a:gd name="T61" fmla="*/ 33 h 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5">
                  <a:moveTo>
                    <a:pt x="25" y="33"/>
                  </a:moveTo>
                  <a:lnTo>
                    <a:pt x="47" y="22"/>
                  </a:lnTo>
                  <a:lnTo>
                    <a:pt x="60" y="18"/>
                  </a:lnTo>
                  <a:lnTo>
                    <a:pt x="73" y="18"/>
                  </a:lnTo>
                  <a:lnTo>
                    <a:pt x="60" y="33"/>
                  </a:lnTo>
                  <a:lnTo>
                    <a:pt x="43" y="36"/>
                  </a:lnTo>
                  <a:lnTo>
                    <a:pt x="25" y="36"/>
                  </a:lnTo>
                  <a:lnTo>
                    <a:pt x="38" y="40"/>
                  </a:lnTo>
                  <a:lnTo>
                    <a:pt x="47" y="51"/>
                  </a:lnTo>
                  <a:lnTo>
                    <a:pt x="51" y="65"/>
                  </a:lnTo>
                  <a:lnTo>
                    <a:pt x="34" y="61"/>
                  </a:lnTo>
                  <a:lnTo>
                    <a:pt x="30" y="54"/>
                  </a:lnTo>
                  <a:lnTo>
                    <a:pt x="25" y="33"/>
                  </a:lnTo>
                  <a:lnTo>
                    <a:pt x="12" y="43"/>
                  </a:lnTo>
                  <a:lnTo>
                    <a:pt x="0" y="43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25" y="36"/>
                  </a:lnTo>
                  <a:lnTo>
                    <a:pt x="12" y="25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25" y="40"/>
                  </a:lnTo>
                  <a:lnTo>
                    <a:pt x="30" y="2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47" y="15"/>
                  </a:lnTo>
                  <a:lnTo>
                    <a:pt x="34" y="25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8" name="Freeform 67"/>
            <p:cNvSpPr>
              <a:spLocks/>
            </p:cNvSpPr>
            <p:nvPr/>
          </p:nvSpPr>
          <p:spPr bwMode="auto">
            <a:xfrm>
              <a:off x="3393" y="3611"/>
              <a:ext cx="60" cy="68"/>
            </a:xfrm>
            <a:custGeom>
              <a:avLst/>
              <a:gdLst>
                <a:gd name="T0" fmla="*/ 22 w 60"/>
                <a:gd name="T1" fmla="*/ 36 h 68"/>
                <a:gd name="T2" fmla="*/ 39 w 60"/>
                <a:gd name="T3" fmla="*/ 18 h 68"/>
                <a:gd name="T4" fmla="*/ 48 w 60"/>
                <a:gd name="T5" fmla="*/ 14 h 68"/>
                <a:gd name="T6" fmla="*/ 60 w 60"/>
                <a:gd name="T7" fmla="*/ 18 h 68"/>
                <a:gd name="T8" fmla="*/ 56 w 60"/>
                <a:gd name="T9" fmla="*/ 32 h 68"/>
                <a:gd name="T10" fmla="*/ 43 w 60"/>
                <a:gd name="T11" fmla="*/ 36 h 68"/>
                <a:gd name="T12" fmla="*/ 22 w 60"/>
                <a:gd name="T13" fmla="*/ 36 h 68"/>
                <a:gd name="T14" fmla="*/ 35 w 60"/>
                <a:gd name="T15" fmla="*/ 39 h 68"/>
                <a:gd name="T16" fmla="*/ 60 w 60"/>
                <a:gd name="T17" fmla="*/ 68 h 68"/>
                <a:gd name="T18" fmla="*/ 43 w 60"/>
                <a:gd name="T19" fmla="*/ 64 h 68"/>
                <a:gd name="T20" fmla="*/ 35 w 60"/>
                <a:gd name="T21" fmla="*/ 54 h 68"/>
                <a:gd name="T22" fmla="*/ 22 w 60"/>
                <a:gd name="T23" fmla="*/ 36 h 68"/>
                <a:gd name="T24" fmla="*/ 17 w 60"/>
                <a:gd name="T25" fmla="*/ 47 h 68"/>
                <a:gd name="T26" fmla="*/ 5 w 60"/>
                <a:gd name="T27" fmla="*/ 47 h 68"/>
                <a:gd name="T28" fmla="*/ 5 w 60"/>
                <a:gd name="T29" fmla="*/ 39 h 68"/>
                <a:gd name="T30" fmla="*/ 9 w 60"/>
                <a:gd name="T31" fmla="*/ 39 h 68"/>
                <a:gd name="T32" fmla="*/ 22 w 60"/>
                <a:gd name="T33" fmla="*/ 39 h 68"/>
                <a:gd name="T34" fmla="*/ 9 w 60"/>
                <a:gd name="T35" fmla="*/ 25 h 68"/>
                <a:gd name="T36" fmla="*/ 0 w 60"/>
                <a:gd name="T37" fmla="*/ 11 h 68"/>
                <a:gd name="T38" fmla="*/ 9 w 60"/>
                <a:gd name="T39" fmla="*/ 14 h 68"/>
                <a:gd name="T40" fmla="*/ 13 w 60"/>
                <a:gd name="T41" fmla="*/ 22 h 68"/>
                <a:gd name="T42" fmla="*/ 22 w 60"/>
                <a:gd name="T43" fmla="*/ 39 h 68"/>
                <a:gd name="T44" fmla="*/ 22 w 60"/>
                <a:gd name="T45" fmla="*/ 4 h 68"/>
                <a:gd name="T46" fmla="*/ 26 w 60"/>
                <a:gd name="T47" fmla="*/ 0 h 68"/>
                <a:gd name="T48" fmla="*/ 30 w 60"/>
                <a:gd name="T49" fmla="*/ 0 h 68"/>
                <a:gd name="T50" fmla="*/ 35 w 60"/>
                <a:gd name="T51" fmla="*/ 14 h 68"/>
                <a:gd name="T52" fmla="*/ 26 w 60"/>
                <a:gd name="T53" fmla="*/ 25 h 68"/>
                <a:gd name="T54" fmla="*/ 22 w 60"/>
                <a:gd name="T55" fmla="*/ 36 h 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" h="68">
                  <a:moveTo>
                    <a:pt x="22" y="36"/>
                  </a:moveTo>
                  <a:lnTo>
                    <a:pt x="39" y="18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56" y="32"/>
                  </a:lnTo>
                  <a:lnTo>
                    <a:pt x="43" y="36"/>
                  </a:lnTo>
                  <a:lnTo>
                    <a:pt x="22" y="36"/>
                  </a:lnTo>
                  <a:lnTo>
                    <a:pt x="35" y="39"/>
                  </a:lnTo>
                  <a:lnTo>
                    <a:pt x="60" y="68"/>
                  </a:lnTo>
                  <a:lnTo>
                    <a:pt x="43" y="64"/>
                  </a:lnTo>
                  <a:lnTo>
                    <a:pt x="35" y="54"/>
                  </a:lnTo>
                  <a:lnTo>
                    <a:pt x="22" y="36"/>
                  </a:lnTo>
                  <a:lnTo>
                    <a:pt x="17" y="47"/>
                  </a:lnTo>
                  <a:lnTo>
                    <a:pt x="5" y="47"/>
                  </a:lnTo>
                  <a:lnTo>
                    <a:pt x="5" y="39"/>
                  </a:lnTo>
                  <a:lnTo>
                    <a:pt x="9" y="39"/>
                  </a:lnTo>
                  <a:lnTo>
                    <a:pt x="22" y="39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3" y="22"/>
                  </a:lnTo>
                  <a:lnTo>
                    <a:pt x="22" y="39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14"/>
                  </a:lnTo>
                  <a:lnTo>
                    <a:pt x="26" y="25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59" name="Freeform 68"/>
            <p:cNvSpPr>
              <a:spLocks/>
            </p:cNvSpPr>
            <p:nvPr/>
          </p:nvSpPr>
          <p:spPr bwMode="auto">
            <a:xfrm>
              <a:off x="3406" y="3683"/>
              <a:ext cx="86" cy="53"/>
            </a:xfrm>
            <a:custGeom>
              <a:avLst/>
              <a:gdLst>
                <a:gd name="T0" fmla="*/ 47 w 86"/>
                <a:gd name="T1" fmla="*/ 18 h 53"/>
                <a:gd name="T2" fmla="*/ 60 w 86"/>
                <a:gd name="T3" fmla="*/ 35 h 53"/>
                <a:gd name="T4" fmla="*/ 60 w 86"/>
                <a:gd name="T5" fmla="*/ 43 h 53"/>
                <a:gd name="T6" fmla="*/ 52 w 86"/>
                <a:gd name="T7" fmla="*/ 53 h 53"/>
                <a:gd name="T8" fmla="*/ 39 w 86"/>
                <a:gd name="T9" fmla="*/ 43 h 53"/>
                <a:gd name="T10" fmla="*/ 39 w 86"/>
                <a:gd name="T11" fmla="*/ 32 h 53"/>
                <a:gd name="T12" fmla="*/ 47 w 86"/>
                <a:gd name="T13" fmla="*/ 18 h 53"/>
                <a:gd name="T14" fmla="*/ 39 w 86"/>
                <a:gd name="T15" fmla="*/ 25 h 53"/>
                <a:gd name="T16" fmla="*/ 17 w 86"/>
                <a:gd name="T17" fmla="*/ 32 h 53"/>
                <a:gd name="T18" fmla="*/ 0 w 86"/>
                <a:gd name="T19" fmla="*/ 35 h 53"/>
                <a:gd name="T20" fmla="*/ 9 w 86"/>
                <a:gd name="T21" fmla="*/ 25 h 53"/>
                <a:gd name="T22" fmla="*/ 22 w 86"/>
                <a:gd name="T23" fmla="*/ 18 h 53"/>
                <a:gd name="T24" fmla="*/ 47 w 86"/>
                <a:gd name="T25" fmla="*/ 18 h 53"/>
                <a:gd name="T26" fmla="*/ 39 w 86"/>
                <a:gd name="T27" fmla="*/ 10 h 53"/>
                <a:gd name="T28" fmla="*/ 39 w 86"/>
                <a:gd name="T29" fmla="*/ 0 h 53"/>
                <a:gd name="T30" fmla="*/ 47 w 86"/>
                <a:gd name="T31" fmla="*/ 0 h 53"/>
                <a:gd name="T32" fmla="*/ 52 w 86"/>
                <a:gd name="T33" fmla="*/ 7 h 53"/>
                <a:gd name="T34" fmla="*/ 43 w 86"/>
                <a:gd name="T35" fmla="*/ 18 h 53"/>
                <a:gd name="T36" fmla="*/ 65 w 86"/>
                <a:gd name="T37" fmla="*/ 10 h 53"/>
                <a:gd name="T38" fmla="*/ 86 w 86"/>
                <a:gd name="T39" fmla="*/ 10 h 53"/>
                <a:gd name="T40" fmla="*/ 77 w 86"/>
                <a:gd name="T41" fmla="*/ 14 h 53"/>
                <a:gd name="T42" fmla="*/ 65 w 86"/>
                <a:gd name="T43" fmla="*/ 18 h 53"/>
                <a:gd name="T44" fmla="*/ 43 w 86"/>
                <a:gd name="T45" fmla="*/ 18 h 53"/>
                <a:gd name="T46" fmla="*/ 86 w 86"/>
                <a:gd name="T47" fmla="*/ 28 h 53"/>
                <a:gd name="T48" fmla="*/ 86 w 86"/>
                <a:gd name="T49" fmla="*/ 32 h 53"/>
                <a:gd name="T50" fmla="*/ 82 w 86"/>
                <a:gd name="T51" fmla="*/ 35 h 53"/>
                <a:gd name="T52" fmla="*/ 69 w 86"/>
                <a:gd name="T53" fmla="*/ 32 h 53"/>
                <a:gd name="T54" fmla="*/ 56 w 86"/>
                <a:gd name="T55" fmla="*/ 25 h 53"/>
                <a:gd name="T56" fmla="*/ 47 w 86"/>
                <a:gd name="T57" fmla="*/ 18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53">
                  <a:moveTo>
                    <a:pt x="47" y="18"/>
                  </a:moveTo>
                  <a:lnTo>
                    <a:pt x="60" y="35"/>
                  </a:lnTo>
                  <a:lnTo>
                    <a:pt x="60" y="43"/>
                  </a:lnTo>
                  <a:lnTo>
                    <a:pt x="5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47" y="18"/>
                  </a:lnTo>
                  <a:lnTo>
                    <a:pt x="39" y="25"/>
                  </a:lnTo>
                  <a:lnTo>
                    <a:pt x="17" y="32"/>
                  </a:lnTo>
                  <a:lnTo>
                    <a:pt x="0" y="35"/>
                  </a:lnTo>
                  <a:lnTo>
                    <a:pt x="9" y="25"/>
                  </a:lnTo>
                  <a:lnTo>
                    <a:pt x="22" y="18"/>
                  </a:lnTo>
                  <a:lnTo>
                    <a:pt x="47" y="18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7"/>
                  </a:lnTo>
                  <a:lnTo>
                    <a:pt x="43" y="18"/>
                  </a:lnTo>
                  <a:lnTo>
                    <a:pt x="65" y="10"/>
                  </a:lnTo>
                  <a:lnTo>
                    <a:pt x="86" y="10"/>
                  </a:lnTo>
                  <a:lnTo>
                    <a:pt x="77" y="14"/>
                  </a:lnTo>
                  <a:lnTo>
                    <a:pt x="65" y="18"/>
                  </a:lnTo>
                  <a:lnTo>
                    <a:pt x="43" y="18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2" y="35"/>
                  </a:lnTo>
                  <a:lnTo>
                    <a:pt x="69" y="32"/>
                  </a:lnTo>
                  <a:lnTo>
                    <a:pt x="56" y="25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0" name="Freeform 69"/>
            <p:cNvSpPr>
              <a:spLocks/>
            </p:cNvSpPr>
            <p:nvPr/>
          </p:nvSpPr>
          <p:spPr bwMode="auto">
            <a:xfrm>
              <a:off x="3441" y="3586"/>
              <a:ext cx="68" cy="57"/>
            </a:xfrm>
            <a:custGeom>
              <a:avLst/>
              <a:gdLst>
                <a:gd name="T0" fmla="*/ 68 w 68"/>
                <a:gd name="T1" fmla="*/ 32 h 57"/>
                <a:gd name="T2" fmla="*/ 60 w 68"/>
                <a:gd name="T3" fmla="*/ 43 h 57"/>
                <a:gd name="T4" fmla="*/ 55 w 68"/>
                <a:gd name="T5" fmla="*/ 47 h 57"/>
                <a:gd name="T6" fmla="*/ 47 w 68"/>
                <a:gd name="T7" fmla="*/ 43 h 57"/>
                <a:gd name="T8" fmla="*/ 34 w 68"/>
                <a:gd name="T9" fmla="*/ 36 h 57"/>
                <a:gd name="T10" fmla="*/ 38 w 68"/>
                <a:gd name="T11" fmla="*/ 47 h 57"/>
                <a:gd name="T12" fmla="*/ 30 w 68"/>
                <a:gd name="T13" fmla="*/ 57 h 57"/>
                <a:gd name="T14" fmla="*/ 25 w 68"/>
                <a:gd name="T15" fmla="*/ 54 h 57"/>
                <a:gd name="T16" fmla="*/ 25 w 68"/>
                <a:gd name="T17" fmla="*/ 47 h 57"/>
                <a:gd name="T18" fmla="*/ 34 w 68"/>
                <a:gd name="T19" fmla="*/ 36 h 57"/>
                <a:gd name="T20" fmla="*/ 17 w 68"/>
                <a:gd name="T21" fmla="*/ 39 h 57"/>
                <a:gd name="T22" fmla="*/ 0 w 68"/>
                <a:gd name="T23" fmla="*/ 32 h 57"/>
                <a:gd name="T24" fmla="*/ 8 w 68"/>
                <a:gd name="T25" fmla="*/ 25 h 57"/>
                <a:gd name="T26" fmla="*/ 17 w 68"/>
                <a:gd name="T27" fmla="*/ 29 h 57"/>
                <a:gd name="T28" fmla="*/ 30 w 68"/>
                <a:gd name="T29" fmla="*/ 36 h 57"/>
                <a:gd name="T30" fmla="*/ 8 w 68"/>
                <a:gd name="T31" fmla="*/ 11 h 57"/>
                <a:gd name="T32" fmla="*/ 8 w 68"/>
                <a:gd name="T33" fmla="*/ 4 h 57"/>
                <a:gd name="T34" fmla="*/ 17 w 68"/>
                <a:gd name="T35" fmla="*/ 4 h 57"/>
                <a:gd name="T36" fmla="*/ 25 w 68"/>
                <a:gd name="T37" fmla="*/ 11 h 57"/>
                <a:gd name="T38" fmla="*/ 25 w 68"/>
                <a:gd name="T39" fmla="*/ 21 h 57"/>
                <a:gd name="T40" fmla="*/ 30 w 68"/>
                <a:gd name="T41" fmla="*/ 32 h 57"/>
                <a:gd name="T42" fmla="*/ 30 w 68"/>
                <a:gd name="T43" fmla="*/ 14 h 57"/>
                <a:gd name="T44" fmla="*/ 34 w 68"/>
                <a:gd name="T45" fmla="*/ 7 h 57"/>
                <a:gd name="T46" fmla="*/ 47 w 68"/>
                <a:gd name="T47" fmla="*/ 0 h 57"/>
                <a:gd name="T48" fmla="*/ 47 w 68"/>
                <a:gd name="T49" fmla="*/ 0 h 57"/>
                <a:gd name="T50" fmla="*/ 47 w 68"/>
                <a:gd name="T51" fmla="*/ 7 h 57"/>
                <a:gd name="T52" fmla="*/ 51 w 68"/>
                <a:gd name="T53" fmla="*/ 14 h 57"/>
                <a:gd name="T54" fmla="*/ 47 w 68"/>
                <a:gd name="T55" fmla="*/ 25 h 57"/>
                <a:gd name="T56" fmla="*/ 38 w 68"/>
                <a:gd name="T57" fmla="*/ 32 h 57"/>
                <a:gd name="T58" fmla="*/ 38 w 68"/>
                <a:gd name="T59" fmla="*/ 36 h 57"/>
                <a:gd name="T60" fmla="*/ 55 w 68"/>
                <a:gd name="T61" fmla="*/ 29 h 57"/>
                <a:gd name="T62" fmla="*/ 64 w 68"/>
                <a:gd name="T63" fmla="*/ 29 h 57"/>
                <a:gd name="T64" fmla="*/ 68 w 68"/>
                <a:gd name="T65" fmla="*/ 29 h 57"/>
                <a:gd name="T66" fmla="*/ 68 w 68"/>
                <a:gd name="T67" fmla="*/ 32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57">
                  <a:moveTo>
                    <a:pt x="68" y="32"/>
                  </a:moveTo>
                  <a:lnTo>
                    <a:pt x="60" y="43"/>
                  </a:lnTo>
                  <a:lnTo>
                    <a:pt x="55" y="47"/>
                  </a:lnTo>
                  <a:lnTo>
                    <a:pt x="47" y="43"/>
                  </a:lnTo>
                  <a:lnTo>
                    <a:pt x="34" y="36"/>
                  </a:lnTo>
                  <a:lnTo>
                    <a:pt x="38" y="47"/>
                  </a:lnTo>
                  <a:lnTo>
                    <a:pt x="30" y="57"/>
                  </a:lnTo>
                  <a:lnTo>
                    <a:pt x="25" y="54"/>
                  </a:lnTo>
                  <a:lnTo>
                    <a:pt x="25" y="47"/>
                  </a:lnTo>
                  <a:lnTo>
                    <a:pt x="34" y="36"/>
                  </a:lnTo>
                  <a:lnTo>
                    <a:pt x="17" y="39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7" y="29"/>
                  </a:lnTo>
                  <a:lnTo>
                    <a:pt x="30" y="36"/>
                  </a:lnTo>
                  <a:lnTo>
                    <a:pt x="8" y="11"/>
                  </a:lnTo>
                  <a:lnTo>
                    <a:pt x="8" y="4"/>
                  </a:lnTo>
                  <a:lnTo>
                    <a:pt x="17" y="4"/>
                  </a:lnTo>
                  <a:lnTo>
                    <a:pt x="25" y="11"/>
                  </a:lnTo>
                  <a:lnTo>
                    <a:pt x="25" y="21"/>
                  </a:lnTo>
                  <a:lnTo>
                    <a:pt x="30" y="32"/>
                  </a:lnTo>
                  <a:lnTo>
                    <a:pt x="30" y="14"/>
                  </a:lnTo>
                  <a:lnTo>
                    <a:pt x="34" y="7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51" y="14"/>
                  </a:lnTo>
                  <a:lnTo>
                    <a:pt x="47" y="25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55" y="29"/>
                  </a:lnTo>
                  <a:lnTo>
                    <a:pt x="64" y="29"/>
                  </a:lnTo>
                  <a:lnTo>
                    <a:pt x="68" y="29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1" name="Freeform 70"/>
            <p:cNvSpPr>
              <a:spLocks/>
            </p:cNvSpPr>
            <p:nvPr/>
          </p:nvSpPr>
          <p:spPr bwMode="auto">
            <a:xfrm>
              <a:off x="3453" y="3633"/>
              <a:ext cx="78" cy="64"/>
            </a:xfrm>
            <a:custGeom>
              <a:avLst/>
              <a:gdLst>
                <a:gd name="T0" fmla="*/ 43 w 78"/>
                <a:gd name="T1" fmla="*/ 0 h 64"/>
                <a:gd name="T2" fmla="*/ 35 w 78"/>
                <a:gd name="T3" fmla="*/ 10 h 64"/>
                <a:gd name="T4" fmla="*/ 30 w 78"/>
                <a:gd name="T5" fmla="*/ 17 h 64"/>
                <a:gd name="T6" fmla="*/ 35 w 78"/>
                <a:gd name="T7" fmla="*/ 39 h 64"/>
                <a:gd name="T8" fmla="*/ 30 w 78"/>
                <a:gd name="T9" fmla="*/ 28 h 64"/>
                <a:gd name="T10" fmla="*/ 26 w 78"/>
                <a:gd name="T11" fmla="*/ 14 h 64"/>
                <a:gd name="T12" fmla="*/ 13 w 78"/>
                <a:gd name="T13" fmla="*/ 7 h 64"/>
                <a:gd name="T14" fmla="*/ 9 w 78"/>
                <a:gd name="T15" fmla="*/ 7 h 64"/>
                <a:gd name="T16" fmla="*/ 9 w 78"/>
                <a:gd name="T17" fmla="*/ 14 h 64"/>
                <a:gd name="T18" fmla="*/ 39 w 78"/>
                <a:gd name="T19" fmla="*/ 42 h 64"/>
                <a:gd name="T20" fmla="*/ 18 w 78"/>
                <a:gd name="T21" fmla="*/ 35 h 64"/>
                <a:gd name="T22" fmla="*/ 9 w 78"/>
                <a:gd name="T23" fmla="*/ 32 h 64"/>
                <a:gd name="T24" fmla="*/ 0 w 78"/>
                <a:gd name="T25" fmla="*/ 35 h 64"/>
                <a:gd name="T26" fmla="*/ 18 w 78"/>
                <a:gd name="T27" fmla="*/ 42 h 64"/>
                <a:gd name="T28" fmla="*/ 35 w 78"/>
                <a:gd name="T29" fmla="*/ 42 h 64"/>
                <a:gd name="T30" fmla="*/ 30 w 78"/>
                <a:gd name="T31" fmla="*/ 53 h 64"/>
                <a:gd name="T32" fmla="*/ 30 w 78"/>
                <a:gd name="T33" fmla="*/ 57 h 64"/>
                <a:gd name="T34" fmla="*/ 35 w 78"/>
                <a:gd name="T35" fmla="*/ 64 h 64"/>
                <a:gd name="T36" fmla="*/ 39 w 78"/>
                <a:gd name="T37" fmla="*/ 50 h 64"/>
                <a:gd name="T38" fmla="*/ 35 w 78"/>
                <a:gd name="T39" fmla="*/ 39 h 64"/>
                <a:gd name="T40" fmla="*/ 56 w 78"/>
                <a:gd name="T41" fmla="*/ 46 h 64"/>
                <a:gd name="T42" fmla="*/ 65 w 78"/>
                <a:gd name="T43" fmla="*/ 46 h 64"/>
                <a:gd name="T44" fmla="*/ 78 w 78"/>
                <a:gd name="T45" fmla="*/ 39 h 64"/>
                <a:gd name="T46" fmla="*/ 78 w 78"/>
                <a:gd name="T47" fmla="*/ 35 h 64"/>
                <a:gd name="T48" fmla="*/ 65 w 78"/>
                <a:gd name="T49" fmla="*/ 35 h 64"/>
                <a:gd name="T50" fmla="*/ 48 w 78"/>
                <a:gd name="T51" fmla="*/ 35 h 64"/>
                <a:gd name="T52" fmla="*/ 35 w 78"/>
                <a:gd name="T53" fmla="*/ 39 h 64"/>
                <a:gd name="T54" fmla="*/ 48 w 78"/>
                <a:gd name="T55" fmla="*/ 28 h 64"/>
                <a:gd name="T56" fmla="*/ 52 w 78"/>
                <a:gd name="T57" fmla="*/ 10 h 64"/>
                <a:gd name="T58" fmla="*/ 43 w 78"/>
                <a:gd name="T59" fmla="*/ 0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64">
                  <a:moveTo>
                    <a:pt x="43" y="0"/>
                  </a:moveTo>
                  <a:lnTo>
                    <a:pt x="35" y="10"/>
                  </a:lnTo>
                  <a:lnTo>
                    <a:pt x="30" y="17"/>
                  </a:lnTo>
                  <a:lnTo>
                    <a:pt x="35" y="39"/>
                  </a:lnTo>
                  <a:lnTo>
                    <a:pt x="30" y="28"/>
                  </a:lnTo>
                  <a:lnTo>
                    <a:pt x="26" y="14"/>
                  </a:lnTo>
                  <a:lnTo>
                    <a:pt x="13" y="7"/>
                  </a:lnTo>
                  <a:lnTo>
                    <a:pt x="9" y="7"/>
                  </a:lnTo>
                  <a:lnTo>
                    <a:pt x="9" y="14"/>
                  </a:lnTo>
                  <a:lnTo>
                    <a:pt x="39" y="42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0" y="35"/>
                  </a:lnTo>
                  <a:lnTo>
                    <a:pt x="18" y="42"/>
                  </a:lnTo>
                  <a:lnTo>
                    <a:pt x="35" y="42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35" y="39"/>
                  </a:lnTo>
                  <a:lnTo>
                    <a:pt x="56" y="46"/>
                  </a:lnTo>
                  <a:lnTo>
                    <a:pt x="65" y="46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65" y="35"/>
                  </a:lnTo>
                  <a:lnTo>
                    <a:pt x="48" y="35"/>
                  </a:lnTo>
                  <a:lnTo>
                    <a:pt x="35" y="39"/>
                  </a:lnTo>
                  <a:lnTo>
                    <a:pt x="48" y="28"/>
                  </a:lnTo>
                  <a:lnTo>
                    <a:pt x="52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2" name="Freeform 71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18 w 39"/>
                <a:gd name="T27" fmla="*/ 0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3" name="Freeform 72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4" name="Freeform 73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21 w 43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5" name="Freeform 74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6" name="Freeform 75"/>
            <p:cNvSpPr>
              <a:spLocks/>
            </p:cNvSpPr>
            <p:nvPr/>
          </p:nvSpPr>
          <p:spPr bwMode="auto">
            <a:xfrm>
              <a:off x="3509" y="3579"/>
              <a:ext cx="78" cy="61"/>
            </a:xfrm>
            <a:custGeom>
              <a:avLst/>
              <a:gdLst>
                <a:gd name="T0" fmla="*/ 26 w 78"/>
                <a:gd name="T1" fmla="*/ 32 h 61"/>
                <a:gd name="T2" fmla="*/ 48 w 78"/>
                <a:gd name="T3" fmla="*/ 18 h 61"/>
                <a:gd name="T4" fmla="*/ 60 w 78"/>
                <a:gd name="T5" fmla="*/ 14 h 61"/>
                <a:gd name="T6" fmla="*/ 78 w 78"/>
                <a:gd name="T7" fmla="*/ 18 h 61"/>
                <a:gd name="T8" fmla="*/ 60 w 78"/>
                <a:gd name="T9" fmla="*/ 28 h 61"/>
                <a:gd name="T10" fmla="*/ 43 w 78"/>
                <a:gd name="T11" fmla="*/ 36 h 61"/>
                <a:gd name="T12" fmla="*/ 26 w 78"/>
                <a:gd name="T13" fmla="*/ 32 h 61"/>
                <a:gd name="T14" fmla="*/ 39 w 78"/>
                <a:gd name="T15" fmla="*/ 36 h 61"/>
                <a:gd name="T16" fmla="*/ 48 w 78"/>
                <a:gd name="T17" fmla="*/ 50 h 61"/>
                <a:gd name="T18" fmla="*/ 52 w 78"/>
                <a:gd name="T19" fmla="*/ 61 h 61"/>
                <a:gd name="T20" fmla="*/ 35 w 78"/>
                <a:gd name="T21" fmla="*/ 57 h 61"/>
                <a:gd name="T22" fmla="*/ 26 w 78"/>
                <a:gd name="T23" fmla="*/ 50 h 61"/>
                <a:gd name="T24" fmla="*/ 26 w 78"/>
                <a:gd name="T25" fmla="*/ 32 h 61"/>
                <a:gd name="T26" fmla="*/ 17 w 78"/>
                <a:gd name="T27" fmla="*/ 39 h 61"/>
                <a:gd name="T28" fmla="*/ 0 w 78"/>
                <a:gd name="T29" fmla="*/ 43 h 61"/>
                <a:gd name="T30" fmla="*/ 9 w 78"/>
                <a:gd name="T31" fmla="*/ 32 h 61"/>
                <a:gd name="T32" fmla="*/ 22 w 78"/>
                <a:gd name="T33" fmla="*/ 36 h 61"/>
                <a:gd name="T34" fmla="*/ 13 w 78"/>
                <a:gd name="T35" fmla="*/ 21 h 61"/>
                <a:gd name="T36" fmla="*/ 9 w 78"/>
                <a:gd name="T37" fmla="*/ 14 h 61"/>
                <a:gd name="T38" fmla="*/ 13 w 78"/>
                <a:gd name="T39" fmla="*/ 7 h 61"/>
                <a:gd name="T40" fmla="*/ 22 w 78"/>
                <a:gd name="T41" fmla="*/ 11 h 61"/>
                <a:gd name="T42" fmla="*/ 22 w 78"/>
                <a:gd name="T43" fmla="*/ 18 h 61"/>
                <a:gd name="T44" fmla="*/ 26 w 78"/>
                <a:gd name="T45" fmla="*/ 36 h 61"/>
                <a:gd name="T46" fmla="*/ 30 w 78"/>
                <a:gd name="T47" fmla="*/ 18 h 61"/>
                <a:gd name="T48" fmla="*/ 39 w 78"/>
                <a:gd name="T49" fmla="*/ 3 h 61"/>
                <a:gd name="T50" fmla="*/ 48 w 78"/>
                <a:gd name="T51" fmla="*/ 0 h 61"/>
                <a:gd name="T52" fmla="*/ 48 w 78"/>
                <a:gd name="T53" fmla="*/ 3 h 61"/>
                <a:gd name="T54" fmla="*/ 48 w 78"/>
                <a:gd name="T55" fmla="*/ 14 h 61"/>
                <a:gd name="T56" fmla="*/ 35 w 78"/>
                <a:gd name="T57" fmla="*/ 21 h 61"/>
                <a:gd name="T58" fmla="*/ 26 w 78"/>
                <a:gd name="T59" fmla="*/ 32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61">
                  <a:moveTo>
                    <a:pt x="26" y="32"/>
                  </a:moveTo>
                  <a:lnTo>
                    <a:pt x="48" y="18"/>
                  </a:lnTo>
                  <a:lnTo>
                    <a:pt x="60" y="14"/>
                  </a:lnTo>
                  <a:lnTo>
                    <a:pt x="78" y="18"/>
                  </a:lnTo>
                  <a:lnTo>
                    <a:pt x="60" y="28"/>
                  </a:lnTo>
                  <a:lnTo>
                    <a:pt x="43" y="36"/>
                  </a:lnTo>
                  <a:lnTo>
                    <a:pt x="26" y="32"/>
                  </a:lnTo>
                  <a:lnTo>
                    <a:pt x="39" y="36"/>
                  </a:lnTo>
                  <a:lnTo>
                    <a:pt x="48" y="50"/>
                  </a:lnTo>
                  <a:lnTo>
                    <a:pt x="52" y="61"/>
                  </a:lnTo>
                  <a:lnTo>
                    <a:pt x="35" y="57"/>
                  </a:lnTo>
                  <a:lnTo>
                    <a:pt x="26" y="50"/>
                  </a:lnTo>
                  <a:lnTo>
                    <a:pt x="26" y="32"/>
                  </a:lnTo>
                  <a:lnTo>
                    <a:pt x="17" y="39"/>
                  </a:lnTo>
                  <a:lnTo>
                    <a:pt x="0" y="43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21"/>
                  </a:lnTo>
                  <a:lnTo>
                    <a:pt x="9" y="14"/>
                  </a:lnTo>
                  <a:lnTo>
                    <a:pt x="13" y="7"/>
                  </a:lnTo>
                  <a:lnTo>
                    <a:pt x="22" y="11"/>
                  </a:lnTo>
                  <a:lnTo>
                    <a:pt x="22" y="18"/>
                  </a:lnTo>
                  <a:lnTo>
                    <a:pt x="26" y="36"/>
                  </a:lnTo>
                  <a:lnTo>
                    <a:pt x="30" y="18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14"/>
                  </a:lnTo>
                  <a:lnTo>
                    <a:pt x="35" y="21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7" name="Freeform 76"/>
            <p:cNvSpPr>
              <a:spLocks/>
            </p:cNvSpPr>
            <p:nvPr/>
          </p:nvSpPr>
          <p:spPr bwMode="auto">
            <a:xfrm>
              <a:off x="3535" y="3633"/>
              <a:ext cx="77" cy="64"/>
            </a:xfrm>
            <a:custGeom>
              <a:avLst/>
              <a:gdLst>
                <a:gd name="T0" fmla="*/ 30 w 77"/>
                <a:gd name="T1" fmla="*/ 39 h 64"/>
                <a:gd name="T2" fmla="*/ 43 w 77"/>
                <a:gd name="T3" fmla="*/ 17 h 64"/>
                <a:gd name="T4" fmla="*/ 52 w 77"/>
                <a:gd name="T5" fmla="*/ 7 h 64"/>
                <a:gd name="T6" fmla="*/ 64 w 77"/>
                <a:gd name="T7" fmla="*/ 3 h 64"/>
                <a:gd name="T8" fmla="*/ 60 w 77"/>
                <a:gd name="T9" fmla="*/ 21 h 64"/>
                <a:gd name="T10" fmla="*/ 52 w 77"/>
                <a:gd name="T11" fmla="*/ 32 h 64"/>
                <a:gd name="T12" fmla="*/ 34 w 77"/>
                <a:gd name="T13" fmla="*/ 39 h 64"/>
                <a:gd name="T14" fmla="*/ 47 w 77"/>
                <a:gd name="T15" fmla="*/ 39 h 64"/>
                <a:gd name="T16" fmla="*/ 64 w 77"/>
                <a:gd name="T17" fmla="*/ 46 h 64"/>
                <a:gd name="T18" fmla="*/ 77 w 77"/>
                <a:gd name="T19" fmla="*/ 53 h 64"/>
                <a:gd name="T20" fmla="*/ 60 w 77"/>
                <a:gd name="T21" fmla="*/ 60 h 64"/>
                <a:gd name="T22" fmla="*/ 52 w 77"/>
                <a:gd name="T23" fmla="*/ 57 h 64"/>
                <a:gd name="T24" fmla="*/ 30 w 77"/>
                <a:gd name="T25" fmla="*/ 39 h 64"/>
                <a:gd name="T26" fmla="*/ 30 w 77"/>
                <a:gd name="T27" fmla="*/ 53 h 64"/>
                <a:gd name="T28" fmla="*/ 17 w 77"/>
                <a:gd name="T29" fmla="*/ 64 h 64"/>
                <a:gd name="T30" fmla="*/ 17 w 77"/>
                <a:gd name="T31" fmla="*/ 57 h 64"/>
                <a:gd name="T32" fmla="*/ 22 w 77"/>
                <a:gd name="T33" fmla="*/ 50 h 64"/>
                <a:gd name="T34" fmla="*/ 34 w 77"/>
                <a:gd name="T35" fmla="*/ 42 h 64"/>
                <a:gd name="T36" fmla="*/ 13 w 77"/>
                <a:gd name="T37" fmla="*/ 39 h 64"/>
                <a:gd name="T38" fmla="*/ 0 w 77"/>
                <a:gd name="T39" fmla="*/ 25 h 64"/>
                <a:gd name="T40" fmla="*/ 13 w 77"/>
                <a:gd name="T41" fmla="*/ 25 h 64"/>
                <a:gd name="T42" fmla="*/ 17 w 77"/>
                <a:gd name="T43" fmla="*/ 28 h 64"/>
                <a:gd name="T44" fmla="*/ 34 w 77"/>
                <a:gd name="T45" fmla="*/ 46 h 64"/>
                <a:gd name="T46" fmla="*/ 26 w 77"/>
                <a:gd name="T47" fmla="*/ 28 h 64"/>
                <a:gd name="T48" fmla="*/ 22 w 77"/>
                <a:gd name="T49" fmla="*/ 7 h 64"/>
                <a:gd name="T50" fmla="*/ 26 w 77"/>
                <a:gd name="T51" fmla="*/ 0 h 64"/>
                <a:gd name="T52" fmla="*/ 30 w 77"/>
                <a:gd name="T53" fmla="*/ 3 h 64"/>
                <a:gd name="T54" fmla="*/ 34 w 77"/>
                <a:gd name="T55" fmla="*/ 14 h 64"/>
                <a:gd name="T56" fmla="*/ 34 w 77"/>
                <a:gd name="T57" fmla="*/ 25 h 64"/>
                <a:gd name="T58" fmla="*/ 30 w 77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64">
                  <a:moveTo>
                    <a:pt x="30" y="39"/>
                  </a:moveTo>
                  <a:lnTo>
                    <a:pt x="43" y="17"/>
                  </a:lnTo>
                  <a:lnTo>
                    <a:pt x="52" y="7"/>
                  </a:lnTo>
                  <a:lnTo>
                    <a:pt x="64" y="3"/>
                  </a:lnTo>
                  <a:lnTo>
                    <a:pt x="60" y="21"/>
                  </a:lnTo>
                  <a:lnTo>
                    <a:pt x="52" y="32"/>
                  </a:lnTo>
                  <a:lnTo>
                    <a:pt x="34" y="39"/>
                  </a:lnTo>
                  <a:lnTo>
                    <a:pt x="47" y="39"/>
                  </a:lnTo>
                  <a:lnTo>
                    <a:pt x="64" y="46"/>
                  </a:lnTo>
                  <a:lnTo>
                    <a:pt x="77" y="53"/>
                  </a:lnTo>
                  <a:lnTo>
                    <a:pt x="60" y="60"/>
                  </a:lnTo>
                  <a:lnTo>
                    <a:pt x="52" y="57"/>
                  </a:lnTo>
                  <a:lnTo>
                    <a:pt x="30" y="39"/>
                  </a:lnTo>
                  <a:lnTo>
                    <a:pt x="30" y="53"/>
                  </a:lnTo>
                  <a:lnTo>
                    <a:pt x="17" y="64"/>
                  </a:lnTo>
                  <a:lnTo>
                    <a:pt x="17" y="57"/>
                  </a:lnTo>
                  <a:lnTo>
                    <a:pt x="22" y="50"/>
                  </a:lnTo>
                  <a:lnTo>
                    <a:pt x="34" y="42"/>
                  </a:lnTo>
                  <a:lnTo>
                    <a:pt x="13" y="39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7" y="28"/>
                  </a:lnTo>
                  <a:lnTo>
                    <a:pt x="34" y="46"/>
                  </a:lnTo>
                  <a:lnTo>
                    <a:pt x="26" y="28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14"/>
                  </a:lnTo>
                  <a:lnTo>
                    <a:pt x="34" y="25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68" name="Freeform 77"/>
            <p:cNvSpPr>
              <a:spLocks/>
            </p:cNvSpPr>
            <p:nvPr/>
          </p:nvSpPr>
          <p:spPr bwMode="auto">
            <a:xfrm>
              <a:off x="258" y="2927"/>
              <a:ext cx="90" cy="161"/>
            </a:xfrm>
            <a:custGeom>
              <a:avLst/>
              <a:gdLst>
                <a:gd name="T0" fmla="*/ 90 w 90"/>
                <a:gd name="T1" fmla="*/ 161 h 161"/>
                <a:gd name="T2" fmla="*/ 81 w 90"/>
                <a:gd name="T3" fmla="*/ 158 h 161"/>
                <a:gd name="T4" fmla="*/ 56 w 90"/>
                <a:gd name="T5" fmla="*/ 143 h 161"/>
                <a:gd name="T6" fmla="*/ 43 w 90"/>
                <a:gd name="T7" fmla="*/ 136 h 161"/>
                <a:gd name="T8" fmla="*/ 21 w 90"/>
                <a:gd name="T9" fmla="*/ 108 h 161"/>
                <a:gd name="T10" fmla="*/ 13 w 90"/>
                <a:gd name="T11" fmla="*/ 100 h 161"/>
                <a:gd name="T12" fmla="*/ 4 w 90"/>
                <a:gd name="T13" fmla="*/ 79 h 161"/>
                <a:gd name="T14" fmla="*/ 0 w 90"/>
                <a:gd name="T15" fmla="*/ 58 h 161"/>
                <a:gd name="T16" fmla="*/ 8 w 90"/>
                <a:gd name="T17" fmla="*/ 40 h 161"/>
                <a:gd name="T18" fmla="*/ 30 w 90"/>
                <a:gd name="T19" fmla="*/ 18 h 161"/>
                <a:gd name="T20" fmla="*/ 64 w 90"/>
                <a:gd name="T21" fmla="*/ 0 h 161"/>
                <a:gd name="T22" fmla="*/ 56 w 90"/>
                <a:gd name="T23" fmla="*/ 22 h 161"/>
                <a:gd name="T24" fmla="*/ 43 w 90"/>
                <a:gd name="T25" fmla="*/ 36 h 161"/>
                <a:gd name="T26" fmla="*/ 38 w 90"/>
                <a:gd name="T27" fmla="*/ 54 h 161"/>
                <a:gd name="T28" fmla="*/ 38 w 90"/>
                <a:gd name="T29" fmla="*/ 61 h 161"/>
                <a:gd name="T30" fmla="*/ 43 w 90"/>
                <a:gd name="T31" fmla="*/ 72 h 161"/>
                <a:gd name="T32" fmla="*/ 47 w 90"/>
                <a:gd name="T33" fmla="*/ 83 h 161"/>
                <a:gd name="T34" fmla="*/ 60 w 90"/>
                <a:gd name="T35" fmla="*/ 108 h 161"/>
                <a:gd name="T36" fmla="*/ 68 w 90"/>
                <a:gd name="T37" fmla="*/ 122 h 161"/>
                <a:gd name="T38" fmla="*/ 73 w 90"/>
                <a:gd name="T39" fmla="*/ 136 h 161"/>
                <a:gd name="T40" fmla="*/ 86 w 90"/>
                <a:gd name="T41" fmla="*/ 151 h 161"/>
                <a:gd name="T42" fmla="*/ 90 w 90"/>
                <a:gd name="T43" fmla="*/ 161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0" h="161">
                  <a:moveTo>
                    <a:pt x="90" y="161"/>
                  </a:moveTo>
                  <a:lnTo>
                    <a:pt x="81" y="158"/>
                  </a:lnTo>
                  <a:lnTo>
                    <a:pt x="56" y="143"/>
                  </a:lnTo>
                  <a:lnTo>
                    <a:pt x="43" y="136"/>
                  </a:lnTo>
                  <a:lnTo>
                    <a:pt x="21" y="108"/>
                  </a:lnTo>
                  <a:lnTo>
                    <a:pt x="13" y="100"/>
                  </a:lnTo>
                  <a:lnTo>
                    <a:pt x="4" y="79"/>
                  </a:lnTo>
                  <a:lnTo>
                    <a:pt x="0" y="58"/>
                  </a:lnTo>
                  <a:lnTo>
                    <a:pt x="8" y="40"/>
                  </a:lnTo>
                  <a:lnTo>
                    <a:pt x="30" y="18"/>
                  </a:lnTo>
                  <a:lnTo>
                    <a:pt x="64" y="0"/>
                  </a:lnTo>
                  <a:lnTo>
                    <a:pt x="56" y="22"/>
                  </a:lnTo>
                  <a:lnTo>
                    <a:pt x="43" y="36"/>
                  </a:lnTo>
                  <a:lnTo>
                    <a:pt x="38" y="54"/>
                  </a:lnTo>
                  <a:lnTo>
                    <a:pt x="38" y="61"/>
                  </a:lnTo>
                  <a:lnTo>
                    <a:pt x="43" y="72"/>
                  </a:lnTo>
                  <a:lnTo>
                    <a:pt x="47" y="83"/>
                  </a:lnTo>
                  <a:lnTo>
                    <a:pt x="60" y="108"/>
                  </a:lnTo>
                  <a:lnTo>
                    <a:pt x="68" y="122"/>
                  </a:lnTo>
                  <a:lnTo>
                    <a:pt x="73" y="136"/>
                  </a:lnTo>
                  <a:lnTo>
                    <a:pt x="86" y="151"/>
                  </a:lnTo>
                  <a:lnTo>
                    <a:pt x="90" y="161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69" name="Freeform 78"/>
            <p:cNvSpPr>
              <a:spLocks/>
            </p:cNvSpPr>
            <p:nvPr/>
          </p:nvSpPr>
          <p:spPr bwMode="auto">
            <a:xfrm>
              <a:off x="292" y="3153"/>
              <a:ext cx="391" cy="512"/>
            </a:xfrm>
            <a:custGeom>
              <a:avLst/>
              <a:gdLst>
                <a:gd name="T0" fmla="*/ 13 w 391"/>
                <a:gd name="T1" fmla="*/ 0 h 512"/>
                <a:gd name="T2" fmla="*/ 17 w 391"/>
                <a:gd name="T3" fmla="*/ 3 h 512"/>
                <a:gd name="T4" fmla="*/ 26 w 391"/>
                <a:gd name="T5" fmla="*/ 11 h 512"/>
                <a:gd name="T6" fmla="*/ 60 w 391"/>
                <a:gd name="T7" fmla="*/ 53 h 512"/>
                <a:gd name="T8" fmla="*/ 90 w 391"/>
                <a:gd name="T9" fmla="*/ 100 h 512"/>
                <a:gd name="T10" fmla="*/ 116 w 391"/>
                <a:gd name="T11" fmla="*/ 147 h 512"/>
                <a:gd name="T12" fmla="*/ 138 w 391"/>
                <a:gd name="T13" fmla="*/ 182 h 512"/>
                <a:gd name="T14" fmla="*/ 155 w 391"/>
                <a:gd name="T15" fmla="*/ 207 h 512"/>
                <a:gd name="T16" fmla="*/ 168 w 391"/>
                <a:gd name="T17" fmla="*/ 229 h 512"/>
                <a:gd name="T18" fmla="*/ 189 w 391"/>
                <a:gd name="T19" fmla="*/ 265 h 512"/>
                <a:gd name="T20" fmla="*/ 211 w 391"/>
                <a:gd name="T21" fmla="*/ 297 h 512"/>
                <a:gd name="T22" fmla="*/ 232 w 391"/>
                <a:gd name="T23" fmla="*/ 333 h 512"/>
                <a:gd name="T24" fmla="*/ 266 w 391"/>
                <a:gd name="T25" fmla="*/ 376 h 512"/>
                <a:gd name="T26" fmla="*/ 305 w 391"/>
                <a:gd name="T27" fmla="*/ 422 h 512"/>
                <a:gd name="T28" fmla="*/ 339 w 391"/>
                <a:gd name="T29" fmla="*/ 458 h 512"/>
                <a:gd name="T30" fmla="*/ 352 w 391"/>
                <a:gd name="T31" fmla="*/ 472 h 512"/>
                <a:gd name="T32" fmla="*/ 361 w 391"/>
                <a:gd name="T33" fmla="*/ 476 h 512"/>
                <a:gd name="T34" fmla="*/ 369 w 391"/>
                <a:gd name="T35" fmla="*/ 490 h 512"/>
                <a:gd name="T36" fmla="*/ 391 w 391"/>
                <a:gd name="T37" fmla="*/ 512 h 512"/>
                <a:gd name="T38" fmla="*/ 378 w 391"/>
                <a:gd name="T39" fmla="*/ 501 h 512"/>
                <a:gd name="T40" fmla="*/ 361 w 391"/>
                <a:gd name="T41" fmla="*/ 487 h 512"/>
                <a:gd name="T42" fmla="*/ 305 w 391"/>
                <a:gd name="T43" fmla="*/ 440 h 512"/>
                <a:gd name="T44" fmla="*/ 254 w 391"/>
                <a:gd name="T45" fmla="*/ 390 h 512"/>
                <a:gd name="T46" fmla="*/ 228 w 391"/>
                <a:gd name="T47" fmla="*/ 369 h 512"/>
                <a:gd name="T48" fmla="*/ 215 w 391"/>
                <a:gd name="T49" fmla="*/ 343 h 512"/>
                <a:gd name="T50" fmla="*/ 180 w 391"/>
                <a:gd name="T51" fmla="*/ 293 h 512"/>
                <a:gd name="T52" fmla="*/ 155 w 391"/>
                <a:gd name="T53" fmla="*/ 250 h 512"/>
                <a:gd name="T54" fmla="*/ 138 w 391"/>
                <a:gd name="T55" fmla="*/ 225 h 512"/>
                <a:gd name="T56" fmla="*/ 129 w 391"/>
                <a:gd name="T57" fmla="*/ 207 h 512"/>
                <a:gd name="T58" fmla="*/ 107 w 391"/>
                <a:gd name="T59" fmla="*/ 175 h 512"/>
                <a:gd name="T60" fmla="*/ 95 w 391"/>
                <a:gd name="T61" fmla="*/ 150 h 512"/>
                <a:gd name="T62" fmla="*/ 73 w 391"/>
                <a:gd name="T63" fmla="*/ 118 h 512"/>
                <a:gd name="T64" fmla="*/ 30 w 391"/>
                <a:gd name="T65" fmla="*/ 50 h 512"/>
                <a:gd name="T66" fmla="*/ 22 w 391"/>
                <a:gd name="T67" fmla="*/ 36 h 512"/>
                <a:gd name="T68" fmla="*/ 13 w 391"/>
                <a:gd name="T69" fmla="*/ 28 h 512"/>
                <a:gd name="T70" fmla="*/ 9 w 391"/>
                <a:gd name="T71" fmla="*/ 25 h 512"/>
                <a:gd name="T72" fmla="*/ 0 w 391"/>
                <a:gd name="T73" fmla="*/ 11 h 512"/>
                <a:gd name="T74" fmla="*/ 13 w 391"/>
                <a:gd name="T75" fmla="*/ 0 h 5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1" h="512">
                  <a:moveTo>
                    <a:pt x="13" y="0"/>
                  </a:moveTo>
                  <a:lnTo>
                    <a:pt x="17" y="3"/>
                  </a:lnTo>
                  <a:lnTo>
                    <a:pt x="26" y="11"/>
                  </a:lnTo>
                  <a:lnTo>
                    <a:pt x="60" y="53"/>
                  </a:lnTo>
                  <a:lnTo>
                    <a:pt x="90" y="100"/>
                  </a:lnTo>
                  <a:lnTo>
                    <a:pt x="116" y="147"/>
                  </a:lnTo>
                  <a:lnTo>
                    <a:pt x="138" y="182"/>
                  </a:lnTo>
                  <a:lnTo>
                    <a:pt x="155" y="207"/>
                  </a:lnTo>
                  <a:lnTo>
                    <a:pt x="168" y="229"/>
                  </a:lnTo>
                  <a:lnTo>
                    <a:pt x="189" y="265"/>
                  </a:lnTo>
                  <a:lnTo>
                    <a:pt x="211" y="297"/>
                  </a:lnTo>
                  <a:lnTo>
                    <a:pt x="232" y="333"/>
                  </a:lnTo>
                  <a:lnTo>
                    <a:pt x="266" y="376"/>
                  </a:lnTo>
                  <a:lnTo>
                    <a:pt x="305" y="422"/>
                  </a:lnTo>
                  <a:lnTo>
                    <a:pt x="339" y="458"/>
                  </a:lnTo>
                  <a:lnTo>
                    <a:pt x="352" y="472"/>
                  </a:lnTo>
                  <a:lnTo>
                    <a:pt x="361" y="476"/>
                  </a:lnTo>
                  <a:lnTo>
                    <a:pt x="369" y="490"/>
                  </a:lnTo>
                  <a:lnTo>
                    <a:pt x="391" y="512"/>
                  </a:lnTo>
                  <a:lnTo>
                    <a:pt x="378" y="501"/>
                  </a:lnTo>
                  <a:lnTo>
                    <a:pt x="361" y="487"/>
                  </a:lnTo>
                  <a:lnTo>
                    <a:pt x="305" y="440"/>
                  </a:lnTo>
                  <a:lnTo>
                    <a:pt x="254" y="390"/>
                  </a:lnTo>
                  <a:lnTo>
                    <a:pt x="228" y="369"/>
                  </a:lnTo>
                  <a:lnTo>
                    <a:pt x="215" y="343"/>
                  </a:lnTo>
                  <a:lnTo>
                    <a:pt x="180" y="293"/>
                  </a:lnTo>
                  <a:lnTo>
                    <a:pt x="155" y="250"/>
                  </a:lnTo>
                  <a:lnTo>
                    <a:pt x="138" y="225"/>
                  </a:lnTo>
                  <a:lnTo>
                    <a:pt x="129" y="207"/>
                  </a:lnTo>
                  <a:lnTo>
                    <a:pt x="107" y="175"/>
                  </a:lnTo>
                  <a:lnTo>
                    <a:pt x="95" y="150"/>
                  </a:lnTo>
                  <a:lnTo>
                    <a:pt x="73" y="118"/>
                  </a:lnTo>
                  <a:lnTo>
                    <a:pt x="30" y="50"/>
                  </a:lnTo>
                  <a:lnTo>
                    <a:pt x="22" y="36"/>
                  </a:lnTo>
                  <a:lnTo>
                    <a:pt x="13" y="28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70" name="Freeform 79"/>
            <p:cNvSpPr>
              <a:spLocks/>
            </p:cNvSpPr>
            <p:nvPr/>
          </p:nvSpPr>
          <p:spPr bwMode="auto">
            <a:xfrm>
              <a:off x="150" y="2931"/>
              <a:ext cx="207" cy="236"/>
            </a:xfrm>
            <a:custGeom>
              <a:avLst/>
              <a:gdLst>
                <a:gd name="T0" fmla="*/ 5 w 207"/>
                <a:gd name="T1" fmla="*/ 93 h 236"/>
                <a:gd name="T2" fmla="*/ 0 w 207"/>
                <a:gd name="T3" fmla="*/ 157 h 236"/>
                <a:gd name="T4" fmla="*/ 5 w 207"/>
                <a:gd name="T5" fmla="*/ 172 h 236"/>
                <a:gd name="T6" fmla="*/ 18 w 207"/>
                <a:gd name="T7" fmla="*/ 179 h 236"/>
                <a:gd name="T8" fmla="*/ 95 w 207"/>
                <a:gd name="T9" fmla="*/ 225 h 236"/>
                <a:gd name="T10" fmla="*/ 125 w 207"/>
                <a:gd name="T11" fmla="*/ 236 h 236"/>
                <a:gd name="T12" fmla="*/ 151 w 207"/>
                <a:gd name="T13" fmla="*/ 233 h 236"/>
                <a:gd name="T14" fmla="*/ 164 w 207"/>
                <a:gd name="T15" fmla="*/ 222 h 236"/>
                <a:gd name="T16" fmla="*/ 168 w 207"/>
                <a:gd name="T17" fmla="*/ 207 h 236"/>
                <a:gd name="T18" fmla="*/ 181 w 207"/>
                <a:gd name="T19" fmla="*/ 175 h 236"/>
                <a:gd name="T20" fmla="*/ 198 w 207"/>
                <a:gd name="T21" fmla="*/ 172 h 236"/>
                <a:gd name="T22" fmla="*/ 207 w 207"/>
                <a:gd name="T23" fmla="*/ 164 h 236"/>
                <a:gd name="T24" fmla="*/ 202 w 207"/>
                <a:gd name="T25" fmla="*/ 150 h 236"/>
                <a:gd name="T26" fmla="*/ 189 w 207"/>
                <a:gd name="T27" fmla="*/ 139 h 236"/>
                <a:gd name="T28" fmla="*/ 159 w 207"/>
                <a:gd name="T29" fmla="*/ 125 h 236"/>
                <a:gd name="T30" fmla="*/ 142 w 207"/>
                <a:gd name="T31" fmla="*/ 111 h 236"/>
                <a:gd name="T32" fmla="*/ 125 w 207"/>
                <a:gd name="T33" fmla="*/ 93 h 236"/>
                <a:gd name="T34" fmla="*/ 108 w 207"/>
                <a:gd name="T35" fmla="*/ 61 h 236"/>
                <a:gd name="T36" fmla="*/ 91 w 207"/>
                <a:gd name="T37" fmla="*/ 28 h 236"/>
                <a:gd name="T38" fmla="*/ 73 w 207"/>
                <a:gd name="T39" fmla="*/ 14 h 236"/>
                <a:gd name="T40" fmla="*/ 48 w 207"/>
                <a:gd name="T41" fmla="*/ 0 h 236"/>
                <a:gd name="T42" fmla="*/ 43 w 207"/>
                <a:gd name="T43" fmla="*/ 3 h 236"/>
                <a:gd name="T44" fmla="*/ 43 w 207"/>
                <a:gd name="T45" fmla="*/ 7 h 236"/>
                <a:gd name="T46" fmla="*/ 56 w 207"/>
                <a:gd name="T47" fmla="*/ 25 h 236"/>
                <a:gd name="T48" fmla="*/ 65 w 207"/>
                <a:gd name="T49" fmla="*/ 43 h 236"/>
                <a:gd name="T50" fmla="*/ 69 w 207"/>
                <a:gd name="T51" fmla="*/ 46 h 236"/>
                <a:gd name="T52" fmla="*/ 65 w 207"/>
                <a:gd name="T53" fmla="*/ 43 h 236"/>
                <a:gd name="T54" fmla="*/ 56 w 207"/>
                <a:gd name="T55" fmla="*/ 36 h 236"/>
                <a:gd name="T56" fmla="*/ 43 w 207"/>
                <a:gd name="T57" fmla="*/ 28 h 236"/>
                <a:gd name="T58" fmla="*/ 35 w 207"/>
                <a:gd name="T59" fmla="*/ 18 h 236"/>
                <a:gd name="T60" fmla="*/ 26 w 207"/>
                <a:gd name="T61" fmla="*/ 14 h 236"/>
                <a:gd name="T62" fmla="*/ 9 w 207"/>
                <a:gd name="T63" fmla="*/ 28 h 236"/>
                <a:gd name="T64" fmla="*/ 5 w 207"/>
                <a:gd name="T65" fmla="*/ 61 h 236"/>
                <a:gd name="T66" fmla="*/ 5 w 207"/>
                <a:gd name="T67" fmla="*/ 93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7" h="236">
                  <a:moveTo>
                    <a:pt x="5" y="93"/>
                  </a:moveTo>
                  <a:lnTo>
                    <a:pt x="0" y="157"/>
                  </a:lnTo>
                  <a:lnTo>
                    <a:pt x="5" y="172"/>
                  </a:lnTo>
                  <a:lnTo>
                    <a:pt x="18" y="179"/>
                  </a:lnTo>
                  <a:lnTo>
                    <a:pt x="95" y="225"/>
                  </a:lnTo>
                  <a:lnTo>
                    <a:pt x="125" y="236"/>
                  </a:lnTo>
                  <a:lnTo>
                    <a:pt x="151" y="233"/>
                  </a:lnTo>
                  <a:lnTo>
                    <a:pt x="164" y="222"/>
                  </a:lnTo>
                  <a:lnTo>
                    <a:pt x="168" y="207"/>
                  </a:lnTo>
                  <a:lnTo>
                    <a:pt x="181" y="175"/>
                  </a:lnTo>
                  <a:lnTo>
                    <a:pt x="198" y="172"/>
                  </a:lnTo>
                  <a:lnTo>
                    <a:pt x="207" y="164"/>
                  </a:lnTo>
                  <a:lnTo>
                    <a:pt x="202" y="150"/>
                  </a:lnTo>
                  <a:lnTo>
                    <a:pt x="189" y="139"/>
                  </a:lnTo>
                  <a:lnTo>
                    <a:pt x="159" y="125"/>
                  </a:lnTo>
                  <a:lnTo>
                    <a:pt x="142" y="111"/>
                  </a:lnTo>
                  <a:lnTo>
                    <a:pt x="125" y="93"/>
                  </a:lnTo>
                  <a:lnTo>
                    <a:pt x="108" y="61"/>
                  </a:lnTo>
                  <a:lnTo>
                    <a:pt x="91" y="28"/>
                  </a:lnTo>
                  <a:lnTo>
                    <a:pt x="73" y="14"/>
                  </a:lnTo>
                  <a:lnTo>
                    <a:pt x="48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56" y="25"/>
                  </a:lnTo>
                  <a:lnTo>
                    <a:pt x="65" y="43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56" y="36"/>
                  </a:lnTo>
                  <a:lnTo>
                    <a:pt x="43" y="28"/>
                  </a:lnTo>
                  <a:lnTo>
                    <a:pt x="35" y="18"/>
                  </a:lnTo>
                  <a:lnTo>
                    <a:pt x="26" y="14"/>
                  </a:lnTo>
                  <a:lnTo>
                    <a:pt x="9" y="28"/>
                  </a:lnTo>
                  <a:lnTo>
                    <a:pt x="5" y="61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1" name="Freeform 80"/>
            <p:cNvSpPr>
              <a:spLocks/>
            </p:cNvSpPr>
            <p:nvPr/>
          </p:nvSpPr>
          <p:spPr bwMode="auto">
            <a:xfrm>
              <a:off x="107" y="3013"/>
              <a:ext cx="215" cy="154"/>
            </a:xfrm>
            <a:custGeom>
              <a:avLst/>
              <a:gdLst>
                <a:gd name="T0" fmla="*/ 194 w 215"/>
                <a:gd name="T1" fmla="*/ 154 h 154"/>
                <a:gd name="T2" fmla="*/ 155 w 215"/>
                <a:gd name="T3" fmla="*/ 154 h 154"/>
                <a:gd name="T4" fmla="*/ 121 w 215"/>
                <a:gd name="T5" fmla="*/ 151 h 154"/>
                <a:gd name="T6" fmla="*/ 91 w 215"/>
                <a:gd name="T7" fmla="*/ 140 h 154"/>
                <a:gd name="T8" fmla="*/ 61 w 215"/>
                <a:gd name="T9" fmla="*/ 118 h 154"/>
                <a:gd name="T10" fmla="*/ 43 w 215"/>
                <a:gd name="T11" fmla="*/ 86 h 154"/>
                <a:gd name="T12" fmla="*/ 26 w 215"/>
                <a:gd name="T13" fmla="*/ 57 h 154"/>
                <a:gd name="T14" fmla="*/ 18 w 215"/>
                <a:gd name="T15" fmla="*/ 32 h 154"/>
                <a:gd name="T16" fmla="*/ 5 w 215"/>
                <a:gd name="T17" fmla="*/ 11 h 154"/>
                <a:gd name="T18" fmla="*/ 0 w 215"/>
                <a:gd name="T19" fmla="*/ 0 h 154"/>
                <a:gd name="T20" fmla="*/ 13 w 215"/>
                <a:gd name="T21" fmla="*/ 11 h 154"/>
                <a:gd name="T22" fmla="*/ 18 w 215"/>
                <a:gd name="T23" fmla="*/ 11 h 154"/>
                <a:gd name="T24" fmla="*/ 26 w 215"/>
                <a:gd name="T25" fmla="*/ 7 h 154"/>
                <a:gd name="T26" fmla="*/ 39 w 215"/>
                <a:gd name="T27" fmla="*/ 22 h 154"/>
                <a:gd name="T28" fmla="*/ 52 w 215"/>
                <a:gd name="T29" fmla="*/ 36 h 154"/>
                <a:gd name="T30" fmla="*/ 142 w 215"/>
                <a:gd name="T31" fmla="*/ 90 h 154"/>
                <a:gd name="T32" fmla="*/ 172 w 215"/>
                <a:gd name="T33" fmla="*/ 97 h 154"/>
                <a:gd name="T34" fmla="*/ 194 w 215"/>
                <a:gd name="T35" fmla="*/ 104 h 154"/>
                <a:gd name="T36" fmla="*/ 207 w 215"/>
                <a:gd name="T37" fmla="*/ 118 h 154"/>
                <a:gd name="T38" fmla="*/ 215 w 215"/>
                <a:gd name="T39" fmla="*/ 133 h 154"/>
                <a:gd name="T40" fmla="*/ 207 w 215"/>
                <a:gd name="T41" fmla="*/ 147 h 154"/>
                <a:gd name="T42" fmla="*/ 194 w 215"/>
                <a:gd name="T43" fmla="*/ 154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5" h="154">
                  <a:moveTo>
                    <a:pt x="194" y="154"/>
                  </a:moveTo>
                  <a:lnTo>
                    <a:pt x="155" y="154"/>
                  </a:lnTo>
                  <a:lnTo>
                    <a:pt x="121" y="151"/>
                  </a:lnTo>
                  <a:lnTo>
                    <a:pt x="91" y="140"/>
                  </a:lnTo>
                  <a:lnTo>
                    <a:pt x="61" y="118"/>
                  </a:lnTo>
                  <a:lnTo>
                    <a:pt x="43" y="86"/>
                  </a:lnTo>
                  <a:lnTo>
                    <a:pt x="26" y="57"/>
                  </a:lnTo>
                  <a:lnTo>
                    <a:pt x="18" y="3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18" y="11"/>
                  </a:lnTo>
                  <a:lnTo>
                    <a:pt x="26" y="7"/>
                  </a:lnTo>
                  <a:lnTo>
                    <a:pt x="39" y="22"/>
                  </a:lnTo>
                  <a:lnTo>
                    <a:pt x="52" y="36"/>
                  </a:lnTo>
                  <a:lnTo>
                    <a:pt x="142" y="90"/>
                  </a:lnTo>
                  <a:lnTo>
                    <a:pt x="172" y="97"/>
                  </a:lnTo>
                  <a:lnTo>
                    <a:pt x="194" y="104"/>
                  </a:lnTo>
                  <a:lnTo>
                    <a:pt x="207" y="118"/>
                  </a:lnTo>
                  <a:lnTo>
                    <a:pt x="215" y="133"/>
                  </a:lnTo>
                  <a:lnTo>
                    <a:pt x="207" y="147"/>
                  </a:lnTo>
                  <a:lnTo>
                    <a:pt x="194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2" name="Freeform 81"/>
            <p:cNvSpPr>
              <a:spLocks/>
            </p:cNvSpPr>
            <p:nvPr/>
          </p:nvSpPr>
          <p:spPr bwMode="auto">
            <a:xfrm>
              <a:off x="4317" y="3844"/>
              <a:ext cx="197" cy="68"/>
            </a:xfrm>
            <a:custGeom>
              <a:avLst/>
              <a:gdLst>
                <a:gd name="T0" fmla="*/ 197 w 197"/>
                <a:gd name="T1" fmla="*/ 14 h 68"/>
                <a:gd name="T2" fmla="*/ 189 w 197"/>
                <a:gd name="T3" fmla="*/ 18 h 68"/>
                <a:gd name="T4" fmla="*/ 167 w 197"/>
                <a:gd name="T5" fmla="*/ 36 h 68"/>
                <a:gd name="T6" fmla="*/ 154 w 197"/>
                <a:gd name="T7" fmla="*/ 46 h 68"/>
                <a:gd name="T8" fmla="*/ 137 w 197"/>
                <a:gd name="T9" fmla="*/ 53 h 68"/>
                <a:gd name="T10" fmla="*/ 120 w 197"/>
                <a:gd name="T11" fmla="*/ 61 h 68"/>
                <a:gd name="T12" fmla="*/ 107 w 197"/>
                <a:gd name="T13" fmla="*/ 64 h 68"/>
                <a:gd name="T14" fmla="*/ 77 w 197"/>
                <a:gd name="T15" fmla="*/ 68 h 68"/>
                <a:gd name="T16" fmla="*/ 51 w 197"/>
                <a:gd name="T17" fmla="*/ 64 h 68"/>
                <a:gd name="T18" fmla="*/ 34 w 197"/>
                <a:gd name="T19" fmla="*/ 53 h 68"/>
                <a:gd name="T20" fmla="*/ 13 w 197"/>
                <a:gd name="T21" fmla="*/ 32 h 68"/>
                <a:gd name="T22" fmla="*/ 0 w 197"/>
                <a:gd name="T23" fmla="*/ 0 h 68"/>
                <a:gd name="T24" fmla="*/ 26 w 197"/>
                <a:gd name="T25" fmla="*/ 14 h 68"/>
                <a:gd name="T26" fmla="*/ 56 w 197"/>
                <a:gd name="T27" fmla="*/ 32 h 68"/>
                <a:gd name="T28" fmla="*/ 77 w 197"/>
                <a:gd name="T29" fmla="*/ 36 h 68"/>
                <a:gd name="T30" fmla="*/ 94 w 197"/>
                <a:gd name="T31" fmla="*/ 32 h 68"/>
                <a:gd name="T32" fmla="*/ 124 w 197"/>
                <a:gd name="T33" fmla="*/ 25 h 68"/>
                <a:gd name="T34" fmla="*/ 146 w 197"/>
                <a:gd name="T35" fmla="*/ 25 h 68"/>
                <a:gd name="T36" fmla="*/ 163 w 197"/>
                <a:gd name="T37" fmla="*/ 21 h 68"/>
                <a:gd name="T38" fmla="*/ 184 w 197"/>
                <a:gd name="T39" fmla="*/ 18 h 68"/>
                <a:gd name="T40" fmla="*/ 197 w 197"/>
                <a:gd name="T41" fmla="*/ 14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7" h="68">
                  <a:moveTo>
                    <a:pt x="197" y="14"/>
                  </a:moveTo>
                  <a:lnTo>
                    <a:pt x="189" y="18"/>
                  </a:lnTo>
                  <a:lnTo>
                    <a:pt x="167" y="36"/>
                  </a:lnTo>
                  <a:lnTo>
                    <a:pt x="154" y="46"/>
                  </a:lnTo>
                  <a:lnTo>
                    <a:pt x="137" y="53"/>
                  </a:lnTo>
                  <a:lnTo>
                    <a:pt x="120" y="61"/>
                  </a:lnTo>
                  <a:lnTo>
                    <a:pt x="107" y="64"/>
                  </a:lnTo>
                  <a:lnTo>
                    <a:pt x="77" y="68"/>
                  </a:lnTo>
                  <a:lnTo>
                    <a:pt x="51" y="64"/>
                  </a:lnTo>
                  <a:lnTo>
                    <a:pt x="34" y="53"/>
                  </a:lnTo>
                  <a:lnTo>
                    <a:pt x="13" y="32"/>
                  </a:lnTo>
                  <a:lnTo>
                    <a:pt x="0" y="0"/>
                  </a:lnTo>
                  <a:lnTo>
                    <a:pt x="26" y="14"/>
                  </a:lnTo>
                  <a:lnTo>
                    <a:pt x="56" y="32"/>
                  </a:lnTo>
                  <a:lnTo>
                    <a:pt x="77" y="36"/>
                  </a:lnTo>
                  <a:lnTo>
                    <a:pt x="94" y="32"/>
                  </a:lnTo>
                  <a:lnTo>
                    <a:pt x="124" y="25"/>
                  </a:lnTo>
                  <a:lnTo>
                    <a:pt x="146" y="25"/>
                  </a:lnTo>
                  <a:lnTo>
                    <a:pt x="163" y="21"/>
                  </a:lnTo>
                  <a:lnTo>
                    <a:pt x="184" y="18"/>
                  </a:lnTo>
                  <a:lnTo>
                    <a:pt x="197" y="1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3" name="Freeform 82"/>
            <p:cNvSpPr>
              <a:spLocks/>
            </p:cNvSpPr>
            <p:nvPr/>
          </p:nvSpPr>
          <p:spPr bwMode="auto">
            <a:xfrm>
              <a:off x="4579" y="3708"/>
              <a:ext cx="683" cy="211"/>
            </a:xfrm>
            <a:custGeom>
              <a:avLst/>
              <a:gdLst>
                <a:gd name="T0" fmla="*/ 0 w 683"/>
                <a:gd name="T1" fmla="*/ 200 h 211"/>
                <a:gd name="T2" fmla="*/ 4 w 683"/>
                <a:gd name="T3" fmla="*/ 197 h 211"/>
                <a:gd name="T4" fmla="*/ 17 w 683"/>
                <a:gd name="T5" fmla="*/ 193 h 211"/>
                <a:gd name="T6" fmla="*/ 73 w 683"/>
                <a:gd name="T7" fmla="*/ 172 h 211"/>
                <a:gd name="T8" fmla="*/ 137 w 683"/>
                <a:gd name="T9" fmla="*/ 157 h 211"/>
                <a:gd name="T10" fmla="*/ 193 w 683"/>
                <a:gd name="T11" fmla="*/ 146 h 211"/>
                <a:gd name="T12" fmla="*/ 240 w 683"/>
                <a:gd name="T13" fmla="*/ 136 h 211"/>
                <a:gd name="T14" fmla="*/ 275 w 683"/>
                <a:gd name="T15" fmla="*/ 129 h 211"/>
                <a:gd name="T16" fmla="*/ 300 w 683"/>
                <a:gd name="T17" fmla="*/ 121 h 211"/>
                <a:gd name="T18" fmla="*/ 348 w 683"/>
                <a:gd name="T19" fmla="*/ 111 h 211"/>
                <a:gd name="T20" fmla="*/ 391 w 683"/>
                <a:gd name="T21" fmla="*/ 104 h 211"/>
                <a:gd name="T22" fmla="*/ 438 w 683"/>
                <a:gd name="T23" fmla="*/ 93 h 211"/>
                <a:gd name="T24" fmla="*/ 498 w 683"/>
                <a:gd name="T25" fmla="*/ 75 h 211"/>
                <a:gd name="T26" fmla="*/ 558 w 683"/>
                <a:gd name="T27" fmla="*/ 53 h 211"/>
                <a:gd name="T28" fmla="*/ 588 w 683"/>
                <a:gd name="T29" fmla="*/ 43 h 211"/>
                <a:gd name="T30" fmla="*/ 610 w 683"/>
                <a:gd name="T31" fmla="*/ 32 h 211"/>
                <a:gd name="T32" fmla="*/ 627 w 683"/>
                <a:gd name="T33" fmla="*/ 25 h 211"/>
                <a:gd name="T34" fmla="*/ 635 w 683"/>
                <a:gd name="T35" fmla="*/ 21 h 211"/>
                <a:gd name="T36" fmla="*/ 644 w 683"/>
                <a:gd name="T37" fmla="*/ 18 h 211"/>
                <a:gd name="T38" fmla="*/ 653 w 683"/>
                <a:gd name="T39" fmla="*/ 14 h 211"/>
                <a:gd name="T40" fmla="*/ 683 w 683"/>
                <a:gd name="T41" fmla="*/ 0 h 211"/>
                <a:gd name="T42" fmla="*/ 670 w 683"/>
                <a:gd name="T43" fmla="*/ 10 h 211"/>
                <a:gd name="T44" fmla="*/ 648 w 683"/>
                <a:gd name="T45" fmla="*/ 21 h 211"/>
                <a:gd name="T46" fmla="*/ 618 w 683"/>
                <a:gd name="T47" fmla="*/ 39 h 211"/>
                <a:gd name="T48" fmla="*/ 584 w 683"/>
                <a:gd name="T49" fmla="*/ 57 h 211"/>
                <a:gd name="T50" fmla="*/ 511 w 683"/>
                <a:gd name="T51" fmla="*/ 89 h 211"/>
                <a:gd name="T52" fmla="*/ 477 w 683"/>
                <a:gd name="T53" fmla="*/ 104 h 211"/>
                <a:gd name="T54" fmla="*/ 447 w 683"/>
                <a:gd name="T55" fmla="*/ 111 h 211"/>
                <a:gd name="T56" fmla="*/ 378 w 683"/>
                <a:gd name="T57" fmla="*/ 125 h 211"/>
                <a:gd name="T58" fmla="*/ 326 w 683"/>
                <a:gd name="T59" fmla="*/ 136 h 211"/>
                <a:gd name="T60" fmla="*/ 288 w 683"/>
                <a:gd name="T61" fmla="*/ 143 h 211"/>
                <a:gd name="T62" fmla="*/ 270 w 683"/>
                <a:gd name="T63" fmla="*/ 150 h 211"/>
                <a:gd name="T64" fmla="*/ 223 w 683"/>
                <a:gd name="T65" fmla="*/ 161 h 211"/>
                <a:gd name="T66" fmla="*/ 197 w 683"/>
                <a:gd name="T67" fmla="*/ 164 h 211"/>
                <a:gd name="T68" fmla="*/ 154 w 683"/>
                <a:gd name="T69" fmla="*/ 175 h 211"/>
                <a:gd name="T70" fmla="*/ 60 w 683"/>
                <a:gd name="T71" fmla="*/ 193 h 211"/>
                <a:gd name="T72" fmla="*/ 43 w 683"/>
                <a:gd name="T73" fmla="*/ 200 h 211"/>
                <a:gd name="T74" fmla="*/ 34 w 683"/>
                <a:gd name="T75" fmla="*/ 204 h 211"/>
                <a:gd name="T76" fmla="*/ 26 w 683"/>
                <a:gd name="T77" fmla="*/ 207 h 211"/>
                <a:gd name="T78" fmla="*/ 8 w 683"/>
                <a:gd name="T79" fmla="*/ 211 h 211"/>
                <a:gd name="T80" fmla="*/ 0 w 683"/>
                <a:gd name="T81" fmla="*/ 200 h 2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3" h="211">
                  <a:moveTo>
                    <a:pt x="0" y="200"/>
                  </a:moveTo>
                  <a:lnTo>
                    <a:pt x="4" y="197"/>
                  </a:lnTo>
                  <a:lnTo>
                    <a:pt x="17" y="193"/>
                  </a:lnTo>
                  <a:lnTo>
                    <a:pt x="73" y="172"/>
                  </a:lnTo>
                  <a:lnTo>
                    <a:pt x="137" y="157"/>
                  </a:lnTo>
                  <a:lnTo>
                    <a:pt x="193" y="146"/>
                  </a:lnTo>
                  <a:lnTo>
                    <a:pt x="240" y="136"/>
                  </a:lnTo>
                  <a:lnTo>
                    <a:pt x="275" y="129"/>
                  </a:lnTo>
                  <a:lnTo>
                    <a:pt x="300" y="121"/>
                  </a:lnTo>
                  <a:lnTo>
                    <a:pt x="348" y="111"/>
                  </a:lnTo>
                  <a:lnTo>
                    <a:pt x="391" y="104"/>
                  </a:lnTo>
                  <a:lnTo>
                    <a:pt x="438" y="93"/>
                  </a:lnTo>
                  <a:lnTo>
                    <a:pt x="498" y="75"/>
                  </a:lnTo>
                  <a:lnTo>
                    <a:pt x="558" y="53"/>
                  </a:lnTo>
                  <a:lnTo>
                    <a:pt x="588" y="43"/>
                  </a:lnTo>
                  <a:lnTo>
                    <a:pt x="610" y="32"/>
                  </a:lnTo>
                  <a:lnTo>
                    <a:pt x="627" y="25"/>
                  </a:lnTo>
                  <a:lnTo>
                    <a:pt x="635" y="21"/>
                  </a:lnTo>
                  <a:lnTo>
                    <a:pt x="644" y="18"/>
                  </a:lnTo>
                  <a:lnTo>
                    <a:pt x="653" y="14"/>
                  </a:lnTo>
                  <a:lnTo>
                    <a:pt x="683" y="0"/>
                  </a:lnTo>
                  <a:lnTo>
                    <a:pt x="670" y="10"/>
                  </a:lnTo>
                  <a:lnTo>
                    <a:pt x="648" y="21"/>
                  </a:lnTo>
                  <a:lnTo>
                    <a:pt x="618" y="39"/>
                  </a:lnTo>
                  <a:lnTo>
                    <a:pt x="584" y="57"/>
                  </a:lnTo>
                  <a:lnTo>
                    <a:pt x="511" y="89"/>
                  </a:lnTo>
                  <a:lnTo>
                    <a:pt x="477" y="104"/>
                  </a:lnTo>
                  <a:lnTo>
                    <a:pt x="447" y="111"/>
                  </a:lnTo>
                  <a:lnTo>
                    <a:pt x="378" y="125"/>
                  </a:lnTo>
                  <a:lnTo>
                    <a:pt x="326" y="136"/>
                  </a:lnTo>
                  <a:lnTo>
                    <a:pt x="288" y="143"/>
                  </a:lnTo>
                  <a:lnTo>
                    <a:pt x="270" y="150"/>
                  </a:lnTo>
                  <a:lnTo>
                    <a:pt x="223" y="161"/>
                  </a:lnTo>
                  <a:lnTo>
                    <a:pt x="197" y="164"/>
                  </a:lnTo>
                  <a:lnTo>
                    <a:pt x="154" y="175"/>
                  </a:lnTo>
                  <a:lnTo>
                    <a:pt x="60" y="193"/>
                  </a:lnTo>
                  <a:lnTo>
                    <a:pt x="43" y="200"/>
                  </a:lnTo>
                  <a:lnTo>
                    <a:pt x="34" y="204"/>
                  </a:lnTo>
                  <a:lnTo>
                    <a:pt x="26" y="207"/>
                  </a:lnTo>
                  <a:lnTo>
                    <a:pt x="8" y="211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74" name="Freeform 83"/>
            <p:cNvSpPr>
              <a:spLocks/>
            </p:cNvSpPr>
            <p:nvPr/>
          </p:nvSpPr>
          <p:spPr bwMode="auto">
            <a:xfrm>
              <a:off x="4295" y="3851"/>
              <a:ext cx="292" cy="168"/>
            </a:xfrm>
            <a:custGeom>
              <a:avLst/>
              <a:gdLst>
                <a:gd name="T0" fmla="*/ 99 w 292"/>
                <a:gd name="T1" fmla="*/ 150 h 168"/>
                <a:gd name="T2" fmla="*/ 176 w 292"/>
                <a:gd name="T3" fmla="*/ 168 h 168"/>
                <a:gd name="T4" fmla="*/ 189 w 292"/>
                <a:gd name="T5" fmla="*/ 165 h 168"/>
                <a:gd name="T6" fmla="*/ 202 w 292"/>
                <a:gd name="T7" fmla="*/ 157 h 168"/>
                <a:gd name="T8" fmla="*/ 275 w 292"/>
                <a:gd name="T9" fmla="*/ 107 h 168"/>
                <a:gd name="T10" fmla="*/ 292 w 292"/>
                <a:gd name="T11" fmla="*/ 86 h 168"/>
                <a:gd name="T12" fmla="*/ 292 w 292"/>
                <a:gd name="T13" fmla="*/ 61 h 168"/>
                <a:gd name="T14" fmla="*/ 288 w 292"/>
                <a:gd name="T15" fmla="*/ 50 h 168"/>
                <a:gd name="T16" fmla="*/ 271 w 292"/>
                <a:gd name="T17" fmla="*/ 39 h 168"/>
                <a:gd name="T18" fmla="*/ 237 w 292"/>
                <a:gd name="T19" fmla="*/ 21 h 168"/>
                <a:gd name="T20" fmla="*/ 232 w 292"/>
                <a:gd name="T21" fmla="*/ 11 h 168"/>
                <a:gd name="T22" fmla="*/ 232 w 292"/>
                <a:gd name="T23" fmla="*/ 3 h 168"/>
                <a:gd name="T24" fmla="*/ 228 w 292"/>
                <a:gd name="T25" fmla="*/ 0 h 168"/>
                <a:gd name="T26" fmla="*/ 211 w 292"/>
                <a:gd name="T27" fmla="*/ 0 h 168"/>
                <a:gd name="T28" fmla="*/ 198 w 292"/>
                <a:gd name="T29" fmla="*/ 11 h 168"/>
                <a:gd name="T30" fmla="*/ 172 w 292"/>
                <a:gd name="T31" fmla="*/ 32 h 168"/>
                <a:gd name="T32" fmla="*/ 151 w 292"/>
                <a:gd name="T33" fmla="*/ 43 h 168"/>
                <a:gd name="T34" fmla="*/ 129 w 292"/>
                <a:gd name="T35" fmla="*/ 50 h 168"/>
                <a:gd name="T36" fmla="*/ 86 w 292"/>
                <a:gd name="T37" fmla="*/ 57 h 168"/>
                <a:gd name="T38" fmla="*/ 43 w 292"/>
                <a:gd name="T39" fmla="*/ 68 h 168"/>
                <a:gd name="T40" fmla="*/ 22 w 292"/>
                <a:gd name="T41" fmla="*/ 79 h 168"/>
                <a:gd name="T42" fmla="*/ 0 w 292"/>
                <a:gd name="T43" fmla="*/ 97 h 168"/>
                <a:gd name="T44" fmla="*/ 0 w 292"/>
                <a:gd name="T45" fmla="*/ 100 h 168"/>
                <a:gd name="T46" fmla="*/ 5 w 292"/>
                <a:gd name="T47" fmla="*/ 100 h 168"/>
                <a:gd name="T48" fmla="*/ 30 w 292"/>
                <a:gd name="T49" fmla="*/ 97 h 168"/>
                <a:gd name="T50" fmla="*/ 56 w 292"/>
                <a:gd name="T51" fmla="*/ 89 h 168"/>
                <a:gd name="T52" fmla="*/ 60 w 292"/>
                <a:gd name="T53" fmla="*/ 89 h 168"/>
                <a:gd name="T54" fmla="*/ 56 w 292"/>
                <a:gd name="T55" fmla="*/ 93 h 168"/>
                <a:gd name="T56" fmla="*/ 48 w 292"/>
                <a:gd name="T57" fmla="*/ 97 h 168"/>
                <a:gd name="T58" fmla="*/ 30 w 292"/>
                <a:gd name="T59" fmla="*/ 104 h 168"/>
                <a:gd name="T60" fmla="*/ 17 w 292"/>
                <a:gd name="T61" fmla="*/ 111 h 168"/>
                <a:gd name="T62" fmla="*/ 13 w 292"/>
                <a:gd name="T63" fmla="*/ 114 h 168"/>
                <a:gd name="T64" fmla="*/ 26 w 292"/>
                <a:gd name="T65" fmla="*/ 132 h 168"/>
                <a:gd name="T66" fmla="*/ 60 w 292"/>
                <a:gd name="T67" fmla="*/ 143 h 168"/>
                <a:gd name="T68" fmla="*/ 99 w 292"/>
                <a:gd name="T69" fmla="*/ 150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168">
                  <a:moveTo>
                    <a:pt x="99" y="150"/>
                  </a:moveTo>
                  <a:lnTo>
                    <a:pt x="176" y="168"/>
                  </a:lnTo>
                  <a:lnTo>
                    <a:pt x="189" y="165"/>
                  </a:lnTo>
                  <a:lnTo>
                    <a:pt x="202" y="157"/>
                  </a:lnTo>
                  <a:lnTo>
                    <a:pt x="275" y="107"/>
                  </a:lnTo>
                  <a:lnTo>
                    <a:pt x="292" y="86"/>
                  </a:lnTo>
                  <a:lnTo>
                    <a:pt x="292" y="61"/>
                  </a:lnTo>
                  <a:lnTo>
                    <a:pt x="288" y="50"/>
                  </a:lnTo>
                  <a:lnTo>
                    <a:pt x="271" y="39"/>
                  </a:lnTo>
                  <a:lnTo>
                    <a:pt x="237" y="21"/>
                  </a:lnTo>
                  <a:lnTo>
                    <a:pt x="232" y="11"/>
                  </a:lnTo>
                  <a:lnTo>
                    <a:pt x="232" y="3"/>
                  </a:lnTo>
                  <a:lnTo>
                    <a:pt x="228" y="0"/>
                  </a:lnTo>
                  <a:lnTo>
                    <a:pt x="211" y="0"/>
                  </a:lnTo>
                  <a:lnTo>
                    <a:pt x="198" y="11"/>
                  </a:lnTo>
                  <a:lnTo>
                    <a:pt x="172" y="32"/>
                  </a:lnTo>
                  <a:lnTo>
                    <a:pt x="151" y="43"/>
                  </a:lnTo>
                  <a:lnTo>
                    <a:pt x="129" y="50"/>
                  </a:lnTo>
                  <a:lnTo>
                    <a:pt x="86" y="57"/>
                  </a:lnTo>
                  <a:lnTo>
                    <a:pt x="43" y="68"/>
                  </a:lnTo>
                  <a:lnTo>
                    <a:pt x="22" y="79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30" y="97"/>
                  </a:lnTo>
                  <a:lnTo>
                    <a:pt x="56" y="89"/>
                  </a:lnTo>
                  <a:lnTo>
                    <a:pt x="60" y="89"/>
                  </a:lnTo>
                  <a:lnTo>
                    <a:pt x="56" y="93"/>
                  </a:lnTo>
                  <a:lnTo>
                    <a:pt x="48" y="97"/>
                  </a:lnTo>
                  <a:lnTo>
                    <a:pt x="30" y="104"/>
                  </a:lnTo>
                  <a:lnTo>
                    <a:pt x="17" y="111"/>
                  </a:lnTo>
                  <a:lnTo>
                    <a:pt x="13" y="114"/>
                  </a:lnTo>
                  <a:lnTo>
                    <a:pt x="26" y="132"/>
                  </a:lnTo>
                  <a:lnTo>
                    <a:pt x="60" y="143"/>
                  </a:lnTo>
                  <a:lnTo>
                    <a:pt x="99" y="15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5" name="Freeform 84"/>
            <p:cNvSpPr>
              <a:spLocks/>
            </p:cNvSpPr>
            <p:nvPr/>
          </p:nvSpPr>
          <p:spPr bwMode="auto">
            <a:xfrm>
              <a:off x="4373" y="3890"/>
              <a:ext cx="219" cy="147"/>
            </a:xfrm>
            <a:custGeom>
              <a:avLst/>
              <a:gdLst>
                <a:gd name="T0" fmla="*/ 219 w 219"/>
                <a:gd name="T1" fmla="*/ 25 h 147"/>
                <a:gd name="T2" fmla="*/ 214 w 219"/>
                <a:gd name="T3" fmla="*/ 54 h 147"/>
                <a:gd name="T4" fmla="*/ 201 w 219"/>
                <a:gd name="T5" fmla="*/ 83 h 147"/>
                <a:gd name="T6" fmla="*/ 180 w 219"/>
                <a:gd name="T7" fmla="*/ 104 h 147"/>
                <a:gd name="T8" fmla="*/ 150 w 219"/>
                <a:gd name="T9" fmla="*/ 122 h 147"/>
                <a:gd name="T10" fmla="*/ 107 w 219"/>
                <a:gd name="T11" fmla="*/ 133 h 147"/>
                <a:gd name="T12" fmla="*/ 73 w 219"/>
                <a:gd name="T13" fmla="*/ 136 h 147"/>
                <a:gd name="T14" fmla="*/ 38 w 219"/>
                <a:gd name="T15" fmla="*/ 140 h 147"/>
                <a:gd name="T16" fmla="*/ 13 w 219"/>
                <a:gd name="T17" fmla="*/ 147 h 147"/>
                <a:gd name="T18" fmla="*/ 0 w 219"/>
                <a:gd name="T19" fmla="*/ 147 h 147"/>
                <a:gd name="T20" fmla="*/ 13 w 219"/>
                <a:gd name="T21" fmla="*/ 140 h 147"/>
                <a:gd name="T22" fmla="*/ 17 w 219"/>
                <a:gd name="T23" fmla="*/ 136 h 147"/>
                <a:gd name="T24" fmla="*/ 13 w 219"/>
                <a:gd name="T25" fmla="*/ 129 h 147"/>
                <a:gd name="T26" fmla="*/ 21 w 219"/>
                <a:gd name="T27" fmla="*/ 126 h 147"/>
                <a:gd name="T28" fmla="*/ 34 w 219"/>
                <a:gd name="T29" fmla="*/ 118 h 147"/>
                <a:gd name="T30" fmla="*/ 55 w 219"/>
                <a:gd name="T31" fmla="*/ 111 h 147"/>
                <a:gd name="T32" fmla="*/ 133 w 219"/>
                <a:gd name="T33" fmla="*/ 50 h 147"/>
                <a:gd name="T34" fmla="*/ 150 w 219"/>
                <a:gd name="T35" fmla="*/ 29 h 147"/>
                <a:gd name="T36" fmla="*/ 163 w 219"/>
                <a:gd name="T37" fmla="*/ 11 h 147"/>
                <a:gd name="T38" fmla="*/ 184 w 219"/>
                <a:gd name="T39" fmla="*/ 0 h 147"/>
                <a:gd name="T40" fmla="*/ 201 w 219"/>
                <a:gd name="T41" fmla="*/ 4 h 147"/>
                <a:gd name="T42" fmla="*/ 214 w 219"/>
                <a:gd name="T43" fmla="*/ 11 h 147"/>
                <a:gd name="T44" fmla="*/ 219 w 219"/>
                <a:gd name="T45" fmla="*/ 25 h 1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47">
                  <a:moveTo>
                    <a:pt x="219" y="25"/>
                  </a:moveTo>
                  <a:lnTo>
                    <a:pt x="214" y="54"/>
                  </a:lnTo>
                  <a:lnTo>
                    <a:pt x="201" y="83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3"/>
                  </a:lnTo>
                  <a:lnTo>
                    <a:pt x="73" y="136"/>
                  </a:lnTo>
                  <a:lnTo>
                    <a:pt x="38" y="140"/>
                  </a:lnTo>
                  <a:lnTo>
                    <a:pt x="13" y="147"/>
                  </a:lnTo>
                  <a:lnTo>
                    <a:pt x="0" y="147"/>
                  </a:lnTo>
                  <a:lnTo>
                    <a:pt x="13" y="140"/>
                  </a:lnTo>
                  <a:lnTo>
                    <a:pt x="17" y="136"/>
                  </a:lnTo>
                  <a:lnTo>
                    <a:pt x="13" y="129"/>
                  </a:lnTo>
                  <a:lnTo>
                    <a:pt x="21" y="126"/>
                  </a:lnTo>
                  <a:lnTo>
                    <a:pt x="34" y="118"/>
                  </a:lnTo>
                  <a:lnTo>
                    <a:pt x="55" y="111"/>
                  </a:lnTo>
                  <a:lnTo>
                    <a:pt x="133" y="50"/>
                  </a:lnTo>
                  <a:lnTo>
                    <a:pt x="150" y="29"/>
                  </a:lnTo>
                  <a:lnTo>
                    <a:pt x="163" y="11"/>
                  </a:lnTo>
                  <a:lnTo>
                    <a:pt x="184" y="0"/>
                  </a:lnTo>
                  <a:lnTo>
                    <a:pt x="201" y="4"/>
                  </a:lnTo>
                  <a:lnTo>
                    <a:pt x="214" y="11"/>
                  </a:lnTo>
                  <a:lnTo>
                    <a:pt x="219" y="25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6" name="Freeform 86"/>
            <p:cNvSpPr>
              <a:spLocks/>
            </p:cNvSpPr>
            <p:nvPr/>
          </p:nvSpPr>
          <p:spPr bwMode="auto">
            <a:xfrm>
              <a:off x="696" y="3661"/>
              <a:ext cx="666" cy="247"/>
            </a:xfrm>
            <a:custGeom>
              <a:avLst/>
              <a:gdLst>
                <a:gd name="T0" fmla="*/ 0 w 666"/>
                <a:gd name="T1" fmla="*/ 236 h 247"/>
                <a:gd name="T2" fmla="*/ 4 w 666"/>
                <a:gd name="T3" fmla="*/ 233 h 247"/>
                <a:gd name="T4" fmla="*/ 17 w 666"/>
                <a:gd name="T5" fmla="*/ 226 h 247"/>
                <a:gd name="T6" fmla="*/ 73 w 666"/>
                <a:gd name="T7" fmla="*/ 204 h 247"/>
                <a:gd name="T8" fmla="*/ 133 w 666"/>
                <a:gd name="T9" fmla="*/ 186 h 247"/>
                <a:gd name="T10" fmla="*/ 189 w 666"/>
                <a:gd name="T11" fmla="*/ 172 h 247"/>
                <a:gd name="T12" fmla="*/ 236 w 666"/>
                <a:gd name="T13" fmla="*/ 158 h 247"/>
                <a:gd name="T14" fmla="*/ 266 w 666"/>
                <a:gd name="T15" fmla="*/ 147 h 247"/>
                <a:gd name="T16" fmla="*/ 296 w 666"/>
                <a:gd name="T17" fmla="*/ 140 h 247"/>
                <a:gd name="T18" fmla="*/ 339 w 666"/>
                <a:gd name="T19" fmla="*/ 129 h 247"/>
                <a:gd name="T20" fmla="*/ 382 w 666"/>
                <a:gd name="T21" fmla="*/ 118 h 247"/>
                <a:gd name="T22" fmla="*/ 429 w 666"/>
                <a:gd name="T23" fmla="*/ 104 h 247"/>
                <a:gd name="T24" fmla="*/ 490 w 666"/>
                <a:gd name="T25" fmla="*/ 83 h 247"/>
                <a:gd name="T26" fmla="*/ 550 w 666"/>
                <a:gd name="T27" fmla="*/ 57 h 247"/>
                <a:gd name="T28" fmla="*/ 593 w 666"/>
                <a:gd name="T29" fmla="*/ 32 h 247"/>
                <a:gd name="T30" fmla="*/ 610 w 666"/>
                <a:gd name="T31" fmla="*/ 25 h 247"/>
                <a:gd name="T32" fmla="*/ 623 w 666"/>
                <a:gd name="T33" fmla="*/ 22 h 247"/>
                <a:gd name="T34" fmla="*/ 636 w 666"/>
                <a:gd name="T35" fmla="*/ 14 h 247"/>
                <a:gd name="T36" fmla="*/ 666 w 666"/>
                <a:gd name="T37" fmla="*/ 0 h 247"/>
                <a:gd name="T38" fmla="*/ 653 w 666"/>
                <a:gd name="T39" fmla="*/ 7 h 247"/>
                <a:gd name="T40" fmla="*/ 631 w 666"/>
                <a:gd name="T41" fmla="*/ 22 h 247"/>
                <a:gd name="T42" fmla="*/ 605 w 666"/>
                <a:gd name="T43" fmla="*/ 40 h 247"/>
                <a:gd name="T44" fmla="*/ 571 w 666"/>
                <a:gd name="T45" fmla="*/ 61 h 247"/>
                <a:gd name="T46" fmla="*/ 502 w 666"/>
                <a:gd name="T47" fmla="*/ 97 h 247"/>
                <a:gd name="T48" fmla="*/ 468 w 666"/>
                <a:gd name="T49" fmla="*/ 111 h 247"/>
                <a:gd name="T50" fmla="*/ 442 w 666"/>
                <a:gd name="T51" fmla="*/ 122 h 247"/>
                <a:gd name="T52" fmla="*/ 374 w 666"/>
                <a:gd name="T53" fmla="*/ 140 h 247"/>
                <a:gd name="T54" fmla="*/ 322 w 666"/>
                <a:gd name="T55" fmla="*/ 154 h 247"/>
                <a:gd name="T56" fmla="*/ 288 w 666"/>
                <a:gd name="T57" fmla="*/ 165 h 247"/>
                <a:gd name="T58" fmla="*/ 266 w 666"/>
                <a:gd name="T59" fmla="*/ 168 h 247"/>
                <a:gd name="T60" fmla="*/ 223 w 666"/>
                <a:gd name="T61" fmla="*/ 183 h 247"/>
                <a:gd name="T62" fmla="*/ 193 w 666"/>
                <a:gd name="T63" fmla="*/ 190 h 247"/>
                <a:gd name="T64" fmla="*/ 150 w 666"/>
                <a:gd name="T65" fmla="*/ 204 h 247"/>
                <a:gd name="T66" fmla="*/ 64 w 666"/>
                <a:gd name="T67" fmla="*/ 229 h 247"/>
                <a:gd name="T68" fmla="*/ 47 w 666"/>
                <a:gd name="T69" fmla="*/ 233 h 247"/>
                <a:gd name="T70" fmla="*/ 38 w 666"/>
                <a:gd name="T71" fmla="*/ 240 h 247"/>
                <a:gd name="T72" fmla="*/ 30 w 666"/>
                <a:gd name="T73" fmla="*/ 244 h 247"/>
                <a:gd name="T74" fmla="*/ 13 w 666"/>
                <a:gd name="T75" fmla="*/ 247 h 247"/>
                <a:gd name="T76" fmla="*/ 0 w 666"/>
                <a:gd name="T77" fmla="*/ 236 h 2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6" h="247">
                  <a:moveTo>
                    <a:pt x="0" y="236"/>
                  </a:moveTo>
                  <a:lnTo>
                    <a:pt x="4" y="233"/>
                  </a:lnTo>
                  <a:lnTo>
                    <a:pt x="17" y="226"/>
                  </a:lnTo>
                  <a:lnTo>
                    <a:pt x="73" y="204"/>
                  </a:lnTo>
                  <a:lnTo>
                    <a:pt x="133" y="186"/>
                  </a:lnTo>
                  <a:lnTo>
                    <a:pt x="189" y="172"/>
                  </a:lnTo>
                  <a:lnTo>
                    <a:pt x="236" y="158"/>
                  </a:lnTo>
                  <a:lnTo>
                    <a:pt x="266" y="147"/>
                  </a:lnTo>
                  <a:lnTo>
                    <a:pt x="296" y="140"/>
                  </a:lnTo>
                  <a:lnTo>
                    <a:pt x="339" y="129"/>
                  </a:lnTo>
                  <a:lnTo>
                    <a:pt x="382" y="118"/>
                  </a:lnTo>
                  <a:lnTo>
                    <a:pt x="429" y="104"/>
                  </a:lnTo>
                  <a:lnTo>
                    <a:pt x="490" y="83"/>
                  </a:lnTo>
                  <a:lnTo>
                    <a:pt x="550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23" y="22"/>
                  </a:lnTo>
                  <a:lnTo>
                    <a:pt x="636" y="14"/>
                  </a:lnTo>
                  <a:lnTo>
                    <a:pt x="666" y="0"/>
                  </a:lnTo>
                  <a:lnTo>
                    <a:pt x="653" y="7"/>
                  </a:lnTo>
                  <a:lnTo>
                    <a:pt x="631" y="22"/>
                  </a:lnTo>
                  <a:lnTo>
                    <a:pt x="605" y="40"/>
                  </a:lnTo>
                  <a:lnTo>
                    <a:pt x="571" y="61"/>
                  </a:lnTo>
                  <a:lnTo>
                    <a:pt x="502" y="97"/>
                  </a:lnTo>
                  <a:lnTo>
                    <a:pt x="468" y="111"/>
                  </a:lnTo>
                  <a:lnTo>
                    <a:pt x="442" y="122"/>
                  </a:lnTo>
                  <a:lnTo>
                    <a:pt x="374" y="140"/>
                  </a:lnTo>
                  <a:lnTo>
                    <a:pt x="322" y="154"/>
                  </a:lnTo>
                  <a:lnTo>
                    <a:pt x="288" y="165"/>
                  </a:lnTo>
                  <a:lnTo>
                    <a:pt x="266" y="168"/>
                  </a:lnTo>
                  <a:lnTo>
                    <a:pt x="223" y="183"/>
                  </a:lnTo>
                  <a:lnTo>
                    <a:pt x="193" y="190"/>
                  </a:lnTo>
                  <a:lnTo>
                    <a:pt x="150" y="204"/>
                  </a:lnTo>
                  <a:lnTo>
                    <a:pt x="64" y="229"/>
                  </a:lnTo>
                  <a:lnTo>
                    <a:pt x="47" y="233"/>
                  </a:lnTo>
                  <a:lnTo>
                    <a:pt x="38" y="240"/>
                  </a:lnTo>
                  <a:lnTo>
                    <a:pt x="30" y="244"/>
                  </a:lnTo>
                  <a:lnTo>
                    <a:pt x="13" y="24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77" name="Freeform 87"/>
            <p:cNvSpPr>
              <a:spLocks/>
            </p:cNvSpPr>
            <p:nvPr/>
          </p:nvSpPr>
          <p:spPr bwMode="auto">
            <a:xfrm>
              <a:off x="417" y="3844"/>
              <a:ext cx="292" cy="168"/>
            </a:xfrm>
            <a:custGeom>
              <a:avLst/>
              <a:gdLst>
                <a:gd name="T0" fmla="*/ 103 w 292"/>
                <a:gd name="T1" fmla="*/ 157 h 168"/>
                <a:gd name="T2" fmla="*/ 180 w 292"/>
                <a:gd name="T3" fmla="*/ 168 h 168"/>
                <a:gd name="T4" fmla="*/ 197 w 292"/>
                <a:gd name="T5" fmla="*/ 164 h 168"/>
                <a:gd name="T6" fmla="*/ 210 w 292"/>
                <a:gd name="T7" fmla="*/ 157 h 168"/>
                <a:gd name="T8" fmla="*/ 275 w 292"/>
                <a:gd name="T9" fmla="*/ 104 h 168"/>
                <a:gd name="T10" fmla="*/ 292 w 292"/>
                <a:gd name="T11" fmla="*/ 79 h 168"/>
                <a:gd name="T12" fmla="*/ 292 w 292"/>
                <a:gd name="T13" fmla="*/ 57 h 168"/>
                <a:gd name="T14" fmla="*/ 283 w 292"/>
                <a:gd name="T15" fmla="*/ 46 h 168"/>
                <a:gd name="T16" fmla="*/ 266 w 292"/>
                <a:gd name="T17" fmla="*/ 36 h 168"/>
                <a:gd name="T18" fmla="*/ 232 w 292"/>
                <a:gd name="T19" fmla="*/ 21 h 168"/>
                <a:gd name="T20" fmla="*/ 227 w 292"/>
                <a:gd name="T21" fmla="*/ 10 h 168"/>
                <a:gd name="T22" fmla="*/ 223 w 292"/>
                <a:gd name="T23" fmla="*/ 3 h 168"/>
                <a:gd name="T24" fmla="*/ 219 w 292"/>
                <a:gd name="T25" fmla="*/ 0 h 168"/>
                <a:gd name="T26" fmla="*/ 202 w 292"/>
                <a:gd name="T27" fmla="*/ 0 h 168"/>
                <a:gd name="T28" fmla="*/ 189 w 292"/>
                <a:gd name="T29" fmla="*/ 10 h 168"/>
                <a:gd name="T30" fmla="*/ 167 w 292"/>
                <a:gd name="T31" fmla="*/ 32 h 168"/>
                <a:gd name="T32" fmla="*/ 146 w 292"/>
                <a:gd name="T33" fmla="*/ 46 h 168"/>
                <a:gd name="T34" fmla="*/ 124 w 292"/>
                <a:gd name="T35" fmla="*/ 57 h 168"/>
                <a:gd name="T36" fmla="*/ 81 w 292"/>
                <a:gd name="T37" fmla="*/ 64 h 168"/>
                <a:gd name="T38" fmla="*/ 38 w 292"/>
                <a:gd name="T39" fmla="*/ 79 h 168"/>
                <a:gd name="T40" fmla="*/ 21 w 292"/>
                <a:gd name="T41" fmla="*/ 89 h 168"/>
                <a:gd name="T42" fmla="*/ 4 w 292"/>
                <a:gd name="T43" fmla="*/ 107 h 168"/>
                <a:gd name="T44" fmla="*/ 0 w 292"/>
                <a:gd name="T45" fmla="*/ 111 h 168"/>
                <a:gd name="T46" fmla="*/ 8 w 292"/>
                <a:gd name="T47" fmla="*/ 114 h 168"/>
                <a:gd name="T48" fmla="*/ 30 w 292"/>
                <a:gd name="T49" fmla="*/ 107 h 168"/>
                <a:gd name="T50" fmla="*/ 55 w 292"/>
                <a:gd name="T51" fmla="*/ 96 h 168"/>
                <a:gd name="T52" fmla="*/ 60 w 292"/>
                <a:gd name="T53" fmla="*/ 96 h 168"/>
                <a:gd name="T54" fmla="*/ 55 w 292"/>
                <a:gd name="T55" fmla="*/ 100 h 168"/>
                <a:gd name="T56" fmla="*/ 47 w 292"/>
                <a:gd name="T57" fmla="*/ 107 h 168"/>
                <a:gd name="T58" fmla="*/ 30 w 292"/>
                <a:gd name="T59" fmla="*/ 114 h 168"/>
                <a:gd name="T60" fmla="*/ 17 w 292"/>
                <a:gd name="T61" fmla="*/ 121 h 168"/>
                <a:gd name="T62" fmla="*/ 13 w 292"/>
                <a:gd name="T63" fmla="*/ 129 h 168"/>
                <a:gd name="T64" fmla="*/ 30 w 292"/>
                <a:gd name="T65" fmla="*/ 143 h 168"/>
                <a:gd name="T66" fmla="*/ 64 w 292"/>
                <a:gd name="T67" fmla="*/ 154 h 168"/>
                <a:gd name="T68" fmla="*/ 103 w 292"/>
                <a:gd name="T69" fmla="*/ 157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168">
                  <a:moveTo>
                    <a:pt x="103" y="157"/>
                  </a:moveTo>
                  <a:lnTo>
                    <a:pt x="180" y="168"/>
                  </a:lnTo>
                  <a:lnTo>
                    <a:pt x="197" y="164"/>
                  </a:lnTo>
                  <a:lnTo>
                    <a:pt x="210" y="157"/>
                  </a:lnTo>
                  <a:lnTo>
                    <a:pt x="275" y="104"/>
                  </a:lnTo>
                  <a:lnTo>
                    <a:pt x="292" y="79"/>
                  </a:lnTo>
                  <a:lnTo>
                    <a:pt x="292" y="57"/>
                  </a:lnTo>
                  <a:lnTo>
                    <a:pt x="283" y="46"/>
                  </a:lnTo>
                  <a:lnTo>
                    <a:pt x="266" y="36"/>
                  </a:lnTo>
                  <a:lnTo>
                    <a:pt x="232" y="21"/>
                  </a:lnTo>
                  <a:lnTo>
                    <a:pt x="227" y="10"/>
                  </a:lnTo>
                  <a:lnTo>
                    <a:pt x="223" y="3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10"/>
                  </a:lnTo>
                  <a:lnTo>
                    <a:pt x="167" y="32"/>
                  </a:lnTo>
                  <a:lnTo>
                    <a:pt x="146" y="46"/>
                  </a:lnTo>
                  <a:lnTo>
                    <a:pt x="124" y="57"/>
                  </a:lnTo>
                  <a:lnTo>
                    <a:pt x="81" y="64"/>
                  </a:lnTo>
                  <a:lnTo>
                    <a:pt x="38" y="79"/>
                  </a:lnTo>
                  <a:lnTo>
                    <a:pt x="21" y="89"/>
                  </a:lnTo>
                  <a:lnTo>
                    <a:pt x="4" y="107"/>
                  </a:lnTo>
                  <a:lnTo>
                    <a:pt x="0" y="111"/>
                  </a:lnTo>
                  <a:lnTo>
                    <a:pt x="8" y="114"/>
                  </a:lnTo>
                  <a:lnTo>
                    <a:pt x="30" y="107"/>
                  </a:lnTo>
                  <a:lnTo>
                    <a:pt x="55" y="96"/>
                  </a:lnTo>
                  <a:lnTo>
                    <a:pt x="60" y="96"/>
                  </a:lnTo>
                  <a:lnTo>
                    <a:pt x="55" y="100"/>
                  </a:lnTo>
                  <a:lnTo>
                    <a:pt x="47" y="107"/>
                  </a:lnTo>
                  <a:lnTo>
                    <a:pt x="30" y="114"/>
                  </a:lnTo>
                  <a:lnTo>
                    <a:pt x="17" y="121"/>
                  </a:lnTo>
                  <a:lnTo>
                    <a:pt x="13" y="129"/>
                  </a:lnTo>
                  <a:lnTo>
                    <a:pt x="30" y="143"/>
                  </a:lnTo>
                  <a:lnTo>
                    <a:pt x="64" y="154"/>
                  </a:lnTo>
                  <a:lnTo>
                    <a:pt x="103" y="157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8" name="Freeform 88"/>
            <p:cNvSpPr>
              <a:spLocks/>
            </p:cNvSpPr>
            <p:nvPr/>
          </p:nvSpPr>
          <p:spPr bwMode="auto">
            <a:xfrm>
              <a:off x="498" y="3883"/>
              <a:ext cx="215" cy="154"/>
            </a:xfrm>
            <a:custGeom>
              <a:avLst/>
              <a:gdLst>
                <a:gd name="T0" fmla="*/ 215 w 215"/>
                <a:gd name="T1" fmla="*/ 18 h 154"/>
                <a:gd name="T2" fmla="*/ 211 w 215"/>
                <a:gd name="T3" fmla="*/ 50 h 154"/>
                <a:gd name="T4" fmla="*/ 198 w 215"/>
                <a:gd name="T5" fmla="*/ 79 h 154"/>
                <a:gd name="T6" fmla="*/ 181 w 215"/>
                <a:gd name="T7" fmla="*/ 104 h 154"/>
                <a:gd name="T8" fmla="*/ 151 w 215"/>
                <a:gd name="T9" fmla="*/ 118 h 154"/>
                <a:gd name="T10" fmla="*/ 112 w 215"/>
                <a:gd name="T11" fmla="*/ 133 h 154"/>
                <a:gd name="T12" fmla="*/ 78 w 215"/>
                <a:gd name="T13" fmla="*/ 140 h 154"/>
                <a:gd name="T14" fmla="*/ 17 w 215"/>
                <a:gd name="T15" fmla="*/ 154 h 154"/>
                <a:gd name="T16" fmla="*/ 0 w 215"/>
                <a:gd name="T17" fmla="*/ 154 h 154"/>
                <a:gd name="T18" fmla="*/ 17 w 215"/>
                <a:gd name="T19" fmla="*/ 147 h 154"/>
                <a:gd name="T20" fmla="*/ 17 w 215"/>
                <a:gd name="T21" fmla="*/ 140 h 154"/>
                <a:gd name="T22" fmla="*/ 13 w 215"/>
                <a:gd name="T23" fmla="*/ 136 h 154"/>
                <a:gd name="T24" fmla="*/ 26 w 215"/>
                <a:gd name="T25" fmla="*/ 133 h 154"/>
                <a:gd name="T26" fmla="*/ 35 w 215"/>
                <a:gd name="T27" fmla="*/ 125 h 154"/>
                <a:gd name="T28" fmla="*/ 56 w 215"/>
                <a:gd name="T29" fmla="*/ 115 h 154"/>
                <a:gd name="T30" fmla="*/ 129 w 215"/>
                <a:gd name="T31" fmla="*/ 50 h 154"/>
                <a:gd name="T32" fmla="*/ 142 w 215"/>
                <a:gd name="T33" fmla="*/ 25 h 154"/>
                <a:gd name="T34" fmla="*/ 159 w 215"/>
                <a:gd name="T35" fmla="*/ 11 h 154"/>
                <a:gd name="T36" fmla="*/ 176 w 215"/>
                <a:gd name="T37" fmla="*/ 0 h 154"/>
                <a:gd name="T38" fmla="*/ 194 w 215"/>
                <a:gd name="T39" fmla="*/ 0 h 154"/>
                <a:gd name="T40" fmla="*/ 211 w 215"/>
                <a:gd name="T41" fmla="*/ 7 h 154"/>
                <a:gd name="T42" fmla="*/ 215 w 215"/>
                <a:gd name="T43" fmla="*/ 18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5" h="154">
                  <a:moveTo>
                    <a:pt x="215" y="18"/>
                  </a:moveTo>
                  <a:lnTo>
                    <a:pt x="211" y="50"/>
                  </a:lnTo>
                  <a:lnTo>
                    <a:pt x="198" y="79"/>
                  </a:lnTo>
                  <a:lnTo>
                    <a:pt x="181" y="104"/>
                  </a:lnTo>
                  <a:lnTo>
                    <a:pt x="151" y="118"/>
                  </a:lnTo>
                  <a:lnTo>
                    <a:pt x="112" y="133"/>
                  </a:lnTo>
                  <a:lnTo>
                    <a:pt x="78" y="140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7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6" y="133"/>
                  </a:lnTo>
                  <a:lnTo>
                    <a:pt x="35" y="125"/>
                  </a:lnTo>
                  <a:lnTo>
                    <a:pt x="56" y="115"/>
                  </a:lnTo>
                  <a:lnTo>
                    <a:pt x="129" y="50"/>
                  </a:lnTo>
                  <a:lnTo>
                    <a:pt x="142" y="25"/>
                  </a:lnTo>
                  <a:lnTo>
                    <a:pt x="159" y="11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7"/>
                  </a:lnTo>
                  <a:lnTo>
                    <a:pt x="215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79" name="Freeform 89"/>
            <p:cNvSpPr>
              <a:spLocks/>
            </p:cNvSpPr>
            <p:nvPr/>
          </p:nvSpPr>
          <p:spPr bwMode="auto">
            <a:xfrm>
              <a:off x="125" y="3346"/>
              <a:ext cx="167" cy="108"/>
            </a:xfrm>
            <a:custGeom>
              <a:avLst/>
              <a:gdLst>
                <a:gd name="T0" fmla="*/ 167 w 167"/>
                <a:gd name="T1" fmla="*/ 100 h 108"/>
                <a:gd name="T2" fmla="*/ 154 w 167"/>
                <a:gd name="T3" fmla="*/ 100 h 108"/>
                <a:gd name="T4" fmla="*/ 128 w 167"/>
                <a:gd name="T5" fmla="*/ 108 h 108"/>
                <a:gd name="T6" fmla="*/ 111 w 167"/>
                <a:gd name="T7" fmla="*/ 108 h 108"/>
                <a:gd name="T8" fmla="*/ 73 w 167"/>
                <a:gd name="T9" fmla="*/ 104 h 108"/>
                <a:gd name="T10" fmla="*/ 60 w 167"/>
                <a:gd name="T11" fmla="*/ 100 h 108"/>
                <a:gd name="T12" fmla="*/ 34 w 167"/>
                <a:gd name="T13" fmla="*/ 90 h 108"/>
                <a:gd name="T14" fmla="*/ 12 w 167"/>
                <a:gd name="T15" fmla="*/ 79 h 108"/>
                <a:gd name="T16" fmla="*/ 4 w 167"/>
                <a:gd name="T17" fmla="*/ 61 h 108"/>
                <a:gd name="T18" fmla="*/ 0 w 167"/>
                <a:gd name="T19" fmla="*/ 32 h 108"/>
                <a:gd name="T20" fmla="*/ 8 w 167"/>
                <a:gd name="T21" fmla="*/ 0 h 108"/>
                <a:gd name="T22" fmla="*/ 21 w 167"/>
                <a:gd name="T23" fmla="*/ 22 h 108"/>
                <a:gd name="T24" fmla="*/ 25 w 167"/>
                <a:gd name="T25" fmla="*/ 36 h 108"/>
                <a:gd name="T26" fmla="*/ 38 w 167"/>
                <a:gd name="T27" fmla="*/ 54 h 108"/>
                <a:gd name="T28" fmla="*/ 55 w 167"/>
                <a:gd name="T29" fmla="*/ 65 h 108"/>
                <a:gd name="T30" fmla="*/ 68 w 167"/>
                <a:gd name="T31" fmla="*/ 68 h 108"/>
                <a:gd name="T32" fmla="*/ 98 w 167"/>
                <a:gd name="T33" fmla="*/ 75 h 108"/>
                <a:gd name="T34" fmla="*/ 120 w 167"/>
                <a:gd name="T35" fmla="*/ 86 h 108"/>
                <a:gd name="T36" fmla="*/ 133 w 167"/>
                <a:gd name="T37" fmla="*/ 90 h 108"/>
                <a:gd name="T38" fmla="*/ 154 w 167"/>
                <a:gd name="T39" fmla="*/ 97 h 108"/>
                <a:gd name="T40" fmla="*/ 167 w 167"/>
                <a:gd name="T41" fmla="*/ 100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7" h="108">
                  <a:moveTo>
                    <a:pt x="167" y="100"/>
                  </a:moveTo>
                  <a:lnTo>
                    <a:pt x="154" y="100"/>
                  </a:lnTo>
                  <a:lnTo>
                    <a:pt x="128" y="108"/>
                  </a:lnTo>
                  <a:lnTo>
                    <a:pt x="111" y="108"/>
                  </a:lnTo>
                  <a:lnTo>
                    <a:pt x="73" y="104"/>
                  </a:lnTo>
                  <a:lnTo>
                    <a:pt x="60" y="100"/>
                  </a:lnTo>
                  <a:lnTo>
                    <a:pt x="34" y="90"/>
                  </a:lnTo>
                  <a:lnTo>
                    <a:pt x="12" y="79"/>
                  </a:lnTo>
                  <a:lnTo>
                    <a:pt x="4" y="61"/>
                  </a:lnTo>
                  <a:lnTo>
                    <a:pt x="0" y="32"/>
                  </a:lnTo>
                  <a:lnTo>
                    <a:pt x="8" y="0"/>
                  </a:lnTo>
                  <a:lnTo>
                    <a:pt x="21" y="22"/>
                  </a:lnTo>
                  <a:lnTo>
                    <a:pt x="25" y="36"/>
                  </a:lnTo>
                  <a:lnTo>
                    <a:pt x="38" y="54"/>
                  </a:lnTo>
                  <a:lnTo>
                    <a:pt x="55" y="65"/>
                  </a:lnTo>
                  <a:lnTo>
                    <a:pt x="68" y="68"/>
                  </a:lnTo>
                  <a:lnTo>
                    <a:pt x="98" y="75"/>
                  </a:lnTo>
                  <a:lnTo>
                    <a:pt x="120" y="86"/>
                  </a:lnTo>
                  <a:lnTo>
                    <a:pt x="133" y="90"/>
                  </a:lnTo>
                  <a:lnTo>
                    <a:pt x="154" y="97"/>
                  </a:lnTo>
                  <a:lnTo>
                    <a:pt x="167" y="10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80" name="Freeform 90"/>
            <p:cNvSpPr>
              <a:spLocks/>
            </p:cNvSpPr>
            <p:nvPr/>
          </p:nvSpPr>
          <p:spPr bwMode="auto">
            <a:xfrm>
              <a:off x="309" y="3518"/>
              <a:ext cx="700" cy="150"/>
            </a:xfrm>
            <a:custGeom>
              <a:avLst/>
              <a:gdLst>
                <a:gd name="T0" fmla="*/ 5 w 700"/>
                <a:gd name="T1" fmla="*/ 0 h 150"/>
                <a:gd name="T2" fmla="*/ 9 w 700"/>
                <a:gd name="T3" fmla="*/ 0 h 150"/>
                <a:gd name="T4" fmla="*/ 22 w 700"/>
                <a:gd name="T5" fmla="*/ 4 h 150"/>
                <a:gd name="T6" fmla="*/ 82 w 700"/>
                <a:gd name="T7" fmla="*/ 11 h 150"/>
                <a:gd name="T8" fmla="*/ 146 w 700"/>
                <a:gd name="T9" fmla="*/ 29 h 150"/>
                <a:gd name="T10" fmla="*/ 202 w 700"/>
                <a:gd name="T11" fmla="*/ 46 h 150"/>
                <a:gd name="T12" fmla="*/ 245 w 700"/>
                <a:gd name="T13" fmla="*/ 61 h 150"/>
                <a:gd name="T14" fmla="*/ 279 w 700"/>
                <a:gd name="T15" fmla="*/ 68 h 150"/>
                <a:gd name="T16" fmla="*/ 305 w 700"/>
                <a:gd name="T17" fmla="*/ 75 h 150"/>
                <a:gd name="T18" fmla="*/ 348 w 700"/>
                <a:gd name="T19" fmla="*/ 86 h 150"/>
                <a:gd name="T20" fmla="*/ 391 w 700"/>
                <a:gd name="T21" fmla="*/ 100 h 150"/>
                <a:gd name="T22" fmla="*/ 438 w 700"/>
                <a:gd name="T23" fmla="*/ 111 h 150"/>
                <a:gd name="T24" fmla="*/ 499 w 700"/>
                <a:gd name="T25" fmla="*/ 125 h 150"/>
                <a:gd name="T26" fmla="*/ 567 w 700"/>
                <a:gd name="T27" fmla="*/ 136 h 150"/>
                <a:gd name="T28" fmla="*/ 597 w 700"/>
                <a:gd name="T29" fmla="*/ 140 h 150"/>
                <a:gd name="T30" fmla="*/ 623 w 700"/>
                <a:gd name="T31" fmla="*/ 140 h 150"/>
                <a:gd name="T32" fmla="*/ 640 w 700"/>
                <a:gd name="T33" fmla="*/ 143 h 150"/>
                <a:gd name="T34" fmla="*/ 649 w 700"/>
                <a:gd name="T35" fmla="*/ 143 h 150"/>
                <a:gd name="T36" fmla="*/ 657 w 700"/>
                <a:gd name="T37" fmla="*/ 143 h 150"/>
                <a:gd name="T38" fmla="*/ 666 w 700"/>
                <a:gd name="T39" fmla="*/ 147 h 150"/>
                <a:gd name="T40" fmla="*/ 700 w 700"/>
                <a:gd name="T41" fmla="*/ 150 h 150"/>
                <a:gd name="T42" fmla="*/ 688 w 700"/>
                <a:gd name="T43" fmla="*/ 150 h 150"/>
                <a:gd name="T44" fmla="*/ 657 w 700"/>
                <a:gd name="T45" fmla="*/ 150 h 150"/>
                <a:gd name="T46" fmla="*/ 623 w 700"/>
                <a:gd name="T47" fmla="*/ 150 h 150"/>
                <a:gd name="T48" fmla="*/ 584 w 700"/>
                <a:gd name="T49" fmla="*/ 150 h 150"/>
                <a:gd name="T50" fmla="*/ 503 w 700"/>
                <a:gd name="T51" fmla="*/ 143 h 150"/>
                <a:gd name="T52" fmla="*/ 464 w 700"/>
                <a:gd name="T53" fmla="*/ 140 h 150"/>
                <a:gd name="T54" fmla="*/ 434 w 700"/>
                <a:gd name="T55" fmla="*/ 132 h 150"/>
                <a:gd name="T56" fmla="*/ 365 w 700"/>
                <a:gd name="T57" fmla="*/ 115 h 150"/>
                <a:gd name="T58" fmla="*/ 318 w 700"/>
                <a:gd name="T59" fmla="*/ 100 h 150"/>
                <a:gd name="T60" fmla="*/ 279 w 700"/>
                <a:gd name="T61" fmla="*/ 86 h 150"/>
                <a:gd name="T62" fmla="*/ 262 w 700"/>
                <a:gd name="T63" fmla="*/ 82 h 150"/>
                <a:gd name="T64" fmla="*/ 219 w 700"/>
                <a:gd name="T65" fmla="*/ 72 h 150"/>
                <a:gd name="T66" fmla="*/ 189 w 700"/>
                <a:gd name="T67" fmla="*/ 61 h 150"/>
                <a:gd name="T68" fmla="*/ 146 w 700"/>
                <a:gd name="T69" fmla="*/ 50 h 150"/>
                <a:gd name="T70" fmla="*/ 56 w 700"/>
                <a:gd name="T71" fmla="*/ 25 h 150"/>
                <a:gd name="T72" fmla="*/ 39 w 700"/>
                <a:gd name="T73" fmla="*/ 21 h 150"/>
                <a:gd name="T74" fmla="*/ 30 w 700"/>
                <a:gd name="T75" fmla="*/ 21 h 150"/>
                <a:gd name="T76" fmla="*/ 17 w 700"/>
                <a:gd name="T77" fmla="*/ 21 h 150"/>
                <a:gd name="T78" fmla="*/ 0 w 700"/>
                <a:gd name="T79" fmla="*/ 14 h 150"/>
                <a:gd name="T80" fmla="*/ 5 w 700"/>
                <a:gd name="T81" fmla="*/ 0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00" h="150">
                  <a:moveTo>
                    <a:pt x="5" y="0"/>
                  </a:moveTo>
                  <a:lnTo>
                    <a:pt x="9" y="0"/>
                  </a:lnTo>
                  <a:lnTo>
                    <a:pt x="22" y="4"/>
                  </a:lnTo>
                  <a:lnTo>
                    <a:pt x="82" y="11"/>
                  </a:lnTo>
                  <a:lnTo>
                    <a:pt x="146" y="29"/>
                  </a:lnTo>
                  <a:lnTo>
                    <a:pt x="202" y="46"/>
                  </a:lnTo>
                  <a:lnTo>
                    <a:pt x="245" y="61"/>
                  </a:lnTo>
                  <a:lnTo>
                    <a:pt x="279" y="68"/>
                  </a:lnTo>
                  <a:lnTo>
                    <a:pt x="305" y="75"/>
                  </a:lnTo>
                  <a:lnTo>
                    <a:pt x="348" y="86"/>
                  </a:lnTo>
                  <a:lnTo>
                    <a:pt x="391" y="100"/>
                  </a:lnTo>
                  <a:lnTo>
                    <a:pt x="438" y="111"/>
                  </a:lnTo>
                  <a:lnTo>
                    <a:pt x="499" y="125"/>
                  </a:lnTo>
                  <a:lnTo>
                    <a:pt x="567" y="136"/>
                  </a:lnTo>
                  <a:lnTo>
                    <a:pt x="597" y="140"/>
                  </a:lnTo>
                  <a:lnTo>
                    <a:pt x="623" y="140"/>
                  </a:lnTo>
                  <a:lnTo>
                    <a:pt x="640" y="143"/>
                  </a:lnTo>
                  <a:lnTo>
                    <a:pt x="649" y="143"/>
                  </a:lnTo>
                  <a:lnTo>
                    <a:pt x="657" y="143"/>
                  </a:lnTo>
                  <a:lnTo>
                    <a:pt x="666" y="147"/>
                  </a:lnTo>
                  <a:lnTo>
                    <a:pt x="700" y="150"/>
                  </a:lnTo>
                  <a:lnTo>
                    <a:pt x="688" y="150"/>
                  </a:lnTo>
                  <a:lnTo>
                    <a:pt x="657" y="150"/>
                  </a:lnTo>
                  <a:lnTo>
                    <a:pt x="623" y="150"/>
                  </a:lnTo>
                  <a:lnTo>
                    <a:pt x="584" y="150"/>
                  </a:lnTo>
                  <a:lnTo>
                    <a:pt x="503" y="143"/>
                  </a:lnTo>
                  <a:lnTo>
                    <a:pt x="464" y="140"/>
                  </a:lnTo>
                  <a:lnTo>
                    <a:pt x="434" y="132"/>
                  </a:lnTo>
                  <a:lnTo>
                    <a:pt x="365" y="115"/>
                  </a:lnTo>
                  <a:lnTo>
                    <a:pt x="318" y="100"/>
                  </a:lnTo>
                  <a:lnTo>
                    <a:pt x="279" y="86"/>
                  </a:lnTo>
                  <a:lnTo>
                    <a:pt x="262" y="82"/>
                  </a:lnTo>
                  <a:lnTo>
                    <a:pt x="219" y="72"/>
                  </a:lnTo>
                  <a:lnTo>
                    <a:pt x="189" y="61"/>
                  </a:lnTo>
                  <a:lnTo>
                    <a:pt x="146" y="50"/>
                  </a:lnTo>
                  <a:lnTo>
                    <a:pt x="56" y="25"/>
                  </a:lnTo>
                  <a:lnTo>
                    <a:pt x="39" y="21"/>
                  </a:lnTo>
                  <a:lnTo>
                    <a:pt x="30" y="21"/>
                  </a:lnTo>
                  <a:lnTo>
                    <a:pt x="17" y="21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1" name="Freeform 91"/>
            <p:cNvSpPr>
              <a:spLocks/>
            </p:cNvSpPr>
            <p:nvPr/>
          </p:nvSpPr>
          <p:spPr bwMode="auto">
            <a:xfrm>
              <a:off x="43" y="3418"/>
              <a:ext cx="275" cy="150"/>
            </a:xfrm>
            <a:custGeom>
              <a:avLst/>
              <a:gdLst>
                <a:gd name="T0" fmla="*/ 51 w 275"/>
                <a:gd name="T1" fmla="*/ 93 h 150"/>
                <a:gd name="T2" fmla="*/ 107 w 275"/>
                <a:gd name="T3" fmla="*/ 143 h 150"/>
                <a:gd name="T4" fmla="*/ 120 w 275"/>
                <a:gd name="T5" fmla="*/ 146 h 150"/>
                <a:gd name="T6" fmla="*/ 133 w 275"/>
                <a:gd name="T7" fmla="*/ 150 h 150"/>
                <a:gd name="T8" fmla="*/ 232 w 275"/>
                <a:gd name="T9" fmla="*/ 139 h 150"/>
                <a:gd name="T10" fmla="*/ 258 w 275"/>
                <a:gd name="T11" fmla="*/ 129 h 150"/>
                <a:gd name="T12" fmla="*/ 275 w 275"/>
                <a:gd name="T13" fmla="*/ 107 h 150"/>
                <a:gd name="T14" fmla="*/ 275 w 275"/>
                <a:gd name="T15" fmla="*/ 96 h 150"/>
                <a:gd name="T16" fmla="*/ 271 w 275"/>
                <a:gd name="T17" fmla="*/ 82 h 150"/>
                <a:gd name="T18" fmla="*/ 253 w 275"/>
                <a:gd name="T19" fmla="*/ 50 h 150"/>
                <a:gd name="T20" fmla="*/ 258 w 275"/>
                <a:gd name="T21" fmla="*/ 39 h 150"/>
                <a:gd name="T22" fmla="*/ 262 w 275"/>
                <a:gd name="T23" fmla="*/ 32 h 150"/>
                <a:gd name="T24" fmla="*/ 258 w 275"/>
                <a:gd name="T25" fmla="*/ 28 h 150"/>
                <a:gd name="T26" fmla="*/ 245 w 275"/>
                <a:gd name="T27" fmla="*/ 21 h 150"/>
                <a:gd name="T28" fmla="*/ 228 w 275"/>
                <a:gd name="T29" fmla="*/ 21 h 150"/>
                <a:gd name="T30" fmla="*/ 193 w 275"/>
                <a:gd name="T31" fmla="*/ 28 h 150"/>
                <a:gd name="T32" fmla="*/ 167 w 275"/>
                <a:gd name="T33" fmla="*/ 28 h 150"/>
                <a:gd name="T34" fmla="*/ 146 w 275"/>
                <a:gd name="T35" fmla="*/ 25 h 150"/>
                <a:gd name="T36" fmla="*/ 103 w 275"/>
                <a:gd name="T37" fmla="*/ 10 h 150"/>
                <a:gd name="T38" fmla="*/ 60 w 275"/>
                <a:gd name="T39" fmla="*/ 0 h 150"/>
                <a:gd name="T40" fmla="*/ 34 w 275"/>
                <a:gd name="T41" fmla="*/ 0 h 150"/>
                <a:gd name="T42" fmla="*/ 9 w 275"/>
                <a:gd name="T43" fmla="*/ 3 h 150"/>
                <a:gd name="T44" fmla="*/ 4 w 275"/>
                <a:gd name="T45" fmla="*/ 7 h 150"/>
                <a:gd name="T46" fmla="*/ 9 w 275"/>
                <a:gd name="T47" fmla="*/ 10 h 150"/>
                <a:gd name="T48" fmla="*/ 34 w 275"/>
                <a:gd name="T49" fmla="*/ 18 h 150"/>
                <a:gd name="T50" fmla="*/ 60 w 275"/>
                <a:gd name="T51" fmla="*/ 21 h 150"/>
                <a:gd name="T52" fmla="*/ 60 w 275"/>
                <a:gd name="T53" fmla="*/ 25 h 150"/>
                <a:gd name="T54" fmla="*/ 56 w 275"/>
                <a:gd name="T55" fmla="*/ 25 h 150"/>
                <a:gd name="T56" fmla="*/ 47 w 275"/>
                <a:gd name="T57" fmla="*/ 25 h 150"/>
                <a:gd name="T58" fmla="*/ 30 w 275"/>
                <a:gd name="T59" fmla="*/ 25 h 150"/>
                <a:gd name="T60" fmla="*/ 13 w 275"/>
                <a:gd name="T61" fmla="*/ 25 h 150"/>
                <a:gd name="T62" fmla="*/ 4 w 275"/>
                <a:gd name="T63" fmla="*/ 25 h 150"/>
                <a:gd name="T64" fmla="*/ 0 w 275"/>
                <a:gd name="T65" fmla="*/ 36 h 150"/>
                <a:gd name="T66" fmla="*/ 4 w 275"/>
                <a:gd name="T67" fmla="*/ 43 h 150"/>
                <a:gd name="T68" fmla="*/ 26 w 275"/>
                <a:gd name="T69" fmla="*/ 71 h 150"/>
                <a:gd name="T70" fmla="*/ 51 w 275"/>
                <a:gd name="T71" fmla="*/ 93 h 1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75" h="150">
                  <a:moveTo>
                    <a:pt x="51" y="93"/>
                  </a:moveTo>
                  <a:lnTo>
                    <a:pt x="107" y="143"/>
                  </a:lnTo>
                  <a:lnTo>
                    <a:pt x="120" y="146"/>
                  </a:lnTo>
                  <a:lnTo>
                    <a:pt x="133" y="150"/>
                  </a:lnTo>
                  <a:lnTo>
                    <a:pt x="232" y="139"/>
                  </a:lnTo>
                  <a:lnTo>
                    <a:pt x="258" y="129"/>
                  </a:lnTo>
                  <a:lnTo>
                    <a:pt x="275" y="107"/>
                  </a:lnTo>
                  <a:lnTo>
                    <a:pt x="275" y="96"/>
                  </a:lnTo>
                  <a:lnTo>
                    <a:pt x="271" y="82"/>
                  </a:lnTo>
                  <a:lnTo>
                    <a:pt x="253" y="50"/>
                  </a:lnTo>
                  <a:lnTo>
                    <a:pt x="258" y="39"/>
                  </a:lnTo>
                  <a:lnTo>
                    <a:pt x="262" y="32"/>
                  </a:lnTo>
                  <a:lnTo>
                    <a:pt x="258" y="28"/>
                  </a:lnTo>
                  <a:lnTo>
                    <a:pt x="245" y="21"/>
                  </a:lnTo>
                  <a:lnTo>
                    <a:pt x="228" y="21"/>
                  </a:lnTo>
                  <a:lnTo>
                    <a:pt x="193" y="28"/>
                  </a:lnTo>
                  <a:lnTo>
                    <a:pt x="167" y="28"/>
                  </a:lnTo>
                  <a:lnTo>
                    <a:pt x="146" y="25"/>
                  </a:lnTo>
                  <a:lnTo>
                    <a:pt x="103" y="10"/>
                  </a:lnTo>
                  <a:lnTo>
                    <a:pt x="60" y="0"/>
                  </a:lnTo>
                  <a:lnTo>
                    <a:pt x="34" y="0"/>
                  </a:lnTo>
                  <a:lnTo>
                    <a:pt x="9" y="3"/>
                  </a:lnTo>
                  <a:lnTo>
                    <a:pt x="4" y="7"/>
                  </a:lnTo>
                  <a:lnTo>
                    <a:pt x="9" y="10"/>
                  </a:lnTo>
                  <a:lnTo>
                    <a:pt x="34" y="18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56" y="25"/>
                  </a:lnTo>
                  <a:lnTo>
                    <a:pt x="47" y="25"/>
                  </a:lnTo>
                  <a:lnTo>
                    <a:pt x="30" y="25"/>
                  </a:lnTo>
                  <a:lnTo>
                    <a:pt x="13" y="25"/>
                  </a:lnTo>
                  <a:lnTo>
                    <a:pt x="4" y="25"/>
                  </a:lnTo>
                  <a:lnTo>
                    <a:pt x="0" y="36"/>
                  </a:lnTo>
                  <a:lnTo>
                    <a:pt x="4" y="43"/>
                  </a:lnTo>
                  <a:lnTo>
                    <a:pt x="26" y="71"/>
                  </a:lnTo>
                  <a:lnTo>
                    <a:pt x="51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82" name="Freeform 92"/>
            <p:cNvSpPr>
              <a:spLocks/>
            </p:cNvSpPr>
            <p:nvPr/>
          </p:nvSpPr>
          <p:spPr bwMode="auto">
            <a:xfrm>
              <a:off x="52" y="3496"/>
              <a:ext cx="274" cy="83"/>
            </a:xfrm>
            <a:custGeom>
              <a:avLst/>
              <a:gdLst>
                <a:gd name="T0" fmla="*/ 266 w 274"/>
                <a:gd name="T1" fmla="*/ 36 h 83"/>
                <a:gd name="T2" fmla="*/ 244 w 274"/>
                <a:gd name="T3" fmla="*/ 58 h 83"/>
                <a:gd name="T4" fmla="*/ 214 w 274"/>
                <a:gd name="T5" fmla="*/ 72 h 83"/>
                <a:gd name="T6" fmla="*/ 180 w 274"/>
                <a:gd name="T7" fmla="*/ 83 h 83"/>
                <a:gd name="T8" fmla="*/ 146 w 274"/>
                <a:gd name="T9" fmla="*/ 83 h 83"/>
                <a:gd name="T10" fmla="*/ 103 w 274"/>
                <a:gd name="T11" fmla="*/ 72 h 83"/>
                <a:gd name="T12" fmla="*/ 68 w 274"/>
                <a:gd name="T13" fmla="*/ 61 h 83"/>
                <a:gd name="T14" fmla="*/ 12 w 274"/>
                <a:gd name="T15" fmla="*/ 40 h 83"/>
                <a:gd name="T16" fmla="*/ 0 w 274"/>
                <a:gd name="T17" fmla="*/ 33 h 83"/>
                <a:gd name="T18" fmla="*/ 17 w 274"/>
                <a:gd name="T19" fmla="*/ 33 h 83"/>
                <a:gd name="T20" fmla="*/ 21 w 274"/>
                <a:gd name="T21" fmla="*/ 33 h 83"/>
                <a:gd name="T22" fmla="*/ 25 w 274"/>
                <a:gd name="T23" fmla="*/ 26 h 83"/>
                <a:gd name="T24" fmla="*/ 34 w 274"/>
                <a:gd name="T25" fmla="*/ 29 h 83"/>
                <a:gd name="T26" fmla="*/ 47 w 274"/>
                <a:gd name="T27" fmla="*/ 26 h 83"/>
                <a:gd name="T28" fmla="*/ 73 w 274"/>
                <a:gd name="T29" fmla="*/ 29 h 83"/>
                <a:gd name="T30" fmla="*/ 176 w 274"/>
                <a:gd name="T31" fmla="*/ 18 h 83"/>
                <a:gd name="T32" fmla="*/ 206 w 274"/>
                <a:gd name="T33" fmla="*/ 4 h 83"/>
                <a:gd name="T34" fmla="*/ 227 w 274"/>
                <a:gd name="T35" fmla="*/ 0 h 83"/>
                <a:gd name="T36" fmla="*/ 253 w 274"/>
                <a:gd name="T37" fmla="*/ 0 h 83"/>
                <a:gd name="T38" fmla="*/ 266 w 274"/>
                <a:gd name="T39" fmla="*/ 8 h 83"/>
                <a:gd name="T40" fmla="*/ 274 w 274"/>
                <a:gd name="T41" fmla="*/ 22 h 83"/>
                <a:gd name="T42" fmla="*/ 266 w 274"/>
                <a:gd name="T43" fmla="*/ 36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4" h="83">
                  <a:moveTo>
                    <a:pt x="266" y="36"/>
                  </a:moveTo>
                  <a:lnTo>
                    <a:pt x="244" y="58"/>
                  </a:lnTo>
                  <a:lnTo>
                    <a:pt x="214" y="72"/>
                  </a:lnTo>
                  <a:lnTo>
                    <a:pt x="180" y="83"/>
                  </a:lnTo>
                  <a:lnTo>
                    <a:pt x="146" y="83"/>
                  </a:lnTo>
                  <a:lnTo>
                    <a:pt x="103" y="72"/>
                  </a:lnTo>
                  <a:lnTo>
                    <a:pt x="68" y="61"/>
                  </a:lnTo>
                  <a:lnTo>
                    <a:pt x="12" y="40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5" y="26"/>
                  </a:lnTo>
                  <a:lnTo>
                    <a:pt x="34" y="29"/>
                  </a:lnTo>
                  <a:lnTo>
                    <a:pt x="47" y="26"/>
                  </a:lnTo>
                  <a:lnTo>
                    <a:pt x="73" y="29"/>
                  </a:lnTo>
                  <a:lnTo>
                    <a:pt x="176" y="18"/>
                  </a:lnTo>
                  <a:lnTo>
                    <a:pt x="206" y="4"/>
                  </a:lnTo>
                  <a:lnTo>
                    <a:pt x="227" y="0"/>
                  </a:lnTo>
                  <a:lnTo>
                    <a:pt x="253" y="0"/>
                  </a:lnTo>
                  <a:lnTo>
                    <a:pt x="266" y="8"/>
                  </a:lnTo>
                  <a:lnTo>
                    <a:pt x="274" y="22"/>
                  </a:lnTo>
                  <a:lnTo>
                    <a:pt x="266" y="36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383" name="Freeform 93"/>
            <p:cNvSpPr>
              <a:spLocks/>
            </p:cNvSpPr>
            <p:nvPr/>
          </p:nvSpPr>
          <p:spPr bwMode="auto">
            <a:xfrm>
              <a:off x="387" y="3371"/>
              <a:ext cx="159" cy="93"/>
            </a:xfrm>
            <a:custGeom>
              <a:avLst/>
              <a:gdLst>
                <a:gd name="T0" fmla="*/ 159 w 159"/>
                <a:gd name="T1" fmla="*/ 86 h 93"/>
                <a:gd name="T2" fmla="*/ 154 w 159"/>
                <a:gd name="T3" fmla="*/ 79 h 93"/>
                <a:gd name="T4" fmla="*/ 146 w 159"/>
                <a:gd name="T5" fmla="*/ 65 h 93"/>
                <a:gd name="T6" fmla="*/ 124 w 159"/>
                <a:gd name="T7" fmla="*/ 50 h 93"/>
                <a:gd name="T8" fmla="*/ 103 w 159"/>
                <a:gd name="T9" fmla="*/ 32 h 93"/>
                <a:gd name="T10" fmla="*/ 47 w 159"/>
                <a:gd name="T11" fmla="*/ 7 h 93"/>
                <a:gd name="T12" fmla="*/ 25 w 159"/>
                <a:gd name="T13" fmla="*/ 0 h 93"/>
                <a:gd name="T14" fmla="*/ 0 w 159"/>
                <a:gd name="T15" fmla="*/ 0 h 93"/>
                <a:gd name="T16" fmla="*/ 38 w 159"/>
                <a:gd name="T17" fmla="*/ 18 h 93"/>
                <a:gd name="T18" fmla="*/ 55 w 159"/>
                <a:gd name="T19" fmla="*/ 32 h 93"/>
                <a:gd name="T20" fmla="*/ 68 w 159"/>
                <a:gd name="T21" fmla="*/ 43 h 93"/>
                <a:gd name="T22" fmla="*/ 90 w 159"/>
                <a:gd name="T23" fmla="*/ 61 h 93"/>
                <a:gd name="T24" fmla="*/ 111 w 159"/>
                <a:gd name="T25" fmla="*/ 79 h 93"/>
                <a:gd name="T26" fmla="*/ 137 w 159"/>
                <a:gd name="T27" fmla="*/ 93 h 93"/>
                <a:gd name="T28" fmla="*/ 150 w 159"/>
                <a:gd name="T29" fmla="*/ 93 h 93"/>
                <a:gd name="T30" fmla="*/ 159 w 159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9" h="93">
                  <a:moveTo>
                    <a:pt x="159" y="86"/>
                  </a:moveTo>
                  <a:lnTo>
                    <a:pt x="154" y="79"/>
                  </a:lnTo>
                  <a:lnTo>
                    <a:pt x="146" y="65"/>
                  </a:lnTo>
                  <a:lnTo>
                    <a:pt x="124" y="50"/>
                  </a:lnTo>
                  <a:lnTo>
                    <a:pt x="103" y="32"/>
                  </a:lnTo>
                  <a:lnTo>
                    <a:pt x="47" y="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5" y="32"/>
                  </a:lnTo>
                  <a:lnTo>
                    <a:pt x="68" y="43"/>
                  </a:lnTo>
                  <a:lnTo>
                    <a:pt x="90" y="61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50" y="93"/>
                  </a:lnTo>
                  <a:lnTo>
                    <a:pt x="159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4" name="Freeform 94"/>
            <p:cNvSpPr>
              <a:spLocks/>
            </p:cNvSpPr>
            <p:nvPr/>
          </p:nvSpPr>
          <p:spPr bwMode="auto">
            <a:xfrm>
              <a:off x="322" y="3550"/>
              <a:ext cx="129" cy="161"/>
            </a:xfrm>
            <a:custGeom>
              <a:avLst/>
              <a:gdLst>
                <a:gd name="T0" fmla="*/ 30 w 129"/>
                <a:gd name="T1" fmla="*/ 161 h 161"/>
                <a:gd name="T2" fmla="*/ 56 w 129"/>
                <a:gd name="T3" fmla="*/ 151 h 161"/>
                <a:gd name="T4" fmla="*/ 77 w 129"/>
                <a:gd name="T5" fmla="*/ 133 h 161"/>
                <a:gd name="T6" fmla="*/ 103 w 129"/>
                <a:gd name="T7" fmla="*/ 111 h 161"/>
                <a:gd name="T8" fmla="*/ 120 w 129"/>
                <a:gd name="T9" fmla="*/ 90 h 161"/>
                <a:gd name="T10" fmla="*/ 129 w 129"/>
                <a:gd name="T11" fmla="*/ 65 h 161"/>
                <a:gd name="T12" fmla="*/ 125 w 129"/>
                <a:gd name="T13" fmla="*/ 40 h 161"/>
                <a:gd name="T14" fmla="*/ 108 w 129"/>
                <a:gd name="T15" fmla="*/ 22 h 161"/>
                <a:gd name="T16" fmla="*/ 90 w 129"/>
                <a:gd name="T17" fmla="*/ 11 h 161"/>
                <a:gd name="T18" fmla="*/ 73 w 129"/>
                <a:gd name="T19" fmla="*/ 4 h 161"/>
                <a:gd name="T20" fmla="*/ 56 w 129"/>
                <a:gd name="T21" fmla="*/ 0 h 161"/>
                <a:gd name="T22" fmla="*/ 39 w 129"/>
                <a:gd name="T23" fmla="*/ 0 h 161"/>
                <a:gd name="T24" fmla="*/ 17 w 129"/>
                <a:gd name="T25" fmla="*/ 11 h 161"/>
                <a:gd name="T26" fmla="*/ 4 w 129"/>
                <a:gd name="T27" fmla="*/ 29 h 161"/>
                <a:gd name="T28" fmla="*/ 0 w 129"/>
                <a:gd name="T29" fmla="*/ 57 h 161"/>
                <a:gd name="T30" fmla="*/ 0 w 129"/>
                <a:gd name="T31" fmla="*/ 86 h 161"/>
                <a:gd name="T32" fmla="*/ 4 w 129"/>
                <a:gd name="T33" fmla="*/ 118 h 161"/>
                <a:gd name="T34" fmla="*/ 13 w 129"/>
                <a:gd name="T35" fmla="*/ 143 h 161"/>
                <a:gd name="T36" fmla="*/ 30 w 129"/>
                <a:gd name="T37" fmla="*/ 161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161">
                  <a:moveTo>
                    <a:pt x="30" y="161"/>
                  </a:moveTo>
                  <a:lnTo>
                    <a:pt x="56" y="151"/>
                  </a:lnTo>
                  <a:lnTo>
                    <a:pt x="77" y="133"/>
                  </a:lnTo>
                  <a:lnTo>
                    <a:pt x="103" y="111"/>
                  </a:lnTo>
                  <a:lnTo>
                    <a:pt x="120" y="90"/>
                  </a:lnTo>
                  <a:lnTo>
                    <a:pt x="129" y="65"/>
                  </a:lnTo>
                  <a:lnTo>
                    <a:pt x="125" y="40"/>
                  </a:lnTo>
                  <a:lnTo>
                    <a:pt x="108" y="22"/>
                  </a:lnTo>
                  <a:lnTo>
                    <a:pt x="90" y="11"/>
                  </a:lnTo>
                  <a:lnTo>
                    <a:pt x="73" y="4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4" y="29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4" y="118"/>
                  </a:lnTo>
                  <a:lnTo>
                    <a:pt x="13" y="143"/>
                  </a:lnTo>
                  <a:lnTo>
                    <a:pt x="30" y="1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5" name="Freeform 95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w 43"/>
                <a:gd name="T11" fmla="*/ 8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6" name="Freeform 96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7" name="Freeform 97"/>
            <p:cNvSpPr>
              <a:spLocks/>
            </p:cNvSpPr>
            <p:nvPr/>
          </p:nvSpPr>
          <p:spPr bwMode="auto">
            <a:xfrm>
              <a:off x="674" y="3690"/>
              <a:ext cx="48" cy="132"/>
            </a:xfrm>
            <a:custGeom>
              <a:avLst/>
              <a:gdLst>
                <a:gd name="T0" fmla="*/ 18 w 48"/>
                <a:gd name="T1" fmla="*/ 0 h 132"/>
                <a:gd name="T2" fmla="*/ 13 w 48"/>
                <a:gd name="T3" fmla="*/ 0 h 132"/>
                <a:gd name="T4" fmla="*/ 5 w 48"/>
                <a:gd name="T5" fmla="*/ 11 h 132"/>
                <a:gd name="T6" fmla="*/ 0 w 48"/>
                <a:gd name="T7" fmla="*/ 21 h 132"/>
                <a:gd name="T8" fmla="*/ 0 w 48"/>
                <a:gd name="T9" fmla="*/ 39 h 132"/>
                <a:gd name="T10" fmla="*/ 0 w 48"/>
                <a:gd name="T11" fmla="*/ 57 h 132"/>
                <a:gd name="T12" fmla="*/ 9 w 48"/>
                <a:gd name="T13" fmla="*/ 79 h 132"/>
                <a:gd name="T14" fmla="*/ 22 w 48"/>
                <a:gd name="T15" fmla="*/ 107 h 132"/>
                <a:gd name="T16" fmla="*/ 43 w 48"/>
                <a:gd name="T17" fmla="*/ 132 h 132"/>
                <a:gd name="T18" fmla="*/ 48 w 48"/>
                <a:gd name="T19" fmla="*/ 118 h 132"/>
                <a:gd name="T20" fmla="*/ 48 w 48"/>
                <a:gd name="T21" fmla="*/ 96 h 132"/>
                <a:gd name="T22" fmla="*/ 43 w 48"/>
                <a:gd name="T23" fmla="*/ 54 h 132"/>
                <a:gd name="T24" fmla="*/ 39 w 48"/>
                <a:gd name="T25" fmla="*/ 32 h 132"/>
                <a:gd name="T26" fmla="*/ 35 w 48"/>
                <a:gd name="T27" fmla="*/ 14 h 132"/>
                <a:gd name="T28" fmla="*/ 26 w 48"/>
                <a:gd name="T29" fmla="*/ 3 h 132"/>
                <a:gd name="T30" fmla="*/ 18 w 48"/>
                <a:gd name="T31" fmla="*/ 0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8" h="132">
                  <a:moveTo>
                    <a:pt x="18" y="0"/>
                  </a:moveTo>
                  <a:lnTo>
                    <a:pt x="13" y="0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0" y="57"/>
                  </a:lnTo>
                  <a:lnTo>
                    <a:pt x="9" y="79"/>
                  </a:lnTo>
                  <a:lnTo>
                    <a:pt x="22" y="107"/>
                  </a:lnTo>
                  <a:lnTo>
                    <a:pt x="43" y="132"/>
                  </a:lnTo>
                  <a:lnTo>
                    <a:pt x="48" y="118"/>
                  </a:lnTo>
                  <a:lnTo>
                    <a:pt x="48" y="96"/>
                  </a:lnTo>
                  <a:lnTo>
                    <a:pt x="43" y="54"/>
                  </a:lnTo>
                  <a:lnTo>
                    <a:pt x="39" y="32"/>
                  </a:lnTo>
                  <a:lnTo>
                    <a:pt x="35" y="14"/>
                  </a:lnTo>
                  <a:lnTo>
                    <a:pt x="26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8" name="Freeform 98"/>
            <p:cNvSpPr>
              <a:spLocks/>
            </p:cNvSpPr>
            <p:nvPr/>
          </p:nvSpPr>
          <p:spPr bwMode="auto">
            <a:xfrm>
              <a:off x="692" y="3686"/>
              <a:ext cx="103" cy="129"/>
            </a:xfrm>
            <a:custGeom>
              <a:avLst/>
              <a:gdLst>
                <a:gd name="T0" fmla="*/ 4 w 103"/>
                <a:gd name="T1" fmla="*/ 0 h 129"/>
                <a:gd name="T2" fmla="*/ 0 w 103"/>
                <a:gd name="T3" fmla="*/ 11 h 129"/>
                <a:gd name="T4" fmla="*/ 0 w 103"/>
                <a:gd name="T5" fmla="*/ 22 h 129"/>
                <a:gd name="T6" fmla="*/ 8 w 103"/>
                <a:gd name="T7" fmla="*/ 43 h 129"/>
                <a:gd name="T8" fmla="*/ 25 w 103"/>
                <a:gd name="T9" fmla="*/ 61 h 129"/>
                <a:gd name="T10" fmla="*/ 64 w 103"/>
                <a:gd name="T11" fmla="*/ 100 h 129"/>
                <a:gd name="T12" fmla="*/ 85 w 103"/>
                <a:gd name="T13" fmla="*/ 118 h 129"/>
                <a:gd name="T14" fmla="*/ 103 w 103"/>
                <a:gd name="T15" fmla="*/ 129 h 129"/>
                <a:gd name="T16" fmla="*/ 90 w 103"/>
                <a:gd name="T17" fmla="*/ 86 h 129"/>
                <a:gd name="T18" fmla="*/ 64 w 103"/>
                <a:gd name="T19" fmla="*/ 40 h 129"/>
                <a:gd name="T20" fmla="*/ 51 w 103"/>
                <a:gd name="T21" fmla="*/ 22 h 129"/>
                <a:gd name="T22" fmla="*/ 34 w 103"/>
                <a:gd name="T23" fmla="*/ 7 h 129"/>
                <a:gd name="T24" fmla="*/ 21 w 103"/>
                <a:gd name="T25" fmla="*/ 0 h 129"/>
                <a:gd name="T26" fmla="*/ 4 w 103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129">
                  <a:moveTo>
                    <a:pt x="4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8" y="43"/>
                  </a:lnTo>
                  <a:lnTo>
                    <a:pt x="25" y="61"/>
                  </a:lnTo>
                  <a:lnTo>
                    <a:pt x="64" y="100"/>
                  </a:lnTo>
                  <a:lnTo>
                    <a:pt x="85" y="118"/>
                  </a:lnTo>
                  <a:lnTo>
                    <a:pt x="103" y="129"/>
                  </a:lnTo>
                  <a:lnTo>
                    <a:pt x="90" y="86"/>
                  </a:lnTo>
                  <a:lnTo>
                    <a:pt x="64" y="40"/>
                  </a:lnTo>
                  <a:lnTo>
                    <a:pt x="51" y="22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89" name="Freeform 99"/>
            <p:cNvSpPr>
              <a:spLocks/>
            </p:cNvSpPr>
            <p:nvPr/>
          </p:nvSpPr>
          <p:spPr bwMode="auto">
            <a:xfrm>
              <a:off x="704" y="3668"/>
              <a:ext cx="202" cy="54"/>
            </a:xfrm>
            <a:custGeom>
              <a:avLst/>
              <a:gdLst>
                <a:gd name="T0" fmla="*/ 5 w 202"/>
                <a:gd name="T1" fmla="*/ 25 h 54"/>
                <a:gd name="T2" fmla="*/ 0 w 202"/>
                <a:gd name="T3" fmla="*/ 11 h 54"/>
                <a:gd name="T4" fmla="*/ 5 w 202"/>
                <a:gd name="T5" fmla="*/ 4 h 54"/>
                <a:gd name="T6" fmla="*/ 22 w 202"/>
                <a:gd name="T7" fmla="*/ 0 h 54"/>
                <a:gd name="T8" fmla="*/ 52 w 202"/>
                <a:gd name="T9" fmla="*/ 0 h 54"/>
                <a:gd name="T10" fmla="*/ 86 w 202"/>
                <a:gd name="T11" fmla="*/ 7 h 54"/>
                <a:gd name="T12" fmla="*/ 159 w 202"/>
                <a:gd name="T13" fmla="*/ 29 h 54"/>
                <a:gd name="T14" fmla="*/ 185 w 202"/>
                <a:gd name="T15" fmla="*/ 33 h 54"/>
                <a:gd name="T16" fmla="*/ 202 w 202"/>
                <a:gd name="T17" fmla="*/ 33 h 54"/>
                <a:gd name="T18" fmla="*/ 189 w 202"/>
                <a:gd name="T19" fmla="*/ 36 h 54"/>
                <a:gd name="T20" fmla="*/ 168 w 202"/>
                <a:gd name="T21" fmla="*/ 43 h 54"/>
                <a:gd name="T22" fmla="*/ 121 w 202"/>
                <a:gd name="T23" fmla="*/ 54 h 54"/>
                <a:gd name="T24" fmla="*/ 91 w 202"/>
                <a:gd name="T25" fmla="*/ 54 h 54"/>
                <a:gd name="T26" fmla="*/ 61 w 202"/>
                <a:gd name="T27" fmla="*/ 50 h 54"/>
                <a:gd name="T28" fmla="*/ 30 w 202"/>
                <a:gd name="T29" fmla="*/ 40 h 54"/>
                <a:gd name="T30" fmla="*/ 5 w 202"/>
                <a:gd name="T31" fmla="*/ 25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2" h="54">
                  <a:moveTo>
                    <a:pt x="5" y="25"/>
                  </a:moveTo>
                  <a:lnTo>
                    <a:pt x="0" y="1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52" y="0"/>
                  </a:lnTo>
                  <a:lnTo>
                    <a:pt x="86" y="7"/>
                  </a:lnTo>
                  <a:lnTo>
                    <a:pt x="159" y="29"/>
                  </a:lnTo>
                  <a:lnTo>
                    <a:pt x="185" y="33"/>
                  </a:lnTo>
                  <a:lnTo>
                    <a:pt x="202" y="33"/>
                  </a:lnTo>
                  <a:lnTo>
                    <a:pt x="189" y="36"/>
                  </a:lnTo>
                  <a:lnTo>
                    <a:pt x="168" y="43"/>
                  </a:lnTo>
                  <a:lnTo>
                    <a:pt x="121" y="54"/>
                  </a:lnTo>
                  <a:lnTo>
                    <a:pt x="91" y="54"/>
                  </a:lnTo>
                  <a:lnTo>
                    <a:pt x="61" y="50"/>
                  </a:lnTo>
                  <a:lnTo>
                    <a:pt x="30" y="40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0" name="Freeform 100"/>
            <p:cNvSpPr>
              <a:spLocks/>
            </p:cNvSpPr>
            <p:nvPr/>
          </p:nvSpPr>
          <p:spPr bwMode="auto">
            <a:xfrm>
              <a:off x="1800" y="3708"/>
              <a:ext cx="56" cy="132"/>
            </a:xfrm>
            <a:custGeom>
              <a:avLst/>
              <a:gdLst>
                <a:gd name="T0" fmla="*/ 8 w 56"/>
                <a:gd name="T1" fmla="*/ 132 h 132"/>
                <a:gd name="T2" fmla="*/ 17 w 56"/>
                <a:gd name="T3" fmla="*/ 132 h 132"/>
                <a:gd name="T4" fmla="*/ 26 w 56"/>
                <a:gd name="T5" fmla="*/ 129 h 132"/>
                <a:gd name="T6" fmla="*/ 38 w 56"/>
                <a:gd name="T7" fmla="*/ 118 h 132"/>
                <a:gd name="T8" fmla="*/ 47 w 56"/>
                <a:gd name="T9" fmla="*/ 104 h 132"/>
                <a:gd name="T10" fmla="*/ 56 w 56"/>
                <a:gd name="T11" fmla="*/ 86 h 132"/>
                <a:gd name="T12" fmla="*/ 56 w 56"/>
                <a:gd name="T13" fmla="*/ 61 h 132"/>
                <a:gd name="T14" fmla="*/ 56 w 56"/>
                <a:gd name="T15" fmla="*/ 32 h 132"/>
                <a:gd name="T16" fmla="*/ 47 w 56"/>
                <a:gd name="T17" fmla="*/ 0 h 132"/>
                <a:gd name="T18" fmla="*/ 30 w 56"/>
                <a:gd name="T19" fmla="*/ 32 h 132"/>
                <a:gd name="T20" fmla="*/ 13 w 56"/>
                <a:gd name="T21" fmla="*/ 75 h 132"/>
                <a:gd name="T22" fmla="*/ 0 w 56"/>
                <a:gd name="T23" fmla="*/ 111 h 132"/>
                <a:gd name="T24" fmla="*/ 0 w 56"/>
                <a:gd name="T25" fmla="*/ 125 h 132"/>
                <a:gd name="T26" fmla="*/ 8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32">
                  <a:moveTo>
                    <a:pt x="8" y="132"/>
                  </a:moveTo>
                  <a:lnTo>
                    <a:pt x="17" y="132"/>
                  </a:lnTo>
                  <a:lnTo>
                    <a:pt x="26" y="129"/>
                  </a:lnTo>
                  <a:lnTo>
                    <a:pt x="38" y="118"/>
                  </a:lnTo>
                  <a:lnTo>
                    <a:pt x="47" y="104"/>
                  </a:lnTo>
                  <a:lnTo>
                    <a:pt x="56" y="86"/>
                  </a:lnTo>
                  <a:lnTo>
                    <a:pt x="56" y="61"/>
                  </a:lnTo>
                  <a:lnTo>
                    <a:pt x="56" y="32"/>
                  </a:lnTo>
                  <a:lnTo>
                    <a:pt x="47" y="0"/>
                  </a:lnTo>
                  <a:lnTo>
                    <a:pt x="30" y="32"/>
                  </a:lnTo>
                  <a:lnTo>
                    <a:pt x="13" y="75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8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1" name="Freeform 101"/>
            <p:cNvSpPr>
              <a:spLocks/>
            </p:cNvSpPr>
            <p:nvPr/>
          </p:nvSpPr>
          <p:spPr bwMode="auto">
            <a:xfrm>
              <a:off x="1770" y="3690"/>
              <a:ext cx="51" cy="150"/>
            </a:xfrm>
            <a:custGeom>
              <a:avLst/>
              <a:gdLst>
                <a:gd name="T0" fmla="*/ 34 w 51"/>
                <a:gd name="T1" fmla="*/ 150 h 150"/>
                <a:gd name="T2" fmla="*/ 47 w 51"/>
                <a:gd name="T3" fmla="*/ 143 h 150"/>
                <a:gd name="T4" fmla="*/ 51 w 51"/>
                <a:gd name="T5" fmla="*/ 132 h 150"/>
                <a:gd name="T6" fmla="*/ 51 w 51"/>
                <a:gd name="T7" fmla="*/ 111 h 150"/>
                <a:gd name="T8" fmla="*/ 47 w 51"/>
                <a:gd name="T9" fmla="*/ 89 h 150"/>
                <a:gd name="T10" fmla="*/ 30 w 51"/>
                <a:gd name="T11" fmla="*/ 39 h 150"/>
                <a:gd name="T12" fmla="*/ 17 w 51"/>
                <a:gd name="T13" fmla="*/ 18 h 150"/>
                <a:gd name="T14" fmla="*/ 0 w 51"/>
                <a:gd name="T15" fmla="*/ 0 h 150"/>
                <a:gd name="T16" fmla="*/ 0 w 51"/>
                <a:gd name="T17" fmla="*/ 46 h 150"/>
                <a:gd name="T18" fmla="*/ 0 w 51"/>
                <a:gd name="T19" fmla="*/ 96 h 150"/>
                <a:gd name="T20" fmla="*/ 4 w 51"/>
                <a:gd name="T21" fmla="*/ 118 h 150"/>
                <a:gd name="T22" fmla="*/ 8 w 51"/>
                <a:gd name="T23" fmla="*/ 136 h 150"/>
                <a:gd name="T24" fmla="*/ 21 w 51"/>
                <a:gd name="T25" fmla="*/ 147 h 150"/>
                <a:gd name="T26" fmla="*/ 34 w 51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150">
                  <a:moveTo>
                    <a:pt x="34" y="150"/>
                  </a:moveTo>
                  <a:lnTo>
                    <a:pt x="47" y="143"/>
                  </a:lnTo>
                  <a:lnTo>
                    <a:pt x="51" y="132"/>
                  </a:lnTo>
                  <a:lnTo>
                    <a:pt x="51" y="111"/>
                  </a:lnTo>
                  <a:lnTo>
                    <a:pt x="47" y="89"/>
                  </a:lnTo>
                  <a:lnTo>
                    <a:pt x="30" y="39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96"/>
                  </a:lnTo>
                  <a:lnTo>
                    <a:pt x="4" y="118"/>
                  </a:lnTo>
                  <a:lnTo>
                    <a:pt x="8" y="136"/>
                  </a:lnTo>
                  <a:lnTo>
                    <a:pt x="21" y="147"/>
                  </a:lnTo>
                  <a:lnTo>
                    <a:pt x="34" y="1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2" name="Freeform 102"/>
            <p:cNvSpPr>
              <a:spLocks/>
            </p:cNvSpPr>
            <p:nvPr/>
          </p:nvSpPr>
          <p:spPr bwMode="auto">
            <a:xfrm>
              <a:off x="1619" y="3761"/>
              <a:ext cx="176" cy="86"/>
            </a:xfrm>
            <a:custGeom>
              <a:avLst/>
              <a:gdLst>
                <a:gd name="T0" fmla="*/ 176 w 176"/>
                <a:gd name="T1" fmla="*/ 72 h 86"/>
                <a:gd name="T2" fmla="*/ 172 w 176"/>
                <a:gd name="T3" fmla="*/ 83 h 86"/>
                <a:gd name="T4" fmla="*/ 168 w 176"/>
                <a:gd name="T5" fmla="*/ 86 h 86"/>
                <a:gd name="T6" fmla="*/ 146 w 176"/>
                <a:gd name="T7" fmla="*/ 86 h 86"/>
                <a:gd name="T8" fmla="*/ 121 w 176"/>
                <a:gd name="T9" fmla="*/ 76 h 86"/>
                <a:gd name="T10" fmla="*/ 95 w 176"/>
                <a:gd name="T11" fmla="*/ 58 h 86"/>
                <a:gd name="T12" fmla="*/ 35 w 176"/>
                <a:gd name="T13" fmla="*/ 18 h 86"/>
                <a:gd name="T14" fmla="*/ 13 w 176"/>
                <a:gd name="T15" fmla="*/ 8 h 86"/>
                <a:gd name="T16" fmla="*/ 0 w 176"/>
                <a:gd name="T17" fmla="*/ 4 h 86"/>
                <a:gd name="T18" fmla="*/ 13 w 176"/>
                <a:gd name="T19" fmla="*/ 4 h 86"/>
                <a:gd name="T20" fmla="*/ 35 w 176"/>
                <a:gd name="T21" fmla="*/ 0 h 86"/>
                <a:gd name="T22" fmla="*/ 86 w 176"/>
                <a:gd name="T23" fmla="*/ 8 h 86"/>
                <a:gd name="T24" fmla="*/ 112 w 176"/>
                <a:gd name="T25" fmla="*/ 18 h 86"/>
                <a:gd name="T26" fmla="*/ 138 w 176"/>
                <a:gd name="T27" fmla="*/ 29 h 86"/>
                <a:gd name="T28" fmla="*/ 159 w 176"/>
                <a:gd name="T29" fmla="*/ 47 h 86"/>
                <a:gd name="T30" fmla="*/ 176 w 176"/>
                <a:gd name="T31" fmla="*/ 7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" h="86">
                  <a:moveTo>
                    <a:pt x="176" y="72"/>
                  </a:moveTo>
                  <a:lnTo>
                    <a:pt x="172" y="83"/>
                  </a:lnTo>
                  <a:lnTo>
                    <a:pt x="168" y="86"/>
                  </a:lnTo>
                  <a:lnTo>
                    <a:pt x="146" y="86"/>
                  </a:lnTo>
                  <a:lnTo>
                    <a:pt x="121" y="76"/>
                  </a:lnTo>
                  <a:lnTo>
                    <a:pt x="95" y="58"/>
                  </a:lnTo>
                  <a:lnTo>
                    <a:pt x="35" y="18"/>
                  </a:lnTo>
                  <a:lnTo>
                    <a:pt x="13" y="8"/>
                  </a:lnTo>
                  <a:lnTo>
                    <a:pt x="0" y="4"/>
                  </a:lnTo>
                  <a:lnTo>
                    <a:pt x="13" y="4"/>
                  </a:lnTo>
                  <a:lnTo>
                    <a:pt x="35" y="0"/>
                  </a:lnTo>
                  <a:lnTo>
                    <a:pt x="86" y="8"/>
                  </a:lnTo>
                  <a:lnTo>
                    <a:pt x="112" y="18"/>
                  </a:lnTo>
                  <a:lnTo>
                    <a:pt x="138" y="29"/>
                  </a:lnTo>
                  <a:lnTo>
                    <a:pt x="159" y="47"/>
                  </a:lnTo>
                  <a:lnTo>
                    <a:pt x="176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3" name="Freeform 103"/>
            <p:cNvSpPr>
              <a:spLocks/>
            </p:cNvSpPr>
            <p:nvPr/>
          </p:nvSpPr>
          <p:spPr bwMode="auto">
            <a:xfrm>
              <a:off x="1340" y="3701"/>
              <a:ext cx="99" cy="89"/>
            </a:xfrm>
            <a:custGeom>
              <a:avLst/>
              <a:gdLst>
                <a:gd name="T0" fmla="*/ 99 w 99"/>
                <a:gd name="T1" fmla="*/ 89 h 89"/>
                <a:gd name="T2" fmla="*/ 82 w 99"/>
                <a:gd name="T3" fmla="*/ 85 h 89"/>
                <a:gd name="T4" fmla="*/ 60 w 99"/>
                <a:gd name="T5" fmla="*/ 71 h 89"/>
                <a:gd name="T6" fmla="*/ 47 w 99"/>
                <a:gd name="T7" fmla="*/ 60 h 89"/>
                <a:gd name="T8" fmla="*/ 34 w 99"/>
                <a:gd name="T9" fmla="*/ 43 h 89"/>
                <a:gd name="T10" fmla="*/ 17 w 99"/>
                <a:gd name="T11" fmla="*/ 25 h 89"/>
                <a:gd name="T12" fmla="*/ 0 w 99"/>
                <a:gd name="T13" fmla="*/ 0 h 89"/>
                <a:gd name="T14" fmla="*/ 39 w 99"/>
                <a:gd name="T15" fmla="*/ 21 h 89"/>
                <a:gd name="T16" fmla="*/ 73 w 99"/>
                <a:gd name="T17" fmla="*/ 43 h 89"/>
                <a:gd name="T18" fmla="*/ 99 w 99"/>
                <a:gd name="T19" fmla="*/ 64 h 89"/>
                <a:gd name="T20" fmla="*/ 99 w 99"/>
                <a:gd name="T21" fmla="*/ 78 h 89"/>
                <a:gd name="T22" fmla="*/ 99 w 99"/>
                <a:gd name="T23" fmla="*/ 89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89">
                  <a:moveTo>
                    <a:pt x="99" y="89"/>
                  </a:moveTo>
                  <a:lnTo>
                    <a:pt x="82" y="85"/>
                  </a:lnTo>
                  <a:lnTo>
                    <a:pt x="60" y="71"/>
                  </a:lnTo>
                  <a:lnTo>
                    <a:pt x="47" y="60"/>
                  </a:lnTo>
                  <a:lnTo>
                    <a:pt x="34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39" y="21"/>
                  </a:lnTo>
                  <a:lnTo>
                    <a:pt x="73" y="43"/>
                  </a:lnTo>
                  <a:lnTo>
                    <a:pt x="99" y="64"/>
                  </a:lnTo>
                  <a:lnTo>
                    <a:pt x="99" y="78"/>
                  </a:lnTo>
                  <a:lnTo>
                    <a:pt x="99" y="8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4" name="Freeform 104"/>
            <p:cNvSpPr>
              <a:spLocks/>
            </p:cNvSpPr>
            <p:nvPr/>
          </p:nvSpPr>
          <p:spPr bwMode="auto">
            <a:xfrm>
              <a:off x="301" y="2759"/>
              <a:ext cx="154" cy="93"/>
            </a:xfrm>
            <a:custGeom>
              <a:avLst/>
              <a:gdLst>
                <a:gd name="T0" fmla="*/ 154 w 154"/>
                <a:gd name="T1" fmla="*/ 86 h 93"/>
                <a:gd name="T2" fmla="*/ 154 w 154"/>
                <a:gd name="T3" fmla="*/ 79 h 93"/>
                <a:gd name="T4" fmla="*/ 141 w 154"/>
                <a:gd name="T5" fmla="*/ 64 h 93"/>
                <a:gd name="T6" fmla="*/ 124 w 154"/>
                <a:gd name="T7" fmla="*/ 50 h 93"/>
                <a:gd name="T8" fmla="*/ 98 w 154"/>
                <a:gd name="T9" fmla="*/ 32 h 93"/>
                <a:gd name="T10" fmla="*/ 47 w 154"/>
                <a:gd name="T11" fmla="*/ 4 h 93"/>
                <a:gd name="T12" fmla="*/ 21 w 154"/>
                <a:gd name="T13" fmla="*/ 0 h 93"/>
                <a:gd name="T14" fmla="*/ 0 w 154"/>
                <a:gd name="T15" fmla="*/ 0 h 93"/>
                <a:gd name="T16" fmla="*/ 38 w 154"/>
                <a:gd name="T17" fmla="*/ 18 h 93"/>
                <a:gd name="T18" fmla="*/ 56 w 154"/>
                <a:gd name="T19" fmla="*/ 29 h 93"/>
                <a:gd name="T20" fmla="*/ 68 w 154"/>
                <a:gd name="T21" fmla="*/ 43 h 93"/>
                <a:gd name="T22" fmla="*/ 86 w 154"/>
                <a:gd name="T23" fmla="*/ 57 h 93"/>
                <a:gd name="T24" fmla="*/ 111 w 154"/>
                <a:gd name="T25" fmla="*/ 79 h 93"/>
                <a:gd name="T26" fmla="*/ 137 w 154"/>
                <a:gd name="T27" fmla="*/ 93 h 93"/>
                <a:gd name="T28" fmla="*/ 146 w 154"/>
                <a:gd name="T29" fmla="*/ 93 h 93"/>
                <a:gd name="T30" fmla="*/ 154 w 154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4" h="93">
                  <a:moveTo>
                    <a:pt x="154" y="86"/>
                  </a:moveTo>
                  <a:lnTo>
                    <a:pt x="154" y="79"/>
                  </a:lnTo>
                  <a:lnTo>
                    <a:pt x="141" y="64"/>
                  </a:lnTo>
                  <a:lnTo>
                    <a:pt x="124" y="50"/>
                  </a:lnTo>
                  <a:lnTo>
                    <a:pt x="98" y="32"/>
                  </a:lnTo>
                  <a:lnTo>
                    <a:pt x="47" y="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6" y="29"/>
                  </a:lnTo>
                  <a:lnTo>
                    <a:pt x="68" y="43"/>
                  </a:lnTo>
                  <a:lnTo>
                    <a:pt x="86" y="57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46" y="93"/>
                  </a:lnTo>
                  <a:lnTo>
                    <a:pt x="154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5" name="Freeform 105"/>
            <p:cNvSpPr>
              <a:spLocks/>
            </p:cNvSpPr>
            <p:nvPr/>
          </p:nvSpPr>
          <p:spPr bwMode="auto">
            <a:xfrm>
              <a:off x="460" y="3249"/>
              <a:ext cx="73" cy="136"/>
            </a:xfrm>
            <a:custGeom>
              <a:avLst/>
              <a:gdLst>
                <a:gd name="T0" fmla="*/ 30 w 73"/>
                <a:gd name="T1" fmla="*/ 136 h 136"/>
                <a:gd name="T2" fmla="*/ 21 w 73"/>
                <a:gd name="T3" fmla="*/ 133 h 136"/>
                <a:gd name="T4" fmla="*/ 12 w 73"/>
                <a:gd name="T5" fmla="*/ 122 h 136"/>
                <a:gd name="T6" fmla="*/ 4 w 73"/>
                <a:gd name="T7" fmla="*/ 108 h 136"/>
                <a:gd name="T8" fmla="*/ 0 w 73"/>
                <a:gd name="T9" fmla="*/ 94 h 136"/>
                <a:gd name="T10" fmla="*/ 4 w 73"/>
                <a:gd name="T11" fmla="*/ 72 h 136"/>
                <a:gd name="T12" fmla="*/ 17 w 73"/>
                <a:gd name="T13" fmla="*/ 51 h 136"/>
                <a:gd name="T14" fmla="*/ 38 w 73"/>
                <a:gd name="T15" fmla="*/ 26 h 136"/>
                <a:gd name="T16" fmla="*/ 73 w 73"/>
                <a:gd name="T17" fmla="*/ 0 h 136"/>
                <a:gd name="T18" fmla="*/ 64 w 73"/>
                <a:gd name="T19" fmla="*/ 51 h 136"/>
                <a:gd name="T20" fmla="*/ 51 w 73"/>
                <a:gd name="T21" fmla="*/ 90 h 136"/>
                <a:gd name="T22" fmla="*/ 43 w 73"/>
                <a:gd name="T23" fmla="*/ 119 h 136"/>
                <a:gd name="T24" fmla="*/ 30 w 73"/>
                <a:gd name="T25" fmla="*/ 136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36">
                  <a:moveTo>
                    <a:pt x="30" y="136"/>
                  </a:moveTo>
                  <a:lnTo>
                    <a:pt x="21" y="133"/>
                  </a:lnTo>
                  <a:lnTo>
                    <a:pt x="12" y="122"/>
                  </a:lnTo>
                  <a:lnTo>
                    <a:pt x="4" y="108"/>
                  </a:lnTo>
                  <a:lnTo>
                    <a:pt x="0" y="94"/>
                  </a:lnTo>
                  <a:lnTo>
                    <a:pt x="4" y="72"/>
                  </a:lnTo>
                  <a:lnTo>
                    <a:pt x="17" y="51"/>
                  </a:lnTo>
                  <a:lnTo>
                    <a:pt x="38" y="26"/>
                  </a:lnTo>
                  <a:lnTo>
                    <a:pt x="73" y="0"/>
                  </a:lnTo>
                  <a:lnTo>
                    <a:pt x="64" y="51"/>
                  </a:lnTo>
                  <a:lnTo>
                    <a:pt x="51" y="90"/>
                  </a:lnTo>
                  <a:lnTo>
                    <a:pt x="43" y="119"/>
                  </a:lnTo>
                  <a:lnTo>
                    <a:pt x="30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6" name="Freeform 106"/>
            <p:cNvSpPr>
              <a:spLocks/>
            </p:cNvSpPr>
            <p:nvPr/>
          </p:nvSpPr>
          <p:spPr bwMode="auto">
            <a:xfrm>
              <a:off x="2530" y="3718"/>
              <a:ext cx="112" cy="79"/>
            </a:xfrm>
            <a:custGeom>
              <a:avLst/>
              <a:gdLst>
                <a:gd name="T0" fmla="*/ 0 w 112"/>
                <a:gd name="T1" fmla="*/ 4 h 79"/>
                <a:gd name="T2" fmla="*/ 17 w 112"/>
                <a:gd name="T3" fmla="*/ 0 h 79"/>
                <a:gd name="T4" fmla="*/ 43 w 112"/>
                <a:gd name="T5" fmla="*/ 4 h 79"/>
                <a:gd name="T6" fmla="*/ 60 w 112"/>
                <a:gd name="T7" fmla="*/ 15 h 79"/>
                <a:gd name="T8" fmla="*/ 73 w 112"/>
                <a:gd name="T9" fmla="*/ 29 h 79"/>
                <a:gd name="T10" fmla="*/ 90 w 112"/>
                <a:gd name="T11" fmla="*/ 51 h 79"/>
                <a:gd name="T12" fmla="*/ 112 w 112"/>
                <a:gd name="T13" fmla="*/ 79 h 79"/>
                <a:gd name="T14" fmla="*/ 34 w 112"/>
                <a:gd name="T15" fmla="*/ 43 h 79"/>
                <a:gd name="T16" fmla="*/ 9 w 112"/>
                <a:gd name="T17" fmla="*/ 22 h 79"/>
                <a:gd name="T18" fmla="*/ 0 w 112"/>
                <a:gd name="T19" fmla="*/ 15 h 79"/>
                <a:gd name="T20" fmla="*/ 0 w 112"/>
                <a:gd name="T21" fmla="*/ 4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79">
                  <a:moveTo>
                    <a:pt x="0" y="4"/>
                  </a:moveTo>
                  <a:lnTo>
                    <a:pt x="17" y="0"/>
                  </a:lnTo>
                  <a:lnTo>
                    <a:pt x="43" y="4"/>
                  </a:lnTo>
                  <a:lnTo>
                    <a:pt x="60" y="15"/>
                  </a:lnTo>
                  <a:lnTo>
                    <a:pt x="73" y="29"/>
                  </a:lnTo>
                  <a:lnTo>
                    <a:pt x="90" y="51"/>
                  </a:lnTo>
                  <a:lnTo>
                    <a:pt x="112" y="79"/>
                  </a:lnTo>
                  <a:lnTo>
                    <a:pt x="34" y="43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7" name="Freeform 107"/>
            <p:cNvSpPr>
              <a:spLocks/>
            </p:cNvSpPr>
            <p:nvPr/>
          </p:nvSpPr>
          <p:spPr bwMode="auto">
            <a:xfrm>
              <a:off x="846" y="3731"/>
              <a:ext cx="56" cy="151"/>
            </a:xfrm>
            <a:custGeom>
              <a:avLst/>
              <a:gdLst>
                <a:gd name="T0" fmla="*/ 34 w 56"/>
                <a:gd name="T1" fmla="*/ 0 h 151"/>
                <a:gd name="T2" fmla="*/ 47 w 56"/>
                <a:gd name="T3" fmla="*/ 4 h 151"/>
                <a:gd name="T4" fmla="*/ 52 w 56"/>
                <a:gd name="T5" fmla="*/ 15 h 151"/>
                <a:gd name="T6" fmla="*/ 56 w 56"/>
                <a:gd name="T7" fmla="*/ 36 h 151"/>
                <a:gd name="T8" fmla="*/ 56 w 56"/>
                <a:gd name="T9" fmla="*/ 58 h 151"/>
                <a:gd name="T10" fmla="*/ 43 w 56"/>
                <a:gd name="T11" fmla="*/ 111 h 151"/>
                <a:gd name="T12" fmla="*/ 34 w 56"/>
                <a:gd name="T13" fmla="*/ 137 h 151"/>
                <a:gd name="T14" fmla="*/ 22 w 56"/>
                <a:gd name="T15" fmla="*/ 151 h 151"/>
                <a:gd name="T16" fmla="*/ 9 w 56"/>
                <a:gd name="T17" fmla="*/ 111 h 151"/>
                <a:gd name="T18" fmla="*/ 0 w 56"/>
                <a:gd name="T19" fmla="*/ 69 h 151"/>
                <a:gd name="T20" fmla="*/ 4 w 56"/>
                <a:gd name="T21" fmla="*/ 47 h 151"/>
                <a:gd name="T22" fmla="*/ 9 w 56"/>
                <a:gd name="T23" fmla="*/ 29 h 151"/>
                <a:gd name="T24" fmla="*/ 17 w 56"/>
                <a:gd name="T25" fmla="*/ 11 h 151"/>
                <a:gd name="T26" fmla="*/ 34 w 56"/>
                <a:gd name="T27" fmla="*/ 0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51">
                  <a:moveTo>
                    <a:pt x="34" y="0"/>
                  </a:moveTo>
                  <a:lnTo>
                    <a:pt x="47" y="4"/>
                  </a:lnTo>
                  <a:lnTo>
                    <a:pt x="52" y="15"/>
                  </a:lnTo>
                  <a:lnTo>
                    <a:pt x="56" y="36"/>
                  </a:lnTo>
                  <a:lnTo>
                    <a:pt x="56" y="58"/>
                  </a:lnTo>
                  <a:lnTo>
                    <a:pt x="43" y="111"/>
                  </a:lnTo>
                  <a:lnTo>
                    <a:pt x="34" y="137"/>
                  </a:lnTo>
                  <a:lnTo>
                    <a:pt x="22" y="151"/>
                  </a:lnTo>
                  <a:lnTo>
                    <a:pt x="9" y="111"/>
                  </a:lnTo>
                  <a:lnTo>
                    <a:pt x="0" y="69"/>
                  </a:lnTo>
                  <a:lnTo>
                    <a:pt x="4" y="47"/>
                  </a:lnTo>
                  <a:lnTo>
                    <a:pt x="9" y="29"/>
                  </a:lnTo>
                  <a:lnTo>
                    <a:pt x="17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8" name="Freeform 108"/>
            <p:cNvSpPr>
              <a:spLocks/>
            </p:cNvSpPr>
            <p:nvPr/>
          </p:nvSpPr>
          <p:spPr bwMode="auto">
            <a:xfrm>
              <a:off x="451" y="3368"/>
              <a:ext cx="103" cy="75"/>
            </a:xfrm>
            <a:custGeom>
              <a:avLst/>
              <a:gdLst>
                <a:gd name="T0" fmla="*/ 99 w 103"/>
                <a:gd name="T1" fmla="*/ 71 h 75"/>
                <a:gd name="T2" fmla="*/ 90 w 103"/>
                <a:gd name="T3" fmla="*/ 75 h 75"/>
                <a:gd name="T4" fmla="*/ 82 w 103"/>
                <a:gd name="T5" fmla="*/ 75 h 75"/>
                <a:gd name="T6" fmla="*/ 73 w 103"/>
                <a:gd name="T7" fmla="*/ 71 h 75"/>
                <a:gd name="T8" fmla="*/ 60 w 103"/>
                <a:gd name="T9" fmla="*/ 64 h 75"/>
                <a:gd name="T10" fmla="*/ 34 w 103"/>
                <a:gd name="T11" fmla="*/ 39 h 75"/>
                <a:gd name="T12" fmla="*/ 0 w 103"/>
                <a:gd name="T13" fmla="*/ 0 h 75"/>
                <a:gd name="T14" fmla="*/ 34 w 103"/>
                <a:gd name="T15" fmla="*/ 10 h 75"/>
                <a:gd name="T16" fmla="*/ 69 w 103"/>
                <a:gd name="T17" fmla="*/ 32 h 75"/>
                <a:gd name="T18" fmla="*/ 95 w 103"/>
                <a:gd name="T19" fmla="*/ 57 h 75"/>
                <a:gd name="T20" fmla="*/ 103 w 103"/>
                <a:gd name="T21" fmla="*/ 64 h 75"/>
                <a:gd name="T22" fmla="*/ 99 w 103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3" h="75">
                  <a:moveTo>
                    <a:pt x="99" y="71"/>
                  </a:moveTo>
                  <a:lnTo>
                    <a:pt x="90" y="75"/>
                  </a:lnTo>
                  <a:lnTo>
                    <a:pt x="82" y="75"/>
                  </a:lnTo>
                  <a:lnTo>
                    <a:pt x="73" y="71"/>
                  </a:lnTo>
                  <a:lnTo>
                    <a:pt x="60" y="64"/>
                  </a:lnTo>
                  <a:lnTo>
                    <a:pt x="34" y="39"/>
                  </a:lnTo>
                  <a:lnTo>
                    <a:pt x="0" y="0"/>
                  </a:lnTo>
                  <a:lnTo>
                    <a:pt x="34" y="10"/>
                  </a:lnTo>
                  <a:lnTo>
                    <a:pt x="69" y="32"/>
                  </a:lnTo>
                  <a:lnTo>
                    <a:pt x="95" y="57"/>
                  </a:lnTo>
                  <a:lnTo>
                    <a:pt x="103" y="64"/>
                  </a:lnTo>
                  <a:lnTo>
                    <a:pt x="99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99" name="Freeform 109"/>
            <p:cNvSpPr>
              <a:spLocks/>
            </p:cNvSpPr>
            <p:nvPr/>
          </p:nvSpPr>
          <p:spPr bwMode="auto">
            <a:xfrm>
              <a:off x="236" y="3171"/>
              <a:ext cx="90" cy="43"/>
            </a:xfrm>
            <a:custGeom>
              <a:avLst/>
              <a:gdLst>
                <a:gd name="T0" fmla="*/ 90 w 90"/>
                <a:gd name="T1" fmla="*/ 28 h 43"/>
                <a:gd name="T2" fmla="*/ 73 w 90"/>
                <a:gd name="T3" fmla="*/ 10 h 43"/>
                <a:gd name="T4" fmla="*/ 52 w 90"/>
                <a:gd name="T5" fmla="*/ 0 h 43"/>
                <a:gd name="T6" fmla="*/ 26 w 90"/>
                <a:gd name="T7" fmla="*/ 0 h 43"/>
                <a:gd name="T8" fmla="*/ 0 w 90"/>
                <a:gd name="T9" fmla="*/ 3 h 43"/>
                <a:gd name="T10" fmla="*/ 17 w 90"/>
                <a:gd name="T11" fmla="*/ 18 h 43"/>
                <a:gd name="T12" fmla="*/ 39 w 90"/>
                <a:gd name="T13" fmla="*/ 35 h 43"/>
                <a:gd name="T14" fmla="*/ 65 w 90"/>
                <a:gd name="T15" fmla="*/ 43 h 43"/>
                <a:gd name="T16" fmla="*/ 78 w 90"/>
                <a:gd name="T17" fmla="*/ 39 h 43"/>
                <a:gd name="T18" fmla="*/ 90 w 90"/>
                <a:gd name="T19" fmla="*/ 28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43">
                  <a:moveTo>
                    <a:pt x="90" y="28"/>
                  </a:moveTo>
                  <a:lnTo>
                    <a:pt x="73" y="1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17" y="18"/>
                  </a:lnTo>
                  <a:lnTo>
                    <a:pt x="39" y="35"/>
                  </a:lnTo>
                  <a:lnTo>
                    <a:pt x="65" y="43"/>
                  </a:lnTo>
                  <a:lnTo>
                    <a:pt x="78" y="39"/>
                  </a:lnTo>
                  <a:lnTo>
                    <a:pt x="90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0" name="Freeform 110"/>
            <p:cNvSpPr>
              <a:spLocks/>
            </p:cNvSpPr>
            <p:nvPr/>
          </p:nvSpPr>
          <p:spPr bwMode="auto">
            <a:xfrm>
              <a:off x="1224" y="3618"/>
              <a:ext cx="39" cy="86"/>
            </a:xfrm>
            <a:custGeom>
              <a:avLst/>
              <a:gdLst>
                <a:gd name="T0" fmla="*/ 4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47 h 86"/>
                <a:gd name="T8" fmla="*/ 4 w 39"/>
                <a:gd name="T9" fmla="*/ 61 h 86"/>
                <a:gd name="T10" fmla="*/ 17 w 39"/>
                <a:gd name="T11" fmla="*/ 72 h 86"/>
                <a:gd name="T12" fmla="*/ 39 w 39"/>
                <a:gd name="T13" fmla="*/ 86 h 86"/>
                <a:gd name="T14" fmla="*/ 39 w 39"/>
                <a:gd name="T15" fmla="*/ 54 h 86"/>
                <a:gd name="T16" fmla="*/ 30 w 39"/>
                <a:gd name="T17" fmla="*/ 25 h 86"/>
                <a:gd name="T18" fmla="*/ 22 w 39"/>
                <a:gd name="T19" fmla="*/ 11 h 86"/>
                <a:gd name="T20" fmla="*/ 4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4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4" y="61"/>
                  </a:lnTo>
                  <a:lnTo>
                    <a:pt x="17" y="72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0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1" name="Freeform 111"/>
            <p:cNvSpPr>
              <a:spLocks/>
            </p:cNvSpPr>
            <p:nvPr/>
          </p:nvSpPr>
          <p:spPr bwMode="auto">
            <a:xfrm>
              <a:off x="288" y="3364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8 w 94"/>
                <a:gd name="T7" fmla="*/ 32 h 36"/>
                <a:gd name="T8" fmla="*/ 60 w 94"/>
                <a:gd name="T9" fmla="*/ 18 h 36"/>
                <a:gd name="T10" fmla="*/ 73 w 94"/>
                <a:gd name="T11" fmla="*/ 14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8" y="32"/>
                  </a:lnTo>
                  <a:lnTo>
                    <a:pt x="60" y="18"/>
                  </a:lnTo>
                  <a:lnTo>
                    <a:pt x="73" y="14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2" name="Freeform 112"/>
            <p:cNvSpPr>
              <a:spLocks/>
            </p:cNvSpPr>
            <p:nvPr/>
          </p:nvSpPr>
          <p:spPr bwMode="auto">
            <a:xfrm>
              <a:off x="902" y="3675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1 w 60"/>
                <a:gd name="T3" fmla="*/ 58 h 61"/>
                <a:gd name="T4" fmla="*/ 30 w 60"/>
                <a:gd name="T5" fmla="*/ 54 h 61"/>
                <a:gd name="T6" fmla="*/ 34 w 60"/>
                <a:gd name="T7" fmla="*/ 43 h 61"/>
                <a:gd name="T8" fmla="*/ 34 w 60"/>
                <a:gd name="T9" fmla="*/ 18 h 61"/>
                <a:gd name="T10" fmla="*/ 43 w 60"/>
                <a:gd name="T11" fmla="*/ 8 h 61"/>
                <a:gd name="T12" fmla="*/ 60 w 60"/>
                <a:gd name="T13" fmla="*/ 0 h 61"/>
                <a:gd name="T14" fmla="*/ 30 w 60"/>
                <a:gd name="T15" fmla="*/ 8 h 61"/>
                <a:gd name="T16" fmla="*/ 9 w 60"/>
                <a:gd name="T17" fmla="*/ 18 h 61"/>
                <a:gd name="T18" fmla="*/ 0 w 60"/>
                <a:gd name="T19" fmla="*/ 33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21" y="58"/>
                  </a:lnTo>
                  <a:lnTo>
                    <a:pt x="30" y="54"/>
                  </a:lnTo>
                  <a:lnTo>
                    <a:pt x="34" y="43"/>
                  </a:lnTo>
                  <a:lnTo>
                    <a:pt x="34" y="18"/>
                  </a:lnTo>
                  <a:lnTo>
                    <a:pt x="43" y="8"/>
                  </a:lnTo>
                  <a:lnTo>
                    <a:pt x="60" y="0"/>
                  </a:lnTo>
                  <a:lnTo>
                    <a:pt x="30" y="8"/>
                  </a:lnTo>
                  <a:lnTo>
                    <a:pt x="9" y="18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3" name="Freeform 113"/>
            <p:cNvSpPr>
              <a:spLocks/>
            </p:cNvSpPr>
            <p:nvPr/>
          </p:nvSpPr>
          <p:spPr bwMode="auto">
            <a:xfrm>
              <a:off x="567" y="3604"/>
              <a:ext cx="77" cy="68"/>
            </a:xfrm>
            <a:custGeom>
              <a:avLst/>
              <a:gdLst>
                <a:gd name="T0" fmla="*/ 4 w 77"/>
                <a:gd name="T1" fmla="*/ 0 h 68"/>
                <a:gd name="T2" fmla="*/ 30 w 77"/>
                <a:gd name="T3" fmla="*/ 0 h 68"/>
                <a:gd name="T4" fmla="*/ 43 w 77"/>
                <a:gd name="T5" fmla="*/ 7 h 68"/>
                <a:gd name="T6" fmla="*/ 52 w 77"/>
                <a:gd name="T7" fmla="*/ 18 h 68"/>
                <a:gd name="T8" fmla="*/ 60 w 77"/>
                <a:gd name="T9" fmla="*/ 50 h 68"/>
                <a:gd name="T10" fmla="*/ 64 w 77"/>
                <a:gd name="T11" fmla="*/ 61 h 68"/>
                <a:gd name="T12" fmla="*/ 77 w 77"/>
                <a:gd name="T13" fmla="*/ 68 h 68"/>
                <a:gd name="T14" fmla="*/ 43 w 77"/>
                <a:gd name="T15" fmla="*/ 57 h 68"/>
                <a:gd name="T16" fmla="*/ 17 w 77"/>
                <a:gd name="T17" fmla="*/ 43 h 68"/>
                <a:gd name="T18" fmla="*/ 4 w 77"/>
                <a:gd name="T19" fmla="*/ 25 h 68"/>
                <a:gd name="T20" fmla="*/ 0 w 77"/>
                <a:gd name="T21" fmla="*/ 14 h 68"/>
                <a:gd name="T22" fmla="*/ 4 w 7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68">
                  <a:moveTo>
                    <a:pt x="4" y="0"/>
                  </a:moveTo>
                  <a:lnTo>
                    <a:pt x="30" y="0"/>
                  </a:lnTo>
                  <a:lnTo>
                    <a:pt x="43" y="7"/>
                  </a:lnTo>
                  <a:lnTo>
                    <a:pt x="52" y="18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7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4" name="Freeform 114"/>
            <p:cNvSpPr>
              <a:spLocks/>
            </p:cNvSpPr>
            <p:nvPr/>
          </p:nvSpPr>
          <p:spPr bwMode="auto">
            <a:xfrm>
              <a:off x="1216" y="3804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8 w 73"/>
                <a:gd name="T3" fmla="*/ 29 h 58"/>
                <a:gd name="T4" fmla="*/ 25 w 73"/>
                <a:gd name="T5" fmla="*/ 47 h 58"/>
                <a:gd name="T6" fmla="*/ 73 w 73"/>
                <a:gd name="T7" fmla="*/ 58 h 58"/>
                <a:gd name="T8" fmla="*/ 64 w 73"/>
                <a:gd name="T9" fmla="*/ 36 h 58"/>
                <a:gd name="T10" fmla="*/ 51 w 73"/>
                <a:gd name="T11" fmla="*/ 18 h 58"/>
                <a:gd name="T12" fmla="*/ 30 w 73"/>
                <a:gd name="T13" fmla="*/ 4 h 58"/>
                <a:gd name="T14" fmla="*/ 17 w 73"/>
                <a:gd name="T15" fmla="*/ 0 h 58"/>
                <a:gd name="T16" fmla="*/ 0 w 73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58">
                  <a:moveTo>
                    <a:pt x="0" y="8"/>
                  </a:moveTo>
                  <a:lnTo>
                    <a:pt x="8" y="29"/>
                  </a:lnTo>
                  <a:lnTo>
                    <a:pt x="25" y="47"/>
                  </a:lnTo>
                  <a:lnTo>
                    <a:pt x="73" y="58"/>
                  </a:lnTo>
                  <a:lnTo>
                    <a:pt x="64" y="36"/>
                  </a:lnTo>
                  <a:lnTo>
                    <a:pt x="51" y="18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5" name="Freeform 115"/>
            <p:cNvSpPr>
              <a:spLocks/>
            </p:cNvSpPr>
            <p:nvPr/>
          </p:nvSpPr>
          <p:spPr bwMode="auto">
            <a:xfrm>
              <a:off x="64" y="3153"/>
              <a:ext cx="91" cy="39"/>
            </a:xfrm>
            <a:custGeom>
              <a:avLst/>
              <a:gdLst>
                <a:gd name="T0" fmla="*/ 91 w 91"/>
                <a:gd name="T1" fmla="*/ 7 h 39"/>
                <a:gd name="T2" fmla="*/ 61 w 91"/>
                <a:gd name="T3" fmla="*/ 0 h 39"/>
                <a:gd name="T4" fmla="*/ 39 w 91"/>
                <a:gd name="T5" fmla="*/ 7 h 39"/>
                <a:gd name="T6" fmla="*/ 18 w 91"/>
                <a:gd name="T7" fmla="*/ 21 h 39"/>
                <a:gd name="T8" fmla="*/ 0 w 91"/>
                <a:gd name="T9" fmla="*/ 39 h 39"/>
                <a:gd name="T10" fmla="*/ 26 w 91"/>
                <a:gd name="T11" fmla="*/ 39 h 39"/>
                <a:gd name="T12" fmla="*/ 56 w 91"/>
                <a:gd name="T13" fmla="*/ 39 h 39"/>
                <a:gd name="T14" fmla="*/ 82 w 91"/>
                <a:gd name="T15" fmla="*/ 28 h 39"/>
                <a:gd name="T16" fmla="*/ 91 w 91"/>
                <a:gd name="T17" fmla="*/ 21 h 39"/>
                <a:gd name="T18" fmla="*/ 91 w 91"/>
                <a:gd name="T19" fmla="*/ 7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1" h="39">
                  <a:moveTo>
                    <a:pt x="91" y="7"/>
                  </a:moveTo>
                  <a:lnTo>
                    <a:pt x="61" y="0"/>
                  </a:lnTo>
                  <a:lnTo>
                    <a:pt x="39" y="7"/>
                  </a:lnTo>
                  <a:lnTo>
                    <a:pt x="18" y="21"/>
                  </a:lnTo>
                  <a:lnTo>
                    <a:pt x="0" y="39"/>
                  </a:lnTo>
                  <a:lnTo>
                    <a:pt x="26" y="39"/>
                  </a:lnTo>
                  <a:lnTo>
                    <a:pt x="56" y="39"/>
                  </a:lnTo>
                  <a:lnTo>
                    <a:pt x="82" y="28"/>
                  </a:lnTo>
                  <a:lnTo>
                    <a:pt x="91" y="21"/>
                  </a:lnTo>
                  <a:lnTo>
                    <a:pt x="91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6" name="Freeform 116"/>
            <p:cNvSpPr>
              <a:spLocks/>
            </p:cNvSpPr>
            <p:nvPr/>
          </p:nvSpPr>
          <p:spPr bwMode="auto">
            <a:xfrm>
              <a:off x="382" y="3192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2 h 61"/>
                <a:gd name="T4" fmla="*/ 17 w 26"/>
                <a:gd name="T5" fmla="*/ 14 h 61"/>
                <a:gd name="T6" fmla="*/ 0 w 26"/>
                <a:gd name="T7" fmla="*/ 0 h 61"/>
                <a:gd name="T8" fmla="*/ 0 w 26"/>
                <a:gd name="T9" fmla="*/ 36 h 61"/>
                <a:gd name="T10" fmla="*/ 9 w 26"/>
                <a:gd name="T11" fmla="*/ 50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1">
                  <a:moveTo>
                    <a:pt x="26" y="61"/>
                  </a:moveTo>
                  <a:lnTo>
                    <a:pt x="26" y="32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7" name="Freeform 117"/>
            <p:cNvSpPr>
              <a:spLocks/>
            </p:cNvSpPr>
            <p:nvPr/>
          </p:nvSpPr>
          <p:spPr bwMode="auto">
            <a:xfrm>
              <a:off x="2779" y="3708"/>
              <a:ext cx="30" cy="46"/>
            </a:xfrm>
            <a:custGeom>
              <a:avLst/>
              <a:gdLst>
                <a:gd name="T0" fmla="*/ 0 w 30"/>
                <a:gd name="T1" fmla="*/ 0 h 46"/>
                <a:gd name="T2" fmla="*/ 0 w 30"/>
                <a:gd name="T3" fmla="*/ 10 h 46"/>
                <a:gd name="T4" fmla="*/ 0 w 30"/>
                <a:gd name="T5" fmla="*/ 25 h 46"/>
                <a:gd name="T6" fmla="*/ 9 w 30"/>
                <a:gd name="T7" fmla="*/ 36 h 46"/>
                <a:gd name="T8" fmla="*/ 22 w 30"/>
                <a:gd name="T9" fmla="*/ 46 h 46"/>
                <a:gd name="T10" fmla="*/ 30 w 30"/>
                <a:gd name="T11" fmla="*/ 28 h 46"/>
                <a:gd name="T12" fmla="*/ 22 w 30"/>
                <a:gd name="T13" fmla="*/ 14 h 46"/>
                <a:gd name="T14" fmla="*/ 9 w 30"/>
                <a:gd name="T15" fmla="*/ 7 h 46"/>
                <a:gd name="T16" fmla="*/ 0 w 30"/>
                <a:gd name="T17" fmla="*/ 7 h 46"/>
                <a:gd name="T18" fmla="*/ 0 w 3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46">
                  <a:moveTo>
                    <a:pt x="0" y="0"/>
                  </a:moveTo>
                  <a:lnTo>
                    <a:pt x="0" y="10"/>
                  </a:lnTo>
                  <a:lnTo>
                    <a:pt x="0" y="25"/>
                  </a:lnTo>
                  <a:lnTo>
                    <a:pt x="9" y="36"/>
                  </a:lnTo>
                  <a:lnTo>
                    <a:pt x="22" y="46"/>
                  </a:lnTo>
                  <a:lnTo>
                    <a:pt x="30" y="28"/>
                  </a:lnTo>
                  <a:lnTo>
                    <a:pt x="22" y="14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408" name="Freeform 118"/>
            <p:cNvSpPr>
              <a:spLocks/>
            </p:cNvSpPr>
            <p:nvPr/>
          </p:nvSpPr>
          <p:spPr bwMode="auto">
            <a:xfrm>
              <a:off x="606" y="3561"/>
              <a:ext cx="73" cy="21"/>
            </a:xfrm>
            <a:custGeom>
              <a:avLst/>
              <a:gdLst>
                <a:gd name="T0" fmla="*/ 73 w 73"/>
                <a:gd name="T1" fmla="*/ 3 h 21"/>
                <a:gd name="T2" fmla="*/ 38 w 73"/>
                <a:gd name="T3" fmla="*/ 0 h 21"/>
                <a:gd name="T4" fmla="*/ 21 w 73"/>
                <a:gd name="T5" fmla="*/ 3 h 21"/>
                <a:gd name="T6" fmla="*/ 0 w 73"/>
                <a:gd name="T7" fmla="*/ 14 h 21"/>
                <a:gd name="T8" fmla="*/ 38 w 73"/>
                <a:gd name="T9" fmla="*/ 21 h 21"/>
                <a:gd name="T10" fmla="*/ 55 w 73"/>
                <a:gd name="T11" fmla="*/ 18 h 21"/>
                <a:gd name="T12" fmla="*/ 73 w 73"/>
                <a:gd name="T13" fmla="*/ 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1">
                  <a:moveTo>
                    <a:pt x="73" y="3"/>
                  </a:moveTo>
                  <a:lnTo>
                    <a:pt x="38" y="0"/>
                  </a:lnTo>
                  <a:lnTo>
                    <a:pt x="21" y="3"/>
                  </a:lnTo>
                  <a:lnTo>
                    <a:pt x="0" y="14"/>
                  </a:lnTo>
                  <a:lnTo>
                    <a:pt x="38" y="21"/>
                  </a:lnTo>
                  <a:lnTo>
                    <a:pt x="55" y="18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09" name="Freeform 119"/>
            <p:cNvSpPr>
              <a:spLocks/>
            </p:cNvSpPr>
            <p:nvPr/>
          </p:nvSpPr>
          <p:spPr bwMode="auto">
            <a:xfrm>
              <a:off x="1353" y="3801"/>
              <a:ext cx="86" cy="39"/>
            </a:xfrm>
            <a:custGeom>
              <a:avLst/>
              <a:gdLst>
                <a:gd name="T0" fmla="*/ 0 w 86"/>
                <a:gd name="T1" fmla="*/ 3 h 39"/>
                <a:gd name="T2" fmla="*/ 9 w 86"/>
                <a:gd name="T3" fmla="*/ 21 h 39"/>
                <a:gd name="T4" fmla="*/ 13 w 86"/>
                <a:gd name="T5" fmla="*/ 25 h 39"/>
                <a:gd name="T6" fmla="*/ 26 w 86"/>
                <a:gd name="T7" fmla="*/ 28 h 39"/>
                <a:gd name="T8" fmla="*/ 56 w 86"/>
                <a:gd name="T9" fmla="*/ 25 h 39"/>
                <a:gd name="T10" fmla="*/ 69 w 86"/>
                <a:gd name="T11" fmla="*/ 28 h 39"/>
                <a:gd name="T12" fmla="*/ 86 w 86"/>
                <a:gd name="T13" fmla="*/ 39 h 39"/>
                <a:gd name="T14" fmla="*/ 69 w 86"/>
                <a:gd name="T15" fmla="*/ 21 h 39"/>
                <a:gd name="T16" fmla="*/ 52 w 86"/>
                <a:gd name="T17" fmla="*/ 3 h 39"/>
                <a:gd name="T18" fmla="*/ 34 w 86"/>
                <a:gd name="T19" fmla="*/ 0 h 39"/>
                <a:gd name="T20" fmla="*/ 21 w 86"/>
                <a:gd name="T21" fmla="*/ 0 h 39"/>
                <a:gd name="T22" fmla="*/ 0 w 86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39">
                  <a:moveTo>
                    <a:pt x="0" y="3"/>
                  </a:moveTo>
                  <a:lnTo>
                    <a:pt x="9" y="21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56" y="25"/>
                  </a:lnTo>
                  <a:lnTo>
                    <a:pt x="69" y="28"/>
                  </a:lnTo>
                  <a:lnTo>
                    <a:pt x="86" y="39"/>
                  </a:lnTo>
                  <a:lnTo>
                    <a:pt x="69" y="21"/>
                  </a:lnTo>
                  <a:lnTo>
                    <a:pt x="52" y="3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0" name="Freeform 120"/>
            <p:cNvSpPr>
              <a:spLocks/>
            </p:cNvSpPr>
            <p:nvPr/>
          </p:nvSpPr>
          <p:spPr bwMode="auto">
            <a:xfrm>
              <a:off x="2938" y="3765"/>
              <a:ext cx="168" cy="72"/>
            </a:xfrm>
            <a:custGeom>
              <a:avLst/>
              <a:gdLst>
                <a:gd name="T0" fmla="*/ 168 w 168"/>
                <a:gd name="T1" fmla="*/ 7 h 72"/>
                <a:gd name="T2" fmla="*/ 168 w 168"/>
                <a:gd name="T3" fmla="*/ 14 h 72"/>
                <a:gd name="T4" fmla="*/ 159 w 168"/>
                <a:gd name="T5" fmla="*/ 25 h 72"/>
                <a:gd name="T6" fmla="*/ 142 w 168"/>
                <a:gd name="T7" fmla="*/ 36 h 72"/>
                <a:gd name="T8" fmla="*/ 116 w 168"/>
                <a:gd name="T9" fmla="*/ 50 h 72"/>
                <a:gd name="T10" fmla="*/ 52 w 168"/>
                <a:gd name="T11" fmla="*/ 68 h 72"/>
                <a:gd name="T12" fmla="*/ 26 w 168"/>
                <a:gd name="T13" fmla="*/ 72 h 72"/>
                <a:gd name="T14" fmla="*/ 0 w 168"/>
                <a:gd name="T15" fmla="*/ 72 h 72"/>
                <a:gd name="T16" fmla="*/ 34 w 168"/>
                <a:gd name="T17" fmla="*/ 43 h 72"/>
                <a:gd name="T18" fmla="*/ 77 w 168"/>
                <a:gd name="T19" fmla="*/ 14 h 72"/>
                <a:gd name="T20" fmla="*/ 103 w 168"/>
                <a:gd name="T21" fmla="*/ 7 h 72"/>
                <a:gd name="T22" fmla="*/ 125 w 168"/>
                <a:gd name="T23" fmla="*/ 0 h 72"/>
                <a:gd name="T24" fmla="*/ 146 w 168"/>
                <a:gd name="T25" fmla="*/ 0 h 72"/>
                <a:gd name="T26" fmla="*/ 168 w 168"/>
                <a:gd name="T27" fmla="*/ 7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8" h="72">
                  <a:moveTo>
                    <a:pt x="168" y="7"/>
                  </a:moveTo>
                  <a:lnTo>
                    <a:pt x="168" y="14"/>
                  </a:lnTo>
                  <a:lnTo>
                    <a:pt x="159" y="25"/>
                  </a:lnTo>
                  <a:lnTo>
                    <a:pt x="142" y="36"/>
                  </a:lnTo>
                  <a:lnTo>
                    <a:pt x="116" y="50"/>
                  </a:lnTo>
                  <a:lnTo>
                    <a:pt x="52" y="68"/>
                  </a:lnTo>
                  <a:lnTo>
                    <a:pt x="26" y="72"/>
                  </a:lnTo>
                  <a:lnTo>
                    <a:pt x="0" y="72"/>
                  </a:lnTo>
                  <a:lnTo>
                    <a:pt x="34" y="43"/>
                  </a:lnTo>
                  <a:lnTo>
                    <a:pt x="77" y="14"/>
                  </a:lnTo>
                  <a:lnTo>
                    <a:pt x="103" y="7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1" name="Freeform 121"/>
            <p:cNvSpPr>
              <a:spLocks/>
            </p:cNvSpPr>
            <p:nvPr/>
          </p:nvSpPr>
          <p:spPr bwMode="auto">
            <a:xfrm>
              <a:off x="739" y="3636"/>
              <a:ext cx="107" cy="39"/>
            </a:xfrm>
            <a:custGeom>
              <a:avLst/>
              <a:gdLst>
                <a:gd name="T0" fmla="*/ 0 w 107"/>
                <a:gd name="T1" fmla="*/ 25 h 39"/>
                <a:gd name="T2" fmla="*/ 21 w 107"/>
                <a:gd name="T3" fmla="*/ 39 h 39"/>
                <a:gd name="T4" fmla="*/ 34 w 107"/>
                <a:gd name="T5" fmla="*/ 39 h 39"/>
                <a:gd name="T6" fmla="*/ 51 w 107"/>
                <a:gd name="T7" fmla="*/ 36 h 39"/>
                <a:gd name="T8" fmla="*/ 81 w 107"/>
                <a:gd name="T9" fmla="*/ 18 h 39"/>
                <a:gd name="T10" fmla="*/ 99 w 107"/>
                <a:gd name="T11" fmla="*/ 11 h 39"/>
                <a:gd name="T12" fmla="*/ 107 w 107"/>
                <a:gd name="T13" fmla="*/ 14 h 39"/>
                <a:gd name="T14" fmla="*/ 77 w 107"/>
                <a:gd name="T15" fmla="*/ 4 h 39"/>
                <a:gd name="T16" fmla="*/ 43 w 107"/>
                <a:gd name="T17" fmla="*/ 0 h 39"/>
                <a:gd name="T18" fmla="*/ 17 w 107"/>
                <a:gd name="T19" fmla="*/ 7 h 39"/>
                <a:gd name="T20" fmla="*/ 8 w 107"/>
                <a:gd name="T21" fmla="*/ 14 h 39"/>
                <a:gd name="T22" fmla="*/ 0 w 107"/>
                <a:gd name="T23" fmla="*/ 25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" h="39">
                  <a:moveTo>
                    <a:pt x="0" y="25"/>
                  </a:moveTo>
                  <a:lnTo>
                    <a:pt x="21" y="39"/>
                  </a:lnTo>
                  <a:lnTo>
                    <a:pt x="34" y="39"/>
                  </a:lnTo>
                  <a:lnTo>
                    <a:pt x="51" y="36"/>
                  </a:lnTo>
                  <a:lnTo>
                    <a:pt x="81" y="18"/>
                  </a:lnTo>
                  <a:lnTo>
                    <a:pt x="99" y="11"/>
                  </a:lnTo>
                  <a:lnTo>
                    <a:pt x="107" y="14"/>
                  </a:lnTo>
                  <a:lnTo>
                    <a:pt x="77" y="4"/>
                  </a:lnTo>
                  <a:lnTo>
                    <a:pt x="43" y="0"/>
                  </a:lnTo>
                  <a:lnTo>
                    <a:pt x="17" y="7"/>
                  </a:lnTo>
                  <a:lnTo>
                    <a:pt x="8" y="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2" name="Freeform 122"/>
            <p:cNvSpPr>
              <a:spLocks/>
            </p:cNvSpPr>
            <p:nvPr/>
          </p:nvSpPr>
          <p:spPr bwMode="auto">
            <a:xfrm>
              <a:off x="1448" y="3822"/>
              <a:ext cx="103" cy="40"/>
            </a:xfrm>
            <a:custGeom>
              <a:avLst/>
              <a:gdLst>
                <a:gd name="T0" fmla="*/ 103 w 103"/>
                <a:gd name="T1" fmla="*/ 7 h 40"/>
                <a:gd name="T2" fmla="*/ 81 w 103"/>
                <a:gd name="T3" fmla="*/ 0 h 40"/>
                <a:gd name="T4" fmla="*/ 64 w 103"/>
                <a:gd name="T5" fmla="*/ 0 h 40"/>
                <a:gd name="T6" fmla="*/ 51 w 103"/>
                <a:gd name="T7" fmla="*/ 7 h 40"/>
                <a:gd name="T8" fmla="*/ 21 w 103"/>
                <a:gd name="T9" fmla="*/ 29 h 40"/>
                <a:gd name="T10" fmla="*/ 12 w 103"/>
                <a:gd name="T11" fmla="*/ 36 h 40"/>
                <a:gd name="T12" fmla="*/ 0 w 103"/>
                <a:gd name="T13" fmla="*/ 36 h 40"/>
                <a:gd name="T14" fmla="*/ 34 w 103"/>
                <a:gd name="T15" fmla="*/ 40 h 40"/>
                <a:gd name="T16" fmla="*/ 64 w 103"/>
                <a:gd name="T17" fmla="*/ 40 h 40"/>
                <a:gd name="T18" fmla="*/ 90 w 103"/>
                <a:gd name="T19" fmla="*/ 29 h 40"/>
                <a:gd name="T20" fmla="*/ 103 w 103"/>
                <a:gd name="T21" fmla="*/ 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0">
                  <a:moveTo>
                    <a:pt x="103" y="7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9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34" y="40"/>
                  </a:lnTo>
                  <a:lnTo>
                    <a:pt x="64" y="40"/>
                  </a:lnTo>
                  <a:lnTo>
                    <a:pt x="90" y="29"/>
                  </a:lnTo>
                  <a:lnTo>
                    <a:pt x="103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3" name="Freeform 123"/>
            <p:cNvSpPr>
              <a:spLocks/>
            </p:cNvSpPr>
            <p:nvPr/>
          </p:nvSpPr>
          <p:spPr bwMode="auto">
            <a:xfrm>
              <a:off x="288" y="3357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81 w 103"/>
                <a:gd name="T3" fmla="*/ 0 h 43"/>
                <a:gd name="T4" fmla="*/ 64 w 103"/>
                <a:gd name="T5" fmla="*/ 0 h 43"/>
                <a:gd name="T6" fmla="*/ 51 w 103"/>
                <a:gd name="T7" fmla="*/ 7 h 43"/>
                <a:gd name="T8" fmla="*/ 21 w 103"/>
                <a:gd name="T9" fmla="*/ 28 h 43"/>
                <a:gd name="T10" fmla="*/ 13 w 103"/>
                <a:gd name="T11" fmla="*/ 36 h 43"/>
                <a:gd name="T12" fmla="*/ 0 w 103"/>
                <a:gd name="T13" fmla="*/ 36 h 43"/>
                <a:gd name="T14" fmla="*/ 34 w 103"/>
                <a:gd name="T15" fmla="*/ 43 h 43"/>
                <a:gd name="T16" fmla="*/ 64 w 103"/>
                <a:gd name="T17" fmla="*/ 39 h 43"/>
                <a:gd name="T18" fmla="*/ 90 w 103"/>
                <a:gd name="T19" fmla="*/ 32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3">
                  <a:moveTo>
                    <a:pt x="103" y="11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8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34" y="43"/>
                  </a:lnTo>
                  <a:lnTo>
                    <a:pt x="64" y="39"/>
                  </a:lnTo>
                  <a:lnTo>
                    <a:pt x="90" y="32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4" name="Freeform 124"/>
            <p:cNvSpPr>
              <a:spLocks/>
            </p:cNvSpPr>
            <p:nvPr/>
          </p:nvSpPr>
          <p:spPr bwMode="auto">
            <a:xfrm>
              <a:off x="228" y="3346"/>
              <a:ext cx="60" cy="43"/>
            </a:xfrm>
            <a:custGeom>
              <a:avLst/>
              <a:gdLst>
                <a:gd name="T0" fmla="*/ 0 w 60"/>
                <a:gd name="T1" fmla="*/ 0 h 43"/>
                <a:gd name="T2" fmla="*/ 4 w 60"/>
                <a:gd name="T3" fmla="*/ 14 h 43"/>
                <a:gd name="T4" fmla="*/ 17 w 60"/>
                <a:gd name="T5" fmla="*/ 25 h 43"/>
                <a:gd name="T6" fmla="*/ 34 w 60"/>
                <a:gd name="T7" fmla="*/ 36 h 43"/>
                <a:gd name="T8" fmla="*/ 60 w 60"/>
                <a:gd name="T9" fmla="*/ 43 h 43"/>
                <a:gd name="T10" fmla="*/ 51 w 60"/>
                <a:gd name="T11" fmla="*/ 18 h 43"/>
                <a:gd name="T12" fmla="*/ 43 w 60"/>
                <a:gd name="T13" fmla="*/ 11 h 43"/>
                <a:gd name="T14" fmla="*/ 34 w 60"/>
                <a:gd name="T15" fmla="*/ 7 h 43"/>
                <a:gd name="T16" fmla="*/ 13 w 60"/>
                <a:gd name="T17" fmla="*/ 7 h 43"/>
                <a:gd name="T18" fmla="*/ 4 w 60"/>
                <a:gd name="T19" fmla="*/ 7 h 43"/>
                <a:gd name="T20" fmla="*/ 0 w 60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43">
                  <a:moveTo>
                    <a:pt x="0" y="0"/>
                  </a:moveTo>
                  <a:lnTo>
                    <a:pt x="4" y="14"/>
                  </a:lnTo>
                  <a:lnTo>
                    <a:pt x="17" y="25"/>
                  </a:lnTo>
                  <a:lnTo>
                    <a:pt x="34" y="36"/>
                  </a:lnTo>
                  <a:lnTo>
                    <a:pt x="60" y="43"/>
                  </a:lnTo>
                  <a:lnTo>
                    <a:pt x="51" y="18"/>
                  </a:lnTo>
                  <a:lnTo>
                    <a:pt x="43" y="11"/>
                  </a:lnTo>
                  <a:lnTo>
                    <a:pt x="34" y="7"/>
                  </a:lnTo>
                  <a:lnTo>
                    <a:pt x="13" y="7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5" name="Freeform 125"/>
            <p:cNvSpPr>
              <a:spLocks/>
            </p:cNvSpPr>
            <p:nvPr/>
          </p:nvSpPr>
          <p:spPr bwMode="auto">
            <a:xfrm>
              <a:off x="322" y="3389"/>
              <a:ext cx="60" cy="136"/>
            </a:xfrm>
            <a:custGeom>
              <a:avLst/>
              <a:gdLst>
                <a:gd name="T0" fmla="*/ 35 w 60"/>
                <a:gd name="T1" fmla="*/ 136 h 136"/>
                <a:gd name="T2" fmla="*/ 39 w 60"/>
                <a:gd name="T3" fmla="*/ 133 h 136"/>
                <a:gd name="T4" fmla="*/ 43 w 60"/>
                <a:gd name="T5" fmla="*/ 122 h 136"/>
                <a:gd name="T6" fmla="*/ 43 w 60"/>
                <a:gd name="T7" fmla="*/ 100 h 136"/>
                <a:gd name="T8" fmla="*/ 47 w 60"/>
                <a:gd name="T9" fmla="*/ 75 h 136"/>
                <a:gd name="T10" fmla="*/ 47 w 60"/>
                <a:gd name="T11" fmla="*/ 29 h 136"/>
                <a:gd name="T12" fmla="*/ 52 w 60"/>
                <a:gd name="T13" fmla="*/ 11 h 136"/>
                <a:gd name="T14" fmla="*/ 60 w 60"/>
                <a:gd name="T15" fmla="*/ 0 h 136"/>
                <a:gd name="T16" fmla="*/ 26 w 60"/>
                <a:gd name="T17" fmla="*/ 39 h 136"/>
                <a:gd name="T18" fmla="*/ 9 w 60"/>
                <a:gd name="T19" fmla="*/ 57 h 136"/>
                <a:gd name="T20" fmla="*/ 4 w 60"/>
                <a:gd name="T21" fmla="*/ 72 h 136"/>
                <a:gd name="T22" fmla="*/ 0 w 60"/>
                <a:gd name="T23" fmla="*/ 86 h 136"/>
                <a:gd name="T24" fmla="*/ 4 w 60"/>
                <a:gd name="T25" fmla="*/ 100 h 136"/>
                <a:gd name="T26" fmla="*/ 17 w 60"/>
                <a:gd name="T27" fmla="*/ 118 h 136"/>
                <a:gd name="T28" fmla="*/ 35 w 60"/>
                <a:gd name="T29" fmla="*/ 136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" h="136">
                  <a:moveTo>
                    <a:pt x="35" y="136"/>
                  </a:moveTo>
                  <a:lnTo>
                    <a:pt x="39" y="133"/>
                  </a:lnTo>
                  <a:lnTo>
                    <a:pt x="43" y="122"/>
                  </a:lnTo>
                  <a:lnTo>
                    <a:pt x="43" y="100"/>
                  </a:lnTo>
                  <a:lnTo>
                    <a:pt x="47" y="75"/>
                  </a:lnTo>
                  <a:lnTo>
                    <a:pt x="47" y="29"/>
                  </a:lnTo>
                  <a:lnTo>
                    <a:pt x="52" y="11"/>
                  </a:lnTo>
                  <a:lnTo>
                    <a:pt x="60" y="0"/>
                  </a:lnTo>
                  <a:lnTo>
                    <a:pt x="26" y="39"/>
                  </a:lnTo>
                  <a:lnTo>
                    <a:pt x="9" y="57"/>
                  </a:lnTo>
                  <a:lnTo>
                    <a:pt x="4" y="72"/>
                  </a:lnTo>
                  <a:lnTo>
                    <a:pt x="0" y="86"/>
                  </a:lnTo>
                  <a:lnTo>
                    <a:pt x="4" y="100"/>
                  </a:lnTo>
                  <a:lnTo>
                    <a:pt x="17" y="118"/>
                  </a:lnTo>
                  <a:lnTo>
                    <a:pt x="35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6" name="Freeform 126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5 w 17"/>
                <a:gd name="T11" fmla="*/ 11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  <a:lnTo>
                    <a:pt x="5" y="1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7" name="Freeform 127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8" name="Freeform 128"/>
            <p:cNvSpPr>
              <a:spLocks/>
            </p:cNvSpPr>
            <p:nvPr/>
          </p:nvSpPr>
          <p:spPr bwMode="auto">
            <a:xfrm>
              <a:off x="1658" y="3607"/>
              <a:ext cx="69" cy="58"/>
            </a:xfrm>
            <a:custGeom>
              <a:avLst/>
              <a:gdLst>
                <a:gd name="T0" fmla="*/ 0 w 69"/>
                <a:gd name="T1" fmla="*/ 8 h 58"/>
                <a:gd name="T2" fmla="*/ 4 w 69"/>
                <a:gd name="T3" fmla="*/ 29 h 58"/>
                <a:gd name="T4" fmla="*/ 21 w 69"/>
                <a:gd name="T5" fmla="*/ 43 h 58"/>
                <a:gd name="T6" fmla="*/ 69 w 69"/>
                <a:gd name="T7" fmla="*/ 58 h 58"/>
                <a:gd name="T8" fmla="*/ 64 w 69"/>
                <a:gd name="T9" fmla="*/ 40 h 58"/>
                <a:gd name="T10" fmla="*/ 47 w 69"/>
                <a:gd name="T11" fmla="*/ 15 h 58"/>
                <a:gd name="T12" fmla="*/ 26 w 69"/>
                <a:gd name="T13" fmla="*/ 0 h 58"/>
                <a:gd name="T14" fmla="*/ 13 w 69"/>
                <a:gd name="T15" fmla="*/ 0 h 58"/>
                <a:gd name="T16" fmla="*/ 0 w 69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58">
                  <a:moveTo>
                    <a:pt x="0" y="8"/>
                  </a:moveTo>
                  <a:lnTo>
                    <a:pt x="4" y="29"/>
                  </a:lnTo>
                  <a:lnTo>
                    <a:pt x="21" y="43"/>
                  </a:lnTo>
                  <a:lnTo>
                    <a:pt x="69" y="58"/>
                  </a:lnTo>
                  <a:lnTo>
                    <a:pt x="64" y="40"/>
                  </a:lnTo>
                  <a:lnTo>
                    <a:pt x="47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19" name="Freeform 129"/>
            <p:cNvSpPr>
              <a:spLocks/>
            </p:cNvSpPr>
            <p:nvPr/>
          </p:nvSpPr>
          <p:spPr bwMode="auto">
            <a:xfrm>
              <a:off x="1679" y="3683"/>
              <a:ext cx="39" cy="86"/>
            </a:xfrm>
            <a:custGeom>
              <a:avLst/>
              <a:gdLst>
                <a:gd name="T0" fmla="*/ 5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5 w 39"/>
                <a:gd name="T9" fmla="*/ 61 h 86"/>
                <a:gd name="T10" fmla="*/ 18 w 39"/>
                <a:gd name="T11" fmla="*/ 75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8 h 86"/>
                <a:gd name="T18" fmla="*/ 22 w 39"/>
                <a:gd name="T19" fmla="*/ 14 h 86"/>
                <a:gd name="T20" fmla="*/ 5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5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18" y="75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8"/>
                  </a:lnTo>
                  <a:lnTo>
                    <a:pt x="22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0" name="Freeform 130"/>
            <p:cNvSpPr>
              <a:spLocks/>
            </p:cNvSpPr>
            <p:nvPr/>
          </p:nvSpPr>
          <p:spPr bwMode="auto">
            <a:xfrm>
              <a:off x="945" y="3686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30 w 94"/>
                <a:gd name="T5" fmla="*/ 36 h 36"/>
                <a:gd name="T6" fmla="*/ 39 w 94"/>
                <a:gd name="T7" fmla="*/ 32 h 36"/>
                <a:gd name="T8" fmla="*/ 64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7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30" y="36"/>
                  </a:lnTo>
                  <a:lnTo>
                    <a:pt x="39" y="32"/>
                  </a:lnTo>
                  <a:lnTo>
                    <a:pt x="64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7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1" name="Freeform 131"/>
            <p:cNvSpPr>
              <a:spLocks/>
            </p:cNvSpPr>
            <p:nvPr/>
          </p:nvSpPr>
          <p:spPr bwMode="auto">
            <a:xfrm>
              <a:off x="554" y="3479"/>
              <a:ext cx="43" cy="85"/>
            </a:xfrm>
            <a:custGeom>
              <a:avLst/>
              <a:gdLst>
                <a:gd name="T0" fmla="*/ 9 w 43"/>
                <a:gd name="T1" fmla="*/ 0 h 85"/>
                <a:gd name="T2" fmla="*/ 4 w 43"/>
                <a:gd name="T3" fmla="*/ 14 h 85"/>
                <a:gd name="T4" fmla="*/ 0 w 43"/>
                <a:gd name="T5" fmla="*/ 39 h 85"/>
                <a:gd name="T6" fmla="*/ 4 w 43"/>
                <a:gd name="T7" fmla="*/ 50 h 85"/>
                <a:gd name="T8" fmla="*/ 9 w 43"/>
                <a:gd name="T9" fmla="*/ 60 h 85"/>
                <a:gd name="T10" fmla="*/ 22 w 43"/>
                <a:gd name="T11" fmla="*/ 75 h 85"/>
                <a:gd name="T12" fmla="*/ 39 w 43"/>
                <a:gd name="T13" fmla="*/ 85 h 85"/>
                <a:gd name="T14" fmla="*/ 43 w 43"/>
                <a:gd name="T15" fmla="*/ 53 h 85"/>
                <a:gd name="T16" fmla="*/ 34 w 43"/>
                <a:gd name="T17" fmla="*/ 25 h 85"/>
                <a:gd name="T18" fmla="*/ 26 w 43"/>
                <a:gd name="T19" fmla="*/ 10 h 85"/>
                <a:gd name="T20" fmla="*/ 9 w 43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5">
                  <a:moveTo>
                    <a:pt x="9" y="0"/>
                  </a:moveTo>
                  <a:lnTo>
                    <a:pt x="4" y="14"/>
                  </a:lnTo>
                  <a:lnTo>
                    <a:pt x="0" y="39"/>
                  </a:lnTo>
                  <a:lnTo>
                    <a:pt x="4" y="50"/>
                  </a:lnTo>
                  <a:lnTo>
                    <a:pt x="9" y="60"/>
                  </a:lnTo>
                  <a:lnTo>
                    <a:pt x="22" y="75"/>
                  </a:lnTo>
                  <a:lnTo>
                    <a:pt x="39" y="85"/>
                  </a:lnTo>
                  <a:lnTo>
                    <a:pt x="43" y="53"/>
                  </a:lnTo>
                  <a:lnTo>
                    <a:pt x="34" y="25"/>
                  </a:lnTo>
                  <a:lnTo>
                    <a:pt x="2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2" name="Freeform 132"/>
            <p:cNvSpPr>
              <a:spLocks/>
            </p:cNvSpPr>
            <p:nvPr/>
          </p:nvSpPr>
          <p:spPr bwMode="auto">
            <a:xfrm>
              <a:off x="3398" y="3704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2 h 79"/>
                <a:gd name="T6" fmla="*/ 4 w 43"/>
                <a:gd name="T7" fmla="*/ 29 h 79"/>
                <a:gd name="T8" fmla="*/ 21 w 43"/>
                <a:gd name="T9" fmla="*/ 50 h 79"/>
                <a:gd name="T10" fmla="*/ 25 w 43"/>
                <a:gd name="T11" fmla="*/ 65 h 79"/>
                <a:gd name="T12" fmla="*/ 21 w 43"/>
                <a:gd name="T13" fmla="*/ 79 h 79"/>
                <a:gd name="T14" fmla="*/ 34 w 43"/>
                <a:gd name="T15" fmla="*/ 54 h 79"/>
                <a:gd name="T16" fmla="*/ 43 w 43"/>
                <a:gd name="T17" fmla="*/ 36 h 79"/>
                <a:gd name="T18" fmla="*/ 43 w 43"/>
                <a:gd name="T19" fmla="*/ 22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2"/>
                  </a:lnTo>
                  <a:lnTo>
                    <a:pt x="4" y="29"/>
                  </a:lnTo>
                  <a:lnTo>
                    <a:pt x="21" y="50"/>
                  </a:lnTo>
                  <a:lnTo>
                    <a:pt x="25" y="65"/>
                  </a:lnTo>
                  <a:lnTo>
                    <a:pt x="21" y="79"/>
                  </a:lnTo>
                  <a:lnTo>
                    <a:pt x="34" y="54"/>
                  </a:lnTo>
                  <a:lnTo>
                    <a:pt x="43" y="36"/>
                  </a:lnTo>
                  <a:lnTo>
                    <a:pt x="43" y="22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3" name="Freeform 133"/>
            <p:cNvSpPr>
              <a:spLocks/>
            </p:cNvSpPr>
            <p:nvPr/>
          </p:nvSpPr>
          <p:spPr bwMode="auto">
            <a:xfrm>
              <a:off x="275" y="2831"/>
              <a:ext cx="39" cy="85"/>
            </a:xfrm>
            <a:custGeom>
              <a:avLst/>
              <a:gdLst>
                <a:gd name="T0" fmla="*/ 4 w 39"/>
                <a:gd name="T1" fmla="*/ 0 h 85"/>
                <a:gd name="T2" fmla="*/ 0 w 39"/>
                <a:gd name="T3" fmla="*/ 14 h 85"/>
                <a:gd name="T4" fmla="*/ 0 w 39"/>
                <a:gd name="T5" fmla="*/ 35 h 85"/>
                <a:gd name="T6" fmla="*/ 0 w 39"/>
                <a:gd name="T7" fmla="*/ 46 h 85"/>
                <a:gd name="T8" fmla="*/ 4 w 39"/>
                <a:gd name="T9" fmla="*/ 60 h 85"/>
                <a:gd name="T10" fmla="*/ 17 w 39"/>
                <a:gd name="T11" fmla="*/ 71 h 85"/>
                <a:gd name="T12" fmla="*/ 34 w 39"/>
                <a:gd name="T13" fmla="*/ 85 h 85"/>
                <a:gd name="T14" fmla="*/ 39 w 39"/>
                <a:gd name="T15" fmla="*/ 53 h 85"/>
                <a:gd name="T16" fmla="*/ 30 w 39"/>
                <a:gd name="T17" fmla="*/ 25 h 85"/>
                <a:gd name="T18" fmla="*/ 21 w 39"/>
                <a:gd name="T19" fmla="*/ 10 h 85"/>
                <a:gd name="T20" fmla="*/ 4 w 39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5">
                  <a:moveTo>
                    <a:pt x="4" y="0"/>
                  </a:moveTo>
                  <a:lnTo>
                    <a:pt x="0" y="1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4" y="60"/>
                  </a:lnTo>
                  <a:lnTo>
                    <a:pt x="17" y="71"/>
                  </a:lnTo>
                  <a:lnTo>
                    <a:pt x="34" y="85"/>
                  </a:lnTo>
                  <a:lnTo>
                    <a:pt x="39" y="53"/>
                  </a:lnTo>
                  <a:lnTo>
                    <a:pt x="30" y="25"/>
                  </a:lnTo>
                  <a:lnTo>
                    <a:pt x="21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4" name="Freeform 134"/>
            <p:cNvSpPr>
              <a:spLocks/>
            </p:cNvSpPr>
            <p:nvPr/>
          </p:nvSpPr>
          <p:spPr bwMode="auto">
            <a:xfrm>
              <a:off x="3264" y="3883"/>
              <a:ext cx="43" cy="79"/>
            </a:xfrm>
            <a:custGeom>
              <a:avLst/>
              <a:gdLst>
                <a:gd name="T0" fmla="*/ 18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5 w 43"/>
                <a:gd name="T7" fmla="*/ 32 h 79"/>
                <a:gd name="T8" fmla="*/ 22 w 43"/>
                <a:gd name="T9" fmla="*/ 54 h 79"/>
                <a:gd name="T10" fmla="*/ 26 w 43"/>
                <a:gd name="T11" fmla="*/ 65 h 79"/>
                <a:gd name="T12" fmla="*/ 18 w 43"/>
                <a:gd name="T13" fmla="*/ 79 h 79"/>
                <a:gd name="T14" fmla="*/ 35 w 43"/>
                <a:gd name="T15" fmla="*/ 57 h 79"/>
                <a:gd name="T16" fmla="*/ 43 w 43"/>
                <a:gd name="T17" fmla="*/ 40 h 79"/>
                <a:gd name="T18" fmla="*/ 39 w 43"/>
                <a:gd name="T19" fmla="*/ 22 h 79"/>
                <a:gd name="T20" fmla="*/ 30 w 43"/>
                <a:gd name="T21" fmla="*/ 14 h 79"/>
                <a:gd name="T22" fmla="*/ 18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8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5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18" y="79"/>
                  </a:lnTo>
                  <a:lnTo>
                    <a:pt x="35" y="57"/>
                  </a:lnTo>
                  <a:lnTo>
                    <a:pt x="43" y="40"/>
                  </a:lnTo>
                  <a:lnTo>
                    <a:pt x="39" y="22"/>
                  </a:lnTo>
                  <a:lnTo>
                    <a:pt x="30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5" name="Freeform 135"/>
            <p:cNvSpPr>
              <a:spLocks/>
            </p:cNvSpPr>
            <p:nvPr/>
          </p:nvSpPr>
          <p:spPr bwMode="auto">
            <a:xfrm>
              <a:off x="2070" y="3733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4 h 86"/>
                <a:gd name="T4" fmla="*/ 0 w 39"/>
                <a:gd name="T5" fmla="*/ 36 h 86"/>
                <a:gd name="T6" fmla="*/ 0 w 39"/>
                <a:gd name="T7" fmla="*/ 46 h 86"/>
                <a:gd name="T8" fmla="*/ 9 w 39"/>
                <a:gd name="T9" fmla="*/ 61 h 86"/>
                <a:gd name="T10" fmla="*/ 18 w 39"/>
                <a:gd name="T11" fmla="*/ 71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5 h 86"/>
                <a:gd name="T18" fmla="*/ 26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5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9" y="61"/>
                  </a:lnTo>
                  <a:lnTo>
                    <a:pt x="18" y="71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6" name="Freeform 136"/>
            <p:cNvSpPr>
              <a:spLocks/>
            </p:cNvSpPr>
            <p:nvPr/>
          </p:nvSpPr>
          <p:spPr bwMode="auto">
            <a:xfrm>
              <a:off x="2964" y="3636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4 w 43"/>
                <a:gd name="T7" fmla="*/ 32 h 79"/>
                <a:gd name="T8" fmla="*/ 21 w 43"/>
                <a:gd name="T9" fmla="*/ 54 h 79"/>
                <a:gd name="T10" fmla="*/ 26 w 43"/>
                <a:gd name="T11" fmla="*/ 65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9 h 79"/>
                <a:gd name="T18" fmla="*/ 38 w 43"/>
                <a:gd name="T19" fmla="*/ 22 h 79"/>
                <a:gd name="T20" fmla="*/ 30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21" y="54"/>
                  </a:lnTo>
                  <a:lnTo>
                    <a:pt x="26" y="65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9"/>
                  </a:lnTo>
                  <a:lnTo>
                    <a:pt x="38" y="22"/>
                  </a:lnTo>
                  <a:lnTo>
                    <a:pt x="3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7" name="Freeform 137"/>
            <p:cNvSpPr>
              <a:spLocks/>
            </p:cNvSpPr>
            <p:nvPr/>
          </p:nvSpPr>
          <p:spPr bwMode="auto">
            <a:xfrm>
              <a:off x="1070" y="3654"/>
              <a:ext cx="42" cy="86"/>
            </a:xfrm>
            <a:custGeom>
              <a:avLst/>
              <a:gdLst>
                <a:gd name="T0" fmla="*/ 8 w 42"/>
                <a:gd name="T1" fmla="*/ 0 h 86"/>
                <a:gd name="T2" fmla="*/ 4 w 42"/>
                <a:gd name="T3" fmla="*/ 18 h 86"/>
                <a:gd name="T4" fmla="*/ 0 w 42"/>
                <a:gd name="T5" fmla="*/ 36 h 86"/>
                <a:gd name="T6" fmla="*/ 4 w 42"/>
                <a:gd name="T7" fmla="*/ 50 h 86"/>
                <a:gd name="T8" fmla="*/ 8 w 42"/>
                <a:gd name="T9" fmla="*/ 61 h 86"/>
                <a:gd name="T10" fmla="*/ 21 w 42"/>
                <a:gd name="T11" fmla="*/ 75 h 86"/>
                <a:gd name="T12" fmla="*/ 38 w 42"/>
                <a:gd name="T13" fmla="*/ 86 h 86"/>
                <a:gd name="T14" fmla="*/ 42 w 42"/>
                <a:gd name="T15" fmla="*/ 54 h 86"/>
                <a:gd name="T16" fmla="*/ 34 w 42"/>
                <a:gd name="T17" fmla="*/ 29 h 86"/>
                <a:gd name="T18" fmla="*/ 25 w 42"/>
                <a:gd name="T19" fmla="*/ 14 h 86"/>
                <a:gd name="T20" fmla="*/ 8 w 42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4" y="50"/>
                  </a:lnTo>
                  <a:lnTo>
                    <a:pt x="8" y="61"/>
                  </a:lnTo>
                  <a:lnTo>
                    <a:pt x="21" y="75"/>
                  </a:lnTo>
                  <a:lnTo>
                    <a:pt x="38" y="86"/>
                  </a:lnTo>
                  <a:lnTo>
                    <a:pt x="42" y="54"/>
                  </a:lnTo>
                  <a:lnTo>
                    <a:pt x="34" y="29"/>
                  </a:lnTo>
                  <a:lnTo>
                    <a:pt x="25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8" name="Freeform 138"/>
            <p:cNvSpPr>
              <a:spLocks/>
            </p:cNvSpPr>
            <p:nvPr/>
          </p:nvSpPr>
          <p:spPr bwMode="auto">
            <a:xfrm>
              <a:off x="275" y="2766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9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9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29" name="Freeform 139"/>
            <p:cNvSpPr>
              <a:spLocks/>
            </p:cNvSpPr>
            <p:nvPr/>
          </p:nvSpPr>
          <p:spPr bwMode="auto">
            <a:xfrm>
              <a:off x="2624" y="3686"/>
              <a:ext cx="104" cy="32"/>
            </a:xfrm>
            <a:custGeom>
              <a:avLst/>
              <a:gdLst>
                <a:gd name="T0" fmla="*/ 104 w 104"/>
                <a:gd name="T1" fmla="*/ 7 h 32"/>
                <a:gd name="T2" fmla="*/ 86 w 104"/>
                <a:gd name="T3" fmla="*/ 7 h 32"/>
                <a:gd name="T4" fmla="*/ 61 w 104"/>
                <a:gd name="T5" fmla="*/ 0 h 32"/>
                <a:gd name="T6" fmla="*/ 30 w 104"/>
                <a:gd name="T7" fmla="*/ 4 h 32"/>
                <a:gd name="T8" fmla="*/ 13 w 104"/>
                <a:gd name="T9" fmla="*/ 15 h 32"/>
                <a:gd name="T10" fmla="*/ 0 w 104"/>
                <a:gd name="T11" fmla="*/ 29 h 32"/>
                <a:gd name="T12" fmla="*/ 39 w 104"/>
                <a:gd name="T13" fmla="*/ 32 h 32"/>
                <a:gd name="T14" fmla="*/ 52 w 104"/>
                <a:gd name="T15" fmla="*/ 32 h 32"/>
                <a:gd name="T16" fmla="*/ 69 w 104"/>
                <a:gd name="T17" fmla="*/ 29 h 32"/>
                <a:gd name="T18" fmla="*/ 91 w 104"/>
                <a:gd name="T19" fmla="*/ 22 h 32"/>
                <a:gd name="T20" fmla="*/ 104 w 104"/>
                <a:gd name="T21" fmla="*/ 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32">
                  <a:moveTo>
                    <a:pt x="104" y="7"/>
                  </a:moveTo>
                  <a:lnTo>
                    <a:pt x="86" y="7"/>
                  </a:lnTo>
                  <a:lnTo>
                    <a:pt x="61" y="0"/>
                  </a:lnTo>
                  <a:lnTo>
                    <a:pt x="30" y="4"/>
                  </a:lnTo>
                  <a:lnTo>
                    <a:pt x="13" y="15"/>
                  </a:lnTo>
                  <a:lnTo>
                    <a:pt x="0" y="29"/>
                  </a:lnTo>
                  <a:lnTo>
                    <a:pt x="39" y="32"/>
                  </a:lnTo>
                  <a:lnTo>
                    <a:pt x="52" y="32"/>
                  </a:lnTo>
                  <a:lnTo>
                    <a:pt x="69" y="29"/>
                  </a:lnTo>
                  <a:lnTo>
                    <a:pt x="91" y="22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0" name="Freeform 140"/>
            <p:cNvSpPr>
              <a:spLocks/>
            </p:cNvSpPr>
            <p:nvPr/>
          </p:nvSpPr>
          <p:spPr bwMode="auto">
            <a:xfrm>
              <a:off x="322" y="2809"/>
              <a:ext cx="47" cy="93"/>
            </a:xfrm>
            <a:custGeom>
              <a:avLst/>
              <a:gdLst>
                <a:gd name="T0" fmla="*/ 22 w 47"/>
                <a:gd name="T1" fmla="*/ 93 h 93"/>
                <a:gd name="T2" fmla="*/ 43 w 47"/>
                <a:gd name="T3" fmla="*/ 79 h 93"/>
                <a:gd name="T4" fmla="*/ 47 w 47"/>
                <a:gd name="T5" fmla="*/ 68 h 93"/>
                <a:gd name="T6" fmla="*/ 47 w 47"/>
                <a:gd name="T7" fmla="*/ 54 h 93"/>
                <a:gd name="T8" fmla="*/ 35 w 47"/>
                <a:gd name="T9" fmla="*/ 22 h 93"/>
                <a:gd name="T10" fmla="*/ 30 w 47"/>
                <a:gd name="T11" fmla="*/ 11 h 93"/>
                <a:gd name="T12" fmla="*/ 35 w 47"/>
                <a:gd name="T13" fmla="*/ 0 h 93"/>
                <a:gd name="T14" fmla="*/ 13 w 47"/>
                <a:gd name="T15" fmla="*/ 25 h 93"/>
                <a:gd name="T16" fmla="*/ 0 w 47"/>
                <a:gd name="T17" fmla="*/ 50 h 93"/>
                <a:gd name="T18" fmla="*/ 4 w 47"/>
                <a:gd name="T19" fmla="*/ 72 h 93"/>
                <a:gd name="T20" fmla="*/ 9 w 47"/>
                <a:gd name="T21" fmla="*/ 82 h 93"/>
                <a:gd name="T22" fmla="*/ 22 w 4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93">
                  <a:moveTo>
                    <a:pt x="22" y="93"/>
                  </a:moveTo>
                  <a:lnTo>
                    <a:pt x="43" y="79"/>
                  </a:lnTo>
                  <a:lnTo>
                    <a:pt x="47" y="68"/>
                  </a:lnTo>
                  <a:lnTo>
                    <a:pt x="47" y="54"/>
                  </a:lnTo>
                  <a:lnTo>
                    <a:pt x="35" y="22"/>
                  </a:lnTo>
                  <a:lnTo>
                    <a:pt x="30" y="11"/>
                  </a:lnTo>
                  <a:lnTo>
                    <a:pt x="35" y="0"/>
                  </a:lnTo>
                  <a:lnTo>
                    <a:pt x="13" y="25"/>
                  </a:lnTo>
                  <a:lnTo>
                    <a:pt x="0" y="50"/>
                  </a:lnTo>
                  <a:lnTo>
                    <a:pt x="4" y="72"/>
                  </a:lnTo>
                  <a:lnTo>
                    <a:pt x="9" y="82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1" name="Freeform 141"/>
            <p:cNvSpPr>
              <a:spLocks/>
            </p:cNvSpPr>
            <p:nvPr/>
          </p:nvSpPr>
          <p:spPr bwMode="auto">
            <a:xfrm>
              <a:off x="2324" y="3804"/>
              <a:ext cx="56" cy="43"/>
            </a:xfrm>
            <a:custGeom>
              <a:avLst/>
              <a:gdLst>
                <a:gd name="T0" fmla="*/ 56 w 56"/>
                <a:gd name="T1" fmla="*/ 43 h 43"/>
                <a:gd name="T2" fmla="*/ 38 w 56"/>
                <a:gd name="T3" fmla="*/ 18 h 43"/>
                <a:gd name="T4" fmla="*/ 21 w 56"/>
                <a:gd name="T5" fmla="*/ 8 h 43"/>
                <a:gd name="T6" fmla="*/ 0 w 56"/>
                <a:gd name="T7" fmla="*/ 0 h 43"/>
                <a:gd name="T8" fmla="*/ 17 w 56"/>
                <a:gd name="T9" fmla="*/ 29 h 43"/>
                <a:gd name="T10" fmla="*/ 30 w 56"/>
                <a:gd name="T11" fmla="*/ 40 h 43"/>
                <a:gd name="T12" fmla="*/ 56 w 56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3">
                  <a:moveTo>
                    <a:pt x="56" y="43"/>
                  </a:moveTo>
                  <a:lnTo>
                    <a:pt x="38" y="18"/>
                  </a:lnTo>
                  <a:lnTo>
                    <a:pt x="21" y="8"/>
                  </a:lnTo>
                  <a:lnTo>
                    <a:pt x="0" y="0"/>
                  </a:lnTo>
                  <a:lnTo>
                    <a:pt x="17" y="29"/>
                  </a:lnTo>
                  <a:lnTo>
                    <a:pt x="30" y="40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2" name="Freeform 142"/>
            <p:cNvSpPr>
              <a:spLocks/>
            </p:cNvSpPr>
            <p:nvPr/>
          </p:nvSpPr>
          <p:spPr bwMode="auto">
            <a:xfrm>
              <a:off x="782" y="3769"/>
              <a:ext cx="68" cy="71"/>
            </a:xfrm>
            <a:custGeom>
              <a:avLst/>
              <a:gdLst>
                <a:gd name="T0" fmla="*/ 64 w 68"/>
                <a:gd name="T1" fmla="*/ 71 h 71"/>
                <a:gd name="T2" fmla="*/ 68 w 68"/>
                <a:gd name="T3" fmla="*/ 50 h 71"/>
                <a:gd name="T4" fmla="*/ 64 w 68"/>
                <a:gd name="T5" fmla="*/ 39 h 71"/>
                <a:gd name="T6" fmla="*/ 51 w 68"/>
                <a:gd name="T7" fmla="*/ 28 h 71"/>
                <a:gd name="T8" fmla="*/ 17 w 68"/>
                <a:gd name="T9" fmla="*/ 14 h 71"/>
                <a:gd name="T10" fmla="*/ 4 w 68"/>
                <a:gd name="T11" fmla="*/ 7 h 71"/>
                <a:gd name="T12" fmla="*/ 0 w 68"/>
                <a:gd name="T13" fmla="*/ 0 h 71"/>
                <a:gd name="T14" fmla="*/ 4 w 68"/>
                <a:gd name="T15" fmla="*/ 28 h 71"/>
                <a:gd name="T16" fmla="*/ 17 w 68"/>
                <a:gd name="T17" fmla="*/ 50 h 71"/>
                <a:gd name="T18" fmla="*/ 34 w 68"/>
                <a:gd name="T19" fmla="*/ 68 h 71"/>
                <a:gd name="T20" fmla="*/ 64 w 68"/>
                <a:gd name="T21" fmla="*/ 71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" h="71">
                  <a:moveTo>
                    <a:pt x="64" y="71"/>
                  </a:moveTo>
                  <a:lnTo>
                    <a:pt x="68" y="50"/>
                  </a:lnTo>
                  <a:lnTo>
                    <a:pt x="64" y="39"/>
                  </a:lnTo>
                  <a:lnTo>
                    <a:pt x="51" y="28"/>
                  </a:lnTo>
                  <a:lnTo>
                    <a:pt x="17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28"/>
                  </a:lnTo>
                  <a:lnTo>
                    <a:pt x="17" y="50"/>
                  </a:lnTo>
                  <a:lnTo>
                    <a:pt x="34" y="68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3" name="Freeform 143"/>
            <p:cNvSpPr>
              <a:spLocks/>
            </p:cNvSpPr>
            <p:nvPr/>
          </p:nvSpPr>
          <p:spPr bwMode="auto">
            <a:xfrm>
              <a:off x="936" y="3819"/>
              <a:ext cx="30" cy="32"/>
            </a:xfrm>
            <a:custGeom>
              <a:avLst/>
              <a:gdLst>
                <a:gd name="T0" fmla="*/ 0 w 61"/>
                <a:gd name="T1" fmla="*/ 0 h 43"/>
                <a:gd name="T2" fmla="*/ 0 w 61"/>
                <a:gd name="T3" fmla="*/ 2 h 43"/>
                <a:gd name="T4" fmla="*/ 0 w 61"/>
                <a:gd name="T5" fmla="*/ 4 h 43"/>
                <a:gd name="T6" fmla="*/ 0 w 61"/>
                <a:gd name="T7" fmla="*/ 5 h 43"/>
                <a:gd name="T8" fmla="*/ 0 w 61"/>
                <a:gd name="T9" fmla="*/ 7 h 43"/>
                <a:gd name="T10" fmla="*/ 0 w 61"/>
                <a:gd name="T11" fmla="*/ 3 h 43"/>
                <a:gd name="T12" fmla="*/ 0 w 61"/>
                <a:gd name="T13" fmla="*/ 1 h 43"/>
                <a:gd name="T14" fmla="*/ 0 w 61"/>
                <a:gd name="T15" fmla="*/ 1 h 43"/>
                <a:gd name="T16" fmla="*/ 0 w 61"/>
                <a:gd name="T17" fmla="*/ 1 h 43"/>
                <a:gd name="T18" fmla="*/ 0 w 61"/>
                <a:gd name="T19" fmla="*/ 1 h 43"/>
                <a:gd name="T20" fmla="*/ 0 w 61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43">
                  <a:moveTo>
                    <a:pt x="0" y="0"/>
                  </a:moveTo>
                  <a:lnTo>
                    <a:pt x="5" y="14"/>
                  </a:lnTo>
                  <a:lnTo>
                    <a:pt x="18" y="25"/>
                  </a:lnTo>
                  <a:lnTo>
                    <a:pt x="39" y="35"/>
                  </a:lnTo>
                  <a:lnTo>
                    <a:pt x="61" y="43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35" y="7"/>
                  </a:lnTo>
                  <a:lnTo>
                    <a:pt x="13" y="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4" name="Freeform 144"/>
            <p:cNvSpPr>
              <a:spLocks/>
            </p:cNvSpPr>
            <p:nvPr/>
          </p:nvSpPr>
          <p:spPr bwMode="auto">
            <a:xfrm>
              <a:off x="885" y="3819"/>
              <a:ext cx="43" cy="89"/>
            </a:xfrm>
            <a:custGeom>
              <a:avLst/>
              <a:gdLst>
                <a:gd name="T0" fmla="*/ 30 w 43"/>
                <a:gd name="T1" fmla="*/ 0 h 89"/>
                <a:gd name="T2" fmla="*/ 8 w 43"/>
                <a:gd name="T3" fmla="*/ 10 h 89"/>
                <a:gd name="T4" fmla="*/ 0 w 43"/>
                <a:gd name="T5" fmla="*/ 21 h 89"/>
                <a:gd name="T6" fmla="*/ 0 w 43"/>
                <a:gd name="T7" fmla="*/ 35 h 89"/>
                <a:gd name="T8" fmla="*/ 8 w 43"/>
                <a:gd name="T9" fmla="*/ 68 h 89"/>
                <a:gd name="T10" fmla="*/ 8 w 43"/>
                <a:gd name="T11" fmla="*/ 78 h 89"/>
                <a:gd name="T12" fmla="*/ 4 w 43"/>
                <a:gd name="T13" fmla="*/ 89 h 89"/>
                <a:gd name="T14" fmla="*/ 26 w 43"/>
                <a:gd name="T15" fmla="*/ 68 h 89"/>
                <a:gd name="T16" fmla="*/ 43 w 43"/>
                <a:gd name="T17" fmla="*/ 43 h 89"/>
                <a:gd name="T18" fmla="*/ 43 w 43"/>
                <a:gd name="T19" fmla="*/ 21 h 89"/>
                <a:gd name="T20" fmla="*/ 43 w 43"/>
                <a:gd name="T21" fmla="*/ 10 h 89"/>
                <a:gd name="T22" fmla="*/ 30 w 43"/>
                <a:gd name="T23" fmla="*/ 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89">
                  <a:moveTo>
                    <a:pt x="30" y="0"/>
                  </a:moveTo>
                  <a:lnTo>
                    <a:pt x="8" y="10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8" y="68"/>
                  </a:lnTo>
                  <a:lnTo>
                    <a:pt x="8" y="78"/>
                  </a:lnTo>
                  <a:lnTo>
                    <a:pt x="4" y="89"/>
                  </a:lnTo>
                  <a:lnTo>
                    <a:pt x="26" y="68"/>
                  </a:lnTo>
                  <a:lnTo>
                    <a:pt x="43" y="43"/>
                  </a:lnTo>
                  <a:lnTo>
                    <a:pt x="43" y="21"/>
                  </a:lnTo>
                  <a:lnTo>
                    <a:pt x="43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5" name="Freeform 145"/>
            <p:cNvSpPr>
              <a:spLocks/>
            </p:cNvSpPr>
            <p:nvPr/>
          </p:nvSpPr>
          <p:spPr bwMode="auto">
            <a:xfrm>
              <a:off x="271" y="2942"/>
              <a:ext cx="51" cy="89"/>
            </a:xfrm>
            <a:custGeom>
              <a:avLst/>
              <a:gdLst>
                <a:gd name="T0" fmla="*/ 17 w 51"/>
                <a:gd name="T1" fmla="*/ 0 h 89"/>
                <a:gd name="T2" fmla="*/ 0 w 51"/>
                <a:gd name="T3" fmla="*/ 17 h 89"/>
                <a:gd name="T4" fmla="*/ 0 w 51"/>
                <a:gd name="T5" fmla="*/ 32 h 89"/>
                <a:gd name="T6" fmla="*/ 8 w 51"/>
                <a:gd name="T7" fmla="*/ 43 h 89"/>
                <a:gd name="T8" fmla="*/ 34 w 51"/>
                <a:gd name="T9" fmla="*/ 68 h 89"/>
                <a:gd name="T10" fmla="*/ 43 w 51"/>
                <a:gd name="T11" fmla="*/ 78 h 89"/>
                <a:gd name="T12" fmla="*/ 43 w 51"/>
                <a:gd name="T13" fmla="*/ 89 h 89"/>
                <a:gd name="T14" fmla="*/ 47 w 51"/>
                <a:gd name="T15" fmla="*/ 60 h 89"/>
                <a:gd name="T16" fmla="*/ 51 w 51"/>
                <a:gd name="T17" fmla="*/ 35 h 89"/>
                <a:gd name="T18" fmla="*/ 38 w 51"/>
                <a:gd name="T19" fmla="*/ 14 h 89"/>
                <a:gd name="T20" fmla="*/ 17 w 51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1" h="89">
                  <a:moveTo>
                    <a:pt x="17" y="0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8" y="43"/>
                  </a:lnTo>
                  <a:lnTo>
                    <a:pt x="34" y="68"/>
                  </a:lnTo>
                  <a:lnTo>
                    <a:pt x="43" y="78"/>
                  </a:lnTo>
                  <a:lnTo>
                    <a:pt x="43" y="89"/>
                  </a:lnTo>
                  <a:lnTo>
                    <a:pt x="47" y="60"/>
                  </a:lnTo>
                  <a:lnTo>
                    <a:pt x="51" y="35"/>
                  </a:lnTo>
                  <a:lnTo>
                    <a:pt x="38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6" name="Freeform 146"/>
            <p:cNvSpPr>
              <a:spLocks/>
            </p:cNvSpPr>
            <p:nvPr/>
          </p:nvSpPr>
          <p:spPr bwMode="auto">
            <a:xfrm>
              <a:off x="941" y="3693"/>
              <a:ext cx="107" cy="93"/>
            </a:xfrm>
            <a:custGeom>
              <a:avLst/>
              <a:gdLst>
                <a:gd name="T0" fmla="*/ 103 w 107"/>
                <a:gd name="T1" fmla="*/ 93 h 93"/>
                <a:gd name="T2" fmla="*/ 90 w 107"/>
                <a:gd name="T3" fmla="*/ 90 h 93"/>
                <a:gd name="T4" fmla="*/ 64 w 107"/>
                <a:gd name="T5" fmla="*/ 76 h 93"/>
                <a:gd name="T6" fmla="*/ 51 w 107"/>
                <a:gd name="T7" fmla="*/ 65 h 93"/>
                <a:gd name="T8" fmla="*/ 38 w 107"/>
                <a:gd name="T9" fmla="*/ 47 h 93"/>
                <a:gd name="T10" fmla="*/ 21 w 107"/>
                <a:gd name="T11" fmla="*/ 25 h 93"/>
                <a:gd name="T12" fmla="*/ 0 w 107"/>
                <a:gd name="T13" fmla="*/ 0 h 93"/>
                <a:gd name="T14" fmla="*/ 43 w 107"/>
                <a:gd name="T15" fmla="*/ 25 h 93"/>
                <a:gd name="T16" fmla="*/ 81 w 107"/>
                <a:gd name="T17" fmla="*/ 47 h 93"/>
                <a:gd name="T18" fmla="*/ 103 w 107"/>
                <a:gd name="T19" fmla="*/ 68 h 93"/>
                <a:gd name="T20" fmla="*/ 107 w 107"/>
                <a:gd name="T21" fmla="*/ 79 h 93"/>
                <a:gd name="T22" fmla="*/ 103 w 10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" h="93">
                  <a:moveTo>
                    <a:pt x="103" y="93"/>
                  </a:moveTo>
                  <a:lnTo>
                    <a:pt x="90" y="90"/>
                  </a:lnTo>
                  <a:lnTo>
                    <a:pt x="64" y="76"/>
                  </a:lnTo>
                  <a:lnTo>
                    <a:pt x="51" y="65"/>
                  </a:lnTo>
                  <a:lnTo>
                    <a:pt x="38" y="47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43" y="25"/>
                  </a:lnTo>
                  <a:lnTo>
                    <a:pt x="81" y="47"/>
                  </a:lnTo>
                  <a:lnTo>
                    <a:pt x="103" y="68"/>
                  </a:lnTo>
                  <a:lnTo>
                    <a:pt x="107" y="79"/>
                  </a:lnTo>
                  <a:lnTo>
                    <a:pt x="103" y="9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7" name="Freeform 147"/>
            <p:cNvSpPr>
              <a:spLocks/>
            </p:cNvSpPr>
            <p:nvPr/>
          </p:nvSpPr>
          <p:spPr bwMode="auto">
            <a:xfrm>
              <a:off x="455" y="3568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5 w 39"/>
                <a:gd name="T17" fmla="*/ 29 h 86"/>
                <a:gd name="T18" fmla="*/ 26 w 39"/>
                <a:gd name="T19" fmla="*/ 14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5" y="29"/>
                  </a:lnTo>
                  <a:lnTo>
                    <a:pt x="26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8" name="Freeform 148"/>
            <p:cNvSpPr>
              <a:spLocks/>
            </p:cNvSpPr>
            <p:nvPr/>
          </p:nvSpPr>
          <p:spPr bwMode="auto">
            <a:xfrm>
              <a:off x="318" y="3378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77 w 103"/>
                <a:gd name="T3" fmla="*/ 0 h 43"/>
                <a:gd name="T4" fmla="*/ 64 w 103"/>
                <a:gd name="T5" fmla="*/ 0 h 43"/>
                <a:gd name="T6" fmla="*/ 47 w 103"/>
                <a:gd name="T7" fmla="*/ 7 h 43"/>
                <a:gd name="T8" fmla="*/ 21 w 103"/>
                <a:gd name="T9" fmla="*/ 29 h 43"/>
                <a:gd name="T10" fmla="*/ 8 w 103"/>
                <a:gd name="T11" fmla="*/ 36 h 43"/>
                <a:gd name="T12" fmla="*/ 0 w 103"/>
                <a:gd name="T13" fmla="*/ 40 h 43"/>
                <a:gd name="T14" fmla="*/ 34 w 103"/>
                <a:gd name="T15" fmla="*/ 43 h 43"/>
                <a:gd name="T16" fmla="*/ 64 w 103"/>
                <a:gd name="T17" fmla="*/ 40 h 43"/>
                <a:gd name="T18" fmla="*/ 86 w 103"/>
                <a:gd name="T19" fmla="*/ 33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3">
                  <a:moveTo>
                    <a:pt x="103" y="11"/>
                  </a:moveTo>
                  <a:lnTo>
                    <a:pt x="77" y="0"/>
                  </a:lnTo>
                  <a:lnTo>
                    <a:pt x="64" y="0"/>
                  </a:lnTo>
                  <a:lnTo>
                    <a:pt x="47" y="7"/>
                  </a:lnTo>
                  <a:lnTo>
                    <a:pt x="21" y="29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34" y="43"/>
                  </a:lnTo>
                  <a:lnTo>
                    <a:pt x="64" y="40"/>
                  </a:lnTo>
                  <a:lnTo>
                    <a:pt x="86" y="33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39" name="Freeform 149"/>
            <p:cNvSpPr>
              <a:spLocks/>
            </p:cNvSpPr>
            <p:nvPr/>
          </p:nvSpPr>
          <p:spPr bwMode="auto">
            <a:xfrm>
              <a:off x="1521" y="3722"/>
              <a:ext cx="38" cy="86"/>
            </a:xfrm>
            <a:custGeom>
              <a:avLst/>
              <a:gdLst>
                <a:gd name="T0" fmla="*/ 8 w 38"/>
                <a:gd name="T1" fmla="*/ 0 h 86"/>
                <a:gd name="T2" fmla="*/ 4 w 38"/>
                <a:gd name="T3" fmla="*/ 18 h 86"/>
                <a:gd name="T4" fmla="*/ 0 w 38"/>
                <a:gd name="T5" fmla="*/ 36 h 86"/>
                <a:gd name="T6" fmla="*/ 0 w 38"/>
                <a:gd name="T7" fmla="*/ 50 h 86"/>
                <a:gd name="T8" fmla="*/ 8 w 38"/>
                <a:gd name="T9" fmla="*/ 61 h 86"/>
                <a:gd name="T10" fmla="*/ 17 w 38"/>
                <a:gd name="T11" fmla="*/ 75 h 86"/>
                <a:gd name="T12" fmla="*/ 38 w 38"/>
                <a:gd name="T13" fmla="*/ 86 h 86"/>
                <a:gd name="T14" fmla="*/ 38 w 38"/>
                <a:gd name="T15" fmla="*/ 54 h 86"/>
                <a:gd name="T16" fmla="*/ 34 w 38"/>
                <a:gd name="T17" fmla="*/ 29 h 86"/>
                <a:gd name="T18" fmla="*/ 21 w 38"/>
                <a:gd name="T19" fmla="*/ 14 h 86"/>
                <a:gd name="T20" fmla="*/ 8 w 38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8" y="61"/>
                  </a:lnTo>
                  <a:lnTo>
                    <a:pt x="17" y="75"/>
                  </a:lnTo>
                  <a:lnTo>
                    <a:pt x="38" y="86"/>
                  </a:lnTo>
                  <a:lnTo>
                    <a:pt x="38" y="54"/>
                  </a:lnTo>
                  <a:lnTo>
                    <a:pt x="34" y="29"/>
                  </a:lnTo>
                  <a:lnTo>
                    <a:pt x="21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0" name="Freeform 150"/>
            <p:cNvSpPr>
              <a:spLocks/>
            </p:cNvSpPr>
            <p:nvPr/>
          </p:nvSpPr>
          <p:spPr bwMode="auto">
            <a:xfrm>
              <a:off x="1112" y="3643"/>
              <a:ext cx="108" cy="90"/>
            </a:xfrm>
            <a:custGeom>
              <a:avLst/>
              <a:gdLst>
                <a:gd name="T0" fmla="*/ 104 w 108"/>
                <a:gd name="T1" fmla="*/ 90 h 90"/>
                <a:gd name="T2" fmla="*/ 86 w 108"/>
                <a:gd name="T3" fmla="*/ 86 h 90"/>
                <a:gd name="T4" fmla="*/ 65 w 108"/>
                <a:gd name="T5" fmla="*/ 72 h 90"/>
                <a:gd name="T6" fmla="*/ 52 w 108"/>
                <a:gd name="T7" fmla="*/ 61 h 90"/>
                <a:gd name="T8" fmla="*/ 35 w 108"/>
                <a:gd name="T9" fmla="*/ 43 h 90"/>
                <a:gd name="T10" fmla="*/ 18 w 108"/>
                <a:gd name="T11" fmla="*/ 25 h 90"/>
                <a:gd name="T12" fmla="*/ 0 w 108"/>
                <a:gd name="T13" fmla="*/ 0 h 90"/>
                <a:gd name="T14" fmla="*/ 43 w 108"/>
                <a:gd name="T15" fmla="*/ 22 h 90"/>
                <a:gd name="T16" fmla="*/ 78 w 108"/>
                <a:gd name="T17" fmla="*/ 43 h 90"/>
                <a:gd name="T18" fmla="*/ 104 w 108"/>
                <a:gd name="T19" fmla="*/ 65 h 90"/>
                <a:gd name="T20" fmla="*/ 108 w 108"/>
                <a:gd name="T21" fmla="*/ 75 h 90"/>
                <a:gd name="T22" fmla="*/ 104 w 108"/>
                <a:gd name="T23" fmla="*/ 90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" h="90">
                  <a:moveTo>
                    <a:pt x="104" y="90"/>
                  </a:moveTo>
                  <a:lnTo>
                    <a:pt x="86" y="86"/>
                  </a:lnTo>
                  <a:lnTo>
                    <a:pt x="65" y="72"/>
                  </a:lnTo>
                  <a:lnTo>
                    <a:pt x="52" y="61"/>
                  </a:lnTo>
                  <a:lnTo>
                    <a:pt x="35" y="43"/>
                  </a:lnTo>
                  <a:lnTo>
                    <a:pt x="18" y="25"/>
                  </a:lnTo>
                  <a:lnTo>
                    <a:pt x="0" y="0"/>
                  </a:lnTo>
                  <a:lnTo>
                    <a:pt x="43" y="22"/>
                  </a:lnTo>
                  <a:lnTo>
                    <a:pt x="78" y="43"/>
                  </a:lnTo>
                  <a:lnTo>
                    <a:pt x="104" y="65"/>
                  </a:lnTo>
                  <a:lnTo>
                    <a:pt x="108" y="7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1" name="Freeform 151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86 w 86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86" y="7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2" name="Freeform 152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3" name="Freeform 153"/>
            <p:cNvSpPr>
              <a:spLocks/>
            </p:cNvSpPr>
            <p:nvPr/>
          </p:nvSpPr>
          <p:spPr bwMode="auto">
            <a:xfrm>
              <a:off x="988" y="3751"/>
              <a:ext cx="43" cy="75"/>
            </a:xfrm>
            <a:custGeom>
              <a:avLst/>
              <a:gdLst>
                <a:gd name="T0" fmla="*/ 9 w 43"/>
                <a:gd name="T1" fmla="*/ 0 h 75"/>
                <a:gd name="T2" fmla="*/ 0 w 43"/>
                <a:gd name="T3" fmla="*/ 14 h 75"/>
                <a:gd name="T4" fmla="*/ 0 w 43"/>
                <a:gd name="T5" fmla="*/ 25 h 75"/>
                <a:gd name="T6" fmla="*/ 4 w 43"/>
                <a:gd name="T7" fmla="*/ 32 h 75"/>
                <a:gd name="T8" fmla="*/ 30 w 43"/>
                <a:gd name="T9" fmla="*/ 50 h 75"/>
                <a:gd name="T10" fmla="*/ 34 w 43"/>
                <a:gd name="T11" fmla="*/ 61 h 75"/>
                <a:gd name="T12" fmla="*/ 34 w 43"/>
                <a:gd name="T13" fmla="*/ 75 h 75"/>
                <a:gd name="T14" fmla="*/ 43 w 43"/>
                <a:gd name="T15" fmla="*/ 50 h 75"/>
                <a:gd name="T16" fmla="*/ 43 w 43"/>
                <a:gd name="T17" fmla="*/ 32 h 75"/>
                <a:gd name="T18" fmla="*/ 39 w 43"/>
                <a:gd name="T19" fmla="*/ 18 h 75"/>
                <a:gd name="T20" fmla="*/ 26 w 43"/>
                <a:gd name="T21" fmla="*/ 7 h 75"/>
                <a:gd name="T22" fmla="*/ 9 w 43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5">
                  <a:moveTo>
                    <a:pt x="9" y="0"/>
                  </a:moveTo>
                  <a:lnTo>
                    <a:pt x="0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30" y="50"/>
                  </a:lnTo>
                  <a:lnTo>
                    <a:pt x="34" y="61"/>
                  </a:lnTo>
                  <a:lnTo>
                    <a:pt x="34" y="75"/>
                  </a:lnTo>
                  <a:lnTo>
                    <a:pt x="43" y="50"/>
                  </a:lnTo>
                  <a:lnTo>
                    <a:pt x="43" y="32"/>
                  </a:lnTo>
                  <a:lnTo>
                    <a:pt x="39" y="18"/>
                  </a:lnTo>
                  <a:lnTo>
                    <a:pt x="2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4" name="Freeform 154"/>
            <p:cNvSpPr>
              <a:spLocks/>
            </p:cNvSpPr>
            <p:nvPr/>
          </p:nvSpPr>
          <p:spPr bwMode="auto">
            <a:xfrm>
              <a:off x="1482" y="3654"/>
              <a:ext cx="64" cy="61"/>
            </a:xfrm>
            <a:custGeom>
              <a:avLst/>
              <a:gdLst>
                <a:gd name="T0" fmla="*/ 0 w 64"/>
                <a:gd name="T1" fmla="*/ 61 h 61"/>
                <a:gd name="T2" fmla="*/ 21 w 64"/>
                <a:gd name="T3" fmla="*/ 61 h 61"/>
                <a:gd name="T4" fmla="*/ 30 w 64"/>
                <a:gd name="T5" fmla="*/ 54 h 61"/>
                <a:gd name="T6" fmla="*/ 34 w 64"/>
                <a:gd name="T7" fmla="*/ 47 h 61"/>
                <a:gd name="T8" fmla="*/ 39 w 64"/>
                <a:gd name="T9" fmla="*/ 21 h 61"/>
                <a:gd name="T10" fmla="*/ 47 w 64"/>
                <a:gd name="T11" fmla="*/ 11 h 61"/>
                <a:gd name="T12" fmla="*/ 64 w 64"/>
                <a:gd name="T13" fmla="*/ 0 h 61"/>
                <a:gd name="T14" fmla="*/ 34 w 64"/>
                <a:gd name="T15" fmla="*/ 11 h 61"/>
                <a:gd name="T16" fmla="*/ 13 w 64"/>
                <a:gd name="T17" fmla="*/ 18 h 61"/>
                <a:gd name="T18" fmla="*/ 0 w 64"/>
                <a:gd name="T19" fmla="*/ 32 h 61"/>
                <a:gd name="T20" fmla="*/ 0 w 64"/>
                <a:gd name="T21" fmla="*/ 43 h 61"/>
                <a:gd name="T22" fmla="*/ 0 w 64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61">
                  <a:moveTo>
                    <a:pt x="0" y="61"/>
                  </a:moveTo>
                  <a:lnTo>
                    <a:pt x="21" y="61"/>
                  </a:lnTo>
                  <a:lnTo>
                    <a:pt x="30" y="54"/>
                  </a:lnTo>
                  <a:lnTo>
                    <a:pt x="34" y="47"/>
                  </a:lnTo>
                  <a:lnTo>
                    <a:pt x="39" y="21"/>
                  </a:lnTo>
                  <a:lnTo>
                    <a:pt x="47" y="11"/>
                  </a:lnTo>
                  <a:lnTo>
                    <a:pt x="64" y="0"/>
                  </a:lnTo>
                  <a:lnTo>
                    <a:pt x="34" y="11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5" name="Freeform 155"/>
            <p:cNvSpPr>
              <a:spLocks/>
            </p:cNvSpPr>
            <p:nvPr/>
          </p:nvSpPr>
          <p:spPr bwMode="auto">
            <a:xfrm>
              <a:off x="1022" y="3686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2 w 60"/>
                <a:gd name="T3" fmla="*/ 58 h 61"/>
                <a:gd name="T4" fmla="*/ 30 w 60"/>
                <a:gd name="T5" fmla="*/ 54 h 61"/>
                <a:gd name="T6" fmla="*/ 35 w 60"/>
                <a:gd name="T7" fmla="*/ 43 h 61"/>
                <a:gd name="T8" fmla="*/ 39 w 60"/>
                <a:gd name="T9" fmla="*/ 22 h 61"/>
                <a:gd name="T10" fmla="*/ 43 w 60"/>
                <a:gd name="T11" fmla="*/ 11 h 61"/>
                <a:gd name="T12" fmla="*/ 60 w 60"/>
                <a:gd name="T13" fmla="*/ 0 h 61"/>
                <a:gd name="T14" fmla="*/ 35 w 60"/>
                <a:gd name="T15" fmla="*/ 11 h 61"/>
                <a:gd name="T16" fmla="*/ 13 w 60"/>
                <a:gd name="T17" fmla="*/ 18 h 61"/>
                <a:gd name="T18" fmla="*/ 5 w 60"/>
                <a:gd name="T19" fmla="*/ 32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22" y="58"/>
                  </a:lnTo>
                  <a:lnTo>
                    <a:pt x="30" y="54"/>
                  </a:lnTo>
                  <a:lnTo>
                    <a:pt x="35" y="43"/>
                  </a:lnTo>
                  <a:lnTo>
                    <a:pt x="39" y="22"/>
                  </a:lnTo>
                  <a:lnTo>
                    <a:pt x="43" y="11"/>
                  </a:lnTo>
                  <a:lnTo>
                    <a:pt x="60" y="0"/>
                  </a:lnTo>
                  <a:lnTo>
                    <a:pt x="35" y="11"/>
                  </a:lnTo>
                  <a:lnTo>
                    <a:pt x="13" y="18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6" name="Freeform 156"/>
            <p:cNvSpPr>
              <a:spLocks/>
            </p:cNvSpPr>
            <p:nvPr/>
          </p:nvSpPr>
          <p:spPr bwMode="auto">
            <a:xfrm>
              <a:off x="829" y="3872"/>
              <a:ext cx="94" cy="133"/>
            </a:xfrm>
            <a:custGeom>
              <a:avLst/>
              <a:gdLst>
                <a:gd name="T0" fmla="*/ 9 w 94"/>
                <a:gd name="T1" fmla="*/ 0 h 133"/>
                <a:gd name="T2" fmla="*/ 17 w 94"/>
                <a:gd name="T3" fmla="*/ 0 h 133"/>
                <a:gd name="T4" fmla="*/ 30 w 94"/>
                <a:gd name="T5" fmla="*/ 8 h 133"/>
                <a:gd name="T6" fmla="*/ 43 w 94"/>
                <a:gd name="T7" fmla="*/ 22 h 133"/>
                <a:gd name="T8" fmla="*/ 60 w 94"/>
                <a:gd name="T9" fmla="*/ 43 h 133"/>
                <a:gd name="T10" fmla="*/ 86 w 94"/>
                <a:gd name="T11" fmla="*/ 93 h 133"/>
                <a:gd name="T12" fmla="*/ 94 w 94"/>
                <a:gd name="T13" fmla="*/ 115 h 133"/>
                <a:gd name="T14" fmla="*/ 94 w 94"/>
                <a:gd name="T15" fmla="*/ 133 h 133"/>
                <a:gd name="T16" fmla="*/ 56 w 94"/>
                <a:gd name="T17" fmla="*/ 108 h 133"/>
                <a:gd name="T18" fmla="*/ 17 w 94"/>
                <a:gd name="T19" fmla="*/ 72 h 133"/>
                <a:gd name="T20" fmla="*/ 9 w 94"/>
                <a:gd name="T21" fmla="*/ 54 h 133"/>
                <a:gd name="T22" fmla="*/ 0 w 94"/>
                <a:gd name="T23" fmla="*/ 36 h 133"/>
                <a:gd name="T24" fmla="*/ 0 w 94"/>
                <a:gd name="T25" fmla="*/ 18 h 133"/>
                <a:gd name="T26" fmla="*/ 9 w 94"/>
                <a:gd name="T27" fmla="*/ 0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33">
                  <a:moveTo>
                    <a:pt x="9" y="0"/>
                  </a:moveTo>
                  <a:lnTo>
                    <a:pt x="17" y="0"/>
                  </a:lnTo>
                  <a:lnTo>
                    <a:pt x="30" y="8"/>
                  </a:lnTo>
                  <a:lnTo>
                    <a:pt x="43" y="22"/>
                  </a:lnTo>
                  <a:lnTo>
                    <a:pt x="60" y="43"/>
                  </a:lnTo>
                  <a:lnTo>
                    <a:pt x="86" y="93"/>
                  </a:lnTo>
                  <a:lnTo>
                    <a:pt x="94" y="115"/>
                  </a:lnTo>
                  <a:lnTo>
                    <a:pt x="94" y="133"/>
                  </a:lnTo>
                  <a:lnTo>
                    <a:pt x="56" y="108"/>
                  </a:lnTo>
                  <a:lnTo>
                    <a:pt x="17" y="72"/>
                  </a:lnTo>
                  <a:lnTo>
                    <a:pt x="9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7" name="Freeform 157"/>
            <p:cNvSpPr>
              <a:spLocks/>
            </p:cNvSpPr>
            <p:nvPr/>
          </p:nvSpPr>
          <p:spPr bwMode="auto">
            <a:xfrm>
              <a:off x="580" y="3572"/>
              <a:ext cx="73" cy="68"/>
            </a:xfrm>
            <a:custGeom>
              <a:avLst/>
              <a:gdLst>
                <a:gd name="T0" fmla="*/ 0 w 73"/>
                <a:gd name="T1" fmla="*/ 0 h 68"/>
                <a:gd name="T2" fmla="*/ 26 w 73"/>
                <a:gd name="T3" fmla="*/ 0 h 68"/>
                <a:gd name="T4" fmla="*/ 39 w 73"/>
                <a:gd name="T5" fmla="*/ 7 h 68"/>
                <a:gd name="T6" fmla="*/ 47 w 73"/>
                <a:gd name="T7" fmla="*/ 21 h 68"/>
                <a:gd name="T8" fmla="*/ 60 w 73"/>
                <a:gd name="T9" fmla="*/ 50 h 68"/>
                <a:gd name="T10" fmla="*/ 64 w 73"/>
                <a:gd name="T11" fmla="*/ 61 h 68"/>
                <a:gd name="T12" fmla="*/ 73 w 73"/>
                <a:gd name="T13" fmla="*/ 68 h 68"/>
                <a:gd name="T14" fmla="*/ 43 w 73"/>
                <a:gd name="T15" fmla="*/ 57 h 68"/>
                <a:gd name="T16" fmla="*/ 17 w 73"/>
                <a:gd name="T17" fmla="*/ 43 h 68"/>
                <a:gd name="T18" fmla="*/ 0 w 73"/>
                <a:gd name="T19" fmla="*/ 25 h 68"/>
                <a:gd name="T20" fmla="*/ 0 w 73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" h="68">
                  <a:moveTo>
                    <a:pt x="0" y="0"/>
                  </a:moveTo>
                  <a:lnTo>
                    <a:pt x="26" y="0"/>
                  </a:lnTo>
                  <a:lnTo>
                    <a:pt x="39" y="7"/>
                  </a:lnTo>
                  <a:lnTo>
                    <a:pt x="47" y="21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3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8" name="Freeform 158"/>
            <p:cNvSpPr>
              <a:spLocks/>
            </p:cNvSpPr>
            <p:nvPr/>
          </p:nvSpPr>
          <p:spPr bwMode="auto">
            <a:xfrm>
              <a:off x="378" y="2752"/>
              <a:ext cx="99" cy="75"/>
            </a:xfrm>
            <a:custGeom>
              <a:avLst/>
              <a:gdLst>
                <a:gd name="T0" fmla="*/ 94 w 99"/>
                <a:gd name="T1" fmla="*/ 71 h 75"/>
                <a:gd name="T2" fmla="*/ 90 w 99"/>
                <a:gd name="T3" fmla="*/ 75 h 75"/>
                <a:gd name="T4" fmla="*/ 77 w 99"/>
                <a:gd name="T5" fmla="*/ 75 h 75"/>
                <a:gd name="T6" fmla="*/ 69 w 99"/>
                <a:gd name="T7" fmla="*/ 71 h 75"/>
                <a:gd name="T8" fmla="*/ 60 w 99"/>
                <a:gd name="T9" fmla="*/ 64 h 75"/>
                <a:gd name="T10" fmla="*/ 30 w 99"/>
                <a:gd name="T11" fmla="*/ 39 h 75"/>
                <a:gd name="T12" fmla="*/ 0 w 99"/>
                <a:gd name="T13" fmla="*/ 0 h 75"/>
                <a:gd name="T14" fmla="*/ 34 w 99"/>
                <a:gd name="T15" fmla="*/ 14 h 75"/>
                <a:gd name="T16" fmla="*/ 69 w 99"/>
                <a:gd name="T17" fmla="*/ 32 h 75"/>
                <a:gd name="T18" fmla="*/ 94 w 99"/>
                <a:gd name="T19" fmla="*/ 57 h 75"/>
                <a:gd name="T20" fmla="*/ 99 w 99"/>
                <a:gd name="T21" fmla="*/ 64 h 75"/>
                <a:gd name="T22" fmla="*/ 94 w 99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75">
                  <a:moveTo>
                    <a:pt x="94" y="71"/>
                  </a:moveTo>
                  <a:lnTo>
                    <a:pt x="90" y="75"/>
                  </a:lnTo>
                  <a:lnTo>
                    <a:pt x="77" y="75"/>
                  </a:lnTo>
                  <a:lnTo>
                    <a:pt x="69" y="71"/>
                  </a:lnTo>
                  <a:lnTo>
                    <a:pt x="60" y="64"/>
                  </a:lnTo>
                  <a:lnTo>
                    <a:pt x="30" y="39"/>
                  </a:lnTo>
                  <a:lnTo>
                    <a:pt x="0" y="0"/>
                  </a:lnTo>
                  <a:lnTo>
                    <a:pt x="34" y="14"/>
                  </a:lnTo>
                  <a:lnTo>
                    <a:pt x="69" y="32"/>
                  </a:lnTo>
                  <a:lnTo>
                    <a:pt x="94" y="57"/>
                  </a:lnTo>
                  <a:lnTo>
                    <a:pt x="99" y="64"/>
                  </a:lnTo>
                  <a:lnTo>
                    <a:pt x="94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49" name="Freeform 159"/>
            <p:cNvSpPr>
              <a:spLocks/>
            </p:cNvSpPr>
            <p:nvPr/>
          </p:nvSpPr>
          <p:spPr bwMode="auto">
            <a:xfrm>
              <a:off x="73" y="3214"/>
              <a:ext cx="64" cy="71"/>
            </a:xfrm>
            <a:custGeom>
              <a:avLst/>
              <a:gdLst>
                <a:gd name="T0" fmla="*/ 0 w 64"/>
                <a:gd name="T1" fmla="*/ 0 h 71"/>
                <a:gd name="T2" fmla="*/ 4 w 64"/>
                <a:gd name="T3" fmla="*/ 14 h 71"/>
                <a:gd name="T4" fmla="*/ 9 w 64"/>
                <a:gd name="T5" fmla="*/ 35 h 71"/>
                <a:gd name="T6" fmla="*/ 26 w 64"/>
                <a:gd name="T7" fmla="*/ 53 h 71"/>
                <a:gd name="T8" fmla="*/ 39 w 64"/>
                <a:gd name="T9" fmla="*/ 64 h 71"/>
                <a:gd name="T10" fmla="*/ 64 w 64"/>
                <a:gd name="T11" fmla="*/ 71 h 71"/>
                <a:gd name="T12" fmla="*/ 52 w 64"/>
                <a:gd name="T13" fmla="*/ 39 h 71"/>
                <a:gd name="T14" fmla="*/ 47 w 64"/>
                <a:gd name="T15" fmla="*/ 28 h 71"/>
                <a:gd name="T16" fmla="*/ 34 w 64"/>
                <a:gd name="T17" fmla="*/ 14 h 71"/>
                <a:gd name="T18" fmla="*/ 21 w 64"/>
                <a:gd name="T19" fmla="*/ 3 h 71"/>
                <a:gd name="T20" fmla="*/ 0 w 64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71">
                  <a:moveTo>
                    <a:pt x="0" y="0"/>
                  </a:moveTo>
                  <a:lnTo>
                    <a:pt x="4" y="14"/>
                  </a:lnTo>
                  <a:lnTo>
                    <a:pt x="9" y="35"/>
                  </a:lnTo>
                  <a:lnTo>
                    <a:pt x="26" y="53"/>
                  </a:lnTo>
                  <a:lnTo>
                    <a:pt x="39" y="64"/>
                  </a:lnTo>
                  <a:lnTo>
                    <a:pt x="64" y="71"/>
                  </a:lnTo>
                  <a:lnTo>
                    <a:pt x="52" y="39"/>
                  </a:lnTo>
                  <a:lnTo>
                    <a:pt x="47" y="28"/>
                  </a:lnTo>
                  <a:lnTo>
                    <a:pt x="34" y="14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0" name="Freeform 160"/>
            <p:cNvSpPr>
              <a:spLocks/>
            </p:cNvSpPr>
            <p:nvPr/>
          </p:nvSpPr>
          <p:spPr bwMode="auto">
            <a:xfrm>
              <a:off x="146" y="3160"/>
              <a:ext cx="43" cy="86"/>
            </a:xfrm>
            <a:custGeom>
              <a:avLst/>
              <a:gdLst>
                <a:gd name="T0" fmla="*/ 9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6 h 86"/>
                <a:gd name="T8" fmla="*/ 9 w 43"/>
                <a:gd name="T9" fmla="*/ 57 h 86"/>
                <a:gd name="T10" fmla="*/ 22 w 43"/>
                <a:gd name="T11" fmla="*/ 72 h 86"/>
                <a:gd name="T12" fmla="*/ 39 w 43"/>
                <a:gd name="T13" fmla="*/ 86 h 86"/>
                <a:gd name="T14" fmla="*/ 39 w 43"/>
                <a:gd name="T15" fmla="*/ 68 h 86"/>
                <a:gd name="T16" fmla="*/ 43 w 43"/>
                <a:gd name="T17" fmla="*/ 50 h 86"/>
                <a:gd name="T18" fmla="*/ 34 w 43"/>
                <a:gd name="T19" fmla="*/ 25 h 86"/>
                <a:gd name="T20" fmla="*/ 26 w 43"/>
                <a:gd name="T21" fmla="*/ 11 h 86"/>
                <a:gd name="T22" fmla="*/ 9 w 43"/>
                <a:gd name="T23" fmla="*/ 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86">
                  <a:moveTo>
                    <a:pt x="9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6"/>
                  </a:lnTo>
                  <a:lnTo>
                    <a:pt x="9" y="57"/>
                  </a:lnTo>
                  <a:lnTo>
                    <a:pt x="22" y="72"/>
                  </a:lnTo>
                  <a:lnTo>
                    <a:pt x="39" y="86"/>
                  </a:lnTo>
                  <a:lnTo>
                    <a:pt x="39" y="68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1" name="Freeform 161"/>
            <p:cNvSpPr>
              <a:spLocks/>
            </p:cNvSpPr>
            <p:nvPr/>
          </p:nvSpPr>
          <p:spPr bwMode="auto">
            <a:xfrm>
              <a:off x="3350" y="3733"/>
              <a:ext cx="39" cy="79"/>
            </a:xfrm>
            <a:custGeom>
              <a:avLst/>
              <a:gdLst>
                <a:gd name="T0" fmla="*/ 18 w 39"/>
                <a:gd name="T1" fmla="*/ 0 h 79"/>
                <a:gd name="T2" fmla="*/ 0 w 39"/>
                <a:gd name="T3" fmla="*/ 14 h 79"/>
                <a:gd name="T4" fmla="*/ 0 w 39"/>
                <a:gd name="T5" fmla="*/ 21 h 79"/>
                <a:gd name="T6" fmla="*/ 5 w 39"/>
                <a:gd name="T7" fmla="*/ 28 h 79"/>
                <a:gd name="T8" fmla="*/ 22 w 39"/>
                <a:gd name="T9" fmla="*/ 50 h 79"/>
                <a:gd name="T10" fmla="*/ 22 w 39"/>
                <a:gd name="T11" fmla="*/ 64 h 79"/>
                <a:gd name="T12" fmla="*/ 18 w 39"/>
                <a:gd name="T13" fmla="*/ 79 h 79"/>
                <a:gd name="T14" fmla="*/ 30 w 39"/>
                <a:gd name="T15" fmla="*/ 57 h 79"/>
                <a:gd name="T16" fmla="*/ 39 w 39"/>
                <a:gd name="T17" fmla="*/ 39 h 79"/>
                <a:gd name="T18" fmla="*/ 39 w 39"/>
                <a:gd name="T19" fmla="*/ 21 h 79"/>
                <a:gd name="T20" fmla="*/ 30 w 39"/>
                <a:gd name="T21" fmla="*/ 11 h 79"/>
                <a:gd name="T22" fmla="*/ 18 w 39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79">
                  <a:moveTo>
                    <a:pt x="18" y="0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22" y="50"/>
                  </a:lnTo>
                  <a:lnTo>
                    <a:pt x="22" y="64"/>
                  </a:lnTo>
                  <a:lnTo>
                    <a:pt x="18" y="79"/>
                  </a:lnTo>
                  <a:lnTo>
                    <a:pt x="30" y="57"/>
                  </a:lnTo>
                  <a:lnTo>
                    <a:pt x="39" y="39"/>
                  </a:lnTo>
                  <a:lnTo>
                    <a:pt x="39" y="21"/>
                  </a:lnTo>
                  <a:lnTo>
                    <a:pt x="3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2" name="Freeform 162"/>
            <p:cNvSpPr>
              <a:spLocks/>
            </p:cNvSpPr>
            <p:nvPr/>
          </p:nvSpPr>
          <p:spPr bwMode="auto">
            <a:xfrm>
              <a:off x="421" y="3178"/>
              <a:ext cx="90" cy="39"/>
            </a:xfrm>
            <a:custGeom>
              <a:avLst/>
              <a:gdLst>
                <a:gd name="T0" fmla="*/ 0 w 90"/>
                <a:gd name="T1" fmla="*/ 32 h 39"/>
                <a:gd name="T2" fmla="*/ 21 w 90"/>
                <a:gd name="T3" fmla="*/ 39 h 39"/>
                <a:gd name="T4" fmla="*/ 30 w 90"/>
                <a:gd name="T5" fmla="*/ 39 h 39"/>
                <a:gd name="T6" fmla="*/ 39 w 90"/>
                <a:gd name="T7" fmla="*/ 32 h 39"/>
                <a:gd name="T8" fmla="*/ 56 w 90"/>
                <a:gd name="T9" fmla="*/ 11 h 39"/>
                <a:gd name="T10" fmla="*/ 69 w 90"/>
                <a:gd name="T11" fmla="*/ 3 h 39"/>
                <a:gd name="T12" fmla="*/ 90 w 90"/>
                <a:gd name="T13" fmla="*/ 3 h 39"/>
                <a:gd name="T14" fmla="*/ 60 w 90"/>
                <a:gd name="T15" fmla="*/ 0 h 39"/>
                <a:gd name="T16" fmla="*/ 39 w 90"/>
                <a:gd name="T17" fmla="*/ 0 h 39"/>
                <a:gd name="T18" fmla="*/ 17 w 90"/>
                <a:gd name="T19" fmla="*/ 7 h 39"/>
                <a:gd name="T20" fmla="*/ 9 w 90"/>
                <a:gd name="T21" fmla="*/ 18 h 39"/>
                <a:gd name="T22" fmla="*/ 0 w 90"/>
                <a:gd name="T23" fmla="*/ 32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39">
                  <a:moveTo>
                    <a:pt x="0" y="32"/>
                  </a:moveTo>
                  <a:lnTo>
                    <a:pt x="21" y="39"/>
                  </a:lnTo>
                  <a:lnTo>
                    <a:pt x="30" y="39"/>
                  </a:lnTo>
                  <a:lnTo>
                    <a:pt x="39" y="32"/>
                  </a:lnTo>
                  <a:lnTo>
                    <a:pt x="56" y="11"/>
                  </a:lnTo>
                  <a:lnTo>
                    <a:pt x="69" y="3"/>
                  </a:lnTo>
                  <a:lnTo>
                    <a:pt x="90" y="3"/>
                  </a:lnTo>
                  <a:lnTo>
                    <a:pt x="60" y="0"/>
                  </a:lnTo>
                  <a:lnTo>
                    <a:pt x="39" y="0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3" name="Freeform 163"/>
            <p:cNvSpPr>
              <a:spLocks/>
            </p:cNvSpPr>
            <p:nvPr/>
          </p:nvSpPr>
          <p:spPr bwMode="auto">
            <a:xfrm>
              <a:off x="421" y="3217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9 w 94"/>
                <a:gd name="T7" fmla="*/ 32 h 36"/>
                <a:gd name="T8" fmla="*/ 60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9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0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9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4" name="Freeform 164"/>
            <p:cNvSpPr>
              <a:spLocks/>
            </p:cNvSpPr>
            <p:nvPr/>
          </p:nvSpPr>
          <p:spPr bwMode="auto">
            <a:xfrm>
              <a:off x="399" y="3185"/>
              <a:ext cx="31" cy="57"/>
            </a:xfrm>
            <a:custGeom>
              <a:avLst/>
              <a:gdLst>
                <a:gd name="T0" fmla="*/ 31 w 31"/>
                <a:gd name="T1" fmla="*/ 57 h 57"/>
                <a:gd name="T2" fmla="*/ 26 w 31"/>
                <a:gd name="T3" fmla="*/ 29 h 57"/>
                <a:gd name="T4" fmla="*/ 18 w 31"/>
                <a:gd name="T5" fmla="*/ 14 h 57"/>
                <a:gd name="T6" fmla="*/ 0 w 31"/>
                <a:gd name="T7" fmla="*/ 0 h 57"/>
                <a:gd name="T8" fmla="*/ 0 w 31"/>
                <a:gd name="T9" fmla="*/ 32 h 57"/>
                <a:gd name="T10" fmla="*/ 13 w 31"/>
                <a:gd name="T11" fmla="*/ 47 h 57"/>
                <a:gd name="T12" fmla="*/ 31 w 31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57">
                  <a:moveTo>
                    <a:pt x="31" y="57"/>
                  </a:moveTo>
                  <a:lnTo>
                    <a:pt x="26" y="29"/>
                  </a:lnTo>
                  <a:lnTo>
                    <a:pt x="18" y="14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4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5" name="Freeform 165"/>
            <p:cNvSpPr>
              <a:spLocks/>
            </p:cNvSpPr>
            <p:nvPr/>
          </p:nvSpPr>
          <p:spPr bwMode="auto">
            <a:xfrm>
              <a:off x="133" y="3106"/>
              <a:ext cx="35" cy="61"/>
            </a:xfrm>
            <a:custGeom>
              <a:avLst/>
              <a:gdLst>
                <a:gd name="T0" fmla="*/ 35 w 35"/>
                <a:gd name="T1" fmla="*/ 61 h 61"/>
                <a:gd name="T2" fmla="*/ 26 w 35"/>
                <a:gd name="T3" fmla="*/ 32 h 61"/>
                <a:gd name="T4" fmla="*/ 17 w 35"/>
                <a:gd name="T5" fmla="*/ 15 h 61"/>
                <a:gd name="T6" fmla="*/ 0 w 35"/>
                <a:gd name="T7" fmla="*/ 0 h 61"/>
                <a:gd name="T8" fmla="*/ 0 w 35"/>
                <a:gd name="T9" fmla="*/ 36 h 61"/>
                <a:gd name="T10" fmla="*/ 13 w 35"/>
                <a:gd name="T11" fmla="*/ 50 h 61"/>
                <a:gd name="T12" fmla="*/ 35 w 35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61">
                  <a:moveTo>
                    <a:pt x="35" y="61"/>
                  </a:moveTo>
                  <a:lnTo>
                    <a:pt x="26" y="32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3" y="50"/>
                  </a:lnTo>
                  <a:lnTo>
                    <a:pt x="35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6" name="Freeform 166"/>
            <p:cNvSpPr>
              <a:spLocks/>
            </p:cNvSpPr>
            <p:nvPr/>
          </p:nvSpPr>
          <p:spPr bwMode="auto">
            <a:xfrm>
              <a:off x="168" y="3246"/>
              <a:ext cx="47" cy="86"/>
            </a:xfrm>
            <a:custGeom>
              <a:avLst/>
              <a:gdLst>
                <a:gd name="T0" fmla="*/ 8 w 47"/>
                <a:gd name="T1" fmla="*/ 86 h 86"/>
                <a:gd name="T2" fmla="*/ 17 w 47"/>
                <a:gd name="T3" fmla="*/ 75 h 86"/>
                <a:gd name="T4" fmla="*/ 38 w 47"/>
                <a:gd name="T5" fmla="*/ 57 h 86"/>
                <a:gd name="T6" fmla="*/ 47 w 47"/>
                <a:gd name="T7" fmla="*/ 36 h 86"/>
                <a:gd name="T8" fmla="*/ 47 w 47"/>
                <a:gd name="T9" fmla="*/ 18 h 86"/>
                <a:gd name="T10" fmla="*/ 38 w 47"/>
                <a:gd name="T11" fmla="*/ 0 h 86"/>
                <a:gd name="T12" fmla="*/ 17 w 47"/>
                <a:gd name="T13" fmla="*/ 29 h 86"/>
                <a:gd name="T14" fmla="*/ 8 w 47"/>
                <a:gd name="T15" fmla="*/ 36 h 86"/>
                <a:gd name="T16" fmla="*/ 4 w 47"/>
                <a:gd name="T17" fmla="*/ 50 h 86"/>
                <a:gd name="T18" fmla="*/ 0 w 47"/>
                <a:gd name="T19" fmla="*/ 68 h 86"/>
                <a:gd name="T20" fmla="*/ 8 w 47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8" y="86"/>
                  </a:moveTo>
                  <a:lnTo>
                    <a:pt x="17" y="75"/>
                  </a:lnTo>
                  <a:lnTo>
                    <a:pt x="38" y="57"/>
                  </a:lnTo>
                  <a:lnTo>
                    <a:pt x="47" y="36"/>
                  </a:lnTo>
                  <a:lnTo>
                    <a:pt x="47" y="18"/>
                  </a:lnTo>
                  <a:lnTo>
                    <a:pt x="38" y="0"/>
                  </a:lnTo>
                  <a:lnTo>
                    <a:pt x="17" y="29"/>
                  </a:lnTo>
                  <a:lnTo>
                    <a:pt x="8" y="36"/>
                  </a:lnTo>
                  <a:lnTo>
                    <a:pt x="4" y="50"/>
                  </a:lnTo>
                  <a:lnTo>
                    <a:pt x="0" y="68"/>
                  </a:lnTo>
                  <a:lnTo>
                    <a:pt x="8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7" name="Freeform 167"/>
            <p:cNvSpPr>
              <a:spLocks/>
            </p:cNvSpPr>
            <p:nvPr/>
          </p:nvSpPr>
          <p:spPr bwMode="auto">
            <a:xfrm>
              <a:off x="189" y="3131"/>
              <a:ext cx="26" cy="65"/>
            </a:xfrm>
            <a:custGeom>
              <a:avLst/>
              <a:gdLst>
                <a:gd name="T0" fmla="*/ 13 w 26"/>
                <a:gd name="T1" fmla="*/ 65 h 65"/>
                <a:gd name="T2" fmla="*/ 26 w 26"/>
                <a:gd name="T3" fmla="*/ 36 h 65"/>
                <a:gd name="T4" fmla="*/ 26 w 26"/>
                <a:gd name="T5" fmla="*/ 22 h 65"/>
                <a:gd name="T6" fmla="*/ 17 w 26"/>
                <a:gd name="T7" fmla="*/ 0 h 65"/>
                <a:gd name="T8" fmla="*/ 0 w 26"/>
                <a:gd name="T9" fmla="*/ 33 h 65"/>
                <a:gd name="T10" fmla="*/ 4 w 26"/>
                <a:gd name="T11" fmla="*/ 50 h 65"/>
                <a:gd name="T12" fmla="*/ 13 w 26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5">
                  <a:moveTo>
                    <a:pt x="13" y="65"/>
                  </a:moveTo>
                  <a:lnTo>
                    <a:pt x="26" y="36"/>
                  </a:lnTo>
                  <a:lnTo>
                    <a:pt x="26" y="22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4" y="50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8" name="Freeform 168"/>
            <p:cNvSpPr>
              <a:spLocks/>
            </p:cNvSpPr>
            <p:nvPr/>
          </p:nvSpPr>
          <p:spPr bwMode="auto">
            <a:xfrm>
              <a:off x="1061" y="3769"/>
              <a:ext cx="60" cy="64"/>
            </a:xfrm>
            <a:custGeom>
              <a:avLst/>
              <a:gdLst>
                <a:gd name="T0" fmla="*/ 60 w 60"/>
                <a:gd name="T1" fmla="*/ 64 h 64"/>
                <a:gd name="T2" fmla="*/ 56 w 60"/>
                <a:gd name="T3" fmla="*/ 39 h 64"/>
                <a:gd name="T4" fmla="*/ 43 w 60"/>
                <a:gd name="T5" fmla="*/ 21 h 64"/>
                <a:gd name="T6" fmla="*/ 0 w 60"/>
                <a:gd name="T7" fmla="*/ 0 h 64"/>
                <a:gd name="T8" fmla="*/ 4 w 60"/>
                <a:gd name="T9" fmla="*/ 21 h 64"/>
                <a:gd name="T10" fmla="*/ 13 w 60"/>
                <a:gd name="T11" fmla="*/ 46 h 64"/>
                <a:gd name="T12" fmla="*/ 30 w 60"/>
                <a:gd name="T13" fmla="*/ 60 h 64"/>
                <a:gd name="T14" fmla="*/ 43 w 60"/>
                <a:gd name="T15" fmla="*/ 64 h 64"/>
                <a:gd name="T16" fmla="*/ 60 w 60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64">
                  <a:moveTo>
                    <a:pt x="60" y="64"/>
                  </a:moveTo>
                  <a:lnTo>
                    <a:pt x="56" y="39"/>
                  </a:lnTo>
                  <a:lnTo>
                    <a:pt x="43" y="21"/>
                  </a:lnTo>
                  <a:lnTo>
                    <a:pt x="0" y="0"/>
                  </a:lnTo>
                  <a:lnTo>
                    <a:pt x="4" y="21"/>
                  </a:lnTo>
                  <a:lnTo>
                    <a:pt x="13" y="46"/>
                  </a:lnTo>
                  <a:lnTo>
                    <a:pt x="30" y="60"/>
                  </a:lnTo>
                  <a:lnTo>
                    <a:pt x="43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59" name="Freeform 169"/>
            <p:cNvSpPr>
              <a:spLocks/>
            </p:cNvSpPr>
            <p:nvPr/>
          </p:nvSpPr>
          <p:spPr bwMode="auto">
            <a:xfrm>
              <a:off x="1641" y="3794"/>
              <a:ext cx="73" cy="150"/>
            </a:xfrm>
            <a:custGeom>
              <a:avLst/>
              <a:gdLst>
                <a:gd name="T0" fmla="*/ 60 w 73"/>
                <a:gd name="T1" fmla="*/ 0 h 150"/>
                <a:gd name="T2" fmla="*/ 51 w 73"/>
                <a:gd name="T3" fmla="*/ 3 h 150"/>
                <a:gd name="T4" fmla="*/ 38 w 73"/>
                <a:gd name="T5" fmla="*/ 18 h 150"/>
                <a:gd name="T6" fmla="*/ 26 w 73"/>
                <a:gd name="T7" fmla="*/ 35 h 150"/>
                <a:gd name="T8" fmla="*/ 17 w 73"/>
                <a:gd name="T9" fmla="*/ 60 h 150"/>
                <a:gd name="T10" fmla="*/ 0 w 73"/>
                <a:gd name="T11" fmla="*/ 111 h 150"/>
                <a:gd name="T12" fmla="*/ 0 w 73"/>
                <a:gd name="T13" fmla="*/ 132 h 150"/>
                <a:gd name="T14" fmla="*/ 8 w 73"/>
                <a:gd name="T15" fmla="*/ 150 h 150"/>
                <a:gd name="T16" fmla="*/ 17 w 73"/>
                <a:gd name="T17" fmla="*/ 114 h 150"/>
                <a:gd name="T18" fmla="*/ 26 w 73"/>
                <a:gd name="T19" fmla="*/ 96 h 150"/>
                <a:gd name="T20" fmla="*/ 34 w 73"/>
                <a:gd name="T21" fmla="*/ 82 h 150"/>
                <a:gd name="T22" fmla="*/ 47 w 73"/>
                <a:gd name="T23" fmla="*/ 64 h 150"/>
                <a:gd name="T24" fmla="*/ 64 w 73"/>
                <a:gd name="T25" fmla="*/ 39 h 150"/>
                <a:gd name="T26" fmla="*/ 73 w 73"/>
                <a:gd name="T27" fmla="*/ 14 h 150"/>
                <a:gd name="T28" fmla="*/ 69 w 73"/>
                <a:gd name="T29" fmla="*/ 3 h 150"/>
                <a:gd name="T30" fmla="*/ 60 w 73"/>
                <a:gd name="T31" fmla="*/ 0 h 1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" h="150">
                  <a:moveTo>
                    <a:pt x="60" y="0"/>
                  </a:moveTo>
                  <a:lnTo>
                    <a:pt x="51" y="3"/>
                  </a:lnTo>
                  <a:lnTo>
                    <a:pt x="38" y="18"/>
                  </a:lnTo>
                  <a:lnTo>
                    <a:pt x="26" y="35"/>
                  </a:lnTo>
                  <a:lnTo>
                    <a:pt x="17" y="60"/>
                  </a:lnTo>
                  <a:lnTo>
                    <a:pt x="0" y="111"/>
                  </a:lnTo>
                  <a:lnTo>
                    <a:pt x="0" y="132"/>
                  </a:lnTo>
                  <a:lnTo>
                    <a:pt x="8" y="150"/>
                  </a:lnTo>
                  <a:lnTo>
                    <a:pt x="17" y="114"/>
                  </a:lnTo>
                  <a:lnTo>
                    <a:pt x="26" y="96"/>
                  </a:lnTo>
                  <a:lnTo>
                    <a:pt x="34" y="82"/>
                  </a:lnTo>
                  <a:lnTo>
                    <a:pt x="47" y="64"/>
                  </a:lnTo>
                  <a:lnTo>
                    <a:pt x="64" y="39"/>
                  </a:lnTo>
                  <a:lnTo>
                    <a:pt x="73" y="14"/>
                  </a:lnTo>
                  <a:lnTo>
                    <a:pt x="69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0" name="Freeform 170"/>
            <p:cNvSpPr>
              <a:spLocks/>
            </p:cNvSpPr>
            <p:nvPr/>
          </p:nvSpPr>
          <p:spPr bwMode="auto">
            <a:xfrm>
              <a:off x="3131" y="3880"/>
              <a:ext cx="73" cy="21"/>
            </a:xfrm>
            <a:custGeom>
              <a:avLst/>
              <a:gdLst>
                <a:gd name="T0" fmla="*/ 0 w 73"/>
                <a:gd name="T1" fmla="*/ 21 h 21"/>
                <a:gd name="T2" fmla="*/ 35 w 73"/>
                <a:gd name="T3" fmla="*/ 21 h 21"/>
                <a:gd name="T4" fmla="*/ 56 w 73"/>
                <a:gd name="T5" fmla="*/ 14 h 21"/>
                <a:gd name="T6" fmla="*/ 73 w 73"/>
                <a:gd name="T7" fmla="*/ 0 h 21"/>
                <a:gd name="T8" fmla="*/ 30 w 73"/>
                <a:gd name="T9" fmla="*/ 0 h 21"/>
                <a:gd name="T10" fmla="*/ 13 w 73"/>
                <a:gd name="T11" fmla="*/ 7 h 21"/>
                <a:gd name="T12" fmla="*/ 0 w 73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1">
                  <a:moveTo>
                    <a:pt x="0" y="21"/>
                  </a:moveTo>
                  <a:lnTo>
                    <a:pt x="35" y="21"/>
                  </a:lnTo>
                  <a:lnTo>
                    <a:pt x="56" y="14"/>
                  </a:lnTo>
                  <a:lnTo>
                    <a:pt x="73" y="0"/>
                  </a:lnTo>
                  <a:lnTo>
                    <a:pt x="30" y="0"/>
                  </a:lnTo>
                  <a:lnTo>
                    <a:pt x="13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1" name="Freeform 171"/>
            <p:cNvSpPr>
              <a:spLocks/>
            </p:cNvSpPr>
            <p:nvPr/>
          </p:nvSpPr>
          <p:spPr bwMode="auto">
            <a:xfrm>
              <a:off x="404" y="3514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3 h 61"/>
                <a:gd name="T4" fmla="*/ 21 w 26"/>
                <a:gd name="T5" fmla="*/ 15 h 61"/>
                <a:gd name="T6" fmla="*/ 8 w 26"/>
                <a:gd name="T7" fmla="*/ 0 h 61"/>
                <a:gd name="T8" fmla="*/ 0 w 26"/>
                <a:gd name="T9" fmla="*/ 33 h 61"/>
                <a:gd name="T10" fmla="*/ 8 w 26"/>
                <a:gd name="T11" fmla="*/ 47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1">
                  <a:moveTo>
                    <a:pt x="26" y="61"/>
                  </a:moveTo>
                  <a:lnTo>
                    <a:pt x="26" y="33"/>
                  </a:lnTo>
                  <a:lnTo>
                    <a:pt x="21" y="15"/>
                  </a:lnTo>
                  <a:lnTo>
                    <a:pt x="8" y="0"/>
                  </a:lnTo>
                  <a:lnTo>
                    <a:pt x="0" y="33"/>
                  </a:lnTo>
                  <a:lnTo>
                    <a:pt x="8" y="47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2" name="Freeform 172"/>
            <p:cNvSpPr>
              <a:spLocks/>
            </p:cNvSpPr>
            <p:nvPr/>
          </p:nvSpPr>
          <p:spPr bwMode="auto">
            <a:xfrm>
              <a:off x="722" y="3790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57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0 h 86"/>
                <a:gd name="T16" fmla="*/ 34 w 43"/>
                <a:gd name="T17" fmla="*/ 25 h 86"/>
                <a:gd name="T18" fmla="*/ 25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57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5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3" name="Freeform 173"/>
            <p:cNvSpPr>
              <a:spLocks/>
            </p:cNvSpPr>
            <p:nvPr/>
          </p:nvSpPr>
          <p:spPr bwMode="auto">
            <a:xfrm>
              <a:off x="567" y="3436"/>
              <a:ext cx="69" cy="57"/>
            </a:xfrm>
            <a:custGeom>
              <a:avLst/>
              <a:gdLst>
                <a:gd name="T0" fmla="*/ 69 w 69"/>
                <a:gd name="T1" fmla="*/ 57 h 57"/>
                <a:gd name="T2" fmla="*/ 64 w 69"/>
                <a:gd name="T3" fmla="*/ 39 h 57"/>
                <a:gd name="T4" fmla="*/ 60 w 69"/>
                <a:gd name="T5" fmla="*/ 32 h 57"/>
                <a:gd name="T6" fmla="*/ 47 w 69"/>
                <a:gd name="T7" fmla="*/ 28 h 57"/>
                <a:gd name="T8" fmla="*/ 21 w 69"/>
                <a:gd name="T9" fmla="*/ 21 h 57"/>
                <a:gd name="T10" fmla="*/ 9 w 69"/>
                <a:gd name="T11" fmla="*/ 14 h 57"/>
                <a:gd name="T12" fmla="*/ 0 w 69"/>
                <a:gd name="T13" fmla="*/ 0 h 57"/>
                <a:gd name="T14" fmla="*/ 9 w 69"/>
                <a:gd name="T15" fmla="*/ 25 h 57"/>
                <a:gd name="T16" fmla="*/ 17 w 69"/>
                <a:gd name="T17" fmla="*/ 43 h 57"/>
                <a:gd name="T18" fmla="*/ 30 w 69"/>
                <a:gd name="T19" fmla="*/ 53 h 57"/>
                <a:gd name="T20" fmla="*/ 47 w 69"/>
                <a:gd name="T21" fmla="*/ 57 h 57"/>
                <a:gd name="T22" fmla="*/ 69 w 69"/>
                <a:gd name="T23" fmla="*/ 5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57">
                  <a:moveTo>
                    <a:pt x="69" y="57"/>
                  </a:moveTo>
                  <a:lnTo>
                    <a:pt x="64" y="39"/>
                  </a:lnTo>
                  <a:lnTo>
                    <a:pt x="60" y="32"/>
                  </a:lnTo>
                  <a:lnTo>
                    <a:pt x="47" y="28"/>
                  </a:lnTo>
                  <a:lnTo>
                    <a:pt x="21" y="21"/>
                  </a:lnTo>
                  <a:lnTo>
                    <a:pt x="9" y="14"/>
                  </a:lnTo>
                  <a:lnTo>
                    <a:pt x="0" y="0"/>
                  </a:lnTo>
                  <a:lnTo>
                    <a:pt x="9" y="25"/>
                  </a:lnTo>
                  <a:lnTo>
                    <a:pt x="17" y="43"/>
                  </a:lnTo>
                  <a:lnTo>
                    <a:pt x="30" y="53"/>
                  </a:lnTo>
                  <a:lnTo>
                    <a:pt x="47" y="57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4" name="Freeform 174"/>
            <p:cNvSpPr>
              <a:spLocks/>
            </p:cNvSpPr>
            <p:nvPr/>
          </p:nvSpPr>
          <p:spPr bwMode="auto">
            <a:xfrm>
              <a:off x="541" y="3643"/>
              <a:ext cx="30" cy="61"/>
            </a:xfrm>
            <a:custGeom>
              <a:avLst/>
              <a:gdLst>
                <a:gd name="T0" fmla="*/ 30 w 30"/>
                <a:gd name="T1" fmla="*/ 61 h 61"/>
                <a:gd name="T2" fmla="*/ 26 w 30"/>
                <a:gd name="T3" fmla="*/ 32 h 61"/>
                <a:gd name="T4" fmla="*/ 17 w 30"/>
                <a:gd name="T5" fmla="*/ 18 h 61"/>
                <a:gd name="T6" fmla="*/ 0 w 30"/>
                <a:gd name="T7" fmla="*/ 0 h 61"/>
                <a:gd name="T8" fmla="*/ 0 w 30"/>
                <a:gd name="T9" fmla="*/ 36 h 61"/>
                <a:gd name="T10" fmla="*/ 9 w 30"/>
                <a:gd name="T11" fmla="*/ 50 h 61"/>
                <a:gd name="T12" fmla="*/ 30 w 30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61">
                  <a:moveTo>
                    <a:pt x="30" y="61"/>
                  </a:moveTo>
                  <a:lnTo>
                    <a:pt x="26" y="32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3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5" name="Freeform 175"/>
            <p:cNvSpPr>
              <a:spLocks/>
            </p:cNvSpPr>
            <p:nvPr/>
          </p:nvSpPr>
          <p:spPr bwMode="auto">
            <a:xfrm>
              <a:off x="730" y="3869"/>
              <a:ext cx="39" cy="82"/>
            </a:xfrm>
            <a:custGeom>
              <a:avLst/>
              <a:gdLst>
                <a:gd name="T0" fmla="*/ 4 w 39"/>
                <a:gd name="T1" fmla="*/ 0 h 82"/>
                <a:gd name="T2" fmla="*/ 4 w 39"/>
                <a:gd name="T3" fmla="*/ 14 h 82"/>
                <a:gd name="T4" fmla="*/ 0 w 39"/>
                <a:gd name="T5" fmla="*/ 36 h 82"/>
                <a:gd name="T6" fmla="*/ 0 w 39"/>
                <a:gd name="T7" fmla="*/ 46 h 82"/>
                <a:gd name="T8" fmla="*/ 4 w 39"/>
                <a:gd name="T9" fmla="*/ 57 h 82"/>
                <a:gd name="T10" fmla="*/ 17 w 39"/>
                <a:gd name="T11" fmla="*/ 71 h 82"/>
                <a:gd name="T12" fmla="*/ 39 w 39"/>
                <a:gd name="T13" fmla="*/ 82 h 82"/>
                <a:gd name="T14" fmla="*/ 39 w 39"/>
                <a:gd name="T15" fmla="*/ 50 h 82"/>
                <a:gd name="T16" fmla="*/ 35 w 39"/>
                <a:gd name="T17" fmla="*/ 25 h 82"/>
                <a:gd name="T18" fmla="*/ 22 w 39"/>
                <a:gd name="T19" fmla="*/ 11 h 82"/>
                <a:gd name="T20" fmla="*/ 4 w 39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2">
                  <a:moveTo>
                    <a:pt x="4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4" y="57"/>
                  </a:lnTo>
                  <a:lnTo>
                    <a:pt x="17" y="71"/>
                  </a:lnTo>
                  <a:lnTo>
                    <a:pt x="39" y="82"/>
                  </a:lnTo>
                  <a:lnTo>
                    <a:pt x="39" y="50"/>
                  </a:lnTo>
                  <a:lnTo>
                    <a:pt x="35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6" name="Freeform 176"/>
            <p:cNvSpPr>
              <a:spLocks/>
            </p:cNvSpPr>
            <p:nvPr/>
          </p:nvSpPr>
          <p:spPr bwMode="auto">
            <a:xfrm>
              <a:off x="3557" y="3758"/>
              <a:ext cx="47" cy="75"/>
            </a:xfrm>
            <a:custGeom>
              <a:avLst/>
              <a:gdLst>
                <a:gd name="T0" fmla="*/ 4 w 47"/>
                <a:gd name="T1" fmla="*/ 0 h 75"/>
                <a:gd name="T2" fmla="*/ 0 w 47"/>
                <a:gd name="T3" fmla="*/ 18 h 75"/>
                <a:gd name="T4" fmla="*/ 0 w 47"/>
                <a:gd name="T5" fmla="*/ 28 h 75"/>
                <a:gd name="T6" fmla="*/ 4 w 47"/>
                <a:gd name="T7" fmla="*/ 36 h 75"/>
                <a:gd name="T8" fmla="*/ 30 w 47"/>
                <a:gd name="T9" fmla="*/ 50 h 75"/>
                <a:gd name="T10" fmla="*/ 38 w 47"/>
                <a:gd name="T11" fmla="*/ 61 h 75"/>
                <a:gd name="T12" fmla="*/ 38 w 47"/>
                <a:gd name="T13" fmla="*/ 75 h 75"/>
                <a:gd name="T14" fmla="*/ 42 w 47"/>
                <a:gd name="T15" fmla="*/ 50 h 75"/>
                <a:gd name="T16" fmla="*/ 47 w 47"/>
                <a:gd name="T17" fmla="*/ 32 h 75"/>
                <a:gd name="T18" fmla="*/ 38 w 47"/>
                <a:gd name="T19" fmla="*/ 18 h 75"/>
                <a:gd name="T20" fmla="*/ 25 w 47"/>
                <a:gd name="T21" fmla="*/ 11 h 75"/>
                <a:gd name="T22" fmla="*/ 4 w 47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75">
                  <a:moveTo>
                    <a:pt x="4" y="0"/>
                  </a:moveTo>
                  <a:lnTo>
                    <a:pt x="0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30" y="50"/>
                  </a:lnTo>
                  <a:lnTo>
                    <a:pt x="38" y="61"/>
                  </a:lnTo>
                  <a:lnTo>
                    <a:pt x="38" y="75"/>
                  </a:lnTo>
                  <a:lnTo>
                    <a:pt x="42" y="50"/>
                  </a:lnTo>
                  <a:lnTo>
                    <a:pt x="47" y="32"/>
                  </a:lnTo>
                  <a:lnTo>
                    <a:pt x="38" y="18"/>
                  </a:lnTo>
                  <a:lnTo>
                    <a:pt x="25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7" name="Freeform 177"/>
            <p:cNvSpPr>
              <a:spLocks/>
            </p:cNvSpPr>
            <p:nvPr/>
          </p:nvSpPr>
          <p:spPr bwMode="auto">
            <a:xfrm>
              <a:off x="3483" y="3758"/>
              <a:ext cx="69" cy="57"/>
            </a:xfrm>
            <a:custGeom>
              <a:avLst/>
              <a:gdLst>
                <a:gd name="T0" fmla="*/ 69 w 69"/>
                <a:gd name="T1" fmla="*/ 0 h 57"/>
                <a:gd name="T2" fmla="*/ 43 w 69"/>
                <a:gd name="T3" fmla="*/ 0 h 57"/>
                <a:gd name="T4" fmla="*/ 35 w 69"/>
                <a:gd name="T5" fmla="*/ 3 h 57"/>
                <a:gd name="T6" fmla="*/ 31 w 69"/>
                <a:gd name="T7" fmla="*/ 14 h 57"/>
                <a:gd name="T8" fmla="*/ 26 w 69"/>
                <a:gd name="T9" fmla="*/ 39 h 57"/>
                <a:gd name="T10" fmla="*/ 18 w 69"/>
                <a:gd name="T11" fmla="*/ 50 h 57"/>
                <a:gd name="T12" fmla="*/ 0 w 69"/>
                <a:gd name="T13" fmla="*/ 57 h 57"/>
                <a:gd name="T14" fmla="*/ 31 w 69"/>
                <a:gd name="T15" fmla="*/ 50 h 57"/>
                <a:gd name="T16" fmla="*/ 48 w 69"/>
                <a:gd name="T17" fmla="*/ 43 h 57"/>
                <a:gd name="T18" fmla="*/ 61 w 69"/>
                <a:gd name="T19" fmla="*/ 28 h 57"/>
                <a:gd name="T20" fmla="*/ 65 w 69"/>
                <a:gd name="T21" fmla="*/ 18 h 57"/>
                <a:gd name="T22" fmla="*/ 69 w 69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57">
                  <a:moveTo>
                    <a:pt x="69" y="0"/>
                  </a:moveTo>
                  <a:lnTo>
                    <a:pt x="43" y="0"/>
                  </a:lnTo>
                  <a:lnTo>
                    <a:pt x="35" y="3"/>
                  </a:lnTo>
                  <a:lnTo>
                    <a:pt x="31" y="14"/>
                  </a:lnTo>
                  <a:lnTo>
                    <a:pt x="26" y="39"/>
                  </a:lnTo>
                  <a:lnTo>
                    <a:pt x="18" y="50"/>
                  </a:lnTo>
                  <a:lnTo>
                    <a:pt x="0" y="57"/>
                  </a:lnTo>
                  <a:lnTo>
                    <a:pt x="31" y="50"/>
                  </a:lnTo>
                  <a:lnTo>
                    <a:pt x="48" y="43"/>
                  </a:lnTo>
                  <a:lnTo>
                    <a:pt x="61" y="28"/>
                  </a:lnTo>
                  <a:lnTo>
                    <a:pt x="65" y="1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8" name="Freeform 178"/>
            <p:cNvSpPr>
              <a:spLocks/>
            </p:cNvSpPr>
            <p:nvPr/>
          </p:nvSpPr>
          <p:spPr bwMode="auto">
            <a:xfrm>
              <a:off x="3561" y="3736"/>
              <a:ext cx="69" cy="22"/>
            </a:xfrm>
            <a:custGeom>
              <a:avLst/>
              <a:gdLst>
                <a:gd name="T0" fmla="*/ 0 w 69"/>
                <a:gd name="T1" fmla="*/ 22 h 22"/>
                <a:gd name="T2" fmla="*/ 34 w 69"/>
                <a:gd name="T3" fmla="*/ 22 h 22"/>
                <a:gd name="T4" fmla="*/ 51 w 69"/>
                <a:gd name="T5" fmla="*/ 15 h 22"/>
                <a:gd name="T6" fmla="*/ 69 w 69"/>
                <a:gd name="T7" fmla="*/ 4 h 22"/>
                <a:gd name="T8" fmla="*/ 30 w 69"/>
                <a:gd name="T9" fmla="*/ 0 h 22"/>
                <a:gd name="T10" fmla="*/ 13 w 69"/>
                <a:gd name="T11" fmla="*/ 8 h 22"/>
                <a:gd name="T12" fmla="*/ 0 w 69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22">
                  <a:moveTo>
                    <a:pt x="0" y="22"/>
                  </a:moveTo>
                  <a:lnTo>
                    <a:pt x="34" y="22"/>
                  </a:lnTo>
                  <a:lnTo>
                    <a:pt x="51" y="15"/>
                  </a:lnTo>
                  <a:lnTo>
                    <a:pt x="69" y="4"/>
                  </a:lnTo>
                  <a:lnTo>
                    <a:pt x="30" y="0"/>
                  </a:lnTo>
                  <a:lnTo>
                    <a:pt x="13" y="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69" name="Freeform 179"/>
            <p:cNvSpPr>
              <a:spLocks/>
            </p:cNvSpPr>
            <p:nvPr/>
          </p:nvSpPr>
          <p:spPr bwMode="auto">
            <a:xfrm>
              <a:off x="3221" y="3708"/>
              <a:ext cx="61" cy="75"/>
            </a:xfrm>
            <a:custGeom>
              <a:avLst/>
              <a:gdLst>
                <a:gd name="T0" fmla="*/ 56 w 61"/>
                <a:gd name="T1" fmla="*/ 0 h 75"/>
                <a:gd name="T2" fmla="*/ 43 w 61"/>
                <a:gd name="T3" fmla="*/ 7 h 75"/>
                <a:gd name="T4" fmla="*/ 22 w 61"/>
                <a:gd name="T5" fmla="*/ 18 h 75"/>
                <a:gd name="T6" fmla="*/ 5 w 61"/>
                <a:gd name="T7" fmla="*/ 39 h 75"/>
                <a:gd name="T8" fmla="*/ 0 w 61"/>
                <a:gd name="T9" fmla="*/ 57 h 75"/>
                <a:gd name="T10" fmla="*/ 0 w 61"/>
                <a:gd name="T11" fmla="*/ 75 h 75"/>
                <a:gd name="T12" fmla="*/ 31 w 61"/>
                <a:gd name="T13" fmla="*/ 53 h 75"/>
                <a:gd name="T14" fmla="*/ 43 w 61"/>
                <a:gd name="T15" fmla="*/ 46 h 75"/>
                <a:gd name="T16" fmla="*/ 52 w 61"/>
                <a:gd name="T17" fmla="*/ 32 h 75"/>
                <a:gd name="T18" fmla="*/ 61 w 61"/>
                <a:gd name="T19" fmla="*/ 18 h 75"/>
                <a:gd name="T20" fmla="*/ 56 w 61"/>
                <a:gd name="T21" fmla="*/ 0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75">
                  <a:moveTo>
                    <a:pt x="56" y="0"/>
                  </a:moveTo>
                  <a:lnTo>
                    <a:pt x="43" y="7"/>
                  </a:lnTo>
                  <a:lnTo>
                    <a:pt x="22" y="18"/>
                  </a:lnTo>
                  <a:lnTo>
                    <a:pt x="5" y="39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31" y="53"/>
                  </a:lnTo>
                  <a:lnTo>
                    <a:pt x="43" y="46"/>
                  </a:lnTo>
                  <a:lnTo>
                    <a:pt x="52" y="32"/>
                  </a:lnTo>
                  <a:lnTo>
                    <a:pt x="61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0" name="Freeform 180"/>
            <p:cNvSpPr>
              <a:spLocks/>
            </p:cNvSpPr>
            <p:nvPr/>
          </p:nvSpPr>
          <p:spPr bwMode="auto">
            <a:xfrm>
              <a:off x="361" y="3454"/>
              <a:ext cx="142" cy="93"/>
            </a:xfrm>
            <a:custGeom>
              <a:avLst/>
              <a:gdLst>
                <a:gd name="T0" fmla="*/ 137 w 142"/>
                <a:gd name="T1" fmla="*/ 32 h 93"/>
                <a:gd name="T2" fmla="*/ 142 w 142"/>
                <a:gd name="T3" fmla="*/ 46 h 93"/>
                <a:gd name="T4" fmla="*/ 142 w 142"/>
                <a:gd name="T5" fmla="*/ 60 h 93"/>
                <a:gd name="T6" fmla="*/ 137 w 142"/>
                <a:gd name="T7" fmla="*/ 71 h 93"/>
                <a:gd name="T8" fmla="*/ 129 w 142"/>
                <a:gd name="T9" fmla="*/ 82 h 93"/>
                <a:gd name="T10" fmla="*/ 107 w 142"/>
                <a:gd name="T11" fmla="*/ 89 h 93"/>
                <a:gd name="T12" fmla="*/ 81 w 142"/>
                <a:gd name="T13" fmla="*/ 93 h 93"/>
                <a:gd name="T14" fmla="*/ 47 w 142"/>
                <a:gd name="T15" fmla="*/ 93 h 93"/>
                <a:gd name="T16" fmla="*/ 0 w 142"/>
                <a:gd name="T17" fmla="*/ 89 h 93"/>
                <a:gd name="T18" fmla="*/ 8 w 142"/>
                <a:gd name="T19" fmla="*/ 68 h 93"/>
                <a:gd name="T20" fmla="*/ 21 w 142"/>
                <a:gd name="T21" fmla="*/ 46 h 93"/>
                <a:gd name="T22" fmla="*/ 38 w 142"/>
                <a:gd name="T23" fmla="*/ 25 h 93"/>
                <a:gd name="T24" fmla="*/ 56 w 142"/>
                <a:gd name="T25" fmla="*/ 10 h 93"/>
                <a:gd name="T26" fmla="*/ 77 w 142"/>
                <a:gd name="T27" fmla="*/ 0 h 93"/>
                <a:gd name="T28" fmla="*/ 99 w 142"/>
                <a:gd name="T29" fmla="*/ 0 h 93"/>
                <a:gd name="T30" fmla="*/ 120 w 142"/>
                <a:gd name="T31" fmla="*/ 10 h 93"/>
                <a:gd name="T32" fmla="*/ 137 w 142"/>
                <a:gd name="T33" fmla="*/ 32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93">
                  <a:moveTo>
                    <a:pt x="137" y="32"/>
                  </a:moveTo>
                  <a:lnTo>
                    <a:pt x="142" y="46"/>
                  </a:lnTo>
                  <a:lnTo>
                    <a:pt x="142" y="60"/>
                  </a:lnTo>
                  <a:lnTo>
                    <a:pt x="137" y="71"/>
                  </a:lnTo>
                  <a:lnTo>
                    <a:pt x="129" y="82"/>
                  </a:lnTo>
                  <a:lnTo>
                    <a:pt x="107" y="89"/>
                  </a:lnTo>
                  <a:lnTo>
                    <a:pt x="81" y="93"/>
                  </a:lnTo>
                  <a:lnTo>
                    <a:pt x="47" y="93"/>
                  </a:lnTo>
                  <a:lnTo>
                    <a:pt x="0" y="89"/>
                  </a:lnTo>
                  <a:lnTo>
                    <a:pt x="8" y="68"/>
                  </a:lnTo>
                  <a:lnTo>
                    <a:pt x="21" y="46"/>
                  </a:lnTo>
                  <a:lnTo>
                    <a:pt x="38" y="25"/>
                  </a:lnTo>
                  <a:lnTo>
                    <a:pt x="56" y="10"/>
                  </a:lnTo>
                  <a:lnTo>
                    <a:pt x="77" y="0"/>
                  </a:lnTo>
                  <a:lnTo>
                    <a:pt x="99" y="0"/>
                  </a:lnTo>
                  <a:lnTo>
                    <a:pt x="120" y="10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1" name="Freeform 181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w 86"/>
                <a:gd name="T11" fmla="*/ 18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2" name="Freeform 182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3" name="Freeform 183"/>
            <p:cNvSpPr>
              <a:spLocks/>
            </p:cNvSpPr>
            <p:nvPr/>
          </p:nvSpPr>
          <p:spPr bwMode="auto">
            <a:xfrm>
              <a:off x="309" y="3214"/>
              <a:ext cx="151" cy="150"/>
            </a:xfrm>
            <a:custGeom>
              <a:avLst/>
              <a:gdLst>
                <a:gd name="T0" fmla="*/ 9 w 151"/>
                <a:gd name="T1" fmla="*/ 0 h 150"/>
                <a:gd name="T2" fmla="*/ 0 w 151"/>
                <a:gd name="T3" fmla="*/ 21 h 150"/>
                <a:gd name="T4" fmla="*/ 0 w 151"/>
                <a:gd name="T5" fmla="*/ 50 h 150"/>
                <a:gd name="T6" fmla="*/ 0 w 151"/>
                <a:gd name="T7" fmla="*/ 82 h 150"/>
                <a:gd name="T8" fmla="*/ 9 w 151"/>
                <a:gd name="T9" fmla="*/ 107 h 150"/>
                <a:gd name="T10" fmla="*/ 22 w 151"/>
                <a:gd name="T11" fmla="*/ 132 h 150"/>
                <a:gd name="T12" fmla="*/ 48 w 151"/>
                <a:gd name="T13" fmla="*/ 146 h 150"/>
                <a:gd name="T14" fmla="*/ 78 w 151"/>
                <a:gd name="T15" fmla="*/ 150 h 150"/>
                <a:gd name="T16" fmla="*/ 95 w 151"/>
                <a:gd name="T17" fmla="*/ 150 h 150"/>
                <a:gd name="T18" fmla="*/ 121 w 151"/>
                <a:gd name="T19" fmla="*/ 143 h 150"/>
                <a:gd name="T20" fmla="*/ 133 w 151"/>
                <a:gd name="T21" fmla="*/ 132 h 150"/>
                <a:gd name="T22" fmla="*/ 146 w 151"/>
                <a:gd name="T23" fmla="*/ 125 h 150"/>
                <a:gd name="T24" fmla="*/ 151 w 151"/>
                <a:gd name="T25" fmla="*/ 114 h 150"/>
                <a:gd name="T26" fmla="*/ 151 w 151"/>
                <a:gd name="T27" fmla="*/ 103 h 150"/>
                <a:gd name="T28" fmla="*/ 146 w 151"/>
                <a:gd name="T29" fmla="*/ 82 h 150"/>
                <a:gd name="T30" fmla="*/ 125 w 151"/>
                <a:gd name="T31" fmla="*/ 57 h 150"/>
                <a:gd name="T32" fmla="*/ 65 w 151"/>
                <a:gd name="T33" fmla="*/ 18 h 150"/>
                <a:gd name="T34" fmla="*/ 35 w 151"/>
                <a:gd name="T35" fmla="*/ 3 h 150"/>
                <a:gd name="T36" fmla="*/ 9 w 15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1" h="150">
                  <a:moveTo>
                    <a:pt x="9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82"/>
                  </a:lnTo>
                  <a:lnTo>
                    <a:pt x="9" y="107"/>
                  </a:lnTo>
                  <a:lnTo>
                    <a:pt x="22" y="132"/>
                  </a:lnTo>
                  <a:lnTo>
                    <a:pt x="48" y="146"/>
                  </a:lnTo>
                  <a:lnTo>
                    <a:pt x="78" y="150"/>
                  </a:lnTo>
                  <a:lnTo>
                    <a:pt x="95" y="150"/>
                  </a:lnTo>
                  <a:lnTo>
                    <a:pt x="121" y="143"/>
                  </a:lnTo>
                  <a:lnTo>
                    <a:pt x="133" y="132"/>
                  </a:lnTo>
                  <a:lnTo>
                    <a:pt x="146" y="125"/>
                  </a:lnTo>
                  <a:lnTo>
                    <a:pt x="151" y="114"/>
                  </a:lnTo>
                  <a:lnTo>
                    <a:pt x="151" y="103"/>
                  </a:lnTo>
                  <a:lnTo>
                    <a:pt x="146" y="82"/>
                  </a:lnTo>
                  <a:lnTo>
                    <a:pt x="125" y="57"/>
                  </a:lnTo>
                  <a:lnTo>
                    <a:pt x="65" y="18"/>
                  </a:lnTo>
                  <a:lnTo>
                    <a:pt x="3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4" name="Freeform 184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w 47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5" name="Freeform 185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6" name="Freeform 186"/>
            <p:cNvSpPr>
              <a:spLocks/>
            </p:cNvSpPr>
            <p:nvPr/>
          </p:nvSpPr>
          <p:spPr bwMode="auto">
            <a:xfrm>
              <a:off x="1890" y="3744"/>
              <a:ext cx="185" cy="42"/>
            </a:xfrm>
            <a:custGeom>
              <a:avLst/>
              <a:gdLst>
                <a:gd name="T0" fmla="*/ 185 w 185"/>
                <a:gd name="T1" fmla="*/ 25 h 42"/>
                <a:gd name="T2" fmla="*/ 180 w 185"/>
                <a:gd name="T3" fmla="*/ 32 h 42"/>
                <a:gd name="T4" fmla="*/ 167 w 185"/>
                <a:gd name="T5" fmla="*/ 39 h 42"/>
                <a:gd name="T6" fmla="*/ 142 w 185"/>
                <a:gd name="T7" fmla="*/ 42 h 42"/>
                <a:gd name="T8" fmla="*/ 116 w 185"/>
                <a:gd name="T9" fmla="*/ 42 h 42"/>
                <a:gd name="T10" fmla="*/ 51 w 185"/>
                <a:gd name="T11" fmla="*/ 39 h 42"/>
                <a:gd name="T12" fmla="*/ 21 w 185"/>
                <a:gd name="T13" fmla="*/ 32 h 42"/>
                <a:gd name="T14" fmla="*/ 0 w 185"/>
                <a:gd name="T15" fmla="*/ 25 h 42"/>
                <a:gd name="T16" fmla="*/ 47 w 185"/>
                <a:gd name="T17" fmla="*/ 10 h 42"/>
                <a:gd name="T18" fmla="*/ 103 w 185"/>
                <a:gd name="T19" fmla="*/ 3 h 42"/>
                <a:gd name="T20" fmla="*/ 124 w 185"/>
                <a:gd name="T21" fmla="*/ 0 h 42"/>
                <a:gd name="T22" fmla="*/ 150 w 185"/>
                <a:gd name="T23" fmla="*/ 3 h 42"/>
                <a:gd name="T24" fmla="*/ 167 w 185"/>
                <a:gd name="T25" fmla="*/ 10 h 42"/>
                <a:gd name="T26" fmla="*/ 185 w 185"/>
                <a:gd name="T27" fmla="*/ 25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42">
                  <a:moveTo>
                    <a:pt x="185" y="25"/>
                  </a:moveTo>
                  <a:lnTo>
                    <a:pt x="180" y="32"/>
                  </a:lnTo>
                  <a:lnTo>
                    <a:pt x="167" y="39"/>
                  </a:lnTo>
                  <a:lnTo>
                    <a:pt x="142" y="42"/>
                  </a:lnTo>
                  <a:lnTo>
                    <a:pt x="116" y="42"/>
                  </a:lnTo>
                  <a:lnTo>
                    <a:pt x="51" y="39"/>
                  </a:lnTo>
                  <a:lnTo>
                    <a:pt x="21" y="32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103" y="3"/>
                  </a:lnTo>
                  <a:lnTo>
                    <a:pt x="124" y="0"/>
                  </a:lnTo>
                  <a:lnTo>
                    <a:pt x="150" y="3"/>
                  </a:lnTo>
                  <a:lnTo>
                    <a:pt x="167" y="10"/>
                  </a:lnTo>
                  <a:lnTo>
                    <a:pt x="185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7" name="Freeform 187"/>
            <p:cNvSpPr>
              <a:spLocks/>
            </p:cNvSpPr>
            <p:nvPr/>
          </p:nvSpPr>
          <p:spPr bwMode="auto">
            <a:xfrm>
              <a:off x="1868" y="3783"/>
              <a:ext cx="164" cy="86"/>
            </a:xfrm>
            <a:custGeom>
              <a:avLst/>
              <a:gdLst>
                <a:gd name="T0" fmla="*/ 159 w 164"/>
                <a:gd name="T1" fmla="*/ 7 h 86"/>
                <a:gd name="T2" fmla="*/ 164 w 164"/>
                <a:gd name="T3" fmla="*/ 14 h 86"/>
                <a:gd name="T4" fmla="*/ 155 w 164"/>
                <a:gd name="T5" fmla="*/ 25 h 86"/>
                <a:gd name="T6" fmla="*/ 138 w 164"/>
                <a:gd name="T7" fmla="*/ 39 h 86"/>
                <a:gd name="T8" fmla="*/ 112 w 164"/>
                <a:gd name="T9" fmla="*/ 54 h 86"/>
                <a:gd name="T10" fmla="*/ 56 w 164"/>
                <a:gd name="T11" fmla="*/ 79 h 86"/>
                <a:gd name="T12" fmla="*/ 26 w 164"/>
                <a:gd name="T13" fmla="*/ 86 h 86"/>
                <a:gd name="T14" fmla="*/ 0 w 164"/>
                <a:gd name="T15" fmla="*/ 86 h 86"/>
                <a:gd name="T16" fmla="*/ 35 w 164"/>
                <a:gd name="T17" fmla="*/ 54 h 86"/>
                <a:gd name="T18" fmla="*/ 73 w 164"/>
                <a:gd name="T19" fmla="*/ 21 h 86"/>
                <a:gd name="T20" fmla="*/ 95 w 164"/>
                <a:gd name="T21" fmla="*/ 11 h 86"/>
                <a:gd name="T22" fmla="*/ 116 w 164"/>
                <a:gd name="T23" fmla="*/ 3 h 86"/>
                <a:gd name="T24" fmla="*/ 138 w 164"/>
                <a:gd name="T25" fmla="*/ 0 h 86"/>
                <a:gd name="T26" fmla="*/ 159 w 164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4" h="86">
                  <a:moveTo>
                    <a:pt x="159" y="7"/>
                  </a:moveTo>
                  <a:lnTo>
                    <a:pt x="164" y="14"/>
                  </a:lnTo>
                  <a:lnTo>
                    <a:pt x="155" y="25"/>
                  </a:lnTo>
                  <a:lnTo>
                    <a:pt x="138" y="39"/>
                  </a:lnTo>
                  <a:lnTo>
                    <a:pt x="112" y="54"/>
                  </a:lnTo>
                  <a:lnTo>
                    <a:pt x="56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5" y="54"/>
                  </a:lnTo>
                  <a:lnTo>
                    <a:pt x="73" y="21"/>
                  </a:lnTo>
                  <a:lnTo>
                    <a:pt x="95" y="11"/>
                  </a:lnTo>
                  <a:lnTo>
                    <a:pt x="116" y="3"/>
                  </a:lnTo>
                  <a:lnTo>
                    <a:pt x="138" y="0"/>
                  </a:lnTo>
                  <a:lnTo>
                    <a:pt x="159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8" name="Freeform 188"/>
            <p:cNvSpPr>
              <a:spLocks/>
            </p:cNvSpPr>
            <p:nvPr/>
          </p:nvSpPr>
          <p:spPr bwMode="auto">
            <a:xfrm>
              <a:off x="2113" y="3854"/>
              <a:ext cx="52" cy="69"/>
            </a:xfrm>
            <a:custGeom>
              <a:avLst/>
              <a:gdLst>
                <a:gd name="T0" fmla="*/ 5 w 52"/>
                <a:gd name="T1" fmla="*/ 0 h 69"/>
                <a:gd name="T2" fmla="*/ 0 w 52"/>
                <a:gd name="T3" fmla="*/ 18 h 69"/>
                <a:gd name="T4" fmla="*/ 5 w 52"/>
                <a:gd name="T5" fmla="*/ 26 h 69"/>
                <a:gd name="T6" fmla="*/ 13 w 52"/>
                <a:gd name="T7" fmla="*/ 33 h 69"/>
                <a:gd name="T8" fmla="*/ 39 w 52"/>
                <a:gd name="T9" fmla="*/ 43 h 69"/>
                <a:gd name="T10" fmla="*/ 48 w 52"/>
                <a:gd name="T11" fmla="*/ 54 h 69"/>
                <a:gd name="T12" fmla="*/ 52 w 52"/>
                <a:gd name="T13" fmla="*/ 69 h 69"/>
                <a:gd name="T14" fmla="*/ 52 w 52"/>
                <a:gd name="T15" fmla="*/ 43 h 69"/>
                <a:gd name="T16" fmla="*/ 52 w 52"/>
                <a:gd name="T17" fmla="*/ 26 h 69"/>
                <a:gd name="T18" fmla="*/ 39 w 52"/>
                <a:gd name="T19" fmla="*/ 11 h 69"/>
                <a:gd name="T20" fmla="*/ 26 w 52"/>
                <a:gd name="T21" fmla="*/ 4 h 69"/>
                <a:gd name="T22" fmla="*/ 5 w 52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69">
                  <a:moveTo>
                    <a:pt x="5" y="0"/>
                  </a:moveTo>
                  <a:lnTo>
                    <a:pt x="0" y="18"/>
                  </a:lnTo>
                  <a:lnTo>
                    <a:pt x="5" y="26"/>
                  </a:lnTo>
                  <a:lnTo>
                    <a:pt x="13" y="33"/>
                  </a:lnTo>
                  <a:lnTo>
                    <a:pt x="39" y="43"/>
                  </a:lnTo>
                  <a:lnTo>
                    <a:pt x="48" y="54"/>
                  </a:lnTo>
                  <a:lnTo>
                    <a:pt x="52" y="69"/>
                  </a:lnTo>
                  <a:lnTo>
                    <a:pt x="52" y="43"/>
                  </a:lnTo>
                  <a:lnTo>
                    <a:pt x="52" y="26"/>
                  </a:lnTo>
                  <a:lnTo>
                    <a:pt x="39" y="11"/>
                  </a:lnTo>
                  <a:lnTo>
                    <a:pt x="26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79" name="Freeform 189"/>
            <p:cNvSpPr>
              <a:spLocks/>
            </p:cNvSpPr>
            <p:nvPr/>
          </p:nvSpPr>
          <p:spPr bwMode="auto">
            <a:xfrm>
              <a:off x="2165" y="3679"/>
              <a:ext cx="47" cy="72"/>
            </a:xfrm>
            <a:custGeom>
              <a:avLst/>
              <a:gdLst>
                <a:gd name="T0" fmla="*/ 47 w 47"/>
                <a:gd name="T1" fmla="*/ 72 h 72"/>
                <a:gd name="T2" fmla="*/ 47 w 47"/>
                <a:gd name="T3" fmla="*/ 47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4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7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72">
                  <a:moveTo>
                    <a:pt x="47" y="72"/>
                  </a:moveTo>
                  <a:lnTo>
                    <a:pt x="47" y="47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0" name="Freeform 190"/>
            <p:cNvSpPr>
              <a:spLocks/>
            </p:cNvSpPr>
            <p:nvPr/>
          </p:nvSpPr>
          <p:spPr bwMode="auto">
            <a:xfrm>
              <a:off x="2629" y="3575"/>
              <a:ext cx="56" cy="83"/>
            </a:xfrm>
            <a:custGeom>
              <a:avLst/>
              <a:gdLst>
                <a:gd name="T0" fmla="*/ 43 w 56"/>
                <a:gd name="T1" fmla="*/ 83 h 83"/>
                <a:gd name="T2" fmla="*/ 56 w 56"/>
                <a:gd name="T3" fmla="*/ 61 h 83"/>
                <a:gd name="T4" fmla="*/ 51 w 56"/>
                <a:gd name="T5" fmla="*/ 50 h 83"/>
                <a:gd name="T6" fmla="*/ 43 w 56"/>
                <a:gd name="T7" fmla="*/ 40 h 83"/>
                <a:gd name="T8" fmla="*/ 13 w 56"/>
                <a:gd name="T9" fmla="*/ 18 h 83"/>
                <a:gd name="T10" fmla="*/ 4 w 56"/>
                <a:gd name="T11" fmla="*/ 7 h 83"/>
                <a:gd name="T12" fmla="*/ 4 w 56"/>
                <a:gd name="T13" fmla="*/ 0 h 83"/>
                <a:gd name="T14" fmla="*/ 0 w 56"/>
                <a:gd name="T15" fmla="*/ 29 h 83"/>
                <a:gd name="T16" fmla="*/ 4 w 56"/>
                <a:gd name="T17" fmla="*/ 54 h 83"/>
                <a:gd name="T18" fmla="*/ 17 w 56"/>
                <a:gd name="T19" fmla="*/ 72 h 83"/>
                <a:gd name="T20" fmla="*/ 43 w 56"/>
                <a:gd name="T21" fmla="*/ 83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83">
                  <a:moveTo>
                    <a:pt x="43" y="83"/>
                  </a:moveTo>
                  <a:lnTo>
                    <a:pt x="56" y="61"/>
                  </a:lnTo>
                  <a:lnTo>
                    <a:pt x="51" y="50"/>
                  </a:lnTo>
                  <a:lnTo>
                    <a:pt x="43" y="40"/>
                  </a:lnTo>
                  <a:lnTo>
                    <a:pt x="13" y="18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17" y="72"/>
                  </a:lnTo>
                  <a:lnTo>
                    <a:pt x="43" y="8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1" name="Freeform 191"/>
            <p:cNvSpPr>
              <a:spLocks/>
            </p:cNvSpPr>
            <p:nvPr/>
          </p:nvSpPr>
          <p:spPr bwMode="auto">
            <a:xfrm>
              <a:off x="163" y="2730"/>
              <a:ext cx="155" cy="54"/>
            </a:xfrm>
            <a:custGeom>
              <a:avLst/>
              <a:gdLst>
                <a:gd name="T0" fmla="*/ 155 w 155"/>
                <a:gd name="T1" fmla="*/ 50 h 54"/>
                <a:gd name="T2" fmla="*/ 155 w 155"/>
                <a:gd name="T3" fmla="*/ 43 h 54"/>
                <a:gd name="T4" fmla="*/ 151 w 155"/>
                <a:gd name="T5" fmla="*/ 33 h 54"/>
                <a:gd name="T6" fmla="*/ 142 w 155"/>
                <a:gd name="T7" fmla="*/ 25 h 54"/>
                <a:gd name="T8" fmla="*/ 125 w 155"/>
                <a:gd name="T9" fmla="*/ 15 h 54"/>
                <a:gd name="T10" fmla="*/ 103 w 155"/>
                <a:gd name="T11" fmla="*/ 7 h 54"/>
                <a:gd name="T12" fmla="*/ 73 w 155"/>
                <a:gd name="T13" fmla="*/ 4 h 54"/>
                <a:gd name="T14" fmla="*/ 39 w 155"/>
                <a:gd name="T15" fmla="*/ 0 h 54"/>
                <a:gd name="T16" fmla="*/ 0 w 155"/>
                <a:gd name="T17" fmla="*/ 7 h 54"/>
                <a:gd name="T18" fmla="*/ 39 w 155"/>
                <a:gd name="T19" fmla="*/ 22 h 54"/>
                <a:gd name="T20" fmla="*/ 90 w 155"/>
                <a:gd name="T21" fmla="*/ 43 h 54"/>
                <a:gd name="T22" fmla="*/ 133 w 155"/>
                <a:gd name="T23" fmla="*/ 54 h 54"/>
                <a:gd name="T24" fmla="*/ 146 w 155"/>
                <a:gd name="T25" fmla="*/ 54 h 54"/>
                <a:gd name="T26" fmla="*/ 155 w 155"/>
                <a:gd name="T27" fmla="*/ 5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54">
                  <a:moveTo>
                    <a:pt x="155" y="50"/>
                  </a:moveTo>
                  <a:lnTo>
                    <a:pt x="155" y="43"/>
                  </a:lnTo>
                  <a:lnTo>
                    <a:pt x="151" y="33"/>
                  </a:lnTo>
                  <a:lnTo>
                    <a:pt x="142" y="25"/>
                  </a:lnTo>
                  <a:lnTo>
                    <a:pt x="125" y="15"/>
                  </a:lnTo>
                  <a:lnTo>
                    <a:pt x="103" y="7"/>
                  </a:lnTo>
                  <a:lnTo>
                    <a:pt x="73" y="4"/>
                  </a:lnTo>
                  <a:lnTo>
                    <a:pt x="39" y="0"/>
                  </a:lnTo>
                  <a:lnTo>
                    <a:pt x="0" y="7"/>
                  </a:lnTo>
                  <a:lnTo>
                    <a:pt x="39" y="22"/>
                  </a:lnTo>
                  <a:lnTo>
                    <a:pt x="90" y="43"/>
                  </a:lnTo>
                  <a:lnTo>
                    <a:pt x="133" y="54"/>
                  </a:lnTo>
                  <a:lnTo>
                    <a:pt x="146" y="54"/>
                  </a:lnTo>
                  <a:lnTo>
                    <a:pt x="155" y="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2" name="Freeform 192"/>
            <p:cNvSpPr>
              <a:spLocks/>
            </p:cNvSpPr>
            <p:nvPr/>
          </p:nvSpPr>
          <p:spPr bwMode="auto">
            <a:xfrm>
              <a:off x="137" y="2766"/>
              <a:ext cx="181" cy="43"/>
            </a:xfrm>
            <a:custGeom>
              <a:avLst/>
              <a:gdLst>
                <a:gd name="T0" fmla="*/ 181 w 181"/>
                <a:gd name="T1" fmla="*/ 18 h 43"/>
                <a:gd name="T2" fmla="*/ 177 w 181"/>
                <a:gd name="T3" fmla="*/ 7 h 43"/>
                <a:gd name="T4" fmla="*/ 159 w 181"/>
                <a:gd name="T5" fmla="*/ 4 h 43"/>
                <a:gd name="T6" fmla="*/ 138 w 181"/>
                <a:gd name="T7" fmla="*/ 0 h 43"/>
                <a:gd name="T8" fmla="*/ 108 w 181"/>
                <a:gd name="T9" fmla="*/ 4 h 43"/>
                <a:gd name="T10" fmla="*/ 48 w 181"/>
                <a:gd name="T11" fmla="*/ 14 h 43"/>
                <a:gd name="T12" fmla="*/ 22 w 181"/>
                <a:gd name="T13" fmla="*/ 22 h 43"/>
                <a:gd name="T14" fmla="*/ 0 w 181"/>
                <a:gd name="T15" fmla="*/ 32 h 43"/>
                <a:gd name="T16" fmla="*/ 56 w 181"/>
                <a:gd name="T17" fmla="*/ 40 h 43"/>
                <a:gd name="T18" fmla="*/ 112 w 181"/>
                <a:gd name="T19" fmla="*/ 43 h 43"/>
                <a:gd name="T20" fmla="*/ 142 w 181"/>
                <a:gd name="T21" fmla="*/ 40 h 43"/>
                <a:gd name="T22" fmla="*/ 159 w 181"/>
                <a:gd name="T23" fmla="*/ 36 h 43"/>
                <a:gd name="T24" fmla="*/ 177 w 181"/>
                <a:gd name="T25" fmla="*/ 29 h 43"/>
                <a:gd name="T26" fmla="*/ 181 w 181"/>
                <a:gd name="T27" fmla="*/ 18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43">
                  <a:moveTo>
                    <a:pt x="181" y="18"/>
                  </a:moveTo>
                  <a:lnTo>
                    <a:pt x="177" y="7"/>
                  </a:lnTo>
                  <a:lnTo>
                    <a:pt x="159" y="4"/>
                  </a:lnTo>
                  <a:lnTo>
                    <a:pt x="138" y="0"/>
                  </a:lnTo>
                  <a:lnTo>
                    <a:pt x="108" y="4"/>
                  </a:lnTo>
                  <a:lnTo>
                    <a:pt x="48" y="14"/>
                  </a:lnTo>
                  <a:lnTo>
                    <a:pt x="22" y="22"/>
                  </a:lnTo>
                  <a:lnTo>
                    <a:pt x="0" y="32"/>
                  </a:lnTo>
                  <a:lnTo>
                    <a:pt x="56" y="40"/>
                  </a:lnTo>
                  <a:lnTo>
                    <a:pt x="112" y="43"/>
                  </a:lnTo>
                  <a:lnTo>
                    <a:pt x="142" y="40"/>
                  </a:lnTo>
                  <a:lnTo>
                    <a:pt x="159" y="36"/>
                  </a:lnTo>
                  <a:lnTo>
                    <a:pt x="177" y="29"/>
                  </a:lnTo>
                  <a:lnTo>
                    <a:pt x="181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3" name="Freeform 193"/>
            <p:cNvSpPr>
              <a:spLocks/>
            </p:cNvSpPr>
            <p:nvPr/>
          </p:nvSpPr>
          <p:spPr bwMode="auto">
            <a:xfrm>
              <a:off x="215" y="2788"/>
              <a:ext cx="116" cy="143"/>
            </a:xfrm>
            <a:custGeom>
              <a:avLst/>
              <a:gdLst>
                <a:gd name="T0" fmla="*/ 94 w 116"/>
                <a:gd name="T1" fmla="*/ 0 h 143"/>
                <a:gd name="T2" fmla="*/ 107 w 116"/>
                <a:gd name="T3" fmla="*/ 3 h 143"/>
                <a:gd name="T4" fmla="*/ 111 w 116"/>
                <a:gd name="T5" fmla="*/ 10 h 143"/>
                <a:gd name="T6" fmla="*/ 116 w 116"/>
                <a:gd name="T7" fmla="*/ 18 h 143"/>
                <a:gd name="T8" fmla="*/ 111 w 116"/>
                <a:gd name="T9" fmla="*/ 28 h 143"/>
                <a:gd name="T10" fmla="*/ 99 w 116"/>
                <a:gd name="T11" fmla="*/ 46 h 143"/>
                <a:gd name="T12" fmla="*/ 73 w 116"/>
                <a:gd name="T13" fmla="*/ 71 h 143"/>
                <a:gd name="T14" fmla="*/ 21 w 116"/>
                <a:gd name="T15" fmla="*/ 114 h 143"/>
                <a:gd name="T16" fmla="*/ 4 w 116"/>
                <a:gd name="T17" fmla="*/ 132 h 143"/>
                <a:gd name="T18" fmla="*/ 0 w 116"/>
                <a:gd name="T19" fmla="*/ 143 h 143"/>
                <a:gd name="T20" fmla="*/ 0 w 116"/>
                <a:gd name="T21" fmla="*/ 132 h 143"/>
                <a:gd name="T22" fmla="*/ 4 w 116"/>
                <a:gd name="T23" fmla="*/ 114 h 143"/>
                <a:gd name="T24" fmla="*/ 13 w 116"/>
                <a:gd name="T25" fmla="*/ 71 h 143"/>
                <a:gd name="T26" fmla="*/ 26 w 116"/>
                <a:gd name="T27" fmla="*/ 50 h 143"/>
                <a:gd name="T28" fmla="*/ 43 w 116"/>
                <a:gd name="T29" fmla="*/ 28 h 143"/>
                <a:gd name="T30" fmla="*/ 64 w 116"/>
                <a:gd name="T31" fmla="*/ 14 h 143"/>
                <a:gd name="T32" fmla="*/ 94 w 116"/>
                <a:gd name="T33" fmla="*/ 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6" h="143">
                  <a:moveTo>
                    <a:pt x="94" y="0"/>
                  </a:moveTo>
                  <a:lnTo>
                    <a:pt x="107" y="3"/>
                  </a:lnTo>
                  <a:lnTo>
                    <a:pt x="111" y="10"/>
                  </a:lnTo>
                  <a:lnTo>
                    <a:pt x="116" y="18"/>
                  </a:lnTo>
                  <a:lnTo>
                    <a:pt x="111" y="28"/>
                  </a:lnTo>
                  <a:lnTo>
                    <a:pt x="99" y="46"/>
                  </a:lnTo>
                  <a:lnTo>
                    <a:pt x="73" y="71"/>
                  </a:lnTo>
                  <a:lnTo>
                    <a:pt x="21" y="114"/>
                  </a:lnTo>
                  <a:lnTo>
                    <a:pt x="4" y="132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4" y="114"/>
                  </a:lnTo>
                  <a:lnTo>
                    <a:pt x="13" y="71"/>
                  </a:lnTo>
                  <a:lnTo>
                    <a:pt x="26" y="50"/>
                  </a:lnTo>
                  <a:lnTo>
                    <a:pt x="43" y="28"/>
                  </a:lnTo>
                  <a:lnTo>
                    <a:pt x="64" y="1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4" name="Freeform 194"/>
            <p:cNvSpPr>
              <a:spLocks/>
            </p:cNvSpPr>
            <p:nvPr/>
          </p:nvSpPr>
          <p:spPr bwMode="auto">
            <a:xfrm>
              <a:off x="3535" y="3822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4 w 39"/>
                <a:gd name="T17" fmla="*/ 29 h 86"/>
                <a:gd name="T18" fmla="*/ 22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4" y="29"/>
                  </a:lnTo>
                  <a:lnTo>
                    <a:pt x="22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485" name="Freeform 195"/>
            <p:cNvSpPr>
              <a:spLocks/>
            </p:cNvSpPr>
            <p:nvPr/>
          </p:nvSpPr>
          <p:spPr bwMode="auto">
            <a:xfrm>
              <a:off x="3634" y="3761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5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6" name="Freeform 196"/>
            <p:cNvSpPr>
              <a:spLocks/>
            </p:cNvSpPr>
            <p:nvPr/>
          </p:nvSpPr>
          <p:spPr bwMode="auto">
            <a:xfrm>
              <a:off x="2637" y="3665"/>
              <a:ext cx="271" cy="229"/>
            </a:xfrm>
            <a:custGeom>
              <a:avLst/>
              <a:gdLst>
                <a:gd name="T0" fmla="*/ 245 w 271"/>
                <a:gd name="T1" fmla="*/ 46 h 229"/>
                <a:gd name="T2" fmla="*/ 215 w 271"/>
                <a:gd name="T3" fmla="*/ 21 h 229"/>
                <a:gd name="T4" fmla="*/ 176 w 271"/>
                <a:gd name="T5" fmla="*/ 7 h 229"/>
                <a:gd name="T6" fmla="*/ 146 w 271"/>
                <a:gd name="T7" fmla="*/ 0 h 229"/>
                <a:gd name="T8" fmla="*/ 129 w 271"/>
                <a:gd name="T9" fmla="*/ 3 h 229"/>
                <a:gd name="T10" fmla="*/ 112 w 271"/>
                <a:gd name="T11" fmla="*/ 10 h 229"/>
                <a:gd name="T12" fmla="*/ 99 w 271"/>
                <a:gd name="T13" fmla="*/ 18 h 229"/>
                <a:gd name="T14" fmla="*/ 86 w 271"/>
                <a:gd name="T15" fmla="*/ 32 h 229"/>
                <a:gd name="T16" fmla="*/ 73 w 271"/>
                <a:gd name="T17" fmla="*/ 53 h 229"/>
                <a:gd name="T18" fmla="*/ 56 w 271"/>
                <a:gd name="T19" fmla="*/ 75 h 229"/>
                <a:gd name="T20" fmla="*/ 43 w 271"/>
                <a:gd name="T21" fmla="*/ 107 h 229"/>
                <a:gd name="T22" fmla="*/ 30 w 271"/>
                <a:gd name="T23" fmla="*/ 139 h 229"/>
                <a:gd name="T24" fmla="*/ 13 w 271"/>
                <a:gd name="T25" fmla="*/ 182 h 229"/>
                <a:gd name="T26" fmla="*/ 0 w 271"/>
                <a:gd name="T27" fmla="*/ 229 h 229"/>
                <a:gd name="T28" fmla="*/ 73 w 271"/>
                <a:gd name="T29" fmla="*/ 211 h 229"/>
                <a:gd name="T30" fmla="*/ 138 w 271"/>
                <a:gd name="T31" fmla="*/ 197 h 229"/>
                <a:gd name="T32" fmla="*/ 189 w 271"/>
                <a:gd name="T33" fmla="*/ 179 h 229"/>
                <a:gd name="T34" fmla="*/ 232 w 271"/>
                <a:gd name="T35" fmla="*/ 164 h 229"/>
                <a:gd name="T36" fmla="*/ 258 w 271"/>
                <a:gd name="T37" fmla="*/ 143 h 229"/>
                <a:gd name="T38" fmla="*/ 271 w 271"/>
                <a:gd name="T39" fmla="*/ 118 h 229"/>
                <a:gd name="T40" fmla="*/ 271 w 271"/>
                <a:gd name="T41" fmla="*/ 104 h 229"/>
                <a:gd name="T42" fmla="*/ 271 w 271"/>
                <a:gd name="T43" fmla="*/ 86 h 229"/>
                <a:gd name="T44" fmla="*/ 258 w 271"/>
                <a:gd name="T45" fmla="*/ 68 h 229"/>
                <a:gd name="T46" fmla="*/ 245 w 271"/>
                <a:gd name="T47" fmla="*/ 46 h 2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1" h="229">
                  <a:moveTo>
                    <a:pt x="245" y="46"/>
                  </a:moveTo>
                  <a:lnTo>
                    <a:pt x="215" y="21"/>
                  </a:lnTo>
                  <a:lnTo>
                    <a:pt x="176" y="7"/>
                  </a:lnTo>
                  <a:lnTo>
                    <a:pt x="146" y="0"/>
                  </a:lnTo>
                  <a:lnTo>
                    <a:pt x="129" y="3"/>
                  </a:lnTo>
                  <a:lnTo>
                    <a:pt x="112" y="10"/>
                  </a:lnTo>
                  <a:lnTo>
                    <a:pt x="99" y="18"/>
                  </a:lnTo>
                  <a:lnTo>
                    <a:pt x="86" y="32"/>
                  </a:lnTo>
                  <a:lnTo>
                    <a:pt x="73" y="53"/>
                  </a:lnTo>
                  <a:lnTo>
                    <a:pt x="56" y="75"/>
                  </a:lnTo>
                  <a:lnTo>
                    <a:pt x="43" y="107"/>
                  </a:lnTo>
                  <a:lnTo>
                    <a:pt x="30" y="139"/>
                  </a:lnTo>
                  <a:lnTo>
                    <a:pt x="13" y="182"/>
                  </a:lnTo>
                  <a:lnTo>
                    <a:pt x="0" y="229"/>
                  </a:lnTo>
                  <a:lnTo>
                    <a:pt x="73" y="211"/>
                  </a:lnTo>
                  <a:lnTo>
                    <a:pt x="138" y="197"/>
                  </a:lnTo>
                  <a:lnTo>
                    <a:pt x="189" y="179"/>
                  </a:lnTo>
                  <a:lnTo>
                    <a:pt x="232" y="164"/>
                  </a:lnTo>
                  <a:lnTo>
                    <a:pt x="258" y="143"/>
                  </a:lnTo>
                  <a:lnTo>
                    <a:pt x="271" y="118"/>
                  </a:lnTo>
                  <a:lnTo>
                    <a:pt x="271" y="104"/>
                  </a:lnTo>
                  <a:lnTo>
                    <a:pt x="271" y="86"/>
                  </a:lnTo>
                  <a:lnTo>
                    <a:pt x="258" y="68"/>
                  </a:lnTo>
                  <a:lnTo>
                    <a:pt x="245" y="4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7" name="Freeform 197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155 w 155"/>
                <a:gd name="T19" fmla="*/ 14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8" name="Freeform 198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89" name="Freeform 199"/>
            <p:cNvSpPr>
              <a:spLocks/>
            </p:cNvSpPr>
            <p:nvPr/>
          </p:nvSpPr>
          <p:spPr bwMode="auto">
            <a:xfrm>
              <a:off x="3737" y="3629"/>
              <a:ext cx="56" cy="132"/>
            </a:xfrm>
            <a:custGeom>
              <a:avLst/>
              <a:gdLst>
                <a:gd name="T0" fmla="*/ 4 w 56"/>
                <a:gd name="T1" fmla="*/ 132 h 132"/>
                <a:gd name="T2" fmla="*/ 13 w 56"/>
                <a:gd name="T3" fmla="*/ 132 h 132"/>
                <a:gd name="T4" fmla="*/ 26 w 56"/>
                <a:gd name="T5" fmla="*/ 129 h 132"/>
                <a:gd name="T6" fmla="*/ 34 w 56"/>
                <a:gd name="T7" fmla="*/ 118 h 132"/>
                <a:gd name="T8" fmla="*/ 43 w 56"/>
                <a:gd name="T9" fmla="*/ 104 h 132"/>
                <a:gd name="T10" fmla="*/ 51 w 56"/>
                <a:gd name="T11" fmla="*/ 86 h 132"/>
                <a:gd name="T12" fmla="*/ 56 w 56"/>
                <a:gd name="T13" fmla="*/ 61 h 132"/>
                <a:gd name="T14" fmla="*/ 51 w 56"/>
                <a:gd name="T15" fmla="*/ 32 h 132"/>
                <a:gd name="T16" fmla="*/ 43 w 56"/>
                <a:gd name="T17" fmla="*/ 0 h 132"/>
                <a:gd name="T18" fmla="*/ 26 w 56"/>
                <a:gd name="T19" fmla="*/ 36 h 132"/>
                <a:gd name="T20" fmla="*/ 9 w 56"/>
                <a:gd name="T21" fmla="*/ 79 h 132"/>
                <a:gd name="T22" fmla="*/ 0 w 56"/>
                <a:gd name="T23" fmla="*/ 115 h 132"/>
                <a:gd name="T24" fmla="*/ 0 w 56"/>
                <a:gd name="T25" fmla="*/ 129 h 132"/>
                <a:gd name="T26" fmla="*/ 4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32">
                  <a:moveTo>
                    <a:pt x="4" y="132"/>
                  </a:moveTo>
                  <a:lnTo>
                    <a:pt x="13" y="132"/>
                  </a:lnTo>
                  <a:lnTo>
                    <a:pt x="26" y="129"/>
                  </a:lnTo>
                  <a:lnTo>
                    <a:pt x="34" y="118"/>
                  </a:lnTo>
                  <a:lnTo>
                    <a:pt x="43" y="104"/>
                  </a:lnTo>
                  <a:lnTo>
                    <a:pt x="51" y="86"/>
                  </a:lnTo>
                  <a:lnTo>
                    <a:pt x="56" y="61"/>
                  </a:lnTo>
                  <a:lnTo>
                    <a:pt x="51" y="32"/>
                  </a:lnTo>
                  <a:lnTo>
                    <a:pt x="43" y="0"/>
                  </a:lnTo>
                  <a:lnTo>
                    <a:pt x="26" y="36"/>
                  </a:lnTo>
                  <a:lnTo>
                    <a:pt x="9" y="79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90" name="Freeform 200"/>
            <p:cNvSpPr>
              <a:spLocks/>
            </p:cNvSpPr>
            <p:nvPr/>
          </p:nvSpPr>
          <p:spPr bwMode="auto">
            <a:xfrm>
              <a:off x="3672" y="3597"/>
              <a:ext cx="56" cy="150"/>
            </a:xfrm>
            <a:custGeom>
              <a:avLst/>
              <a:gdLst>
                <a:gd name="T0" fmla="*/ 39 w 56"/>
                <a:gd name="T1" fmla="*/ 150 h 150"/>
                <a:gd name="T2" fmla="*/ 52 w 56"/>
                <a:gd name="T3" fmla="*/ 147 h 150"/>
                <a:gd name="T4" fmla="*/ 56 w 56"/>
                <a:gd name="T5" fmla="*/ 132 h 150"/>
                <a:gd name="T6" fmla="*/ 56 w 56"/>
                <a:gd name="T7" fmla="*/ 111 h 150"/>
                <a:gd name="T8" fmla="*/ 52 w 56"/>
                <a:gd name="T9" fmla="*/ 89 h 150"/>
                <a:gd name="T10" fmla="*/ 31 w 56"/>
                <a:gd name="T11" fmla="*/ 39 h 150"/>
                <a:gd name="T12" fmla="*/ 18 w 56"/>
                <a:gd name="T13" fmla="*/ 18 h 150"/>
                <a:gd name="T14" fmla="*/ 5 w 56"/>
                <a:gd name="T15" fmla="*/ 0 h 150"/>
                <a:gd name="T16" fmla="*/ 0 w 56"/>
                <a:gd name="T17" fmla="*/ 46 h 150"/>
                <a:gd name="T18" fmla="*/ 5 w 56"/>
                <a:gd name="T19" fmla="*/ 96 h 150"/>
                <a:gd name="T20" fmla="*/ 9 w 56"/>
                <a:gd name="T21" fmla="*/ 118 h 150"/>
                <a:gd name="T22" fmla="*/ 13 w 56"/>
                <a:gd name="T23" fmla="*/ 136 h 150"/>
                <a:gd name="T24" fmla="*/ 26 w 56"/>
                <a:gd name="T25" fmla="*/ 147 h 150"/>
                <a:gd name="T26" fmla="*/ 39 w 56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50">
                  <a:moveTo>
                    <a:pt x="39" y="150"/>
                  </a:moveTo>
                  <a:lnTo>
                    <a:pt x="52" y="147"/>
                  </a:lnTo>
                  <a:lnTo>
                    <a:pt x="56" y="132"/>
                  </a:lnTo>
                  <a:lnTo>
                    <a:pt x="56" y="111"/>
                  </a:lnTo>
                  <a:lnTo>
                    <a:pt x="52" y="89"/>
                  </a:lnTo>
                  <a:lnTo>
                    <a:pt x="31" y="39"/>
                  </a:lnTo>
                  <a:lnTo>
                    <a:pt x="18" y="18"/>
                  </a:lnTo>
                  <a:lnTo>
                    <a:pt x="5" y="0"/>
                  </a:lnTo>
                  <a:lnTo>
                    <a:pt x="0" y="46"/>
                  </a:lnTo>
                  <a:lnTo>
                    <a:pt x="5" y="96"/>
                  </a:lnTo>
                  <a:lnTo>
                    <a:pt x="9" y="118"/>
                  </a:lnTo>
                  <a:lnTo>
                    <a:pt x="13" y="136"/>
                  </a:lnTo>
                  <a:lnTo>
                    <a:pt x="26" y="147"/>
                  </a:lnTo>
                  <a:lnTo>
                    <a:pt x="39" y="15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91" name="Freeform 201"/>
            <p:cNvSpPr>
              <a:spLocks/>
            </p:cNvSpPr>
            <p:nvPr/>
          </p:nvSpPr>
          <p:spPr bwMode="auto">
            <a:xfrm>
              <a:off x="4532" y="3826"/>
              <a:ext cx="111" cy="79"/>
            </a:xfrm>
            <a:custGeom>
              <a:avLst/>
              <a:gdLst>
                <a:gd name="T0" fmla="*/ 0 w 111"/>
                <a:gd name="T1" fmla="*/ 3 h 79"/>
                <a:gd name="T2" fmla="*/ 21 w 111"/>
                <a:gd name="T3" fmla="*/ 0 h 79"/>
                <a:gd name="T4" fmla="*/ 47 w 111"/>
                <a:gd name="T5" fmla="*/ 3 h 79"/>
                <a:gd name="T6" fmla="*/ 60 w 111"/>
                <a:gd name="T7" fmla="*/ 14 h 79"/>
                <a:gd name="T8" fmla="*/ 77 w 111"/>
                <a:gd name="T9" fmla="*/ 28 h 79"/>
                <a:gd name="T10" fmla="*/ 94 w 111"/>
                <a:gd name="T11" fmla="*/ 50 h 79"/>
                <a:gd name="T12" fmla="*/ 111 w 111"/>
                <a:gd name="T13" fmla="*/ 79 h 79"/>
                <a:gd name="T14" fmla="*/ 38 w 111"/>
                <a:gd name="T15" fmla="*/ 43 h 79"/>
                <a:gd name="T16" fmla="*/ 8 w 111"/>
                <a:gd name="T17" fmla="*/ 21 h 79"/>
                <a:gd name="T18" fmla="*/ 0 w 111"/>
                <a:gd name="T19" fmla="*/ 14 h 79"/>
                <a:gd name="T20" fmla="*/ 0 w 111"/>
                <a:gd name="T21" fmla="*/ 3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79">
                  <a:moveTo>
                    <a:pt x="0" y="3"/>
                  </a:moveTo>
                  <a:lnTo>
                    <a:pt x="21" y="0"/>
                  </a:lnTo>
                  <a:lnTo>
                    <a:pt x="47" y="3"/>
                  </a:lnTo>
                  <a:lnTo>
                    <a:pt x="60" y="14"/>
                  </a:lnTo>
                  <a:lnTo>
                    <a:pt x="77" y="28"/>
                  </a:lnTo>
                  <a:lnTo>
                    <a:pt x="94" y="50"/>
                  </a:lnTo>
                  <a:lnTo>
                    <a:pt x="111" y="79"/>
                  </a:lnTo>
                  <a:lnTo>
                    <a:pt x="38" y="43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492" name="Freeform 202"/>
            <p:cNvSpPr>
              <a:spLocks/>
            </p:cNvSpPr>
            <p:nvPr/>
          </p:nvSpPr>
          <p:spPr bwMode="auto">
            <a:xfrm>
              <a:off x="4519" y="3837"/>
              <a:ext cx="30" cy="50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10 h 50"/>
                <a:gd name="T4" fmla="*/ 4 w 30"/>
                <a:gd name="T5" fmla="*/ 25 h 50"/>
                <a:gd name="T6" fmla="*/ 13 w 30"/>
                <a:gd name="T7" fmla="*/ 39 h 50"/>
                <a:gd name="T8" fmla="*/ 25 w 30"/>
                <a:gd name="T9" fmla="*/ 50 h 50"/>
                <a:gd name="T10" fmla="*/ 30 w 30"/>
                <a:gd name="T11" fmla="*/ 32 h 50"/>
                <a:gd name="T12" fmla="*/ 30 w 30"/>
                <a:gd name="T13" fmla="*/ 21 h 50"/>
                <a:gd name="T14" fmla="*/ 21 w 30"/>
                <a:gd name="T15" fmla="*/ 14 h 50"/>
                <a:gd name="T16" fmla="*/ 8 w 30"/>
                <a:gd name="T17" fmla="*/ 10 h 50"/>
                <a:gd name="T18" fmla="*/ 4 w 30"/>
                <a:gd name="T19" fmla="*/ 7 h 50"/>
                <a:gd name="T20" fmla="*/ 0 w 30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50">
                  <a:moveTo>
                    <a:pt x="0" y="0"/>
                  </a:moveTo>
                  <a:lnTo>
                    <a:pt x="0" y="10"/>
                  </a:lnTo>
                  <a:lnTo>
                    <a:pt x="4" y="25"/>
                  </a:lnTo>
                  <a:lnTo>
                    <a:pt x="13" y="39"/>
                  </a:lnTo>
                  <a:lnTo>
                    <a:pt x="25" y="50"/>
                  </a:lnTo>
                  <a:lnTo>
                    <a:pt x="30" y="32"/>
                  </a:lnTo>
                  <a:lnTo>
                    <a:pt x="30" y="21"/>
                  </a:lnTo>
                  <a:lnTo>
                    <a:pt x="21" y="14"/>
                  </a:lnTo>
                  <a:lnTo>
                    <a:pt x="8" y="1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05" name="WordArt 6"/>
          <p:cNvSpPr>
            <a:spLocks noChangeArrowheads="1" noChangeShapeType="1" noTextEdit="1"/>
          </p:cNvSpPr>
          <p:nvPr/>
        </p:nvSpPr>
        <p:spPr bwMode="auto">
          <a:xfrm>
            <a:off x="1550425" y="138759"/>
            <a:ext cx="8271329" cy="6368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TÔN TRỌNG SỰ THẬT</a:t>
            </a:r>
          </a:p>
        </p:txBody>
      </p:sp>
      <p:sp>
        <p:nvSpPr>
          <p:cNvPr id="206" name="Content Placeholder 2"/>
          <p:cNvSpPr txBox="1">
            <a:spLocks/>
          </p:cNvSpPr>
          <p:nvPr/>
        </p:nvSpPr>
        <p:spPr>
          <a:xfrm>
            <a:off x="793165" y="922788"/>
            <a:ext cx="10515600" cy="38250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5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5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95875" y="2568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9002" y="1205024"/>
            <a:ext cx="98991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FF"/>
                </a:solidFill>
                <a:latin typeface="+mj-lt"/>
              </a:rPr>
              <a:t>Từ câu chuyện </a:t>
            </a:r>
            <a:r>
              <a:rPr lang="vi-VN" sz="3600" dirty="0" smtClean="0">
                <a:solidFill>
                  <a:srgbClr val="0000FF"/>
                </a:solidFill>
                <a:latin typeface="+mj-lt"/>
              </a:rPr>
              <a:t>của các 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bạn trong </a:t>
            </a:r>
            <a:r>
              <a:rPr lang="vi-VN" sz="3600" dirty="0" smtClean="0">
                <a:solidFill>
                  <a:srgbClr val="0000FF"/>
                </a:solidFill>
                <a:latin typeface="+mj-lt"/>
              </a:rPr>
              <a:t>2 hình 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ảnh trên, </a:t>
            </a:r>
            <a:r>
              <a:rPr lang="vi-VN" sz="3600" dirty="0" smtClean="0">
                <a:solidFill>
                  <a:srgbClr val="0000FF"/>
                </a:solidFill>
                <a:latin typeface="+mj-lt"/>
              </a:rPr>
              <a:t>em hãy 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cho biết vì </a:t>
            </a:r>
            <a:r>
              <a:rPr lang="vi-VN" sz="3600" dirty="0" smtClean="0">
                <a:solidFill>
                  <a:srgbClr val="0000FF"/>
                </a:solidFill>
                <a:latin typeface="+mj-lt"/>
              </a:rPr>
              <a:t>sao chúng 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ta phải </a:t>
            </a:r>
            <a:r>
              <a:rPr lang="vi-VN" sz="3600" dirty="0" smtClean="0">
                <a:solidFill>
                  <a:srgbClr val="0000FF"/>
                </a:solidFill>
                <a:latin typeface="+mj-lt"/>
              </a:rPr>
              <a:t>tôn trọng 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sự thật? </a:t>
            </a:r>
            <a:r>
              <a:rPr lang="vi-VN" sz="3600" dirty="0">
                <a:solidFill>
                  <a:srgbClr val="0000FF"/>
                </a:solidFill>
              </a:rPr>
              <a:t/>
            </a:r>
            <a:br>
              <a:rPr lang="vi-VN" sz="3600" dirty="0">
                <a:solidFill>
                  <a:srgbClr val="0000FF"/>
                </a:solidFill>
              </a:rPr>
            </a:br>
            <a:endParaRPr lang="vi-VN" sz="3600" dirty="0">
              <a:solidFill>
                <a:srgbClr val="0000FF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1518739" y="2385524"/>
            <a:ext cx="101933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0070C0"/>
                </a:solidFill>
                <a:latin typeface="+mj-lt"/>
              </a:rPr>
              <a:t> Trả lời: </a:t>
            </a:r>
            <a:r>
              <a:rPr lang="vi-VN" sz="3600" i="1" dirty="0" smtClean="0">
                <a:latin typeface="+mj-lt"/>
              </a:rPr>
              <a:t>Chúng </a:t>
            </a:r>
            <a:r>
              <a:rPr lang="vi-VN" sz="3600" i="1" dirty="0">
                <a:latin typeface="+mj-lt"/>
              </a:rPr>
              <a:t>ta phải tôn trọng sự thật vì: đó là đức tính cần thiết </a:t>
            </a:r>
            <a:r>
              <a:rPr lang="vi-VN" sz="3600" i="1" dirty="0" smtClean="0">
                <a:latin typeface="+mj-lt"/>
              </a:rPr>
              <a:t>và quý </a:t>
            </a:r>
            <a:r>
              <a:rPr lang="vi-VN" sz="3600" i="1" dirty="0">
                <a:latin typeface="+mj-lt"/>
              </a:rPr>
              <a:t>báu giúp con người nâng cao phẩm giá của con </a:t>
            </a:r>
            <a:r>
              <a:rPr lang="vi-VN" sz="3600" i="1" dirty="0" smtClean="0">
                <a:latin typeface="+mj-lt"/>
              </a:rPr>
              <a:t>người, góp </a:t>
            </a:r>
            <a:r>
              <a:rPr lang="vi-VN" sz="3600" i="1" dirty="0">
                <a:latin typeface="+mj-lt"/>
              </a:rPr>
              <a:t>phần tạo mối quan hệ xã hội tốt đẹp, được </a:t>
            </a:r>
            <a:r>
              <a:rPr lang="vi-VN" sz="3600" i="1" dirty="0" smtClean="0">
                <a:latin typeface="+mj-lt"/>
              </a:rPr>
              <a:t>mọi người </a:t>
            </a:r>
            <a:r>
              <a:rPr lang="vi-VN" sz="3600" i="1" dirty="0">
                <a:latin typeface="+mj-lt"/>
              </a:rPr>
              <a:t>tin yêu, quý trọng.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/>
              <a:t/>
            </a:r>
            <a:br>
              <a:rPr lang="vi-VN" sz="3600" dirty="0"/>
            </a:b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678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lowe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791029" y="579665"/>
            <a:ext cx="7169150" cy="2375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03200" y="1333500"/>
            <a:ext cx="11887200" cy="990600"/>
          </a:xfrm>
          <a:prstGeom prst="flowChartTerminator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235200" y="3124200"/>
            <a:ext cx="172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101600" y="2362200"/>
            <a:ext cx="11887200" cy="990600"/>
          </a:xfrm>
          <a:prstGeom prst="flowChartTerminator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2235200" y="4267200"/>
            <a:ext cx="172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304800" y="3467100"/>
            <a:ext cx="11887200" cy="1460500"/>
          </a:xfrm>
          <a:prstGeom prst="flowChartTerminator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lo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2235200" y="5334000"/>
            <a:ext cx="172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4" name="AutoShape 14"/>
          <p:cNvSpPr>
            <a:spLocks/>
          </p:cNvSpPr>
          <p:nvPr/>
        </p:nvSpPr>
        <p:spPr bwMode="auto">
          <a:xfrm rot="5400000">
            <a:off x="6032500" y="1327150"/>
            <a:ext cx="571500" cy="10058400"/>
          </a:xfrm>
          <a:prstGeom prst="rightBrace">
            <a:avLst>
              <a:gd name="adj1" fmla="val 110000"/>
              <a:gd name="adj2" fmla="val 50000"/>
            </a:avLst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003300" y="5041900"/>
            <a:ext cx="106299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8007"/>
            <a:ext cx="120904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0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31" grpId="0" animBg="1"/>
      <p:bldP spid="30733" grpId="0" animBg="1"/>
      <p:bldP spid="30734" grpId="0" animBg="1"/>
      <p:bldP spid="307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ăn học phương Tây: Cuộc đời của kịch gia William Shakespe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10058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2800" y="4953000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Shakespeare -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kịch gia số một của nhân </a:t>
            </a:r>
            <a:r>
              <a:rPr lang="vi-VN" sz="2800" dirty="0" smtClean="0">
                <a:latin typeface="+mj-lt"/>
              </a:rPr>
              <a:t>loại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920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1272</Words>
  <PresentationFormat>Widescreen</PresentationFormat>
  <Paragraphs>137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宋体</vt:lpstr>
      <vt:lpstr>Arial</vt:lpstr>
      <vt:lpstr>Calibri</vt:lpstr>
      <vt:lpstr>Calibri Light</vt:lpstr>
      <vt:lpstr>等线</vt:lpstr>
      <vt:lpstr>Garamond</vt:lpstr>
      <vt:lpstr>Tahoma</vt:lpstr>
      <vt:lpstr>Times New Roman</vt:lpstr>
      <vt:lpstr>TimesNewRoman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2021-06-01T03:47:40Z</dcterms:created>
  <dcterms:modified xsi:type="dcterms:W3CDTF">2021-11-14T11:13:26Z</dcterms:modified>
</cp:coreProperties>
</file>