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9"/>
  </p:notesMasterIdLst>
  <p:sldIdLst>
    <p:sldId id="264" r:id="rId4"/>
    <p:sldId id="294" r:id="rId5"/>
    <p:sldId id="295" r:id="rId6"/>
    <p:sldId id="296" r:id="rId7"/>
    <p:sldId id="352" r:id="rId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95" autoAdjust="0"/>
  </p:normalViewPr>
  <p:slideViewPr>
    <p:cSldViewPr>
      <p:cViewPr varScale="1">
        <p:scale>
          <a:sx n="97" d="100"/>
          <a:sy n="97" d="100"/>
        </p:scale>
        <p:origin x="63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3838" y="121577"/>
            <a:ext cx="2386038" cy="694809"/>
            <a:chOff x="-23838" y="121577"/>
            <a:chExt cx="2386038" cy="694809"/>
          </a:xfrm>
        </p:grpSpPr>
        <p:grpSp>
          <p:nvGrpSpPr>
            <p:cNvPr id="6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7146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 descr="C:\Users\PC\Downloads\unnamed (1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5002" r="5768" b="53959"/>
          <a:stretch/>
        </p:blipFill>
        <p:spPr bwMode="auto">
          <a:xfrm>
            <a:off x="1676400" y="139869"/>
            <a:ext cx="6400799" cy="4870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62800" y="2495550"/>
            <a:ext cx="457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6600" y="1809750"/>
            <a:ext cx="457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62800" y="3067050"/>
            <a:ext cx="457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2800" y="3670131"/>
            <a:ext cx="457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157884" y="4248150"/>
            <a:ext cx="457200" cy="381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-23838" y="121577"/>
            <a:ext cx="2651622" cy="694809"/>
            <a:chOff x="-23838" y="121577"/>
            <a:chExt cx="2651622" cy="694809"/>
          </a:xfrm>
        </p:grpSpPr>
        <p:grpSp>
          <p:nvGrpSpPr>
            <p:cNvPr id="3" name="Group 5"/>
            <p:cNvGrpSpPr/>
            <p:nvPr/>
          </p:nvGrpSpPr>
          <p:grpSpPr>
            <a:xfrm>
              <a:off x="-23838" y="121577"/>
              <a:ext cx="818266" cy="694809"/>
              <a:chOff x="4035985" y="2025828"/>
              <a:chExt cx="4113453" cy="3654758"/>
            </a:xfrm>
          </p:grpSpPr>
          <p:sp>
            <p:nvSpPr>
              <p:cNvPr id="8" name="Freeform: Shape 100"/>
              <p:cNvSpPr/>
              <p:nvPr/>
            </p:nvSpPr>
            <p:spPr>
              <a:xfrm>
                <a:off x="6105685" y="2122042"/>
                <a:ext cx="1164169" cy="1565269"/>
              </a:xfrm>
              <a:custGeom>
                <a:avLst/>
                <a:gdLst>
                  <a:gd name="connsiteX0" fmla="*/ 567785 w 1133475"/>
                  <a:gd name="connsiteY0" fmla="*/ 714573 h 1524000"/>
                  <a:gd name="connsiteX1" fmla="*/ 64865 w 1133475"/>
                  <a:gd name="connsiteY1" fmla="*/ 1521340 h 1524000"/>
                  <a:gd name="connsiteX2" fmla="*/ 269653 w 1133475"/>
                  <a:gd name="connsiteY2" fmla="*/ 473590 h 1524000"/>
                  <a:gd name="connsiteX3" fmla="*/ 915448 w 1133475"/>
                  <a:gd name="connsiteY3" fmla="*/ 55443 h 1524000"/>
                  <a:gd name="connsiteX4" fmla="*/ 1029748 w 1133475"/>
                  <a:gd name="connsiteY4" fmla="*/ 8770 h 1524000"/>
                  <a:gd name="connsiteX5" fmla="*/ 1087851 w 1133475"/>
                  <a:gd name="connsiteY5" fmla="*/ 35440 h 1524000"/>
                  <a:gd name="connsiteX6" fmla="*/ 908780 w 1133475"/>
                  <a:gd name="connsiteY6" fmla="*/ 946983 h 1524000"/>
                  <a:gd name="connsiteX7" fmla="*/ 223933 w 1133475"/>
                  <a:gd name="connsiteY7" fmla="*/ 1474668 h 1524000"/>
                  <a:gd name="connsiteX8" fmla="*/ 113443 w 1133475"/>
                  <a:gd name="connsiteY8" fmla="*/ 1530865 h 1524000"/>
                  <a:gd name="connsiteX9" fmla="*/ 101060 w 1133475"/>
                  <a:gd name="connsiteY9" fmla="*/ 1528960 h 1524000"/>
                  <a:gd name="connsiteX10" fmla="*/ 567785 w 1133475"/>
                  <a:gd name="connsiteY10" fmla="*/ 714573 h 15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24000">
                    <a:moveTo>
                      <a:pt x="567785" y="714573"/>
                    </a:moveTo>
                    <a:cubicBezTo>
                      <a:pt x="370618" y="960318"/>
                      <a:pt x="207740" y="1228923"/>
                      <a:pt x="64865" y="1521340"/>
                    </a:cubicBezTo>
                    <a:cubicBezTo>
                      <a:pt x="-58007" y="1126053"/>
                      <a:pt x="-15145" y="775533"/>
                      <a:pt x="269653" y="473590"/>
                    </a:cubicBezTo>
                    <a:cubicBezTo>
                      <a:pt x="450628" y="282138"/>
                      <a:pt x="676370" y="158313"/>
                      <a:pt x="915448" y="55443"/>
                    </a:cubicBezTo>
                    <a:cubicBezTo>
                      <a:pt x="953548" y="39250"/>
                      <a:pt x="992601" y="25915"/>
                      <a:pt x="1029748" y="8770"/>
                    </a:cubicBezTo>
                    <a:cubicBezTo>
                      <a:pt x="1063086" y="-7422"/>
                      <a:pt x="1076420" y="-2660"/>
                      <a:pt x="1087851" y="35440"/>
                    </a:cubicBezTo>
                    <a:cubicBezTo>
                      <a:pt x="1187863" y="370720"/>
                      <a:pt x="1127855" y="674568"/>
                      <a:pt x="908780" y="946983"/>
                    </a:cubicBezTo>
                    <a:cubicBezTo>
                      <a:pt x="723043" y="1177488"/>
                      <a:pt x="481108" y="1336555"/>
                      <a:pt x="223933" y="1474668"/>
                    </a:cubicBezTo>
                    <a:cubicBezTo>
                      <a:pt x="187738" y="1493718"/>
                      <a:pt x="150590" y="1511815"/>
                      <a:pt x="113443" y="1530865"/>
                    </a:cubicBezTo>
                    <a:cubicBezTo>
                      <a:pt x="111538" y="1531818"/>
                      <a:pt x="107728" y="1529913"/>
                      <a:pt x="101060" y="1528960"/>
                    </a:cubicBezTo>
                    <a:cubicBezTo>
                      <a:pt x="234410" y="1243210"/>
                      <a:pt x="391573" y="973653"/>
                      <a:pt x="567785" y="71457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101"/>
              <p:cNvSpPr/>
              <p:nvPr/>
            </p:nvSpPr>
            <p:spPr>
              <a:xfrm>
                <a:off x="5093994" y="2025828"/>
                <a:ext cx="929379" cy="1672882"/>
              </a:xfrm>
              <a:custGeom>
                <a:avLst/>
                <a:gdLst>
                  <a:gd name="connsiteX0" fmla="*/ 894625 w 904875"/>
                  <a:gd name="connsiteY0" fmla="*/ 1601682 h 1628775"/>
                  <a:gd name="connsiteX1" fmla="*/ 413613 w 904875"/>
                  <a:gd name="connsiteY1" fmla="*/ 780627 h 1628775"/>
                  <a:gd name="connsiteX2" fmla="*/ 864145 w 904875"/>
                  <a:gd name="connsiteY2" fmla="*/ 1633114 h 1628775"/>
                  <a:gd name="connsiteX3" fmla="*/ 451713 w 904875"/>
                  <a:gd name="connsiteY3" fmla="*/ 1469284 h 1628775"/>
                  <a:gd name="connsiteX4" fmla="*/ 29755 w 904875"/>
                  <a:gd name="connsiteY4" fmla="*/ 807297 h 1628775"/>
                  <a:gd name="connsiteX5" fmla="*/ 39280 w 904875"/>
                  <a:gd name="connsiteY5" fmla="*/ 26247 h 1628775"/>
                  <a:gd name="connsiteX6" fmla="*/ 81190 w 904875"/>
                  <a:gd name="connsiteY6" fmla="*/ 3387 h 1628775"/>
                  <a:gd name="connsiteX7" fmla="*/ 810805 w 904875"/>
                  <a:gd name="connsiteY7" fmla="*/ 673947 h 1628775"/>
                  <a:gd name="connsiteX8" fmla="*/ 894625 w 904875"/>
                  <a:gd name="connsiteY8" fmla="*/ 1601682 h 162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4875" h="1628775">
                    <a:moveTo>
                      <a:pt x="894625" y="1601682"/>
                    </a:moveTo>
                    <a:cubicBezTo>
                      <a:pt x="707935" y="1342602"/>
                      <a:pt x="549820" y="1068282"/>
                      <a:pt x="413613" y="780627"/>
                    </a:cubicBezTo>
                    <a:cubicBezTo>
                      <a:pt x="527913" y="1080664"/>
                      <a:pt x="682218" y="1358794"/>
                      <a:pt x="864145" y="1633114"/>
                    </a:cubicBezTo>
                    <a:cubicBezTo>
                      <a:pt x="711745" y="1601682"/>
                      <a:pt x="576490" y="1550247"/>
                      <a:pt x="451713" y="1469284"/>
                    </a:cubicBezTo>
                    <a:cubicBezTo>
                      <a:pt x="209778" y="1313074"/>
                      <a:pt x="83095" y="1083522"/>
                      <a:pt x="29755" y="807297"/>
                    </a:cubicBezTo>
                    <a:cubicBezTo>
                      <a:pt x="-20727" y="546312"/>
                      <a:pt x="228" y="286279"/>
                      <a:pt x="39280" y="26247"/>
                    </a:cubicBezTo>
                    <a:cubicBezTo>
                      <a:pt x="44043" y="-4233"/>
                      <a:pt x="56425" y="-2328"/>
                      <a:pt x="81190" y="3387"/>
                    </a:cubicBezTo>
                    <a:cubicBezTo>
                      <a:pt x="452665" y="87207"/>
                      <a:pt x="690790" y="317712"/>
                      <a:pt x="810805" y="673947"/>
                    </a:cubicBezTo>
                    <a:cubicBezTo>
                      <a:pt x="912723" y="974937"/>
                      <a:pt x="917485" y="1286404"/>
                      <a:pt x="894625" y="16016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02"/>
              <p:cNvSpPr/>
              <p:nvPr/>
            </p:nvSpPr>
            <p:spPr>
              <a:xfrm>
                <a:off x="4917602" y="4013286"/>
                <a:ext cx="1164169" cy="1575052"/>
              </a:xfrm>
              <a:custGeom>
                <a:avLst/>
                <a:gdLst>
                  <a:gd name="connsiteX0" fmla="*/ 1035886 w 1133475"/>
                  <a:gd name="connsiteY0" fmla="*/ 0 h 1533525"/>
                  <a:gd name="connsiteX1" fmla="*/ 546301 w 1133475"/>
                  <a:gd name="connsiteY1" fmla="*/ 848677 h 1533525"/>
                  <a:gd name="connsiteX2" fmla="*/ 1069224 w 1133475"/>
                  <a:gd name="connsiteY2" fmla="*/ 17145 h 1533525"/>
                  <a:gd name="connsiteX3" fmla="*/ 903489 w 1133475"/>
                  <a:gd name="connsiteY3" fmla="*/ 1021080 h 1533525"/>
                  <a:gd name="connsiteX4" fmla="*/ 289126 w 1133475"/>
                  <a:gd name="connsiteY4" fmla="*/ 1451610 h 1533525"/>
                  <a:gd name="connsiteX5" fmla="*/ 96721 w 1133475"/>
                  <a:gd name="connsiteY5" fmla="*/ 1531620 h 1533525"/>
                  <a:gd name="connsiteX6" fmla="*/ 49096 w 1133475"/>
                  <a:gd name="connsiteY6" fmla="*/ 1508760 h 1533525"/>
                  <a:gd name="connsiteX7" fmla="*/ 239596 w 1133475"/>
                  <a:gd name="connsiteY7" fmla="*/ 574358 h 1533525"/>
                  <a:gd name="connsiteX8" fmla="*/ 892059 w 1133475"/>
                  <a:gd name="connsiteY8" fmla="*/ 73342 h 1533525"/>
                  <a:gd name="connsiteX9" fmla="*/ 1014931 w 1133475"/>
                  <a:gd name="connsiteY9" fmla="*/ 10478 h 1533525"/>
                  <a:gd name="connsiteX10" fmla="*/ 1035886 w 1133475"/>
                  <a:gd name="connsiteY10" fmla="*/ 0 h 153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33475" h="1533525">
                    <a:moveTo>
                      <a:pt x="1035886" y="0"/>
                    </a:moveTo>
                    <a:cubicBezTo>
                      <a:pt x="893964" y="302895"/>
                      <a:pt x="731086" y="581977"/>
                      <a:pt x="546301" y="848677"/>
                    </a:cubicBezTo>
                    <a:cubicBezTo>
                      <a:pt x="752041" y="595313"/>
                      <a:pt x="920634" y="318135"/>
                      <a:pt x="1069224" y="17145"/>
                    </a:cubicBezTo>
                    <a:cubicBezTo>
                      <a:pt x="1183524" y="387667"/>
                      <a:pt x="1156854" y="723900"/>
                      <a:pt x="903489" y="1021080"/>
                    </a:cubicBezTo>
                    <a:cubicBezTo>
                      <a:pt x="735849" y="1217295"/>
                      <a:pt x="519631" y="1345883"/>
                      <a:pt x="289126" y="1451610"/>
                    </a:cubicBezTo>
                    <a:cubicBezTo>
                      <a:pt x="226261" y="1481138"/>
                      <a:pt x="159586" y="1503045"/>
                      <a:pt x="96721" y="1531620"/>
                    </a:cubicBezTo>
                    <a:cubicBezTo>
                      <a:pt x="68146" y="1544955"/>
                      <a:pt x="57669" y="1540193"/>
                      <a:pt x="49096" y="1508760"/>
                    </a:cubicBezTo>
                    <a:cubicBezTo>
                      <a:pt x="-56631" y="1162050"/>
                      <a:pt x="9091" y="851535"/>
                      <a:pt x="239596" y="574358"/>
                    </a:cubicBezTo>
                    <a:cubicBezTo>
                      <a:pt x="418666" y="358140"/>
                      <a:pt x="648219" y="206692"/>
                      <a:pt x="892059" y="73342"/>
                    </a:cubicBezTo>
                    <a:cubicBezTo>
                      <a:pt x="932064" y="51435"/>
                      <a:pt x="973974" y="31433"/>
                      <a:pt x="1014931" y="10478"/>
                    </a:cubicBezTo>
                    <a:cubicBezTo>
                      <a:pt x="1017789" y="7620"/>
                      <a:pt x="1021599" y="5715"/>
                      <a:pt x="1035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3"/>
              <p:cNvSpPr/>
              <p:nvPr/>
            </p:nvSpPr>
            <p:spPr>
              <a:xfrm>
                <a:off x="4035985" y="3407222"/>
                <a:ext cx="1868541" cy="851115"/>
              </a:xfrm>
              <a:custGeom>
                <a:avLst/>
                <a:gdLst>
                  <a:gd name="connsiteX0" fmla="*/ 793168 w 1819275"/>
                  <a:gd name="connsiteY0" fmla="*/ 414825 h 828675"/>
                  <a:gd name="connsiteX1" fmla="*/ 1816153 w 1819275"/>
                  <a:gd name="connsiteY1" fmla="*/ 456735 h 828675"/>
                  <a:gd name="connsiteX2" fmla="*/ 1703758 w 1819275"/>
                  <a:gd name="connsiteY2" fmla="*/ 571035 h 828675"/>
                  <a:gd name="connsiteX3" fmla="*/ 1005576 w 1819275"/>
                  <a:gd name="connsiteY3" fmla="*/ 832020 h 828675"/>
                  <a:gd name="connsiteX4" fmla="*/ 442648 w 1819275"/>
                  <a:gd name="connsiteY4" fmla="*/ 658665 h 828675"/>
                  <a:gd name="connsiteX5" fmla="*/ 18786 w 1819275"/>
                  <a:gd name="connsiteY5" fmla="*/ 370058 h 828675"/>
                  <a:gd name="connsiteX6" fmla="*/ 14976 w 1819275"/>
                  <a:gd name="connsiteY6" fmla="*/ 320528 h 828675"/>
                  <a:gd name="connsiteX7" fmla="*/ 933186 w 1819275"/>
                  <a:gd name="connsiteY7" fmla="*/ 19538 h 828675"/>
                  <a:gd name="connsiteX8" fmla="*/ 1819963 w 1819275"/>
                  <a:gd name="connsiteY8" fmla="*/ 419588 h 828675"/>
                  <a:gd name="connsiteX9" fmla="*/ 793168 w 1819275"/>
                  <a:gd name="connsiteY9" fmla="*/ 414825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9275" h="828675">
                    <a:moveTo>
                      <a:pt x="793168" y="414825"/>
                    </a:moveTo>
                    <a:cubicBezTo>
                      <a:pt x="1129401" y="469118"/>
                      <a:pt x="1467538" y="482453"/>
                      <a:pt x="1816153" y="456735"/>
                    </a:cubicBezTo>
                    <a:cubicBezTo>
                      <a:pt x="1775196" y="498645"/>
                      <a:pt x="1741858" y="537698"/>
                      <a:pt x="1703758" y="571035"/>
                    </a:cubicBezTo>
                    <a:cubicBezTo>
                      <a:pt x="1504686" y="747248"/>
                      <a:pt x="1276086" y="846308"/>
                      <a:pt x="1005576" y="832020"/>
                    </a:cubicBezTo>
                    <a:cubicBezTo>
                      <a:pt x="803646" y="821543"/>
                      <a:pt x="618861" y="752963"/>
                      <a:pt x="442648" y="658665"/>
                    </a:cubicBezTo>
                    <a:cubicBezTo>
                      <a:pt x="291201" y="577703"/>
                      <a:pt x="152136" y="477690"/>
                      <a:pt x="18786" y="370058"/>
                    </a:cubicBezTo>
                    <a:cubicBezTo>
                      <a:pt x="-4074" y="351960"/>
                      <a:pt x="-6932" y="343388"/>
                      <a:pt x="14976" y="320528"/>
                    </a:cubicBezTo>
                    <a:cubicBezTo>
                      <a:pt x="265483" y="50018"/>
                      <a:pt x="573141" y="-45232"/>
                      <a:pt x="933186" y="19538"/>
                    </a:cubicBezTo>
                    <a:cubicBezTo>
                      <a:pt x="1257988" y="77640"/>
                      <a:pt x="1538023" y="235755"/>
                      <a:pt x="1819963" y="419588"/>
                    </a:cubicBezTo>
                    <a:cubicBezTo>
                      <a:pt x="1469443" y="451020"/>
                      <a:pt x="1131306" y="447210"/>
                      <a:pt x="793168" y="414825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04"/>
              <p:cNvSpPr/>
              <p:nvPr/>
            </p:nvSpPr>
            <p:spPr>
              <a:xfrm>
                <a:off x="6280897" y="3451054"/>
                <a:ext cx="1868541" cy="851115"/>
              </a:xfrm>
              <a:custGeom>
                <a:avLst/>
                <a:gdLst>
                  <a:gd name="connsiteX0" fmla="*/ 1072515 w 1819275"/>
                  <a:gd name="connsiteY0" fmla="*/ 424536 h 828675"/>
                  <a:gd name="connsiteX1" fmla="*/ 11430 w 1819275"/>
                  <a:gd name="connsiteY1" fmla="*/ 375958 h 828675"/>
                  <a:gd name="connsiteX2" fmla="*/ 29528 w 1819275"/>
                  <a:gd name="connsiteY2" fmla="*/ 345478 h 828675"/>
                  <a:gd name="connsiteX3" fmla="*/ 619125 w 1819275"/>
                  <a:gd name="connsiteY3" fmla="*/ 12103 h 828675"/>
                  <a:gd name="connsiteX4" fmla="*/ 1186815 w 1819275"/>
                  <a:gd name="connsiteY4" fmla="*/ 86398 h 828675"/>
                  <a:gd name="connsiteX5" fmla="*/ 1807845 w 1819275"/>
                  <a:gd name="connsiteY5" fmla="*/ 468351 h 828675"/>
                  <a:gd name="connsiteX6" fmla="*/ 1808798 w 1819275"/>
                  <a:gd name="connsiteY6" fmla="*/ 508356 h 828675"/>
                  <a:gd name="connsiteX7" fmla="*/ 929640 w 1819275"/>
                  <a:gd name="connsiteY7" fmla="*/ 821728 h 828675"/>
                  <a:gd name="connsiteX8" fmla="*/ 53340 w 1819275"/>
                  <a:gd name="connsiteY8" fmla="*/ 448348 h 828675"/>
                  <a:gd name="connsiteX9" fmla="*/ 0 w 1819275"/>
                  <a:gd name="connsiteY9" fmla="*/ 413106 h 828675"/>
                  <a:gd name="connsiteX10" fmla="*/ 1072515 w 1819275"/>
                  <a:gd name="connsiteY10" fmla="*/ 424536 h 828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19275" h="828675">
                    <a:moveTo>
                      <a:pt x="1072515" y="424536"/>
                    </a:moveTo>
                    <a:cubicBezTo>
                      <a:pt x="721043" y="365481"/>
                      <a:pt x="366713" y="350241"/>
                      <a:pt x="11430" y="375958"/>
                    </a:cubicBezTo>
                    <a:cubicBezTo>
                      <a:pt x="6668" y="358813"/>
                      <a:pt x="21908" y="353098"/>
                      <a:pt x="29528" y="345478"/>
                    </a:cubicBezTo>
                    <a:cubicBezTo>
                      <a:pt x="193358" y="175933"/>
                      <a:pt x="381953" y="51156"/>
                      <a:pt x="619125" y="12103"/>
                    </a:cubicBezTo>
                    <a:cubicBezTo>
                      <a:pt x="816293" y="-20282"/>
                      <a:pt x="1004888" y="14961"/>
                      <a:pt x="1186815" y="86398"/>
                    </a:cubicBezTo>
                    <a:cubicBezTo>
                      <a:pt x="1416368" y="175933"/>
                      <a:pt x="1617345" y="314998"/>
                      <a:pt x="1807845" y="468351"/>
                    </a:cubicBezTo>
                    <a:cubicBezTo>
                      <a:pt x="1827848" y="484543"/>
                      <a:pt x="1823085" y="493116"/>
                      <a:pt x="1808798" y="508356"/>
                    </a:cubicBezTo>
                    <a:cubicBezTo>
                      <a:pt x="1570673" y="766483"/>
                      <a:pt x="1278255" y="874116"/>
                      <a:pt x="929640" y="821728"/>
                    </a:cubicBezTo>
                    <a:cubicBezTo>
                      <a:pt x="605790" y="773151"/>
                      <a:pt x="323850" y="622656"/>
                      <a:pt x="53340" y="448348"/>
                    </a:cubicBezTo>
                    <a:cubicBezTo>
                      <a:pt x="39053" y="438823"/>
                      <a:pt x="24765" y="429298"/>
                      <a:pt x="0" y="413106"/>
                    </a:cubicBezTo>
                    <a:cubicBezTo>
                      <a:pt x="366713" y="382626"/>
                      <a:pt x="719138" y="386436"/>
                      <a:pt x="1072515" y="42453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05"/>
              <p:cNvSpPr/>
              <p:nvPr/>
            </p:nvSpPr>
            <p:spPr>
              <a:xfrm>
                <a:off x="6164426" y="4017487"/>
                <a:ext cx="919596" cy="1663099"/>
              </a:xfrm>
              <a:custGeom>
                <a:avLst/>
                <a:gdLst>
                  <a:gd name="connsiteX0" fmla="*/ 484876 w 895350"/>
                  <a:gd name="connsiteY0" fmla="*/ 817917 h 1619250"/>
                  <a:gd name="connsiteX1" fmla="*/ 74348 w 895350"/>
                  <a:gd name="connsiteY1" fmla="*/ 47345 h 1619250"/>
                  <a:gd name="connsiteX2" fmla="*/ 43868 w 895350"/>
                  <a:gd name="connsiteY2" fmla="*/ 672 h 1619250"/>
                  <a:gd name="connsiteX3" fmla="*/ 129593 w 895350"/>
                  <a:gd name="connsiteY3" fmla="*/ 16865 h 1619250"/>
                  <a:gd name="connsiteX4" fmla="*/ 885878 w 895350"/>
                  <a:gd name="connsiteY4" fmla="*/ 888402 h 1619250"/>
                  <a:gd name="connsiteX5" fmla="*/ 864923 w 895350"/>
                  <a:gd name="connsiteY5" fmla="*/ 1598967 h 1619250"/>
                  <a:gd name="connsiteX6" fmla="*/ 823966 w 895350"/>
                  <a:gd name="connsiteY6" fmla="*/ 1624685 h 1619250"/>
                  <a:gd name="connsiteX7" fmla="*/ 131498 w 895350"/>
                  <a:gd name="connsiteY7" fmla="*/ 1051280 h 1619250"/>
                  <a:gd name="connsiteX8" fmla="*/ 10531 w 895350"/>
                  <a:gd name="connsiteY8" fmla="*/ 23532 h 1619250"/>
                  <a:gd name="connsiteX9" fmla="*/ 476303 w 895350"/>
                  <a:gd name="connsiteY9" fmla="*/ 826490 h 1619250"/>
                  <a:gd name="connsiteX10" fmla="*/ 542026 w 895350"/>
                  <a:gd name="connsiteY10" fmla="*/ 968412 h 1619250"/>
                  <a:gd name="connsiteX11" fmla="*/ 484876 w 895350"/>
                  <a:gd name="connsiteY11" fmla="*/ 817917 h 1619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95350" h="1619250">
                    <a:moveTo>
                      <a:pt x="484876" y="817917"/>
                    </a:moveTo>
                    <a:cubicBezTo>
                      <a:pt x="375338" y="546455"/>
                      <a:pt x="235321" y="292137"/>
                      <a:pt x="74348" y="47345"/>
                    </a:cubicBezTo>
                    <a:cubicBezTo>
                      <a:pt x="64823" y="33057"/>
                      <a:pt x="55298" y="18770"/>
                      <a:pt x="43868" y="672"/>
                    </a:cubicBezTo>
                    <a:cubicBezTo>
                      <a:pt x="77206" y="-3138"/>
                      <a:pt x="102923" y="10197"/>
                      <a:pt x="129593" y="16865"/>
                    </a:cubicBezTo>
                    <a:cubicBezTo>
                      <a:pt x="564886" y="135927"/>
                      <a:pt x="826823" y="440727"/>
                      <a:pt x="885878" y="888402"/>
                    </a:cubicBezTo>
                    <a:cubicBezTo>
                      <a:pt x="917311" y="1127480"/>
                      <a:pt x="899213" y="1362747"/>
                      <a:pt x="864923" y="1598967"/>
                    </a:cubicBezTo>
                    <a:cubicBezTo>
                      <a:pt x="861113" y="1626590"/>
                      <a:pt x="850636" y="1630400"/>
                      <a:pt x="823966" y="1624685"/>
                    </a:cubicBezTo>
                    <a:cubicBezTo>
                      <a:pt x="496306" y="1549437"/>
                      <a:pt x="262943" y="1361795"/>
                      <a:pt x="131498" y="1051280"/>
                    </a:cubicBezTo>
                    <a:cubicBezTo>
                      <a:pt x="-8519" y="720762"/>
                      <a:pt x="-12329" y="374052"/>
                      <a:pt x="10531" y="23532"/>
                    </a:cubicBezTo>
                    <a:cubicBezTo>
                      <a:pt x="191506" y="276897"/>
                      <a:pt x="348668" y="543597"/>
                      <a:pt x="476303" y="826490"/>
                    </a:cubicBezTo>
                    <a:cubicBezTo>
                      <a:pt x="509641" y="872210"/>
                      <a:pt x="523928" y="925550"/>
                      <a:pt x="542026" y="968412"/>
                    </a:cubicBezTo>
                    <a:cubicBezTo>
                      <a:pt x="531548" y="921740"/>
                      <a:pt x="495353" y="874115"/>
                      <a:pt x="484876" y="81791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47564" y="234265"/>
              <a:ext cx="1980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Tiết 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016224" y="-172105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2" name="Picture 21" descr="C:\Users\PC\Downloads\unnamed (1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t="46040" r="5768" b="8715"/>
          <a:stretch/>
        </p:blipFill>
        <p:spPr bwMode="auto">
          <a:xfrm>
            <a:off x="826383" y="779034"/>
            <a:ext cx="6400800" cy="381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Oval 3"/>
          <p:cNvSpPr/>
          <p:nvPr/>
        </p:nvSpPr>
        <p:spPr>
          <a:xfrm>
            <a:off x="2299058" y="2114550"/>
            <a:ext cx="825142" cy="54644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=4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2286000" y="3714750"/>
            <a:ext cx="609600" cy="4572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724400" y="3790950"/>
            <a:ext cx="609600" cy="5266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324600" y="1896622"/>
            <a:ext cx="825142" cy="54644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=4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21" name="Picture 20" descr="C:\Users\PC\Downloads\unnamed (2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4775" r="6570" b="75104"/>
          <a:stretch/>
        </p:blipFill>
        <p:spPr bwMode="auto">
          <a:xfrm>
            <a:off x="533400" y="1047750"/>
            <a:ext cx="7467600" cy="3581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2800" y="363855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38600" y="363855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70276" y="3638550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1952" y="3638550"/>
            <a:ext cx="670248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501952" y="3641623"/>
            <a:ext cx="670248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63952" y="3638550"/>
            <a:ext cx="670248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50579" y="3638550"/>
            <a:ext cx="670248" cy="609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4" grpId="0" animBg="1"/>
      <p:bldP spid="4" grpId="0" animBg="1"/>
      <p:bldP spid="25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16224" y="-196168"/>
            <a:ext cx="5508104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algun Gothic" panose="020B0503020000020004" pitchFamily="50" charset="-127"/>
                <a:cs typeface="Calibri" panose="020F0502020204030204" pitchFamily="34" charset="0"/>
              </a:rPr>
              <a:t>Bài 11</a:t>
            </a:r>
          </a:p>
          <a:p>
            <a:pPr algn="ctr"/>
            <a:r>
              <a:rPr lang="en-US" altLang="ko-KR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Phép trừ trong phạm vi 10</a:t>
            </a:r>
          </a:p>
        </p:txBody>
      </p:sp>
      <p:pic>
        <p:nvPicPr>
          <p:cNvPr id="19" name="Picture 18" descr="C:\Users\PC\Downloads\unnamed (2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" t="29102" r="6570" b="7806"/>
          <a:stretch/>
        </p:blipFill>
        <p:spPr bwMode="auto">
          <a:xfrm>
            <a:off x="2038350" y="-71437"/>
            <a:ext cx="5067300" cy="5286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953000" y="1504950"/>
            <a:ext cx="762000" cy="1143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953000" y="1352550"/>
            <a:ext cx="784126" cy="25908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891552" y="2952750"/>
            <a:ext cx="762000" cy="1143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68</Words>
  <PresentationFormat>On-screen Show (16:9)</PresentationFormat>
  <Paragraphs>29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8" baseType="lpstr">
      <vt:lpstr>Malgun Gothic</vt:lpstr>
      <vt:lpstr>Malgun Gothic</vt:lpstr>
      <vt:lpstr>SimSun</vt:lpstr>
      <vt:lpstr>Arial</vt:lpstr>
      <vt:lpstr>Calibri</vt:lpstr>
      <vt:lpstr>Calibri Light</vt:lpstr>
      <vt:lpstr>等线</vt:lpstr>
      <vt:lpstr>Times New Roman</vt:lpstr>
      <vt:lpstr>Verdana</vt:lpstr>
      <vt:lpstr>Wingdings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2014-04-01T16:27:00Z</dcterms:created>
  <dcterms:modified xsi:type="dcterms:W3CDTF">2020-11-22T14:34:07Z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