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278" r:id="rId3"/>
    <p:sldId id="291" r:id="rId4"/>
    <p:sldId id="287" r:id="rId5"/>
    <p:sldId id="284" r:id="rId6"/>
    <p:sldId id="285" r:id="rId7"/>
    <p:sldId id="279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1D870-9632-4FA4-836C-6D9B24161FB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65D4-326A-43D6-821C-B07A9B7B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6F452-4B62-4092-B906-705BFD413C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6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6058C-F3FD-48B9-9FE2-3709F0B309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3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63C72-4DEA-40FA-9D14-B65107A2B8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54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ECA15-FC27-4829-8441-2D95A348B3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67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A136A-8168-4E53-B301-C5B1AB0300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28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43213-A986-40F8-BCE8-E34169D898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1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AFEA6-B91F-404E-B059-08880B73BA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8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CB298-A67E-4FB9-A5CA-7D550E7C12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6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03473-2A7D-4E4F-B33F-5151DDAF16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54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CED72-5025-41A7-889F-0E9641A07E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3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0F6EA-E472-462B-91D0-86B66A1BF3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73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4D0710-C042-4DB1-8D78-DF00657128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7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0A7D70-62BB-4193-A4D5-BE43E969CA9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B49120-2FEC-41C0-9E60-C641BB53A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FB7042-843D-4B62-968C-C7241F4203E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6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" y="-30480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Toán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38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12: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600200" y="3981450"/>
            <a:ext cx="6401844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0" t="20023" r="41407" b="50345"/>
          <a:stretch/>
        </p:blipFill>
        <p:spPr bwMode="auto">
          <a:xfrm>
            <a:off x="990600" y="914400"/>
            <a:ext cx="6477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9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0" t="14985" r="30793" b="29879"/>
          <a:stretch/>
        </p:blipFill>
        <p:spPr bwMode="auto">
          <a:xfrm>
            <a:off x="762000" y="685800"/>
            <a:ext cx="7239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0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45549" r="23464" b="28808"/>
          <a:stretch/>
        </p:blipFill>
        <p:spPr bwMode="auto">
          <a:xfrm>
            <a:off x="152400" y="1066800"/>
            <a:ext cx="883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2771645" y="3290753"/>
            <a:ext cx="1114555" cy="90007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886200" y="3290753"/>
            <a:ext cx="1114555" cy="90007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5042770" y="3290753"/>
            <a:ext cx="1114555" cy="90007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248400" y="3290753"/>
            <a:ext cx="1114555" cy="90007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7362955" y="3290753"/>
            <a:ext cx="1114555" cy="90007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t="38950" r="21862" b="14013"/>
          <a:stretch/>
        </p:blipFill>
        <p:spPr bwMode="auto">
          <a:xfrm>
            <a:off x="381000" y="304800"/>
            <a:ext cx="8229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Process 2"/>
          <p:cNvSpPr/>
          <p:nvPr/>
        </p:nvSpPr>
        <p:spPr>
          <a:xfrm>
            <a:off x="1214503" y="1219200"/>
            <a:ext cx="235646" cy="495300"/>
          </a:xfrm>
          <a:prstGeom prst="flowChartProcess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1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200400" y="1228595"/>
            <a:ext cx="235646" cy="495300"/>
          </a:xfrm>
          <a:prstGeom prst="flowChartProcess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3241893" y="1905000"/>
            <a:ext cx="235646" cy="495300"/>
          </a:xfrm>
          <a:prstGeom prst="flowChartProcess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241893" y="2590800"/>
            <a:ext cx="235646" cy="495300"/>
          </a:xfrm>
          <a:prstGeom prst="flowChartProcess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1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257800" y="2590800"/>
            <a:ext cx="235646" cy="495300"/>
          </a:xfrm>
          <a:prstGeom prst="flowChartProcess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5259757" y="3257550"/>
            <a:ext cx="235646" cy="495300"/>
          </a:xfrm>
          <a:prstGeom prst="flowChartProcess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5257800" y="3962400"/>
            <a:ext cx="235646" cy="495300"/>
          </a:xfrm>
          <a:prstGeom prst="flowChartProcess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239000" y="3962400"/>
            <a:ext cx="235646" cy="495300"/>
          </a:xfrm>
          <a:prstGeom prst="flowChartProcess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60660" y="4648200"/>
            <a:ext cx="235646" cy="495300"/>
          </a:xfrm>
          <a:prstGeom prst="flowChartProcess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7260660" y="5334000"/>
            <a:ext cx="235646" cy="495300"/>
          </a:xfrm>
          <a:prstGeom prst="flowChartProcess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1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t="23559" r="20094" b="12528"/>
          <a:stretch/>
        </p:blipFill>
        <p:spPr bwMode="auto">
          <a:xfrm>
            <a:off x="191022" y="403442"/>
            <a:ext cx="8763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1219200" y="3048000"/>
            <a:ext cx="5334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3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43000" y="4648200"/>
            <a:ext cx="5334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3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14600" y="4914900"/>
            <a:ext cx="5334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3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56353" y="3413342"/>
            <a:ext cx="5334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3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810000" y="1371600"/>
            <a:ext cx="5334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56973" y="3032342"/>
            <a:ext cx="5334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1905000"/>
            <a:ext cx="6096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53200" y="1828800"/>
            <a:ext cx="6096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5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01000" y="1104900"/>
            <a:ext cx="609600" cy="533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5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9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bouqmargue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7950" cmpd="dbl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600200" y="685800"/>
            <a:ext cx="6477000" cy="510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Giê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häc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kÕt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thóc</a:t>
            </a:r>
            <a:endParaRPr lang="en-US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HelvetInsH"/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304800" y="4038600"/>
            <a:ext cx="83820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KÝnh chóc c¸c thÇy c« gi¸o vµ c¸c em m¹nh kháe</a:t>
            </a:r>
            <a:endParaRPr lang="en-US" sz="3600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66CC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HelvetInsH"/>
            </a:endParaRPr>
          </a:p>
        </p:txBody>
      </p:sp>
    </p:spTree>
    <p:extLst>
      <p:ext uri="{BB962C8B-B14F-4D97-AF65-F5344CB8AC3E}">
        <p14:creationId xmlns:p14="http://schemas.microsoft.com/office/powerpoint/2010/main" val="14691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342</TotalTime>
  <Words>60</Words>
  <PresentationFormat>On-screen Show (4:3)</PresentationFormat>
  <Paragraphs>30</Paragraphs>
  <Slides>7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Slipstream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2020-08-17T08:58:29Z</dcterms:created>
  <dcterms:modified xsi:type="dcterms:W3CDTF">2020-11-30T18:55:22Z</dcterms:modified>
</cp:coreProperties>
</file>