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6" r:id="rId4"/>
    <p:sldId id="277" r:id="rId5"/>
    <p:sldId id="258" r:id="rId6"/>
    <p:sldId id="273" r:id="rId7"/>
    <p:sldId id="275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8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82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82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96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35: CHIA SỐ TRÒN CHỤC,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TRÒN TRĂM CHO SỐ CÓ MỘT CHỮ SỐ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83724" y="440527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13719" y="1041400"/>
            <a:ext cx="1344969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35: CHIA SỐ TRÒN CHỤC, TRÒN TRĂM CHO SỐ CÓ MỘT CHỮ SỐ</a:t>
            </a:r>
          </a:p>
        </p:txBody>
      </p:sp>
      <p:pic>
        <p:nvPicPr>
          <p:cNvPr id="1026" name="Picture 2" descr="C:\Users\ADMIN\OneDrive\Desktop\z3658494474098_dc947a85f779523024992377632b15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1828800"/>
            <a:ext cx="1336119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27360" y="7369836"/>
            <a:ext cx="759840" cy="762000"/>
            <a:chOff x="219324" y="3657600"/>
            <a:chExt cx="935518" cy="914400"/>
          </a:xfrm>
        </p:grpSpPr>
        <p:sp>
          <p:nvSpPr>
            <p:cNvPr id="25" name="Rounded Rectangle 2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3944" y="3749040"/>
              <a:ext cx="803660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6</a:t>
              </a:r>
              <a:r>
                <a:rPr lang="en-US" sz="3600" b="1" dirty="0" smtClean="0"/>
                <a:t>0</a:t>
              </a:r>
              <a:endParaRPr lang="en-US" sz="36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99919" y="7357479"/>
            <a:ext cx="759840" cy="762000"/>
            <a:chOff x="219324" y="3657600"/>
            <a:chExt cx="935518" cy="914400"/>
          </a:xfrm>
        </p:grpSpPr>
        <p:sp>
          <p:nvSpPr>
            <p:cNvPr id="28" name="Rounded Rectangle 2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4133" y="3749040"/>
              <a:ext cx="383279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: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941739" y="7357479"/>
            <a:ext cx="759840" cy="762000"/>
            <a:chOff x="219324" y="3657600"/>
            <a:chExt cx="935518" cy="914400"/>
          </a:xfrm>
        </p:grpSpPr>
        <p:sp>
          <p:nvSpPr>
            <p:cNvPr id="35" name="Rounded Rectangle 3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8018" y="3749040"/>
              <a:ext cx="515510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215329" y="748550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=</a:t>
            </a:r>
            <a:endParaRPr lang="en-US" sz="3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8923568" y="7427670"/>
            <a:ext cx="397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2549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13719" y="1041400"/>
            <a:ext cx="1344969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35: CHIA SỐ TRÒN CHỤC, TRÒN TRĂM CHO SỐ CÓ MỘT CHỮ SỐ</a:t>
            </a:r>
          </a:p>
        </p:txBody>
      </p:sp>
      <p:pic>
        <p:nvPicPr>
          <p:cNvPr id="21" name="Pictur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29211" r="49055" b="26144"/>
          <a:stretch>
            <a:fillRect/>
          </a:stretch>
        </p:blipFill>
        <p:spPr bwMode="auto">
          <a:xfrm>
            <a:off x="2575719" y="2286000"/>
            <a:ext cx="8229600" cy="373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10576719" y="3505200"/>
            <a:ext cx="5257800" cy="2362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 </a:t>
            </a:r>
            <a:r>
              <a:rPr lang="en-US" dirty="0" err="1" smtClean="0"/>
              <a:t>chục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chia </a:t>
            </a:r>
            <a:r>
              <a:rPr lang="en-US" dirty="0" err="1" smtClean="0"/>
              <a:t>đều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3 </a:t>
            </a:r>
            <a:r>
              <a:rPr lang="en-US" dirty="0" err="1" smtClean="0"/>
              <a:t>phần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947319" y="7162800"/>
            <a:ext cx="51816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nhẩm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6 </a:t>
            </a:r>
            <a:r>
              <a:rPr lang="en-US" dirty="0" err="1" smtClean="0"/>
              <a:t>chục</a:t>
            </a:r>
            <a:r>
              <a:rPr lang="en-US" dirty="0" smtClean="0"/>
              <a:t>: 3 = 2 </a:t>
            </a:r>
            <a:r>
              <a:rPr lang="en-US" dirty="0" err="1" smtClean="0"/>
              <a:t>chục</a:t>
            </a:r>
            <a:endParaRPr lang="en-US" dirty="0" smtClean="0"/>
          </a:p>
          <a:p>
            <a:pPr algn="ctr"/>
            <a:r>
              <a:rPr lang="en-US" dirty="0" err="1" smtClean="0"/>
              <a:t>Vậy</a:t>
            </a:r>
            <a:r>
              <a:rPr lang="en-US" dirty="0" smtClean="0"/>
              <a:t> 60: 3= 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13719" y="1041400"/>
            <a:ext cx="1344969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35: CHIA SỐ TRÒN CHỤC, TRÒN TRĂM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861" t="28125" r="18375" b="25000"/>
          <a:stretch/>
        </p:blipFill>
        <p:spPr>
          <a:xfrm>
            <a:off x="442119" y="1962530"/>
            <a:ext cx="13639800" cy="44382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9647" y="2873514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= </a:t>
            </a:r>
            <a:r>
              <a:rPr lang="en-US" sz="3600" b="1" dirty="0" smtClean="0">
                <a:solidFill>
                  <a:srgbClr val="FF0000"/>
                </a:solidFill>
              </a:rPr>
              <a:t>30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4552" y="2858869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= </a:t>
            </a:r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</a:rPr>
              <a:t>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92986" y="2858869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= </a:t>
            </a:r>
            <a:r>
              <a:rPr lang="en-US" sz="3600" b="1" dirty="0" smtClean="0">
                <a:solidFill>
                  <a:srgbClr val="FF0000"/>
                </a:solidFill>
              </a:rPr>
              <a:t>20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57752" y="2858869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= </a:t>
            </a:r>
            <a:r>
              <a:rPr lang="en-US" sz="3600" b="1" dirty="0" smtClean="0">
                <a:solidFill>
                  <a:srgbClr val="FF0000"/>
                </a:solidFill>
              </a:rPr>
              <a:t>30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00919" y="3925669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= </a:t>
            </a:r>
            <a:r>
              <a:rPr lang="en-US" sz="3600" b="1" dirty="0" smtClean="0">
                <a:solidFill>
                  <a:srgbClr val="FF0000"/>
                </a:solidFill>
              </a:rPr>
              <a:t>200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77119" y="4687669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= </a:t>
            </a:r>
            <a:r>
              <a:rPr lang="en-US" sz="3600" b="1" dirty="0" smtClean="0">
                <a:solidFill>
                  <a:srgbClr val="FF0000"/>
                </a:solidFill>
              </a:rPr>
              <a:t>200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00919" y="5449669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= </a:t>
            </a:r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</a:rPr>
              <a:t>00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13719" y="1041400"/>
            <a:ext cx="1344969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35: CHIA SỐ TRÒN CHỤC, TRÒN TRĂM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375" t="28125" r="21888" b="9375"/>
          <a:stretch/>
        </p:blipFill>
        <p:spPr>
          <a:xfrm>
            <a:off x="1585119" y="1962530"/>
            <a:ext cx="13161482" cy="55812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906513" y="6781800"/>
            <a:ext cx="759840" cy="762000"/>
            <a:chOff x="219324" y="3657600"/>
            <a:chExt cx="935518" cy="914400"/>
          </a:xfrm>
        </p:grpSpPr>
        <p:sp>
          <p:nvSpPr>
            <p:cNvPr id="13" name="Rounded Rectangle 1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9401" y="3749040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/>
                <a:t>90</a:t>
              </a:r>
              <a:endParaRPr lang="en-US" sz="36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759479" y="6781800"/>
            <a:ext cx="759840" cy="762000"/>
            <a:chOff x="219324" y="3657600"/>
            <a:chExt cx="935518" cy="914400"/>
          </a:xfrm>
        </p:grpSpPr>
        <p:sp>
          <p:nvSpPr>
            <p:cNvPr id="16" name="Rounded Rectangle 1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4133" y="3749040"/>
              <a:ext cx="383279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: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95519" y="6781800"/>
            <a:ext cx="759840" cy="762000"/>
            <a:chOff x="219324" y="3657600"/>
            <a:chExt cx="935518" cy="914400"/>
          </a:xfrm>
        </p:grpSpPr>
        <p:sp>
          <p:nvSpPr>
            <p:cNvPr id="19" name="Rounded Rectangle 1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8018" y="3749040"/>
              <a:ext cx="515510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38519" y="6781800"/>
            <a:ext cx="759840" cy="762000"/>
            <a:chOff x="219324" y="3657600"/>
            <a:chExt cx="935518" cy="914400"/>
          </a:xfrm>
        </p:grpSpPr>
        <p:sp>
          <p:nvSpPr>
            <p:cNvPr id="22" name="Rounded Rectangle 21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3944" y="3749040"/>
              <a:ext cx="803660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3</a:t>
              </a:r>
              <a:r>
                <a:rPr lang="en-US" sz="3600" b="1" dirty="0" smtClean="0"/>
                <a:t>0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995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13719" y="1041400"/>
            <a:ext cx="1344969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35: CHIA SỐ TRÒN CHỤC, TRÒN TRĂM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689" t="29166" r="13690" b="53146"/>
          <a:stretch/>
        </p:blipFill>
        <p:spPr>
          <a:xfrm>
            <a:off x="1051719" y="1601683"/>
            <a:ext cx="9448801" cy="2506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4390" t="46875" r="15331" b="11458"/>
          <a:stretch/>
        </p:blipFill>
        <p:spPr>
          <a:xfrm>
            <a:off x="10500520" y="1962530"/>
            <a:ext cx="5776118" cy="304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8138319" y="4001869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14730" y="468766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6152" y="5783520"/>
            <a:ext cx="600356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Thu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80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ngô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4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chuyến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chuyến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….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uả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2378" y="4916269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38320" y="5782032"/>
            <a:ext cx="813831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chuyến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80 : 4 = 20 (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20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272</Words>
  <Application>Microsoft Office PowerPoint</Application>
  <PresentationFormat>Custom</PresentationFormat>
  <Paragraphs>57</Paragraphs>
  <Slides>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180</cp:revision>
  <dcterms:created xsi:type="dcterms:W3CDTF">2022-07-10T01:37:20Z</dcterms:created>
  <dcterms:modified xsi:type="dcterms:W3CDTF">2022-08-20T10:44:57Z</dcterms:modified>
</cp:coreProperties>
</file>