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8"/>
  </p:notesMasterIdLst>
  <p:sldIdLst>
    <p:sldId id="263" r:id="rId3"/>
    <p:sldId id="262" r:id="rId4"/>
    <p:sldId id="264" r:id="rId5"/>
    <p:sldId id="271" r:id="rId6"/>
    <p:sldId id="293" r:id="rId7"/>
    <p:sldId id="272" r:id="rId8"/>
    <p:sldId id="273" r:id="rId9"/>
    <p:sldId id="276" r:id="rId10"/>
    <p:sldId id="277" r:id="rId11"/>
    <p:sldId id="278" r:id="rId12"/>
    <p:sldId id="294" r:id="rId13"/>
    <p:sldId id="279" r:id="rId14"/>
    <p:sldId id="280" r:id="rId15"/>
    <p:sldId id="281" r:id="rId16"/>
    <p:sldId id="295" r:id="rId17"/>
    <p:sldId id="285" r:id="rId18"/>
    <p:sldId id="286" r:id="rId19"/>
    <p:sldId id="287" r:id="rId20"/>
    <p:sldId id="288" r:id="rId21"/>
    <p:sldId id="289" r:id="rId22"/>
    <p:sldId id="296" r:id="rId23"/>
    <p:sldId id="290" r:id="rId24"/>
    <p:sldId id="291" r:id="rId25"/>
    <p:sldId id="292" r:id="rId26"/>
    <p:sldId id="297"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0" d="100"/>
          <a:sy n="110" d="100"/>
        </p:scale>
        <p:origin x="4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E522976-000F-4C73-8DB0-56FB6E8CD284}" type="datetimeFigureOut">
              <a:rPr lang="zh-CN" altLang="en-US" smtClean="0"/>
              <a:t>2017/12/18 Monday</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70FD1E9-C923-4D12-AB06-242B1EB3C9BB}" type="slidenum">
              <a:rPr lang="zh-CN" altLang="en-US" smtClean="0"/>
              <a:t>‹#›</a:t>
            </a:fld>
            <a:endParaRPr lang="zh-CN" altLang="en-US"/>
          </a:p>
        </p:txBody>
      </p:sp>
    </p:spTree>
    <p:extLst>
      <p:ext uri="{BB962C8B-B14F-4D97-AF65-F5344CB8AC3E}">
        <p14:creationId xmlns:p14="http://schemas.microsoft.com/office/powerpoint/2010/main" val="60197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1</a:t>
            </a:fld>
            <a:endParaRPr lang="zh-CN" altLang="en-US"/>
          </a:p>
        </p:txBody>
      </p:sp>
    </p:spTree>
    <p:extLst>
      <p:ext uri="{BB962C8B-B14F-4D97-AF65-F5344CB8AC3E}">
        <p14:creationId xmlns:p14="http://schemas.microsoft.com/office/powerpoint/2010/main" val="68274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pPr/>
              <a:t>10</a:t>
            </a:fld>
            <a:endParaRPr lang="zh-CN" altLang="en-US"/>
          </a:p>
        </p:txBody>
      </p:sp>
    </p:spTree>
    <p:extLst>
      <p:ext uri="{BB962C8B-B14F-4D97-AF65-F5344CB8AC3E}">
        <p14:creationId xmlns:p14="http://schemas.microsoft.com/office/powerpoint/2010/main" val="296944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11</a:t>
            </a:fld>
            <a:endParaRPr lang="zh-CN" altLang="en-US"/>
          </a:p>
        </p:txBody>
      </p:sp>
    </p:spTree>
    <p:extLst>
      <p:ext uri="{BB962C8B-B14F-4D97-AF65-F5344CB8AC3E}">
        <p14:creationId xmlns:p14="http://schemas.microsoft.com/office/powerpoint/2010/main" val="392104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1E8CE-9CC8-49CD-83DC-F491AC292ADE}" type="slidenum">
              <a:rPr lang="zh-CN" altLang="en-US" smtClean="0"/>
              <a:pPr/>
              <a:t>12</a:t>
            </a:fld>
            <a:endParaRPr lang="zh-CN" altLang="en-US"/>
          </a:p>
        </p:txBody>
      </p:sp>
    </p:spTree>
    <p:extLst>
      <p:ext uri="{BB962C8B-B14F-4D97-AF65-F5344CB8AC3E}">
        <p14:creationId xmlns:p14="http://schemas.microsoft.com/office/powerpoint/2010/main" val="14574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extLst>
      <p:ext uri="{BB962C8B-B14F-4D97-AF65-F5344CB8AC3E}">
        <p14:creationId xmlns:p14="http://schemas.microsoft.com/office/powerpoint/2010/main" val="200802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59759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15</a:t>
            </a:fld>
            <a:endParaRPr lang="zh-CN" altLang="en-US"/>
          </a:p>
        </p:txBody>
      </p:sp>
    </p:spTree>
    <p:extLst>
      <p:ext uri="{BB962C8B-B14F-4D97-AF65-F5344CB8AC3E}">
        <p14:creationId xmlns:p14="http://schemas.microsoft.com/office/powerpoint/2010/main" val="421891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pPr/>
              <a:t>16</a:t>
            </a:fld>
            <a:endParaRPr lang="zh-CN" altLang="en-US"/>
          </a:p>
        </p:txBody>
      </p:sp>
    </p:spTree>
    <p:extLst>
      <p:ext uri="{BB962C8B-B14F-4D97-AF65-F5344CB8AC3E}">
        <p14:creationId xmlns:p14="http://schemas.microsoft.com/office/powerpoint/2010/main" val="203618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17</a:t>
            </a:fld>
            <a:endParaRPr lang="zh-CN" altLang="en-US"/>
          </a:p>
        </p:txBody>
      </p:sp>
    </p:spTree>
    <p:extLst>
      <p:ext uri="{BB962C8B-B14F-4D97-AF65-F5344CB8AC3E}">
        <p14:creationId xmlns:p14="http://schemas.microsoft.com/office/powerpoint/2010/main" val="104968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extLst>
      <p:ext uri="{BB962C8B-B14F-4D97-AF65-F5344CB8AC3E}">
        <p14:creationId xmlns:p14="http://schemas.microsoft.com/office/powerpoint/2010/main" val="3644546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extLst>
      <p:ext uri="{BB962C8B-B14F-4D97-AF65-F5344CB8AC3E}">
        <p14:creationId xmlns:p14="http://schemas.microsoft.com/office/powerpoint/2010/main" val="392049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2</a:t>
            </a:fld>
            <a:endParaRPr lang="zh-CN" altLang="en-US"/>
          </a:p>
        </p:txBody>
      </p:sp>
    </p:spTree>
    <p:extLst>
      <p:ext uri="{BB962C8B-B14F-4D97-AF65-F5344CB8AC3E}">
        <p14:creationId xmlns:p14="http://schemas.microsoft.com/office/powerpoint/2010/main" val="2392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20</a:t>
            </a:fld>
            <a:endParaRPr lang="zh-CN" altLang="en-US"/>
          </a:p>
        </p:txBody>
      </p:sp>
    </p:spTree>
    <p:extLst>
      <p:ext uri="{BB962C8B-B14F-4D97-AF65-F5344CB8AC3E}">
        <p14:creationId xmlns:p14="http://schemas.microsoft.com/office/powerpoint/2010/main" val="3455402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21</a:t>
            </a:fld>
            <a:endParaRPr lang="zh-CN" altLang="en-US"/>
          </a:p>
        </p:txBody>
      </p:sp>
    </p:spTree>
    <p:extLst>
      <p:ext uri="{BB962C8B-B14F-4D97-AF65-F5344CB8AC3E}">
        <p14:creationId xmlns:p14="http://schemas.microsoft.com/office/powerpoint/2010/main" val="15235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22</a:t>
            </a:fld>
            <a:endParaRPr lang="zh-CN" altLang="en-US"/>
          </a:p>
        </p:txBody>
      </p:sp>
    </p:spTree>
    <p:extLst>
      <p:ext uri="{BB962C8B-B14F-4D97-AF65-F5344CB8AC3E}">
        <p14:creationId xmlns:p14="http://schemas.microsoft.com/office/powerpoint/2010/main" val="388296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23</a:t>
            </a:fld>
            <a:endParaRPr lang="zh-CN" altLang="en-US"/>
          </a:p>
        </p:txBody>
      </p:sp>
    </p:spTree>
    <p:extLst>
      <p:ext uri="{BB962C8B-B14F-4D97-AF65-F5344CB8AC3E}">
        <p14:creationId xmlns:p14="http://schemas.microsoft.com/office/powerpoint/2010/main" val="2388273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24</a:t>
            </a:fld>
            <a:endParaRPr lang="zh-CN" altLang="en-US"/>
          </a:p>
        </p:txBody>
      </p:sp>
    </p:spTree>
    <p:extLst>
      <p:ext uri="{BB962C8B-B14F-4D97-AF65-F5344CB8AC3E}">
        <p14:creationId xmlns:p14="http://schemas.microsoft.com/office/powerpoint/2010/main" val="1702933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25</a:t>
            </a:fld>
            <a:endParaRPr lang="zh-CN" altLang="en-US"/>
          </a:p>
        </p:txBody>
      </p:sp>
    </p:spTree>
    <p:extLst>
      <p:ext uri="{BB962C8B-B14F-4D97-AF65-F5344CB8AC3E}">
        <p14:creationId xmlns:p14="http://schemas.microsoft.com/office/powerpoint/2010/main" val="268443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FD1E9-C923-4D12-AB06-242B1EB3C9BB}" type="slidenum">
              <a:rPr lang="zh-CN" altLang="en-US" smtClean="0"/>
              <a:t>3</a:t>
            </a:fld>
            <a:endParaRPr lang="zh-CN" altLang="en-US"/>
          </a:p>
        </p:txBody>
      </p:sp>
    </p:spTree>
    <p:extLst>
      <p:ext uri="{BB962C8B-B14F-4D97-AF65-F5344CB8AC3E}">
        <p14:creationId xmlns:p14="http://schemas.microsoft.com/office/powerpoint/2010/main" val="390037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C23FC-191D-46F8-90D6-666026D94A94}" type="slidenum">
              <a:rPr lang="zh-CN" altLang="en-US" smtClean="0"/>
              <a:t>4</a:t>
            </a:fld>
            <a:endParaRPr lang="zh-CN" altLang="en-US"/>
          </a:p>
        </p:txBody>
      </p:sp>
    </p:spTree>
    <p:extLst>
      <p:ext uri="{BB962C8B-B14F-4D97-AF65-F5344CB8AC3E}">
        <p14:creationId xmlns:p14="http://schemas.microsoft.com/office/powerpoint/2010/main" val="161808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5</a:t>
            </a:fld>
            <a:endParaRPr lang="zh-CN" altLang="en-US"/>
          </a:p>
        </p:txBody>
      </p:sp>
    </p:spTree>
    <p:extLst>
      <p:ext uri="{BB962C8B-B14F-4D97-AF65-F5344CB8AC3E}">
        <p14:creationId xmlns:p14="http://schemas.microsoft.com/office/powerpoint/2010/main" val="225730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C23FC-191D-46F8-90D6-666026D94A94}" type="slidenum">
              <a:rPr lang="zh-CN" altLang="en-US" smtClean="0"/>
              <a:t>6</a:t>
            </a:fld>
            <a:endParaRPr lang="zh-CN" altLang="en-US"/>
          </a:p>
        </p:txBody>
      </p:sp>
    </p:spTree>
    <p:extLst>
      <p:ext uri="{BB962C8B-B14F-4D97-AF65-F5344CB8AC3E}">
        <p14:creationId xmlns:p14="http://schemas.microsoft.com/office/powerpoint/2010/main" val="4412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7</a:t>
            </a:fld>
            <a:endParaRPr lang="zh-CN" altLang="en-US"/>
          </a:p>
        </p:txBody>
      </p:sp>
    </p:spTree>
    <p:extLst>
      <p:ext uri="{BB962C8B-B14F-4D97-AF65-F5344CB8AC3E}">
        <p14:creationId xmlns:p14="http://schemas.microsoft.com/office/powerpoint/2010/main" val="59068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D603BF6-9C86-43CB-80F0-21456D6D729F}" type="slidenum">
              <a:rPr lang="zh-CN" altLang="en-US" smtClean="0">
                <a:latin typeface="Calibri" panose="020F0502020204030204" pitchFamily="34" charset="0"/>
              </a:rPr>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174777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pPr/>
              <a:t>9</a:t>
            </a:fld>
            <a:endParaRPr lang="zh-CN" altLang="en-US"/>
          </a:p>
        </p:txBody>
      </p:sp>
    </p:spTree>
    <p:extLst>
      <p:ext uri="{BB962C8B-B14F-4D97-AF65-F5344CB8AC3E}">
        <p14:creationId xmlns:p14="http://schemas.microsoft.com/office/powerpoint/2010/main" val="328633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2017/12/18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2017/12/18 Monday</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2017/12/18 Monday</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2017/12/18 Monday</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8524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2.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2017/12/18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 id="2147483671"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20.xml"/><Relationship Id="rId2" Type="http://schemas.openxmlformats.org/officeDocument/2006/relationships/tags" Target="../tags/tag18.xml"/><Relationship Id="rId1" Type="http://schemas.openxmlformats.org/officeDocument/2006/relationships/themeOverride" Target="../theme/themeOverride20.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hemeOverride" Target="../theme/themeOverride6.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notesSlide" Target="../notesSlides/notesSlide8.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hemeOverride" Target="../theme/themeOverride8.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4"/>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5"/>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5"/>
          <a:srcRect b="5474"/>
          <a:stretch>
            <a:fillRect/>
          </a:stretch>
        </p:blipFill>
        <p:spPr>
          <a:xfrm>
            <a:off x="584835" y="-8890"/>
            <a:ext cx="6265545" cy="6907530"/>
          </a:xfrm>
          <a:prstGeom prst="rect">
            <a:avLst/>
          </a:prstGeom>
        </p:spPr>
      </p:pic>
      <p:pic>
        <p:nvPicPr>
          <p:cNvPr id="12" name="图片 11" descr="资源 3@4x3"/>
          <p:cNvPicPr>
            <a:picLocks noChangeAspect="1"/>
          </p:cNvPicPr>
          <p:nvPr/>
        </p:nvPicPr>
        <p:blipFill>
          <a:blip r:embed="rId6"/>
          <a:stretch>
            <a:fillRect/>
          </a:stretch>
        </p:blipFill>
        <p:spPr>
          <a:xfrm>
            <a:off x="-67310" y="3639820"/>
            <a:ext cx="5080635" cy="2553970"/>
          </a:xfrm>
          <a:prstGeom prst="rect">
            <a:avLst/>
          </a:prstGeom>
        </p:spPr>
      </p:pic>
      <p:pic>
        <p:nvPicPr>
          <p:cNvPr id="15" name="图片 14" descr="资源 3@4x3"/>
          <p:cNvPicPr>
            <a:picLocks noChangeAspect="1"/>
          </p:cNvPicPr>
          <p:nvPr/>
        </p:nvPicPr>
        <p:blipFill>
          <a:blip r:embed="rId6"/>
          <a:stretch>
            <a:fillRect/>
          </a:stretch>
        </p:blipFill>
        <p:spPr>
          <a:xfrm>
            <a:off x="5012055" y="3639820"/>
            <a:ext cx="5080635" cy="2553970"/>
          </a:xfrm>
          <a:prstGeom prst="rect">
            <a:avLst/>
          </a:prstGeom>
        </p:spPr>
      </p:pic>
      <p:pic>
        <p:nvPicPr>
          <p:cNvPr id="17" name="图片 16" descr="资源 3@4x3"/>
          <p:cNvPicPr>
            <a:picLocks noChangeAspect="1"/>
          </p:cNvPicPr>
          <p:nvPr/>
        </p:nvPicPr>
        <p:blipFill>
          <a:blip r:embed="rId6"/>
          <a:srcRect r="58868"/>
          <a:stretch>
            <a:fillRect/>
          </a:stretch>
        </p:blipFill>
        <p:spPr>
          <a:xfrm>
            <a:off x="10092690" y="3639820"/>
            <a:ext cx="2089785" cy="2553970"/>
          </a:xfrm>
          <a:prstGeom prst="rect">
            <a:avLst/>
          </a:prstGeom>
        </p:spPr>
      </p:pic>
      <p:pic>
        <p:nvPicPr>
          <p:cNvPr id="7" name="图片 6" descr="资源 9@4x3"/>
          <p:cNvPicPr>
            <a:picLocks noChangeAspect="1"/>
          </p:cNvPicPr>
          <p:nvPr/>
        </p:nvPicPr>
        <p:blipFill>
          <a:blip r:embed="rId7"/>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7"/>
          <a:stretch>
            <a:fillRect/>
          </a:stretch>
        </p:blipFill>
        <p:spPr>
          <a:xfrm>
            <a:off x="5727700" y="5786755"/>
            <a:ext cx="6539865" cy="1117600"/>
          </a:xfrm>
          <a:prstGeom prst="rect">
            <a:avLst/>
          </a:prstGeom>
        </p:spPr>
      </p:pic>
      <p:pic>
        <p:nvPicPr>
          <p:cNvPr id="14" name="图片 13" descr="资源 4@4x3"/>
          <p:cNvPicPr>
            <a:picLocks noChangeAspect="1"/>
          </p:cNvPicPr>
          <p:nvPr/>
        </p:nvPicPr>
        <p:blipFill>
          <a:blip r:embed="rId8"/>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8"/>
          <a:stretch>
            <a:fillRect/>
          </a:stretch>
        </p:blipFill>
        <p:spPr>
          <a:xfrm>
            <a:off x="-67310" y="5876290"/>
            <a:ext cx="5950585" cy="1028700"/>
          </a:xfrm>
          <a:prstGeom prst="rect">
            <a:avLst/>
          </a:prstGeom>
        </p:spPr>
      </p:pic>
      <p:pic>
        <p:nvPicPr>
          <p:cNvPr id="8" name="图片 7" descr="资源 1@4x3"/>
          <p:cNvPicPr>
            <a:picLocks noChangeAspect="1"/>
          </p:cNvPicPr>
          <p:nvPr/>
        </p:nvPicPr>
        <p:blipFill>
          <a:blip r:embed="rId9"/>
          <a:stretch>
            <a:fillRect/>
          </a:stretch>
        </p:blipFill>
        <p:spPr>
          <a:xfrm>
            <a:off x="-549910" y="647065"/>
            <a:ext cx="5253990" cy="5563235"/>
          </a:xfrm>
          <a:prstGeom prst="rect">
            <a:avLst/>
          </a:prstGeom>
        </p:spPr>
      </p:pic>
      <p:pic>
        <p:nvPicPr>
          <p:cNvPr id="3" name="图片 2" descr="资源 8@4x3"/>
          <p:cNvPicPr>
            <a:picLocks noChangeAspect="1"/>
          </p:cNvPicPr>
          <p:nvPr/>
        </p:nvPicPr>
        <p:blipFill>
          <a:blip r:embed="rId10"/>
          <a:stretch>
            <a:fillRect/>
          </a:stretch>
        </p:blipFill>
        <p:spPr>
          <a:xfrm>
            <a:off x="5012055" y="5067935"/>
            <a:ext cx="715645" cy="718820"/>
          </a:xfrm>
          <a:prstGeom prst="rect">
            <a:avLst/>
          </a:prstGeom>
        </p:spPr>
      </p:pic>
      <p:pic>
        <p:nvPicPr>
          <p:cNvPr id="4" name="图片 3" descr="资源 6@4x3"/>
          <p:cNvPicPr>
            <a:picLocks noChangeAspect="1"/>
          </p:cNvPicPr>
          <p:nvPr/>
        </p:nvPicPr>
        <p:blipFill>
          <a:blip r:embed="rId11"/>
          <a:stretch>
            <a:fillRect/>
          </a:stretch>
        </p:blipFill>
        <p:spPr>
          <a:xfrm>
            <a:off x="4704080" y="3639820"/>
            <a:ext cx="969645" cy="901065"/>
          </a:xfrm>
          <a:prstGeom prst="rect">
            <a:avLst/>
          </a:prstGeom>
        </p:spPr>
      </p:pic>
      <p:pic>
        <p:nvPicPr>
          <p:cNvPr id="9" name="图片 8" descr="资源 7@4x3"/>
          <p:cNvPicPr>
            <a:picLocks noChangeAspect="1"/>
          </p:cNvPicPr>
          <p:nvPr/>
        </p:nvPicPr>
        <p:blipFill>
          <a:blip r:embed="rId12"/>
          <a:stretch>
            <a:fillRect/>
          </a:stretch>
        </p:blipFill>
        <p:spPr>
          <a:xfrm>
            <a:off x="3930015" y="4540885"/>
            <a:ext cx="914400" cy="865505"/>
          </a:xfrm>
          <a:prstGeom prst="rect">
            <a:avLst/>
          </a:prstGeom>
        </p:spPr>
      </p:pic>
      <p:pic>
        <p:nvPicPr>
          <p:cNvPr id="10" name="图片 9" descr="资源 14@4x3"/>
          <p:cNvPicPr>
            <a:picLocks noChangeAspect="1"/>
          </p:cNvPicPr>
          <p:nvPr/>
        </p:nvPicPr>
        <p:blipFill>
          <a:blip r:embed="rId13"/>
          <a:stretch>
            <a:fillRect/>
          </a:stretch>
        </p:blipFill>
        <p:spPr>
          <a:xfrm>
            <a:off x="10277475" y="4019550"/>
            <a:ext cx="1990090" cy="1908175"/>
          </a:xfrm>
          <a:prstGeom prst="rect">
            <a:avLst/>
          </a:prstGeom>
        </p:spPr>
      </p:pic>
      <p:pic>
        <p:nvPicPr>
          <p:cNvPr id="21" name="图片 20" descr="资源 1113334"/>
          <p:cNvPicPr>
            <a:picLocks noChangeAspect="1"/>
          </p:cNvPicPr>
          <p:nvPr/>
        </p:nvPicPr>
        <p:blipFill>
          <a:blip r:embed="rId14"/>
          <a:stretch>
            <a:fillRect/>
          </a:stretch>
        </p:blipFill>
        <p:spPr>
          <a:xfrm>
            <a:off x="1877060" y="2741930"/>
            <a:ext cx="1857375" cy="1793875"/>
          </a:xfrm>
          <a:prstGeom prst="rect">
            <a:avLst/>
          </a:prstGeom>
        </p:spPr>
      </p:pic>
      <p:sp>
        <p:nvSpPr>
          <p:cNvPr id="22" name="矩形 21"/>
          <p:cNvSpPr/>
          <p:nvPr/>
        </p:nvSpPr>
        <p:spPr>
          <a:xfrm flipH="1">
            <a:off x="4309745" y="1129665"/>
            <a:ext cx="8331835" cy="1137285"/>
          </a:xfrm>
          <a:prstGeom prst="rect">
            <a:avLst/>
          </a:prstGeom>
        </p:spPr>
        <p:txBody>
          <a:bodyPr wrap="square">
            <a:spAutoFit/>
          </a:bodyPr>
          <a:lstStyle/>
          <a:p>
            <a:pPr algn="ctr" fontAlgn="auto">
              <a:spcBef>
                <a:spcPts val="0"/>
              </a:spcBef>
              <a:spcAft>
                <a:spcPts val="0"/>
              </a:spcAft>
            </a:pPr>
            <a:r>
              <a:rPr lang="zh-CN" altLang="en-US" sz="68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卡通校园安全教育</a:t>
            </a:r>
          </a:p>
        </p:txBody>
      </p:sp>
      <p:sp>
        <p:nvSpPr>
          <p:cNvPr id="2064" name="矩形 31"/>
          <p:cNvSpPr/>
          <p:nvPr/>
        </p:nvSpPr>
        <p:spPr>
          <a:xfrm>
            <a:off x="5673725" y="2393950"/>
            <a:ext cx="5787390" cy="5219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en-US" altLang="zh-CN" sz="14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Practicing calligraphy at the Orchid Pavilion, the semi-cursive script resembling sailing clouds and flowing water</a:t>
            </a:r>
            <a:r>
              <a:rPr lang="en-US" altLang="zh-CN" sz="12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a:t>
            </a:r>
          </a:p>
        </p:txBody>
      </p:sp>
      <p:sp>
        <p:nvSpPr>
          <p:cNvPr id="23" name="TextBox 18"/>
          <p:cNvSpPr txBox="1"/>
          <p:nvPr/>
        </p:nvSpPr>
        <p:spPr>
          <a:xfrm>
            <a:off x="6085205" y="3228975"/>
            <a:ext cx="4780280" cy="393954"/>
          </a:xfrm>
          <a:prstGeom prst="rect">
            <a:avLst/>
          </a:prstGeom>
          <a:noFill/>
        </p:spPr>
        <p:txBody>
          <a:bodyPr wrap="square">
            <a:spAutoFit/>
          </a:bodyPr>
          <a:lstStyle/>
          <a:p>
            <a:pPr algn="ctr" fontAlgn="auto">
              <a:lnSpc>
                <a:spcPct val="130000"/>
              </a:lnSpc>
              <a:spcBef>
                <a:spcPts val="0"/>
              </a:spcBef>
              <a:spcAft>
                <a:spcPts val="0"/>
              </a:spcAft>
              <a:defRPr/>
            </a:pPr>
            <a:r>
              <a:rPr lang="zh-CN" altLang="en-US" sz="16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汇报：千库网   部门：千库网</a:t>
            </a:r>
            <a:endParaRPr lang="en-US" altLang="zh-CN" sz="16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64"/>
                                        </p:tgtEl>
                                        <p:attrNameLst>
                                          <p:attrName>style.visibility</p:attrName>
                                        </p:attrNameLst>
                                      </p:cBhvr>
                                      <p:to>
                                        <p:strVal val="visible"/>
                                      </p:to>
                                    </p:set>
                                    <p:animEffect transition="in" filter="fade">
                                      <p:cBhvr>
                                        <p:cTn id="14" dur="1000"/>
                                        <p:tgtEl>
                                          <p:spTgt spid="2064"/>
                                        </p:tgtEl>
                                      </p:cBhvr>
                                    </p:animEffect>
                                    <p:anim calcmode="lin" valueType="num">
                                      <p:cBhvr>
                                        <p:cTn id="15" dur="1000" fill="hold"/>
                                        <p:tgtEl>
                                          <p:spTgt spid="2064"/>
                                        </p:tgtEl>
                                        <p:attrNameLst>
                                          <p:attrName>ppt_x</p:attrName>
                                        </p:attrNameLst>
                                      </p:cBhvr>
                                      <p:tavLst>
                                        <p:tav tm="0">
                                          <p:val>
                                            <p:strVal val="#ppt_x"/>
                                          </p:val>
                                        </p:tav>
                                        <p:tav tm="100000">
                                          <p:val>
                                            <p:strVal val="#ppt_x"/>
                                          </p:val>
                                        </p:tav>
                                      </p:tavLst>
                                    </p:anim>
                                    <p:anim calcmode="lin" valueType="num">
                                      <p:cBhvr>
                                        <p:cTn id="16" dur="1000" fill="hold"/>
                                        <p:tgtEl>
                                          <p:spTgt spid="206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64"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2293257" y="3441457"/>
            <a:ext cx="0" cy="1729483"/>
          </a:xfrm>
          <a:prstGeom prst="line">
            <a:avLst/>
          </a:prstGeom>
          <a:noFill/>
          <a:ln>
            <a:solidFill>
              <a:schemeClr val="accent5"/>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a:cxnSpLocks/>
          </p:cNvCxnSpPr>
          <p:nvPr/>
        </p:nvCxnSpPr>
        <p:spPr>
          <a:xfrm>
            <a:off x="7504935" y="3142723"/>
            <a:ext cx="0" cy="2144759"/>
          </a:xfrm>
          <a:prstGeom prst="line">
            <a:avLst/>
          </a:prstGeom>
          <a:noFill/>
          <a:ln>
            <a:solidFill>
              <a:schemeClr val="accent3"/>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3" name="组合 36"/>
          <p:cNvGrpSpPr/>
          <p:nvPr/>
        </p:nvGrpSpPr>
        <p:grpSpPr>
          <a:xfrm>
            <a:off x="2" y="3391837"/>
            <a:ext cx="12177487" cy="1711979"/>
            <a:chOff x="-1" y="3391836"/>
            <a:chExt cx="12177486" cy="1711978"/>
          </a:xfrm>
        </p:grpSpPr>
        <p:sp>
          <p:nvSpPr>
            <p:cNvPr id="2" name="任意多边形: 形状 1"/>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任意多边形: 形状 9"/>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cxnSp>
        <p:nvCxnSpPr>
          <p:cNvPr id="20" name="直接连接符 19"/>
          <p:cNvCxnSpPr>
            <a:cxnSpLocks/>
          </p:cNvCxnSpPr>
          <p:nvPr/>
        </p:nvCxnSpPr>
        <p:spPr>
          <a:xfrm>
            <a:off x="10043885" y="2110018"/>
            <a:ext cx="0" cy="1269895"/>
          </a:xfrm>
          <a:prstGeom prst="line">
            <a:avLst/>
          </a:prstGeom>
          <a:noFill/>
          <a:ln>
            <a:solidFill>
              <a:schemeClr val="accent4"/>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a:cxnSpLocks/>
          </p:cNvCxnSpPr>
          <p:nvPr/>
        </p:nvCxnSpPr>
        <p:spPr>
          <a:xfrm>
            <a:off x="5277808" y="2110017"/>
            <a:ext cx="0" cy="2075543"/>
          </a:xfrm>
          <a:prstGeom prst="line">
            <a:avLst/>
          </a:prstGeom>
          <a:noFill/>
          <a:ln>
            <a:solidFill>
              <a:schemeClr val="accent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4" name="组合 40"/>
          <p:cNvGrpSpPr/>
          <p:nvPr/>
        </p:nvGrpSpPr>
        <p:grpSpPr>
          <a:xfrm>
            <a:off x="9502706" y="3379886"/>
            <a:ext cx="1082348" cy="798855"/>
            <a:chOff x="9502711" y="3379883"/>
            <a:chExt cx="1082348" cy="798854"/>
          </a:xfrm>
        </p:grpSpPr>
        <p:sp>
          <p:nvSpPr>
            <p:cNvPr id="11" name="泪滴形 10"/>
            <p:cNvSpPr/>
            <p:nvPr/>
          </p:nvSpPr>
          <p:spPr>
            <a:xfrm rot="8100000">
              <a:off x="9645376" y="3379883"/>
              <a:ext cx="798854" cy="79885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文本框 23"/>
            <p:cNvSpPr txBox="1"/>
            <p:nvPr/>
          </p:nvSpPr>
          <p:spPr>
            <a:xfrm>
              <a:off x="9502711" y="3603501"/>
              <a:ext cx="1082348" cy="461664"/>
            </a:xfrm>
            <a:prstGeom prst="rect">
              <a:avLst/>
            </a:prstGeom>
            <a:noFill/>
          </p:spPr>
          <p:txBody>
            <a:bodyPr wrap="none" rtlCol="0">
              <a:spAutoFit/>
            </a:bodyPr>
            <a:lstStyle/>
            <a:p>
              <a:pPr algn="ctr"/>
              <a:r>
                <a:rPr lang="en-US" altLang="zh-CN" sz="2400" dirty="0">
                  <a:solidFill>
                    <a:schemeClr val="bg1"/>
                  </a:solidFill>
                  <a:cs typeface="+mn-ea"/>
                  <a:sym typeface="+mn-lt"/>
                </a:rPr>
                <a:t>2017</a:t>
              </a:r>
              <a:endParaRPr lang="zh-CN" altLang="en-US" sz="2400" dirty="0">
                <a:solidFill>
                  <a:schemeClr val="bg1"/>
                </a:solidFill>
                <a:cs typeface="+mn-ea"/>
                <a:sym typeface="+mn-lt"/>
              </a:endParaRPr>
            </a:p>
          </p:txBody>
        </p:sp>
      </p:grpSp>
      <p:grpSp>
        <p:nvGrpSpPr>
          <p:cNvPr id="6" name="组合 39"/>
          <p:cNvGrpSpPr/>
          <p:nvPr/>
        </p:nvGrpSpPr>
        <p:grpSpPr>
          <a:xfrm>
            <a:off x="6963762" y="3019795"/>
            <a:ext cx="1082348" cy="705520"/>
            <a:chOff x="6963760" y="3019795"/>
            <a:chExt cx="1082348" cy="705520"/>
          </a:xfrm>
        </p:grpSpPr>
        <p:sp>
          <p:nvSpPr>
            <p:cNvPr id="12" name="泪滴形 11"/>
            <p:cNvSpPr/>
            <p:nvPr/>
          </p:nvSpPr>
          <p:spPr>
            <a:xfrm rot="8100000">
              <a:off x="7152175" y="3019795"/>
              <a:ext cx="705520" cy="70552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5" name="文本框 24"/>
            <p:cNvSpPr txBox="1"/>
            <p:nvPr/>
          </p:nvSpPr>
          <p:spPr>
            <a:xfrm>
              <a:off x="6963760" y="3152450"/>
              <a:ext cx="1082348" cy="461665"/>
            </a:xfrm>
            <a:prstGeom prst="rect">
              <a:avLst/>
            </a:prstGeom>
            <a:noFill/>
          </p:spPr>
          <p:txBody>
            <a:bodyPr wrap="none" rtlCol="0">
              <a:spAutoFit/>
            </a:bodyPr>
            <a:lstStyle/>
            <a:p>
              <a:pPr algn="ctr"/>
              <a:r>
                <a:rPr lang="en-US" altLang="zh-CN" sz="2400" dirty="0">
                  <a:solidFill>
                    <a:schemeClr val="bg1"/>
                  </a:solidFill>
                  <a:cs typeface="+mn-ea"/>
                  <a:sym typeface="+mn-lt"/>
                </a:rPr>
                <a:t>2016</a:t>
              </a:r>
              <a:endParaRPr lang="zh-CN" altLang="en-US" sz="2400" dirty="0">
                <a:solidFill>
                  <a:schemeClr val="bg1"/>
                </a:solidFill>
                <a:cs typeface="+mn-ea"/>
                <a:sym typeface="+mn-lt"/>
              </a:endParaRPr>
            </a:p>
          </p:txBody>
        </p:sp>
      </p:grpSp>
      <p:grpSp>
        <p:nvGrpSpPr>
          <p:cNvPr id="7" name="组合 38"/>
          <p:cNvGrpSpPr/>
          <p:nvPr/>
        </p:nvGrpSpPr>
        <p:grpSpPr>
          <a:xfrm>
            <a:off x="4780178" y="3804857"/>
            <a:ext cx="1082348" cy="798855"/>
            <a:chOff x="4780178" y="3804856"/>
            <a:chExt cx="1082348" cy="798854"/>
          </a:xfrm>
        </p:grpSpPr>
        <p:sp>
          <p:nvSpPr>
            <p:cNvPr id="5" name="泪滴形 4"/>
            <p:cNvSpPr/>
            <p:nvPr/>
          </p:nvSpPr>
          <p:spPr>
            <a:xfrm rot="8100000">
              <a:off x="4921923" y="3804856"/>
              <a:ext cx="798854" cy="79885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文本框 25"/>
            <p:cNvSpPr txBox="1"/>
            <p:nvPr/>
          </p:nvSpPr>
          <p:spPr>
            <a:xfrm>
              <a:off x="4780178" y="4002001"/>
              <a:ext cx="1082348" cy="461664"/>
            </a:xfrm>
            <a:prstGeom prst="rect">
              <a:avLst/>
            </a:prstGeom>
            <a:noFill/>
          </p:spPr>
          <p:txBody>
            <a:bodyPr wrap="none" rtlCol="0">
              <a:spAutoFit/>
            </a:bodyPr>
            <a:lstStyle/>
            <a:p>
              <a:pPr algn="ctr"/>
              <a:r>
                <a:rPr lang="en-US" altLang="zh-CN" sz="2400" dirty="0">
                  <a:solidFill>
                    <a:schemeClr val="bg1"/>
                  </a:solidFill>
                  <a:cs typeface="+mn-ea"/>
                  <a:sym typeface="+mn-lt"/>
                </a:rPr>
                <a:t>2015</a:t>
              </a:r>
              <a:endParaRPr lang="zh-CN" altLang="en-US" sz="2400" dirty="0">
                <a:solidFill>
                  <a:schemeClr val="bg1"/>
                </a:solidFill>
                <a:cs typeface="+mn-ea"/>
                <a:sym typeface="+mn-lt"/>
              </a:endParaRPr>
            </a:p>
          </p:txBody>
        </p:sp>
      </p:grpSp>
      <p:grpSp>
        <p:nvGrpSpPr>
          <p:cNvPr id="8" name="组合 37"/>
          <p:cNvGrpSpPr/>
          <p:nvPr/>
        </p:nvGrpSpPr>
        <p:grpSpPr>
          <a:xfrm>
            <a:off x="1753707" y="2945031"/>
            <a:ext cx="1129752" cy="705520"/>
            <a:chOff x="1753703" y="2945030"/>
            <a:chExt cx="1129752" cy="705520"/>
          </a:xfrm>
        </p:grpSpPr>
        <p:sp>
          <p:nvSpPr>
            <p:cNvPr id="13" name="泪滴形 12"/>
            <p:cNvSpPr/>
            <p:nvPr/>
          </p:nvSpPr>
          <p:spPr>
            <a:xfrm rot="8100000">
              <a:off x="1943294" y="2945030"/>
              <a:ext cx="705520" cy="70552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7" name="文本框 26"/>
            <p:cNvSpPr txBox="1"/>
            <p:nvPr/>
          </p:nvSpPr>
          <p:spPr>
            <a:xfrm>
              <a:off x="1753703" y="3136194"/>
              <a:ext cx="1129752" cy="461665"/>
            </a:xfrm>
            <a:prstGeom prst="rect">
              <a:avLst/>
            </a:prstGeom>
            <a:noFill/>
          </p:spPr>
          <p:txBody>
            <a:bodyPr wrap="square" rtlCol="0">
              <a:spAutoFit/>
            </a:bodyPr>
            <a:lstStyle/>
            <a:p>
              <a:pPr algn="ctr"/>
              <a:r>
                <a:rPr lang="en-US" altLang="zh-CN" sz="2400" dirty="0">
                  <a:solidFill>
                    <a:schemeClr val="bg1"/>
                  </a:solidFill>
                  <a:cs typeface="+mn-ea"/>
                  <a:sym typeface="+mn-lt"/>
                </a:rPr>
                <a:t>2014</a:t>
              </a:r>
              <a:endParaRPr lang="zh-CN" altLang="en-US" sz="2400" dirty="0">
                <a:solidFill>
                  <a:schemeClr val="bg1"/>
                </a:solidFill>
                <a:cs typeface="+mn-ea"/>
                <a:sym typeface="+mn-lt"/>
              </a:endParaRPr>
            </a:p>
          </p:txBody>
        </p:sp>
      </p:grpSp>
      <p:grpSp>
        <p:nvGrpSpPr>
          <p:cNvPr id="9" name="组合 41"/>
          <p:cNvGrpSpPr/>
          <p:nvPr/>
        </p:nvGrpSpPr>
        <p:grpSpPr>
          <a:xfrm>
            <a:off x="2501711" y="4875293"/>
            <a:ext cx="3327637" cy="1257682"/>
            <a:chOff x="2501711" y="4875289"/>
            <a:chExt cx="3327637" cy="1257681"/>
          </a:xfrm>
        </p:grpSpPr>
        <p:sp>
          <p:nvSpPr>
            <p:cNvPr id="28" name="矩形 27"/>
            <p:cNvSpPr/>
            <p:nvPr/>
          </p:nvSpPr>
          <p:spPr>
            <a:xfrm>
              <a:off x="2501712" y="5227914"/>
              <a:ext cx="3327636" cy="905056"/>
            </a:xfrm>
            <a:prstGeom prst="rect">
              <a:avLst/>
            </a:prstGeom>
          </p:spPr>
          <p:txBody>
            <a:bodyPr wrap="square">
              <a:spAutoFit/>
            </a:bodyPr>
            <a:lstStyle/>
            <a:p>
              <a:pPr algn="just">
                <a:lnSpc>
                  <a:spcPct val="120000"/>
                </a:lnSpc>
              </a:pPr>
              <a:r>
                <a:rPr lang="zh-CN" altLang="en-US" sz="1467"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9" name="矩形 28"/>
            <p:cNvSpPr/>
            <p:nvPr/>
          </p:nvSpPr>
          <p:spPr>
            <a:xfrm>
              <a:off x="2501711" y="4875289"/>
              <a:ext cx="2241973" cy="535531"/>
            </a:xfrm>
            <a:prstGeom prst="rect">
              <a:avLst/>
            </a:prstGeom>
          </p:spPr>
          <p:txBody>
            <a:bodyPr wrap="square">
              <a:spAutoFit/>
            </a:bodyPr>
            <a:lstStyle/>
            <a:p>
              <a:pPr algn="just">
                <a:lnSpc>
                  <a:spcPct val="120000"/>
                </a:lnSpc>
              </a:pPr>
              <a:r>
                <a:rPr lang="zh-CN" altLang="en-US" sz="2400" b="1" dirty="0">
                  <a:solidFill>
                    <a:schemeClr val="bg1">
                      <a:lumMod val="50000"/>
                    </a:schemeClr>
                  </a:solidFill>
                  <a:cs typeface="+mn-ea"/>
                  <a:sym typeface="+mn-lt"/>
                </a:rPr>
                <a:t>标题文字添加</a:t>
              </a:r>
            </a:p>
          </p:txBody>
        </p:sp>
      </p:grpSp>
      <p:grpSp>
        <p:nvGrpSpPr>
          <p:cNvPr id="14" name="组合 43"/>
          <p:cNvGrpSpPr/>
          <p:nvPr/>
        </p:nvGrpSpPr>
        <p:grpSpPr>
          <a:xfrm>
            <a:off x="7713390" y="4875293"/>
            <a:ext cx="3327637" cy="1257682"/>
            <a:chOff x="7713388" y="4875289"/>
            <a:chExt cx="3327637" cy="1257681"/>
          </a:xfrm>
        </p:grpSpPr>
        <p:sp>
          <p:nvSpPr>
            <p:cNvPr id="30" name="矩形 29"/>
            <p:cNvSpPr/>
            <p:nvPr/>
          </p:nvSpPr>
          <p:spPr>
            <a:xfrm>
              <a:off x="7713389" y="5227914"/>
              <a:ext cx="3327636" cy="905056"/>
            </a:xfrm>
            <a:prstGeom prst="rect">
              <a:avLst/>
            </a:prstGeom>
          </p:spPr>
          <p:txBody>
            <a:bodyPr wrap="square">
              <a:spAutoFit/>
            </a:bodyPr>
            <a:lstStyle/>
            <a:p>
              <a:pPr algn="just">
                <a:lnSpc>
                  <a:spcPct val="120000"/>
                </a:lnSpc>
              </a:pPr>
              <a:r>
                <a:rPr lang="zh-CN" altLang="en-US" sz="1467"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1" name="矩形 30"/>
            <p:cNvSpPr/>
            <p:nvPr/>
          </p:nvSpPr>
          <p:spPr>
            <a:xfrm>
              <a:off x="7713388" y="4875289"/>
              <a:ext cx="2241973" cy="535531"/>
            </a:xfrm>
            <a:prstGeom prst="rect">
              <a:avLst/>
            </a:prstGeom>
          </p:spPr>
          <p:txBody>
            <a:bodyPr wrap="square">
              <a:spAutoFit/>
            </a:bodyPr>
            <a:lstStyle/>
            <a:p>
              <a:pPr algn="just">
                <a:lnSpc>
                  <a:spcPct val="120000"/>
                </a:lnSpc>
              </a:pPr>
              <a:r>
                <a:rPr lang="zh-CN" altLang="en-US" sz="2400" b="1" dirty="0">
                  <a:solidFill>
                    <a:schemeClr val="bg1">
                      <a:lumMod val="50000"/>
                    </a:schemeClr>
                  </a:solidFill>
                  <a:cs typeface="+mn-ea"/>
                  <a:sym typeface="+mn-lt"/>
                </a:rPr>
                <a:t>标题文字添加</a:t>
              </a:r>
            </a:p>
          </p:txBody>
        </p:sp>
      </p:grpSp>
      <p:grpSp>
        <p:nvGrpSpPr>
          <p:cNvPr id="15" name="组合 44"/>
          <p:cNvGrpSpPr/>
          <p:nvPr/>
        </p:nvGrpSpPr>
        <p:grpSpPr>
          <a:xfrm>
            <a:off x="6627731" y="1617782"/>
            <a:ext cx="3327639" cy="1257680"/>
            <a:chOff x="6627726" y="1617780"/>
            <a:chExt cx="3327638" cy="1257680"/>
          </a:xfrm>
        </p:grpSpPr>
        <p:sp>
          <p:nvSpPr>
            <p:cNvPr id="32" name="矩形 31"/>
            <p:cNvSpPr/>
            <p:nvPr/>
          </p:nvSpPr>
          <p:spPr>
            <a:xfrm>
              <a:off x="6627726" y="1970404"/>
              <a:ext cx="3327635" cy="905056"/>
            </a:xfrm>
            <a:prstGeom prst="rect">
              <a:avLst/>
            </a:prstGeom>
          </p:spPr>
          <p:txBody>
            <a:bodyPr wrap="square">
              <a:spAutoFit/>
            </a:bodyPr>
            <a:lstStyle/>
            <a:p>
              <a:pPr algn="r">
                <a:lnSpc>
                  <a:spcPct val="120000"/>
                </a:lnSpc>
              </a:pPr>
              <a:r>
                <a:rPr lang="zh-CN" altLang="en-US" sz="1467"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3" name="矩形 32"/>
            <p:cNvSpPr/>
            <p:nvPr/>
          </p:nvSpPr>
          <p:spPr>
            <a:xfrm>
              <a:off x="7713388" y="1617780"/>
              <a:ext cx="2241976" cy="535531"/>
            </a:xfrm>
            <a:prstGeom prst="rect">
              <a:avLst/>
            </a:prstGeom>
          </p:spPr>
          <p:txBody>
            <a:bodyPr wrap="square">
              <a:spAutoFit/>
            </a:bodyPr>
            <a:lstStyle/>
            <a:p>
              <a:pPr algn="r">
                <a:lnSpc>
                  <a:spcPct val="120000"/>
                </a:lnSpc>
              </a:pPr>
              <a:r>
                <a:rPr lang="zh-CN" altLang="en-US" sz="2400" b="1" dirty="0">
                  <a:solidFill>
                    <a:schemeClr val="bg1">
                      <a:lumMod val="50000"/>
                    </a:schemeClr>
                  </a:solidFill>
                  <a:cs typeface="+mn-ea"/>
                  <a:sym typeface="+mn-lt"/>
                </a:rPr>
                <a:t>标题文字添加</a:t>
              </a:r>
            </a:p>
          </p:txBody>
        </p:sp>
      </p:grpSp>
      <p:grpSp>
        <p:nvGrpSpPr>
          <p:cNvPr id="16" name="组合 42"/>
          <p:cNvGrpSpPr/>
          <p:nvPr/>
        </p:nvGrpSpPr>
        <p:grpSpPr>
          <a:xfrm>
            <a:off x="1797797" y="1617782"/>
            <a:ext cx="3327639" cy="1257680"/>
            <a:chOff x="1797793" y="1617780"/>
            <a:chExt cx="3327638" cy="1257680"/>
          </a:xfrm>
        </p:grpSpPr>
        <p:sp>
          <p:nvSpPr>
            <p:cNvPr id="34" name="矩形 33"/>
            <p:cNvSpPr/>
            <p:nvPr/>
          </p:nvSpPr>
          <p:spPr>
            <a:xfrm>
              <a:off x="1797793" y="1970404"/>
              <a:ext cx="3327635" cy="905056"/>
            </a:xfrm>
            <a:prstGeom prst="rect">
              <a:avLst/>
            </a:prstGeom>
          </p:spPr>
          <p:txBody>
            <a:bodyPr wrap="square">
              <a:spAutoFit/>
            </a:bodyPr>
            <a:lstStyle/>
            <a:p>
              <a:pPr algn="r">
                <a:lnSpc>
                  <a:spcPct val="120000"/>
                </a:lnSpc>
              </a:pPr>
              <a:r>
                <a:rPr lang="zh-CN" altLang="en-US" sz="1467"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5" name="矩形 34"/>
            <p:cNvSpPr/>
            <p:nvPr/>
          </p:nvSpPr>
          <p:spPr>
            <a:xfrm>
              <a:off x="2883455" y="1617780"/>
              <a:ext cx="2241976" cy="535531"/>
            </a:xfrm>
            <a:prstGeom prst="rect">
              <a:avLst/>
            </a:prstGeom>
          </p:spPr>
          <p:txBody>
            <a:bodyPr wrap="square">
              <a:spAutoFit/>
            </a:bodyPr>
            <a:lstStyle/>
            <a:p>
              <a:pPr algn="r">
                <a:lnSpc>
                  <a:spcPct val="120000"/>
                </a:lnSpc>
              </a:pPr>
              <a:r>
                <a:rPr lang="zh-CN" altLang="en-US" sz="2400" b="1" dirty="0">
                  <a:solidFill>
                    <a:schemeClr val="bg1">
                      <a:lumMod val="50000"/>
                    </a:schemeClr>
                  </a:solidFill>
                  <a:cs typeface="+mn-ea"/>
                  <a:sym typeface="+mn-lt"/>
                </a:rPr>
                <a:t>标题文字添加</a:t>
              </a:r>
            </a:p>
          </p:txBody>
        </p:sp>
      </p:grpSp>
    </p:spTree>
    <p:extLst>
      <p:ext uri="{BB962C8B-B14F-4D97-AF65-F5344CB8AC3E}">
        <p14:creationId xmlns:p14="http://schemas.microsoft.com/office/powerpoint/2010/main" val="151416575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2" presetClass="entr" presetSubtype="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par>
                          <p:cTn id="42" fill="hold">
                            <p:stCondLst>
                              <p:cond delay="2750"/>
                            </p:stCondLst>
                            <p:childTnLst>
                              <p:par>
                                <p:cTn id="43" presetID="1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ppt_x</p:attrName>
                                        </p:attrNameLst>
                                      </p:cBhvr>
                                      <p:tavLst>
                                        <p:tav tm="0">
                                          <p:val>
                                            <p:strVal val="#ppt_x-#ppt_w*1.125000"/>
                                          </p:val>
                                        </p:tav>
                                        <p:tav tm="100000">
                                          <p:val>
                                            <p:strVal val="#ppt_x"/>
                                          </p:val>
                                        </p:tav>
                                      </p:tavLst>
                                    </p:anim>
                                    <p:animEffect transition="in" filter="wipe(right)">
                                      <p:cBhvr>
                                        <p:cTn id="46" dur="500"/>
                                        <p:tgtEl>
                                          <p:spTgt spid="9"/>
                                        </p:tgtEl>
                                      </p:cBhvr>
                                    </p:animEffect>
                                  </p:childTnLst>
                                </p:cTn>
                              </p:par>
                            </p:childTnLst>
                          </p:cTn>
                        </p:par>
                        <p:par>
                          <p:cTn id="47" fill="hold">
                            <p:stCondLst>
                              <p:cond delay="3250"/>
                            </p:stCondLst>
                            <p:childTnLst>
                              <p:par>
                                <p:cTn id="48" presetID="12" presetClass="entr" presetSubtype="2"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left)">
                                      <p:cBhvr>
                                        <p:cTn id="51" dur="500"/>
                                        <p:tgtEl>
                                          <p:spTgt spid="16"/>
                                        </p:tgtEl>
                                      </p:cBhvr>
                                    </p:animEffect>
                                  </p:childTnLst>
                                </p:cTn>
                              </p:par>
                            </p:childTnLst>
                          </p:cTn>
                        </p:par>
                        <p:par>
                          <p:cTn id="52" fill="hold">
                            <p:stCondLst>
                              <p:cond delay="3750"/>
                            </p:stCondLst>
                            <p:childTnLst>
                              <p:par>
                                <p:cTn id="53" presetID="1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right)">
                                      <p:cBhvr>
                                        <p:cTn id="56" dur="500"/>
                                        <p:tgtEl>
                                          <p:spTgt spid="14"/>
                                        </p:tgtEl>
                                      </p:cBhvr>
                                    </p:animEffect>
                                  </p:childTnLst>
                                </p:cTn>
                              </p:par>
                            </p:childTnLst>
                          </p:cTn>
                        </p:par>
                        <p:par>
                          <p:cTn id="57" fill="hold">
                            <p:stCondLst>
                              <p:cond delay="4250"/>
                            </p:stCondLst>
                            <p:childTnLst>
                              <p:par>
                                <p:cTn id="58" presetID="12" presetClass="entr" presetSubtype="2"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4"/>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5"/>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5"/>
          <a:srcRect b="5474"/>
          <a:stretch>
            <a:fillRect/>
          </a:stretch>
        </p:blipFill>
        <p:spPr>
          <a:xfrm>
            <a:off x="584835" y="-8890"/>
            <a:ext cx="6265545" cy="6907530"/>
          </a:xfrm>
          <a:prstGeom prst="rect">
            <a:avLst/>
          </a:prstGeom>
        </p:spPr>
      </p:pic>
      <p:pic>
        <p:nvPicPr>
          <p:cNvPr id="15" name="图片 14" descr="资源 3@4x3"/>
          <p:cNvPicPr>
            <a:picLocks noChangeAspect="1"/>
          </p:cNvPicPr>
          <p:nvPr/>
        </p:nvPicPr>
        <p:blipFill>
          <a:blip r:embed="rId6"/>
          <a:stretch>
            <a:fillRect/>
          </a:stretch>
        </p:blipFill>
        <p:spPr>
          <a:xfrm>
            <a:off x="-67310" y="882650"/>
            <a:ext cx="10194925" cy="5125085"/>
          </a:xfrm>
          <a:prstGeom prst="rect">
            <a:avLst/>
          </a:prstGeom>
        </p:spPr>
      </p:pic>
      <p:pic>
        <p:nvPicPr>
          <p:cNvPr id="17" name="图片 16" descr="资源 3@4x3"/>
          <p:cNvPicPr>
            <a:picLocks noChangeAspect="1"/>
          </p:cNvPicPr>
          <p:nvPr/>
        </p:nvPicPr>
        <p:blipFill>
          <a:blip r:embed="rId6"/>
          <a:srcRect r="78424"/>
          <a:stretch>
            <a:fillRect/>
          </a:stretch>
        </p:blipFill>
        <p:spPr>
          <a:xfrm>
            <a:off x="10092690" y="1296670"/>
            <a:ext cx="2101850" cy="4897120"/>
          </a:xfrm>
          <a:prstGeom prst="rect">
            <a:avLst/>
          </a:prstGeom>
        </p:spPr>
      </p:pic>
      <p:pic>
        <p:nvPicPr>
          <p:cNvPr id="7" name="图片 6" descr="资源 9@4x3"/>
          <p:cNvPicPr>
            <a:picLocks noChangeAspect="1"/>
          </p:cNvPicPr>
          <p:nvPr/>
        </p:nvPicPr>
        <p:blipFill>
          <a:blip r:embed="rId7"/>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7"/>
          <a:stretch>
            <a:fillRect/>
          </a:stretch>
        </p:blipFill>
        <p:spPr>
          <a:xfrm>
            <a:off x="5727700" y="5786755"/>
            <a:ext cx="6539865" cy="1117600"/>
          </a:xfrm>
          <a:prstGeom prst="rect">
            <a:avLst/>
          </a:prstGeom>
        </p:spPr>
      </p:pic>
      <p:pic>
        <p:nvPicPr>
          <p:cNvPr id="14" name="图片 13" descr="资源 4@4x3"/>
          <p:cNvPicPr>
            <a:picLocks noChangeAspect="1"/>
          </p:cNvPicPr>
          <p:nvPr/>
        </p:nvPicPr>
        <p:blipFill>
          <a:blip r:embed="rId8"/>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8"/>
          <a:stretch>
            <a:fillRect/>
          </a:stretch>
        </p:blipFill>
        <p:spPr>
          <a:xfrm>
            <a:off x="-67310" y="5876290"/>
            <a:ext cx="5950585" cy="1028700"/>
          </a:xfrm>
          <a:prstGeom prst="rect">
            <a:avLst/>
          </a:prstGeom>
        </p:spPr>
      </p:pic>
      <p:pic>
        <p:nvPicPr>
          <p:cNvPr id="8" name="图片 7" descr="资源 1@4x3"/>
          <p:cNvPicPr>
            <a:picLocks noChangeAspect="1"/>
          </p:cNvPicPr>
          <p:nvPr/>
        </p:nvPicPr>
        <p:blipFill>
          <a:blip r:embed="rId9"/>
          <a:stretch>
            <a:fillRect/>
          </a:stretch>
        </p:blipFill>
        <p:spPr>
          <a:xfrm>
            <a:off x="-855345" y="444500"/>
            <a:ext cx="5253990" cy="5563235"/>
          </a:xfrm>
          <a:prstGeom prst="rect">
            <a:avLst/>
          </a:prstGeom>
        </p:spPr>
      </p:pic>
      <p:pic>
        <p:nvPicPr>
          <p:cNvPr id="10" name="图片 9" descr="资源 14@4x3"/>
          <p:cNvPicPr>
            <a:picLocks noChangeAspect="1"/>
          </p:cNvPicPr>
          <p:nvPr/>
        </p:nvPicPr>
        <p:blipFill>
          <a:blip r:embed="rId10"/>
          <a:stretch>
            <a:fillRect/>
          </a:stretch>
        </p:blipFill>
        <p:spPr>
          <a:xfrm>
            <a:off x="3131185" y="4792345"/>
            <a:ext cx="1267460" cy="1215390"/>
          </a:xfrm>
          <a:prstGeom prst="rect">
            <a:avLst/>
          </a:prstGeom>
        </p:spPr>
      </p:pic>
      <p:sp>
        <p:nvSpPr>
          <p:cNvPr id="3" name="TextBox 11"/>
          <p:cNvSpPr txBox="1"/>
          <p:nvPr/>
        </p:nvSpPr>
        <p:spPr>
          <a:xfrm>
            <a:off x="7596983" y="3425761"/>
            <a:ext cx="3106620" cy="854080"/>
          </a:xfrm>
          <a:prstGeom prst="rect">
            <a:avLst/>
          </a:prstGeom>
          <a:noFill/>
        </p:spPr>
        <p:txBody>
          <a:bodyPr wrap="none" rtlCol="0">
            <a:spAutoFit/>
          </a:bodyPr>
          <a:lstStyle/>
          <a:p>
            <a:pPr>
              <a:lnSpc>
                <a:spcPct val="150000"/>
              </a:lnSpc>
            </a:pPr>
            <a:r>
              <a:rPr lang="zh-CN" altLang="en-US" sz="3600" spc="160" dirty="0">
                <a:solidFill>
                  <a:srgbClr val="7AC6FF"/>
                </a:solidFill>
                <a:ea typeface="新蒂下午茶基本版" panose="03000600000000000000" charset="-122"/>
                <a:cs typeface="+mn-ea"/>
                <a:sym typeface="+mn-lt"/>
              </a:rPr>
              <a:t>输入您的标题</a:t>
            </a:r>
          </a:p>
        </p:txBody>
      </p:sp>
      <p:sp>
        <p:nvSpPr>
          <p:cNvPr id="4" name="Rectangle 13"/>
          <p:cNvSpPr/>
          <p:nvPr/>
        </p:nvSpPr>
        <p:spPr>
          <a:xfrm>
            <a:off x="6992620" y="4347845"/>
            <a:ext cx="3732530" cy="1569660"/>
          </a:xfrm>
          <a:prstGeom prst="rect">
            <a:avLst/>
          </a:prstGeom>
        </p:spPr>
        <p:txBody>
          <a:bodyPr wrap="square">
            <a:spAutoFit/>
          </a:bodyPr>
          <a:lstStyle/>
          <a:p>
            <a:pPr algn="ctr">
              <a:lnSpc>
                <a:spcPct val="150000"/>
              </a:lnSpc>
            </a:pPr>
            <a:r>
              <a:rPr lang="en-US" sz="1600" dirty="0">
                <a:solidFill>
                  <a:srgbClr val="7AC6FF"/>
                </a:solidFill>
                <a:ea typeface="新蒂下午茶基本版" panose="03000600000000000000" charset="-122"/>
                <a:cs typeface="+mn-ea"/>
                <a:sym typeface="+mn-lt"/>
              </a:rPr>
              <a:t>Quickly repurpose top-line innovation before global communities. Efficiently benchmark</a:t>
            </a:r>
          </a:p>
        </p:txBody>
      </p:sp>
      <p:sp>
        <p:nvSpPr>
          <p:cNvPr id="9" name="TextBox 12"/>
          <p:cNvSpPr txBox="1"/>
          <p:nvPr/>
        </p:nvSpPr>
        <p:spPr>
          <a:xfrm>
            <a:off x="8378189" y="1636395"/>
            <a:ext cx="1749425" cy="1649682"/>
          </a:xfrm>
          <a:prstGeom prst="rect">
            <a:avLst/>
          </a:prstGeom>
          <a:noFill/>
        </p:spPr>
        <p:txBody>
          <a:bodyPr wrap="square" rtlCol="0">
            <a:spAutoFit/>
          </a:bodyPr>
          <a:lstStyle/>
          <a:p>
            <a:pPr>
              <a:lnSpc>
                <a:spcPct val="150000"/>
              </a:lnSpc>
            </a:pPr>
            <a:r>
              <a:rPr lang="en-US" altLang="zh-CN" sz="7360" spc="160" dirty="0">
                <a:solidFill>
                  <a:srgbClr val="7AC6FF"/>
                </a:solidFill>
                <a:ea typeface="KarakusaAA" panose="02000600000000000000" charset="-128"/>
                <a:cs typeface="+mn-ea"/>
                <a:sym typeface="+mn-lt"/>
              </a:rPr>
              <a:t>02</a:t>
            </a:r>
          </a:p>
        </p:txBody>
      </p:sp>
    </p:spTree>
    <p:extLst>
      <p:ext uri="{BB962C8B-B14F-4D97-AF65-F5344CB8AC3E}">
        <p14:creationId xmlns:p14="http://schemas.microsoft.com/office/powerpoint/2010/main" val="238442248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5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55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4"/>
          <p:cNvSpPr>
            <a:spLocks/>
          </p:cNvSpPr>
          <p:nvPr/>
        </p:nvSpPr>
        <p:spPr bwMode="auto">
          <a:xfrm rot="16200000">
            <a:off x="2458121" y="1515680"/>
            <a:ext cx="1867411"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2400" dirty="0">
              <a:gradFill>
                <a:gsLst>
                  <a:gs pos="0">
                    <a:srgbClr val="3F5096"/>
                  </a:gs>
                  <a:gs pos="100000">
                    <a:srgbClr val="3F5096"/>
                  </a:gs>
                </a:gsLst>
                <a:lin ang="5400000" scaled="1"/>
              </a:gradFill>
              <a:cs typeface="+mn-ea"/>
              <a:sym typeface="+mn-lt"/>
            </a:endParaRPr>
          </a:p>
        </p:txBody>
      </p:sp>
      <p:grpSp>
        <p:nvGrpSpPr>
          <p:cNvPr id="2" name="组合 33"/>
          <p:cNvGrpSpPr/>
          <p:nvPr/>
        </p:nvGrpSpPr>
        <p:grpSpPr>
          <a:xfrm>
            <a:off x="1949844" y="2938159"/>
            <a:ext cx="2730539" cy="3272271"/>
            <a:chOff x="2097288" y="2827131"/>
            <a:chExt cx="2730538" cy="3272271"/>
          </a:xfrm>
          <a:solidFill>
            <a:schemeClr val="accent1"/>
          </a:solidFill>
        </p:grpSpPr>
        <p:sp>
          <p:nvSpPr>
            <p:cNvPr id="35" name="椭圆 34"/>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cs typeface="+mn-ea"/>
                <a:sym typeface="+mn-lt"/>
              </a:endParaRPr>
            </a:p>
          </p:txBody>
        </p:sp>
        <p:grpSp>
          <p:nvGrpSpPr>
            <p:cNvPr id="3" name="Group 10"/>
            <p:cNvGrpSpPr>
              <a:grpSpLocks/>
            </p:cNvGrpSpPr>
            <p:nvPr/>
          </p:nvGrpSpPr>
          <p:grpSpPr bwMode="auto">
            <a:xfrm>
              <a:off x="2975285" y="2827131"/>
              <a:ext cx="923403" cy="3272271"/>
              <a:chOff x="0" y="0"/>
              <a:chExt cx="966" cy="3423"/>
            </a:xfrm>
            <a:grpFill/>
          </p:grpSpPr>
          <p:sp>
            <p:nvSpPr>
              <p:cNvPr id="37" name="AutoShape 11"/>
              <p:cNvSpPr>
                <a:spLocks/>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467" dirty="0">
                  <a:solidFill>
                    <a:prstClr val="black"/>
                  </a:solidFill>
                  <a:cs typeface="+mn-ea"/>
                  <a:sym typeface="+mn-lt"/>
                </a:endParaRPr>
              </a:p>
            </p:txBody>
          </p:sp>
          <p:sp>
            <p:nvSpPr>
              <p:cNvPr id="38" name="AutoShape 12"/>
              <p:cNvSpPr>
                <a:spLocks/>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467" dirty="0">
                  <a:solidFill>
                    <a:prstClr val="black"/>
                  </a:solidFill>
                  <a:cs typeface="+mn-ea"/>
                  <a:sym typeface="+mn-lt"/>
                </a:endParaRPr>
              </a:p>
            </p:txBody>
          </p:sp>
          <p:sp>
            <p:nvSpPr>
              <p:cNvPr id="39" name="AutoShape 13"/>
              <p:cNvSpPr>
                <a:spLocks/>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467" dirty="0">
                  <a:solidFill>
                    <a:prstClr val="black"/>
                  </a:solidFill>
                  <a:cs typeface="+mn-ea"/>
                  <a:sym typeface="+mn-lt"/>
                </a:endParaRPr>
              </a:p>
            </p:txBody>
          </p:sp>
          <p:sp>
            <p:nvSpPr>
              <p:cNvPr id="40" name="AutoShape 14"/>
              <p:cNvSpPr>
                <a:spLocks/>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467" dirty="0">
                  <a:solidFill>
                    <a:prstClr val="black"/>
                  </a:solidFill>
                  <a:cs typeface="+mn-ea"/>
                  <a:sym typeface="+mn-lt"/>
                </a:endParaRPr>
              </a:p>
            </p:txBody>
          </p:sp>
        </p:grpSp>
      </p:grpSp>
      <p:sp>
        <p:nvSpPr>
          <p:cNvPr id="41" name="Oval 82"/>
          <p:cNvSpPr>
            <a:spLocks noChangeAspect="1"/>
          </p:cNvSpPr>
          <p:nvPr/>
        </p:nvSpPr>
        <p:spPr>
          <a:xfrm>
            <a:off x="7034983" y="3731381"/>
            <a:ext cx="633853" cy="633855"/>
          </a:xfrm>
          <a:prstGeom prst="ellipse">
            <a:avLst/>
          </a:prstGeom>
          <a:solidFill>
            <a:schemeClr val="accent3"/>
          </a:solidFill>
          <a:ln w="57150" cap="flat" cmpd="sng" algn="ctr">
            <a:noFill/>
            <a:prstDash val="solid"/>
          </a:ln>
          <a:effectLst/>
        </p:spPr>
        <p:txBody>
          <a:bodyPr spcFirstLastPara="0" vert="horz" wrap="square" lIns="0" tIns="0" rIns="0" bIns="0" numCol="1" spcCol="953" anchor="ctr" anchorCtr="0">
            <a:noAutofit/>
          </a:bodyPr>
          <a:lstStyle/>
          <a:p>
            <a:pPr algn="ctr" defTabSz="1185512">
              <a:lnSpc>
                <a:spcPct val="90000"/>
              </a:lnSpc>
              <a:spcAft>
                <a:spcPct val="35000"/>
              </a:spcAft>
            </a:pPr>
            <a:r>
              <a:rPr lang="ar-SY" sz="2000" b="1" kern="0" dirty="0">
                <a:solidFill>
                  <a:prstClr val="white"/>
                </a:solidFill>
                <a:cs typeface="+mn-ea"/>
                <a:sym typeface="+mn-lt"/>
              </a:rPr>
              <a:t>03</a:t>
            </a:r>
            <a:endParaRPr lang="en-US" sz="2000" b="1" kern="0" dirty="0">
              <a:solidFill>
                <a:prstClr val="white"/>
              </a:solidFill>
              <a:cs typeface="+mn-ea"/>
              <a:sym typeface="+mn-lt"/>
            </a:endParaRPr>
          </a:p>
        </p:txBody>
      </p:sp>
      <p:sp>
        <p:nvSpPr>
          <p:cNvPr id="42" name="Oval 83"/>
          <p:cNvSpPr>
            <a:spLocks noChangeAspect="1"/>
          </p:cNvSpPr>
          <p:nvPr/>
        </p:nvSpPr>
        <p:spPr>
          <a:xfrm>
            <a:off x="7034983" y="4632254"/>
            <a:ext cx="633853" cy="633855"/>
          </a:xfrm>
          <a:prstGeom prst="ellipse">
            <a:avLst/>
          </a:prstGeom>
          <a:solidFill>
            <a:schemeClr val="accent4"/>
          </a:solidFill>
          <a:ln w="57150" cap="flat" cmpd="sng" algn="ctr">
            <a:noFill/>
            <a:prstDash val="solid"/>
          </a:ln>
          <a:effectLst/>
        </p:spPr>
        <p:txBody>
          <a:bodyPr spcFirstLastPara="0" vert="horz" wrap="square" lIns="0" tIns="0" rIns="0" bIns="0" numCol="1" spcCol="953" anchor="ctr" anchorCtr="0">
            <a:noAutofit/>
          </a:bodyPr>
          <a:lstStyle/>
          <a:p>
            <a:pPr algn="ctr" defTabSz="1185512">
              <a:lnSpc>
                <a:spcPct val="90000"/>
              </a:lnSpc>
              <a:spcAft>
                <a:spcPct val="35000"/>
              </a:spcAft>
            </a:pPr>
            <a:r>
              <a:rPr lang="ar-SY" sz="2000" b="1" kern="0" dirty="0">
                <a:solidFill>
                  <a:prstClr val="white"/>
                </a:solidFill>
                <a:cs typeface="+mn-ea"/>
                <a:sym typeface="+mn-lt"/>
              </a:rPr>
              <a:t>04</a:t>
            </a:r>
            <a:endParaRPr lang="en-US" sz="2000" b="1" kern="0" dirty="0">
              <a:solidFill>
                <a:prstClr val="white"/>
              </a:solidFill>
              <a:cs typeface="+mn-ea"/>
              <a:sym typeface="+mn-lt"/>
            </a:endParaRPr>
          </a:p>
        </p:txBody>
      </p:sp>
      <p:sp>
        <p:nvSpPr>
          <p:cNvPr id="44" name="Oval 85"/>
          <p:cNvSpPr>
            <a:spLocks noChangeAspect="1"/>
          </p:cNvSpPr>
          <p:nvPr/>
        </p:nvSpPr>
        <p:spPr>
          <a:xfrm>
            <a:off x="7034983" y="1929637"/>
            <a:ext cx="633853" cy="633855"/>
          </a:xfrm>
          <a:prstGeom prst="ellipse">
            <a:avLst/>
          </a:prstGeom>
          <a:solidFill>
            <a:schemeClr val="accent1"/>
          </a:solidFill>
          <a:ln w="57150" cap="flat" cmpd="sng" algn="ctr">
            <a:noFill/>
            <a:prstDash val="solid"/>
          </a:ln>
          <a:effectLst/>
        </p:spPr>
        <p:txBody>
          <a:bodyPr spcFirstLastPara="0" vert="horz" wrap="square" lIns="0" tIns="0" rIns="0" bIns="0" numCol="1" spcCol="953" anchor="ctr" anchorCtr="0">
            <a:noAutofit/>
          </a:bodyPr>
          <a:lstStyle/>
          <a:p>
            <a:pPr algn="ctr" defTabSz="1185512">
              <a:lnSpc>
                <a:spcPct val="90000"/>
              </a:lnSpc>
              <a:spcAft>
                <a:spcPct val="35000"/>
              </a:spcAft>
            </a:pPr>
            <a:r>
              <a:rPr lang="ar-SY" sz="2400" b="1" kern="0" dirty="0">
                <a:solidFill>
                  <a:prstClr val="white"/>
                </a:solidFill>
                <a:cs typeface="+mn-ea"/>
                <a:sym typeface="+mn-lt"/>
              </a:rPr>
              <a:t>01</a:t>
            </a:r>
            <a:endParaRPr lang="en-US" sz="2400" b="1" kern="0" dirty="0">
              <a:solidFill>
                <a:prstClr val="white"/>
              </a:solidFill>
              <a:cs typeface="+mn-ea"/>
              <a:sym typeface="+mn-lt"/>
            </a:endParaRPr>
          </a:p>
        </p:txBody>
      </p:sp>
      <p:sp>
        <p:nvSpPr>
          <p:cNvPr id="45" name="Oval 86"/>
          <p:cNvSpPr>
            <a:spLocks noChangeAspect="1"/>
          </p:cNvSpPr>
          <p:nvPr/>
        </p:nvSpPr>
        <p:spPr>
          <a:xfrm>
            <a:off x="7034983" y="2830509"/>
            <a:ext cx="633853" cy="633855"/>
          </a:xfrm>
          <a:prstGeom prst="ellipse">
            <a:avLst/>
          </a:prstGeom>
          <a:solidFill>
            <a:schemeClr val="accent2"/>
          </a:solidFill>
          <a:ln w="57150" cap="flat" cmpd="sng" algn="ctr">
            <a:noFill/>
            <a:prstDash val="solid"/>
          </a:ln>
          <a:effectLst/>
        </p:spPr>
        <p:txBody>
          <a:bodyPr spcFirstLastPara="0" vert="horz" wrap="square" lIns="0" tIns="0" rIns="0" bIns="0" numCol="1" spcCol="953" anchor="ctr" anchorCtr="0">
            <a:noAutofit/>
          </a:bodyPr>
          <a:lstStyle/>
          <a:p>
            <a:pPr algn="ctr" defTabSz="1185512">
              <a:lnSpc>
                <a:spcPct val="90000"/>
              </a:lnSpc>
              <a:spcAft>
                <a:spcPct val="35000"/>
              </a:spcAft>
            </a:pPr>
            <a:r>
              <a:rPr lang="ar-SY" sz="2000" b="1" kern="0" dirty="0">
                <a:solidFill>
                  <a:prstClr val="white"/>
                </a:solidFill>
                <a:cs typeface="+mn-ea"/>
                <a:sym typeface="+mn-lt"/>
              </a:rPr>
              <a:t>02</a:t>
            </a:r>
            <a:endParaRPr lang="en-US" sz="2000" b="1" kern="0" dirty="0">
              <a:solidFill>
                <a:prstClr val="white"/>
              </a:solidFill>
              <a:cs typeface="+mn-ea"/>
              <a:sym typeface="+mn-lt"/>
            </a:endParaRPr>
          </a:p>
        </p:txBody>
      </p:sp>
      <p:grpSp>
        <p:nvGrpSpPr>
          <p:cNvPr id="4" name="组合 45"/>
          <p:cNvGrpSpPr/>
          <p:nvPr/>
        </p:nvGrpSpPr>
        <p:grpSpPr>
          <a:xfrm>
            <a:off x="671767" y="3992757"/>
            <a:ext cx="1164807" cy="646331"/>
            <a:chOff x="819208" y="3881731"/>
            <a:chExt cx="1164806" cy="646331"/>
          </a:xfrm>
        </p:grpSpPr>
        <p:sp>
          <p:nvSpPr>
            <p:cNvPr id="47" name="AutoShape 7"/>
            <p:cNvSpPr>
              <a:spLocks/>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w="57150" cap="flat" cmpd="sng" algn="ctr">
              <a:noFill/>
              <a:prstDash val="solid"/>
            </a:ln>
            <a:effectLst/>
          </p:spPr>
          <p:txBody>
            <a:bodyPr spcFirstLastPara="0" vert="horz" wrap="square" lIns="0" tIns="0" rIns="0" bIns="0" numCol="1" spcCol="1270" anchor="ctr" anchorCtr="0">
              <a:noAutofit/>
            </a:bodyPr>
            <a:lstStyle/>
            <a:p>
              <a:pPr algn="ctr" defTabSz="1185512">
                <a:lnSpc>
                  <a:spcPct val="90000"/>
                </a:lnSpc>
                <a:spcAft>
                  <a:spcPct val="35000"/>
                </a:spcAft>
              </a:pPr>
              <a:endParaRPr lang="zh-CN" altLang="en-US" sz="3200" b="1" kern="0" dirty="0">
                <a:solidFill>
                  <a:schemeClr val="bg1">
                    <a:lumMod val="50000"/>
                  </a:schemeClr>
                </a:solidFill>
                <a:cs typeface="+mn-ea"/>
                <a:sym typeface="+mn-lt"/>
              </a:endParaRPr>
            </a:p>
          </p:txBody>
        </p:sp>
        <p:sp>
          <p:nvSpPr>
            <p:cNvPr id="48" name="AutoShape 15"/>
            <p:cNvSpPr>
              <a:spLocks/>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xtLst/>
          </p:spPr>
          <p:txBody>
            <a:bodyPr lIns="0" tIns="0" rIns="0" bIns="0"/>
            <a:lstStyle/>
            <a:p>
              <a:endParaRPr lang="zh-CN" altLang="en-US" sz="2400" dirty="0">
                <a:solidFill>
                  <a:schemeClr val="bg1">
                    <a:lumMod val="50000"/>
                  </a:schemeClr>
                </a:solidFill>
                <a:cs typeface="+mn-ea"/>
                <a:sym typeface="+mn-lt"/>
              </a:endParaRPr>
            </a:p>
          </p:txBody>
        </p:sp>
        <p:sp>
          <p:nvSpPr>
            <p:cNvPr id="49" name="文本框 48"/>
            <p:cNvSpPr txBox="1"/>
            <p:nvPr/>
          </p:nvSpPr>
          <p:spPr>
            <a:xfrm>
              <a:off x="819208" y="3881731"/>
              <a:ext cx="857926"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01</a:t>
              </a:r>
              <a:endParaRPr lang="zh-CN" altLang="en-US" sz="3600" dirty="0">
                <a:solidFill>
                  <a:schemeClr val="bg1">
                    <a:lumMod val="50000"/>
                  </a:schemeClr>
                </a:solidFill>
                <a:cs typeface="+mn-ea"/>
                <a:sym typeface="+mn-lt"/>
              </a:endParaRPr>
            </a:p>
          </p:txBody>
        </p:sp>
      </p:grpSp>
      <p:grpSp>
        <p:nvGrpSpPr>
          <p:cNvPr id="5" name="组合 49"/>
          <p:cNvGrpSpPr/>
          <p:nvPr/>
        </p:nvGrpSpPr>
        <p:grpSpPr>
          <a:xfrm>
            <a:off x="1011739" y="2769001"/>
            <a:ext cx="1211973" cy="646331"/>
            <a:chOff x="1159182" y="2657971"/>
            <a:chExt cx="1211973" cy="646331"/>
          </a:xfrm>
        </p:grpSpPr>
        <p:sp>
          <p:nvSpPr>
            <p:cNvPr id="51" name="AutoShape 9"/>
            <p:cNvSpPr>
              <a:spLocks/>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7150" cap="flat" cmpd="sng" algn="ctr">
              <a:noFill/>
              <a:prstDash val="solid"/>
            </a:ln>
            <a:effectLst/>
          </p:spPr>
          <p:txBody>
            <a:bodyPr spcFirstLastPara="0" vert="horz" wrap="square" lIns="0" tIns="0" rIns="0" bIns="0" numCol="1" spcCol="1270" anchor="ctr" anchorCtr="0">
              <a:noAutofit/>
            </a:bodyPr>
            <a:lstStyle/>
            <a:p>
              <a:pPr algn="ctr" defTabSz="1185512">
                <a:lnSpc>
                  <a:spcPct val="90000"/>
                </a:lnSpc>
                <a:spcAft>
                  <a:spcPct val="35000"/>
                </a:spcAft>
              </a:pPr>
              <a:endParaRPr lang="zh-CN" altLang="en-US" sz="3600" b="1" kern="0" dirty="0">
                <a:solidFill>
                  <a:schemeClr val="bg1">
                    <a:lumMod val="50000"/>
                  </a:schemeClr>
                </a:solidFill>
                <a:cs typeface="+mn-ea"/>
                <a:sym typeface="+mn-lt"/>
              </a:endParaRPr>
            </a:p>
          </p:txBody>
        </p:sp>
        <p:sp>
          <p:nvSpPr>
            <p:cNvPr id="52" name="AutoShape 16"/>
            <p:cNvSpPr>
              <a:spLocks/>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p:spPr>
          <p:txBody>
            <a:bodyPr lIns="0" tIns="0" rIns="0" bIns="0"/>
            <a:lstStyle/>
            <a:p>
              <a:endParaRPr lang="zh-CN" altLang="en-US" sz="2400" dirty="0">
                <a:solidFill>
                  <a:schemeClr val="bg1">
                    <a:lumMod val="50000"/>
                  </a:schemeClr>
                </a:solidFill>
                <a:cs typeface="+mn-ea"/>
                <a:sym typeface="+mn-lt"/>
              </a:endParaRPr>
            </a:p>
          </p:txBody>
        </p:sp>
        <p:sp>
          <p:nvSpPr>
            <p:cNvPr id="53" name="文本框 52"/>
            <p:cNvSpPr txBox="1"/>
            <p:nvPr/>
          </p:nvSpPr>
          <p:spPr>
            <a:xfrm>
              <a:off x="1159182" y="2657971"/>
              <a:ext cx="857927"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02</a:t>
              </a:r>
              <a:endParaRPr lang="zh-CN" altLang="en-US" sz="3600" dirty="0">
                <a:solidFill>
                  <a:schemeClr val="bg1">
                    <a:lumMod val="50000"/>
                  </a:schemeClr>
                </a:solidFill>
                <a:cs typeface="+mn-ea"/>
                <a:sym typeface="+mn-lt"/>
              </a:endParaRPr>
            </a:p>
          </p:txBody>
        </p:sp>
      </p:grpSp>
      <p:grpSp>
        <p:nvGrpSpPr>
          <p:cNvPr id="6" name="组合 53"/>
          <p:cNvGrpSpPr/>
          <p:nvPr/>
        </p:nvGrpSpPr>
        <p:grpSpPr>
          <a:xfrm>
            <a:off x="4954726" y="4047812"/>
            <a:ext cx="1419732" cy="646331"/>
            <a:chOff x="5102170" y="3936778"/>
            <a:chExt cx="1419732" cy="646329"/>
          </a:xfrm>
        </p:grpSpPr>
        <p:sp>
          <p:nvSpPr>
            <p:cNvPr id="55" name="AutoShape 8"/>
            <p:cNvSpPr>
              <a:spLocks/>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7150" cap="flat" cmpd="sng" algn="ctr">
              <a:noFill/>
              <a:prstDash val="solid"/>
            </a:ln>
            <a:effectLst/>
          </p:spPr>
          <p:txBody>
            <a:bodyPr spcFirstLastPara="0" vert="horz" wrap="square" lIns="0" tIns="0" rIns="0" bIns="0" numCol="1" spcCol="1270" anchor="ctr" anchorCtr="0">
              <a:noAutofit/>
            </a:bodyPr>
            <a:lstStyle/>
            <a:p>
              <a:pPr algn="ctr" defTabSz="1185512">
                <a:lnSpc>
                  <a:spcPct val="90000"/>
                </a:lnSpc>
                <a:spcAft>
                  <a:spcPct val="35000"/>
                </a:spcAft>
              </a:pPr>
              <a:endParaRPr lang="zh-CN" altLang="en-US" sz="3600" b="1" kern="0" dirty="0">
                <a:solidFill>
                  <a:schemeClr val="bg1">
                    <a:lumMod val="50000"/>
                  </a:schemeClr>
                </a:solidFill>
                <a:cs typeface="+mn-ea"/>
                <a:sym typeface="+mn-lt"/>
              </a:endParaRPr>
            </a:p>
          </p:txBody>
        </p:sp>
        <p:sp>
          <p:nvSpPr>
            <p:cNvPr id="56" name="AutoShape 19"/>
            <p:cNvSpPr>
              <a:spLocks/>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xtLst/>
          </p:spPr>
          <p:txBody>
            <a:bodyPr lIns="0" tIns="0" rIns="0" bIns="0"/>
            <a:lstStyle/>
            <a:p>
              <a:endParaRPr lang="zh-CN" altLang="en-US" sz="2400" dirty="0">
                <a:solidFill>
                  <a:schemeClr val="bg1">
                    <a:lumMod val="50000"/>
                  </a:schemeClr>
                </a:solidFill>
                <a:cs typeface="+mn-ea"/>
                <a:sym typeface="+mn-lt"/>
              </a:endParaRPr>
            </a:p>
          </p:txBody>
        </p:sp>
        <p:sp>
          <p:nvSpPr>
            <p:cNvPr id="57" name="文本框 56"/>
            <p:cNvSpPr txBox="1"/>
            <p:nvPr/>
          </p:nvSpPr>
          <p:spPr>
            <a:xfrm>
              <a:off x="5663975" y="3936778"/>
              <a:ext cx="857927" cy="646329"/>
            </a:xfrm>
            <a:prstGeom prst="rect">
              <a:avLst/>
            </a:prstGeom>
            <a:noFill/>
          </p:spPr>
          <p:txBody>
            <a:bodyPr wrap="none" rtlCol="0">
              <a:spAutoFit/>
            </a:bodyPr>
            <a:lstStyle/>
            <a:p>
              <a:r>
                <a:rPr lang="en-US" altLang="zh-CN" sz="3600" dirty="0">
                  <a:solidFill>
                    <a:schemeClr val="bg1">
                      <a:lumMod val="50000"/>
                    </a:schemeClr>
                  </a:solidFill>
                  <a:cs typeface="+mn-ea"/>
                  <a:sym typeface="+mn-lt"/>
                </a:rPr>
                <a:t>04</a:t>
              </a:r>
              <a:endParaRPr lang="zh-CN" altLang="en-US" sz="3600" dirty="0">
                <a:solidFill>
                  <a:schemeClr val="bg1">
                    <a:lumMod val="50000"/>
                  </a:schemeClr>
                </a:solidFill>
                <a:cs typeface="+mn-ea"/>
                <a:sym typeface="+mn-lt"/>
              </a:endParaRPr>
            </a:p>
          </p:txBody>
        </p:sp>
      </p:grpSp>
      <p:grpSp>
        <p:nvGrpSpPr>
          <p:cNvPr id="7" name="组合 57"/>
          <p:cNvGrpSpPr/>
          <p:nvPr/>
        </p:nvGrpSpPr>
        <p:grpSpPr>
          <a:xfrm>
            <a:off x="4571408" y="2785510"/>
            <a:ext cx="1414923" cy="646331"/>
            <a:chOff x="4718853" y="2674485"/>
            <a:chExt cx="1414923" cy="646331"/>
          </a:xfrm>
        </p:grpSpPr>
        <p:sp>
          <p:nvSpPr>
            <p:cNvPr id="59" name="AutoShape 6"/>
            <p:cNvSpPr>
              <a:spLocks/>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w="57150" cap="flat" cmpd="sng" algn="ctr">
              <a:noFill/>
              <a:prstDash val="solid"/>
            </a:ln>
            <a:effectLst/>
          </p:spPr>
          <p:txBody>
            <a:bodyPr spcFirstLastPara="0" vert="horz" wrap="square" lIns="0" tIns="0" rIns="0" bIns="0" numCol="1" spcCol="1270" anchor="ctr" anchorCtr="0">
              <a:noAutofit/>
            </a:bodyPr>
            <a:lstStyle/>
            <a:p>
              <a:pPr algn="ctr" defTabSz="1185512">
                <a:lnSpc>
                  <a:spcPct val="90000"/>
                </a:lnSpc>
                <a:spcAft>
                  <a:spcPct val="35000"/>
                </a:spcAft>
              </a:pPr>
              <a:endParaRPr lang="zh-CN" altLang="en-US" sz="3600" b="1" kern="0" dirty="0">
                <a:solidFill>
                  <a:schemeClr val="bg1">
                    <a:lumMod val="50000"/>
                  </a:schemeClr>
                </a:solidFill>
                <a:cs typeface="+mn-ea"/>
                <a:sym typeface="+mn-lt"/>
              </a:endParaRPr>
            </a:p>
          </p:txBody>
        </p:sp>
        <p:sp>
          <p:nvSpPr>
            <p:cNvPr id="60" name="AutoShape 18"/>
            <p:cNvSpPr>
              <a:spLocks/>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xtLst/>
          </p:spPr>
          <p:txBody>
            <a:bodyPr lIns="0" tIns="0" rIns="0" bIns="0"/>
            <a:lstStyle/>
            <a:p>
              <a:endParaRPr lang="zh-CN" altLang="en-US" sz="2400" dirty="0">
                <a:solidFill>
                  <a:schemeClr val="bg1">
                    <a:lumMod val="50000"/>
                  </a:schemeClr>
                </a:solidFill>
                <a:cs typeface="+mn-ea"/>
                <a:sym typeface="+mn-lt"/>
              </a:endParaRPr>
            </a:p>
          </p:txBody>
        </p:sp>
        <p:sp>
          <p:nvSpPr>
            <p:cNvPr id="61" name="文本框 60"/>
            <p:cNvSpPr txBox="1"/>
            <p:nvPr/>
          </p:nvSpPr>
          <p:spPr>
            <a:xfrm>
              <a:off x="5275849" y="2674485"/>
              <a:ext cx="857927"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03</a:t>
              </a:r>
              <a:endParaRPr lang="zh-CN" altLang="en-US" sz="3600" dirty="0">
                <a:solidFill>
                  <a:schemeClr val="bg1">
                    <a:lumMod val="50000"/>
                  </a:schemeClr>
                </a:solidFill>
                <a:cs typeface="+mn-ea"/>
                <a:sym typeface="+mn-lt"/>
              </a:endParaRPr>
            </a:p>
          </p:txBody>
        </p:sp>
      </p:grpSp>
      <p:sp>
        <p:nvSpPr>
          <p:cNvPr id="66" name="文本框 65"/>
          <p:cNvSpPr txBox="1"/>
          <p:nvPr/>
        </p:nvSpPr>
        <p:spPr>
          <a:xfrm>
            <a:off x="7746682" y="1972189"/>
            <a:ext cx="3601189" cy="560300"/>
          </a:xfrm>
          <a:prstGeom prst="rect">
            <a:avLst/>
          </a:prstGeom>
          <a:noFill/>
        </p:spPr>
        <p:txBody>
          <a:bodyPr wrap="square" lIns="91459" tIns="45729" rIns="91459" bIns="45729" rtlCol="0">
            <a:spAutoFit/>
          </a:bodyPr>
          <a:lstStyle/>
          <a:p>
            <a:pPr algn="just">
              <a:lnSpc>
                <a:spcPct val="120000"/>
              </a:lnSpc>
            </a:pPr>
            <a:r>
              <a:rPr lang="zh-CN" altLang="en-US" sz="1467" dirty="0">
                <a:solidFill>
                  <a:schemeClr val="bg1">
                    <a:lumMod val="50000"/>
                  </a:schemeClr>
                </a:solidFill>
                <a:cs typeface="+mn-ea"/>
                <a:sym typeface="+mn-lt"/>
              </a:rPr>
              <a:t>输入岗位职责</a:t>
            </a:r>
            <a:endParaRPr lang="en-US" altLang="zh-CN" sz="1467" dirty="0">
              <a:solidFill>
                <a:schemeClr val="bg1">
                  <a:lumMod val="50000"/>
                </a:schemeClr>
              </a:solidFill>
              <a:cs typeface="+mn-ea"/>
              <a:sym typeface="+mn-lt"/>
            </a:endParaRPr>
          </a:p>
          <a:p>
            <a:pPr algn="just">
              <a:lnSpc>
                <a:spcPct val="120000"/>
              </a:lnSpc>
            </a:pPr>
            <a:r>
              <a:rPr lang="zh-CN" altLang="en-US" sz="1067" dirty="0">
                <a:solidFill>
                  <a:schemeClr val="bg1">
                    <a:lumMod val="50000"/>
                  </a:schemeClr>
                </a:solidFill>
                <a:cs typeface="+mn-ea"/>
                <a:sym typeface="+mn-lt"/>
              </a:rPr>
              <a:t>单击添加文字内容，言简意赅不罗嗦。</a:t>
            </a:r>
          </a:p>
        </p:txBody>
      </p:sp>
      <p:sp>
        <p:nvSpPr>
          <p:cNvPr id="68" name="文本框 67"/>
          <p:cNvSpPr txBox="1"/>
          <p:nvPr/>
        </p:nvSpPr>
        <p:spPr>
          <a:xfrm>
            <a:off x="7746682" y="4682644"/>
            <a:ext cx="3601189" cy="560300"/>
          </a:xfrm>
          <a:prstGeom prst="rect">
            <a:avLst/>
          </a:prstGeom>
          <a:noFill/>
        </p:spPr>
        <p:txBody>
          <a:bodyPr wrap="square" lIns="91459" tIns="45729" rIns="91459" bIns="45729" rtlCol="0">
            <a:spAutoFit/>
          </a:bodyPr>
          <a:lstStyle/>
          <a:p>
            <a:pPr algn="just">
              <a:lnSpc>
                <a:spcPct val="120000"/>
              </a:lnSpc>
            </a:pPr>
            <a:r>
              <a:rPr lang="zh-CN" altLang="en-US" sz="1467" dirty="0">
                <a:solidFill>
                  <a:schemeClr val="bg1">
                    <a:lumMod val="50000"/>
                  </a:schemeClr>
                </a:solidFill>
                <a:cs typeface="+mn-ea"/>
                <a:sym typeface="+mn-lt"/>
              </a:rPr>
              <a:t>输入岗位职责</a:t>
            </a:r>
            <a:endParaRPr lang="en-US" altLang="zh-CN" sz="1467" dirty="0">
              <a:solidFill>
                <a:schemeClr val="bg1">
                  <a:lumMod val="50000"/>
                </a:schemeClr>
              </a:solidFill>
              <a:cs typeface="+mn-ea"/>
              <a:sym typeface="+mn-lt"/>
            </a:endParaRPr>
          </a:p>
          <a:p>
            <a:pPr algn="just">
              <a:lnSpc>
                <a:spcPct val="120000"/>
              </a:lnSpc>
            </a:pPr>
            <a:r>
              <a:rPr lang="zh-CN" altLang="en-US" sz="1067" dirty="0">
                <a:solidFill>
                  <a:schemeClr val="bg1">
                    <a:lumMod val="50000"/>
                  </a:schemeClr>
                </a:solidFill>
                <a:cs typeface="+mn-ea"/>
                <a:sym typeface="+mn-lt"/>
              </a:rPr>
              <a:t>单击添加文字内容，言简意赅不罗嗦。</a:t>
            </a:r>
          </a:p>
        </p:txBody>
      </p:sp>
      <p:sp>
        <p:nvSpPr>
          <p:cNvPr id="69" name="文本框 68"/>
          <p:cNvSpPr txBox="1"/>
          <p:nvPr/>
        </p:nvSpPr>
        <p:spPr>
          <a:xfrm>
            <a:off x="7746682" y="3779160"/>
            <a:ext cx="3601189" cy="560300"/>
          </a:xfrm>
          <a:prstGeom prst="rect">
            <a:avLst/>
          </a:prstGeom>
          <a:noFill/>
        </p:spPr>
        <p:txBody>
          <a:bodyPr wrap="square" lIns="91459" tIns="45729" rIns="91459" bIns="45729" rtlCol="0">
            <a:spAutoFit/>
          </a:bodyPr>
          <a:lstStyle/>
          <a:p>
            <a:pPr algn="just">
              <a:lnSpc>
                <a:spcPct val="120000"/>
              </a:lnSpc>
            </a:pPr>
            <a:r>
              <a:rPr lang="zh-CN" altLang="en-US" sz="1467" dirty="0">
                <a:solidFill>
                  <a:schemeClr val="bg1">
                    <a:lumMod val="50000"/>
                  </a:schemeClr>
                </a:solidFill>
                <a:cs typeface="+mn-ea"/>
                <a:sym typeface="+mn-lt"/>
              </a:rPr>
              <a:t>输入岗位职责</a:t>
            </a:r>
            <a:endParaRPr lang="en-US" altLang="zh-CN" sz="1467" dirty="0">
              <a:solidFill>
                <a:schemeClr val="bg1">
                  <a:lumMod val="50000"/>
                </a:schemeClr>
              </a:solidFill>
              <a:cs typeface="+mn-ea"/>
              <a:sym typeface="+mn-lt"/>
            </a:endParaRPr>
          </a:p>
          <a:p>
            <a:pPr algn="just">
              <a:lnSpc>
                <a:spcPct val="120000"/>
              </a:lnSpc>
            </a:pPr>
            <a:r>
              <a:rPr lang="zh-CN" altLang="en-US" sz="1067" dirty="0">
                <a:solidFill>
                  <a:schemeClr val="bg1">
                    <a:lumMod val="50000"/>
                  </a:schemeClr>
                </a:solidFill>
                <a:cs typeface="+mn-ea"/>
                <a:sym typeface="+mn-lt"/>
              </a:rPr>
              <a:t>单击添加文字内容，言简意赅不罗嗦。</a:t>
            </a:r>
          </a:p>
        </p:txBody>
      </p:sp>
      <p:sp>
        <p:nvSpPr>
          <p:cNvPr id="70" name="文本框 69"/>
          <p:cNvSpPr txBox="1"/>
          <p:nvPr/>
        </p:nvSpPr>
        <p:spPr>
          <a:xfrm>
            <a:off x="7746682" y="2875673"/>
            <a:ext cx="3601189" cy="560300"/>
          </a:xfrm>
          <a:prstGeom prst="rect">
            <a:avLst/>
          </a:prstGeom>
          <a:noFill/>
        </p:spPr>
        <p:txBody>
          <a:bodyPr wrap="square" lIns="91459" tIns="45729" rIns="91459" bIns="45729" rtlCol="0">
            <a:spAutoFit/>
          </a:bodyPr>
          <a:lstStyle/>
          <a:p>
            <a:pPr algn="just">
              <a:lnSpc>
                <a:spcPct val="120000"/>
              </a:lnSpc>
            </a:pPr>
            <a:r>
              <a:rPr lang="zh-CN" altLang="en-US" sz="1467" dirty="0">
                <a:solidFill>
                  <a:schemeClr val="bg1">
                    <a:lumMod val="50000"/>
                  </a:schemeClr>
                </a:solidFill>
                <a:cs typeface="+mn-ea"/>
                <a:sym typeface="+mn-lt"/>
              </a:rPr>
              <a:t>输入岗位职责</a:t>
            </a:r>
            <a:endParaRPr lang="en-US" altLang="zh-CN" sz="1467" dirty="0">
              <a:solidFill>
                <a:schemeClr val="bg1">
                  <a:lumMod val="50000"/>
                </a:schemeClr>
              </a:solidFill>
              <a:cs typeface="+mn-ea"/>
              <a:sym typeface="+mn-lt"/>
            </a:endParaRPr>
          </a:p>
          <a:p>
            <a:pPr algn="just">
              <a:lnSpc>
                <a:spcPct val="120000"/>
              </a:lnSpc>
            </a:pPr>
            <a:r>
              <a:rPr lang="zh-CN" altLang="en-US" sz="1067" dirty="0">
                <a:solidFill>
                  <a:schemeClr val="bg1">
                    <a:lumMod val="50000"/>
                  </a:schemeClr>
                </a:solidFill>
                <a:cs typeface="+mn-ea"/>
                <a:sym typeface="+mn-lt"/>
              </a:rPr>
              <a:t>单击添加文字内容，言简意赅不罗嗦。</a:t>
            </a:r>
          </a:p>
        </p:txBody>
      </p:sp>
    </p:spTree>
    <p:extLst>
      <p:ext uri="{BB962C8B-B14F-4D97-AF65-F5344CB8AC3E}">
        <p14:creationId xmlns:p14="http://schemas.microsoft.com/office/powerpoint/2010/main" val="50452224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1+#ppt_w/2"/>
                                          </p:val>
                                        </p:tav>
                                        <p:tav tm="100000">
                                          <p:val>
                                            <p:strVal val="#ppt_x"/>
                                          </p:val>
                                        </p:tav>
                                      </p:tavLst>
                                    </p:anim>
                                    <p:anim calcmode="lin" valueType="num">
                                      <p:cBhvr additive="base">
                                        <p:cTn id="35" dur="500" fill="hold"/>
                                        <p:tgtEl>
                                          <p:spTgt spid="6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1+#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5500"/>
                            </p:stCondLst>
                            <p:childTnLst>
                              <p:par>
                                <p:cTn id="50" presetID="2" presetClass="entr" presetSubtype="2"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par>
                          <p:cTn id="58" fill="hold">
                            <p:stCondLst>
                              <p:cond delay="6500"/>
                            </p:stCondLst>
                            <p:childTnLst>
                              <p:par>
                                <p:cTn id="59" presetID="2" presetClass="entr" presetSubtype="2"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1+#ppt_w/2"/>
                                          </p:val>
                                        </p:tav>
                                        <p:tav tm="100000">
                                          <p:val>
                                            <p:strVal val="#ppt_x"/>
                                          </p:val>
                                        </p:tav>
                                      </p:tavLst>
                                    </p:anim>
                                    <p:anim calcmode="lin" valueType="num">
                                      <p:cBhvr additive="base">
                                        <p:cTn id="6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P spid="44" grpId="0" animBg="1"/>
      <p:bldP spid="45" grpId="0" animBg="1"/>
      <p:bldP spid="66"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接连接符 24"/>
          <p:cNvSpPr>
            <a:spLocks noChangeShapeType="1"/>
          </p:cNvSpPr>
          <p:nvPr/>
        </p:nvSpPr>
        <p:spPr bwMode="auto">
          <a:xfrm>
            <a:off x="1135214" y="3266321"/>
            <a:ext cx="10118455" cy="1588"/>
          </a:xfrm>
          <a:prstGeom prst="line">
            <a:avLst/>
          </a:prstGeom>
          <a:noFill/>
          <a:ln w="28575">
            <a:solidFill>
              <a:schemeClr val="bg1">
                <a:lumMod val="75000"/>
              </a:schemeClr>
            </a:solidFill>
            <a:prstDash val="sysDash"/>
            <a:miter lim="800000"/>
            <a:headEnd/>
            <a:tailEnd/>
          </a:ln>
          <a:extLst>
            <a:ext uri="{909E8E84-426E-40DD-AFC4-6F175D3DCCD1}">
              <a14:hiddenFill xmlns:a14="http://schemas.microsoft.com/office/drawing/2010/main">
                <a:noFill/>
              </a14:hiddenFill>
            </a:ext>
          </a:extLst>
        </p:spPr>
        <p:txBody>
          <a:bodyPr lIns="91447" tIns="45723" rIns="91447" bIns="45723"/>
          <a:lstStyle/>
          <a:p>
            <a:endParaRPr lang="zh-CN" altLang="en-US" sz="2400" dirty="0">
              <a:cs typeface="+mn-ea"/>
              <a:sym typeface="+mn-lt"/>
            </a:endParaRPr>
          </a:p>
        </p:txBody>
      </p:sp>
      <p:sp>
        <p:nvSpPr>
          <p:cNvPr id="6" name="椭圆 2"/>
          <p:cNvSpPr>
            <a:spLocks noChangeArrowheads="1"/>
          </p:cNvSpPr>
          <p:nvPr/>
        </p:nvSpPr>
        <p:spPr bwMode="auto">
          <a:xfrm>
            <a:off x="5072725" y="2196593"/>
            <a:ext cx="2052904" cy="2052163"/>
          </a:xfrm>
          <a:prstGeom prst="ellipse">
            <a:avLst/>
          </a:prstGeom>
          <a:solidFill>
            <a:schemeClr val="accent3"/>
          </a:solidFill>
          <a:ln>
            <a:noFill/>
          </a:ln>
        </p:spPr>
        <p:txBody>
          <a:bodyPr lIns="91447" tIns="45723" rIns="91447" bIns="45723" anchor="ctr"/>
          <a:lstStyle/>
          <a:p>
            <a:pPr algn="ctr" eaLnBrk="1" hangingPunct="1">
              <a:buFont typeface="Arial" charset="0"/>
              <a:buNone/>
            </a:pPr>
            <a:endParaRPr lang="zh-CN" altLang="en-US" sz="2400" dirty="0">
              <a:solidFill>
                <a:srgbClr val="FFFFFF"/>
              </a:solidFill>
              <a:cs typeface="+mn-ea"/>
              <a:sym typeface="+mn-lt"/>
            </a:endParaRPr>
          </a:p>
        </p:txBody>
      </p:sp>
      <p:sp>
        <p:nvSpPr>
          <p:cNvPr id="7" name="椭圆 3"/>
          <p:cNvSpPr>
            <a:spLocks noChangeArrowheads="1"/>
          </p:cNvSpPr>
          <p:nvPr/>
        </p:nvSpPr>
        <p:spPr bwMode="auto">
          <a:xfrm>
            <a:off x="2918209" y="2558458"/>
            <a:ext cx="1308271" cy="1307799"/>
          </a:xfrm>
          <a:prstGeom prst="ellipse">
            <a:avLst/>
          </a:prstGeom>
          <a:solidFill>
            <a:schemeClr val="accent2"/>
          </a:solidFill>
          <a:ln>
            <a:noFill/>
          </a:ln>
        </p:spPr>
        <p:txBody>
          <a:bodyPr lIns="91447" tIns="45723" rIns="91447" bIns="45723" anchor="ctr"/>
          <a:lstStyle/>
          <a:p>
            <a:pPr algn="ctr" eaLnBrk="1" hangingPunct="1">
              <a:buFont typeface="Arial" charset="0"/>
              <a:buNone/>
            </a:pPr>
            <a:endParaRPr lang="zh-CN" altLang="en-US" sz="2400" dirty="0">
              <a:solidFill>
                <a:srgbClr val="FFFFFF"/>
              </a:solidFill>
              <a:cs typeface="+mn-ea"/>
              <a:sym typeface="+mn-lt"/>
            </a:endParaRPr>
          </a:p>
        </p:txBody>
      </p:sp>
      <p:sp>
        <p:nvSpPr>
          <p:cNvPr id="9" name="椭圆 4"/>
          <p:cNvSpPr>
            <a:spLocks noChangeArrowheads="1"/>
          </p:cNvSpPr>
          <p:nvPr/>
        </p:nvSpPr>
        <p:spPr bwMode="auto">
          <a:xfrm>
            <a:off x="770042" y="2569569"/>
            <a:ext cx="1308271" cy="1307799"/>
          </a:xfrm>
          <a:prstGeom prst="ellipse">
            <a:avLst/>
          </a:prstGeom>
          <a:solidFill>
            <a:schemeClr val="accent1"/>
          </a:solidFill>
          <a:ln>
            <a:noFill/>
          </a:ln>
        </p:spPr>
        <p:txBody>
          <a:bodyPr lIns="91447" tIns="45723" rIns="91447" bIns="45723" anchor="ctr"/>
          <a:lstStyle/>
          <a:p>
            <a:pPr algn="ctr" eaLnBrk="1" hangingPunct="1">
              <a:buFont typeface="Arial" charset="0"/>
              <a:buNone/>
            </a:pPr>
            <a:endParaRPr lang="zh-CN" altLang="en-US" sz="2400" dirty="0">
              <a:solidFill>
                <a:srgbClr val="FFFFFF"/>
              </a:solidFill>
              <a:cs typeface="+mn-ea"/>
              <a:sym typeface="+mn-lt"/>
            </a:endParaRPr>
          </a:p>
        </p:txBody>
      </p:sp>
      <p:sp>
        <p:nvSpPr>
          <p:cNvPr id="10" name="椭圆 5"/>
          <p:cNvSpPr>
            <a:spLocks noChangeArrowheads="1"/>
          </p:cNvSpPr>
          <p:nvPr/>
        </p:nvSpPr>
        <p:spPr bwMode="auto">
          <a:xfrm>
            <a:off x="7968703" y="2567982"/>
            <a:ext cx="1308271" cy="1307799"/>
          </a:xfrm>
          <a:prstGeom prst="ellipse">
            <a:avLst/>
          </a:prstGeom>
          <a:solidFill>
            <a:schemeClr val="accent4"/>
          </a:solidFill>
          <a:ln>
            <a:noFill/>
          </a:ln>
        </p:spPr>
        <p:txBody>
          <a:bodyPr lIns="91447" tIns="45723" rIns="91447" bIns="45723" anchor="ctr"/>
          <a:lstStyle/>
          <a:p>
            <a:pPr algn="ctr" eaLnBrk="1" hangingPunct="1">
              <a:buFont typeface="Arial" charset="0"/>
              <a:buNone/>
            </a:pPr>
            <a:endParaRPr lang="zh-CN" altLang="en-US" sz="2400" dirty="0">
              <a:solidFill>
                <a:srgbClr val="FFFFFF"/>
              </a:solidFill>
              <a:cs typeface="+mn-ea"/>
              <a:sym typeface="+mn-lt"/>
            </a:endParaRPr>
          </a:p>
        </p:txBody>
      </p:sp>
      <p:sp>
        <p:nvSpPr>
          <p:cNvPr id="11" name="椭圆 6"/>
          <p:cNvSpPr>
            <a:spLocks noChangeArrowheads="1"/>
          </p:cNvSpPr>
          <p:nvPr/>
        </p:nvSpPr>
        <p:spPr bwMode="auto">
          <a:xfrm>
            <a:off x="10118458" y="2569569"/>
            <a:ext cx="1308271" cy="1307799"/>
          </a:xfrm>
          <a:prstGeom prst="ellipse">
            <a:avLst/>
          </a:prstGeom>
          <a:solidFill>
            <a:schemeClr val="accent1"/>
          </a:solidFill>
          <a:ln>
            <a:noFill/>
          </a:ln>
        </p:spPr>
        <p:txBody>
          <a:bodyPr lIns="91447" tIns="45723" rIns="91447" bIns="45723" anchor="ctr"/>
          <a:lstStyle/>
          <a:p>
            <a:pPr algn="ctr" eaLnBrk="1" hangingPunct="1">
              <a:buFont typeface="Arial" charset="0"/>
              <a:buNone/>
            </a:pPr>
            <a:endParaRPr lang="zh-CN" altLang="en-US" sz="2400" dirty="0">
              <a:solidFill>
                <a:srgbClr val="FFFFFF"/>
              </a:solidFill>
              <a:cs typeface="+mn-ea"/>
              <a:sym typeface="+mn-lt"/>
            </a:endParaRPr>
          </a:p>
        </p:txBody>
      </p:sp>
      <p:sp>
        <p:nvSpPr>
          <p:cNvPr id="12" name="文本框 13"/>
          <p:cNvSpPr>
            <a:spLocks noChangeArrowheads="1"/>
          </p:cNvSpPr>
          <p:nvPr/>
        </p:nvSpPr>
        <p:spPr bwMode="auto">
          <a:xfrm>
            <a:off x="431856" y="4570942"/>
            <a:ext cx="2510638" cy="120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7" tIns="45723" rIns="91447" bIns="45723">
            <a:spAutoFit/>
          </a:bodyPr>
          <a:lstStyle/>
          <a:p>
            <a:pPr eaLnBrk="1" hangingPunct="1">
              <a:buFont typeface="Arial" charset="0"/>
              <a:buNone/>
            </a:pPr>
            <a:r>
              <a:rPr lang="en-US" altLang="zh-CN" sz="2400" dirty="0">
                <a:solidFill>
                  <a:schemeClr val="bg1">
                    <a:lumMod val="50000"/>
                  </a:schemeClr>
                </a:solidFill>
                <a:cs typeface="+mn-ea"/>
                <a:sym typeface="+mn-lt"/>
              </a:rPr>
              <a:t>  YOUR  TITLE</a:t>
            </a:r>
          </a:p>
          <a:p>
            <a:pPr eaLnBrk="1" hangingPunct="1">
              <a:buFont typeface="Arial" charset="0"/>
              <a:buNone/>
            </a:pPr>
            <a:r>
              <a:rPr lang="en-US" altLang="zh-CN" sz="1600" dirty="0">
                <a:solidFill>
                  <a:schemeClr val="bg1">
                    <a:lumMod val="50000"/>
                  </a:schemeClr>
                </a:solidFill>
                <a:cs typeface="+mn-ea"/>
                <a:sym typeface="+mn-lt"/>
              </a:rPr>
              <a:t>Click here to add you</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to the  center of the</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narrative thought</a:t>
            </a:r>
            <a:endParaRPr lang="zh-CN" altLang="en-US" sz="1600" dirty="0">
              <a:solidFill>
                <a:schemeClr val="bg1">
                  <a:lumMod val="50000"/>
                </a:schemeClr>
              </a:solidFill>
              <a:cs typeface="+mn-ea"/>
              <a:sym typeface="+mn-lt"/>
            </a:endParaRPr>
          </a:p>
        </p:txBody>
      </p:sp>
      <p:sp>
        <p:nvSpPr>
          <p:cNvPr id="13" name="文本框 14"/>
          <p:cNvSpPr>
            <a:spLocks noChangeArrowheads="1"/>
          </p:cNvSpPr>
          <p:nvPr/>
        </p:nvSpPr>
        <p:spPr bwMode="auto">
          <a:xfrm>
            <a:off x="2600665" y="4553484"/>
            <a:ext cx="2510638" cy="120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7" tIns="45723" rIns="91447" bIns="45723">
            <a:spAutoFit/>
          </a:bodyPr>
          <a:lstStyle/>
          <a:p>
            <a:pPr eaLnBrk="1" hangingPunct="1">
              <a:buFont typeface="Arial" charset="0"/>
              <a:buNone/>
            </a:pPr>
            <a:r>
              <a:rPr lang="en-US" altLang="zh-CN" sz="2400" dirty="0">
                <a:solidFill>
                  <a:schemeClr val="bg1">
                    <a:lumMod val="50000"/>
                  </a:schemeClr>
                </a:solidFill>
                <a:cs typeface="+mn-ea"/>
                <a:sym typeface="+mn-lt"/>
              </a:rPr>
              <a:t>  YOUR  TITLE</a:t>
            </a:r>
          </a:p>
          <a:p>
            <a:pPr eaLnBrk="1" hangingPunct="1">
              <a:buFont typeface="Arial" charset="0"/>
              <a:buNone/>
            </a:pPr>
            <a:r>
              <a:rPr lang="en-US" altLang="zh-CN" sz="1600" dirty="0">
                <a:solidFill>
                  <a:schemeClr val="bg1">
                    <a:lumMod val="50000"/>
                  </a:schemeClr>
                </a:solidFill>
                <a:cs typeface="+mn-ea"/>
                <a:sym typeface="+mn-lt"/>
              </a:rPr>
              <a:t>Click here to add you</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to the  center of the</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narrative thought</a:t>
            </a:r>
            <a:endParaRPr lang="zh-CN" altLang="en-US" sz="1600" dirty="0">
              <a:solidFill>
                <a:schemeClr val="bg1">
                  <a:lumMod val="50000"/>
                </a:schemeClr>
              </a:solidFill>
              <a:cs typeface="+mn-ea"/>
              <a:sym typeface="+mn-lt"/>
            </a:endParaRPr>
          </a:p>
        </p:txBody>
      </p:sp>
      <p:sp>
        <p:nvSpPr>
          <p:cNvPr id="14" name="文本框 15"/>
          <p:cNvSpPr>
            <a:spLocks noChangeArrowheads="1"/>
          </p:cNvSpPr>
          <p:nvPr/>
        </p:nvSpPr>
        <p:spPr bwMode="auto">
          <a:xfrm>
            <a:off x="7660685" y="4539198"/>
            <a:ext cx="2510638" cy="120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7" tIns="45723" rIns="91447" bIns="45723">
            <a:spAutoFit/>
          </a:bodyPr>
          <a:lstStyle/>
          <a:p>
            <a:pPr eaLnBrk="1" hangingPunct="1">
              <a:buFont typeface="Arial" charset="0"/>
              <a:buNone/>
            </a:pPr>
            <a:r>
              <a:rPr lang="en-US" altLang="zh-CN" sz="2400" dirty="0">
                <a:solidFill>
                  <a:schemeClr val="bg1">
                    <a:lumMod val="50000"/>
                  </a:schemeClr>
                </a:solidFill>
                <a:cs typeface="+mn-ea"/>
                <a:sym typeface="+mn-lt"/>
              </a:rPr>
              <a:t>  YOUR  TITLE</a:t>
            </a:r>
          </a:p>
          <a:p>
            <a:pPr eaLnBrk="1" hangingPunct="1">
              <a:buFont typeface="Arial" charset="0"/>
              <a:buNone/>
            </a:pPr>
            <a:r>
              <a:rPr lang="en-US" altLang="zh-CN" sz="1600" dirty="0">
                <a:solidFill>
                  <a:schemeClr val="bg1">
                    <a:lumMod val="50000"/>
                  </a:schemeClr>
                </a:solidFill>
                <a:cs typeface="+mn-ea"/>
                <a:sym typeface="+mn-lt"/>
              </a:rPr>
              <a:t>Click here to add you</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to the  center of the</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narrative thought</a:t>
            </a:r>
            <a:endParaRPr lang="zh-CN" altLang="en-US" sz="1600" dirty="0">
              <a:solidFill>
                <a:schemeClr val="bg1">
                  <a:lumMod val="50000"/>
                </a:schemeClr>
              </a:solidFill>
              <a:cs typeface="+mn-ea"/>
              <a:sym typeface="+mn-lt"/>
            </a:endParaRPr>
          </a:p>
        </p:txBody>
      </p:sp>
      <p:sp>
        <p:nvSpPr>
          <p:cNvPr id="15" name="文本框 16"/>
          <p:cNvSpPr>
            <a:spLocks noChangeArrowheads="1"/>
          </p:cNvSpPr>
          <p:nvPr/>
        </p:nvSpPr>
        <p:spPr bwMode="auto">
          <a:xfrm>
            <a:off x="9785039" y="4553484"/>
            <a:ext cx="2510638" cy="120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7" tIns="45723" rIns="91447" bIns="45723">
            <a:spAutoFit/>
          </a:bodyPr>
          <a:lstStyle/>
          <a:p>
            <a:pPr eaLnBrk="1" hangingPunct="1">
              <a:buFont typeface="Arial" charset="0"/>
              <a:buNone/>
            </a:pPr>
            <a:r>
              <a:rPr lang="en-US" altLang="zh-CN" sz="2400" dirty="0">
                <a:solidFill>
                  <a:schemeClr val="bg1">
                    <a:lumMod val="50000"/>
                  </a:schemeClr>
                </a:solidFill>
                <a:cs typeface="+mn-ea"/>
                <a:sym typeface="+mn-lt"/>
              </a:rPr>
              <a:t>  YOUR  TITLE</a:t>
            </a:r>
          </a:p>
          <a:p>
            <a:pPr eaLnBrk="1" hangingPunct="1">
              <a:buFont typeface="Arial" charset="0"/>
              <a:buNone/>
            </a:pPr>
            <a:r>
              <a:rPr lang="en-US" altLang="zh-CN" sz="1600" dirty="0">
                <a:solidFill>
                  <a:schemeClr val="bg1">
                    <a:lumMod val="50000"/>
                  </a:schemeClr>
                </a:solidFill>
                <a:cs typeface="+mn-ea"/>
                <a:sym typeface="+mn-lt"/>
              </a:rPr>
              <a:t>Click here to add you</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to the  center of the</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narrative thought</a:t>
            </a:r>
            <a:endParaRPr lang="zh-CN" altLang="en-US" sz="1600" dirty="0">
              <a:solidFill>
                <a:schemeClr val="bg1">
                  <a:lumMod val="50000"/>
                </a:schemeClr>
              </a:solidFill>
              <a:cs typeface="+mn-ea"/>
              <a:sym typeface="+mn-lt"/>
            </a:endParaRPr>
          </a:p>
        </p:txBody>
      </p:sp>
      <p:sp>
        <p:nvSpPr>
          <p:cNvPr id="16" name="文本框 17"/>
          <p:cNvSpPr>
            <a:spLocks noChangeArrowheads="1"/>
          </p:cNvSpPr>
          <p:nvPr/>
        </p:nvSpPr>
        <p:spPr bwMode="auto">
          <a:xfrm>
            <a:off x="5069549" y="4550313"/>
            <a:ext cx="2414458" cy="115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7" tIns="45723" rIns="91447" bIns="45723">
            <a:spAutoFit/>
          </a:bodyPr>
          <a:lstStyle/>
          <a:p>
            <a:pPr eaLnBrk="1" hangingPunct="1">
              <a:buFont typeface="Arial" charset="0"/>
              <a:buNone/>
            </a:pPr>
            <a:r>
              <a:rPr lang="en-US" altLang="zh-CN" sz="1600" dirty="0">
                <a:solidFill>
                  <a:schemeClr val="bg1">
                    <a:lumMod val="50000"/>
                  </a:schemeClr>
                </a:solidFill>
                <a:cs typeface="+mn-ea"/>
                <a:sym typeface="+mn-lt"/>
              </a:rPr>
              <a:t>  </a:t>
            </a:r>
            <a:r>
              <a:rPr lang="en-US" altLang="zh-CN" sz="2133" b="1" dirty="0">
                <a:solidFill>
                  <a:schemeClr val="bg1">
                    <a:lumMod val="50000"/>
                  </a:schemeClr>
                </a:solidFill>
                <a:cs typeface="+mn-ea"/>
                <a:sym typeface="+mn-lt"/>
              </a:rPr>
              <a:t>YOUR  TITLE</a:t>
            </a:r>
            <a:endParaRPr lang="en-US" altLang="zh-CN" sz="1467" b="1"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Click here to add you</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to the  center of the</a:t>
            </a:r>
            <a:endParaRPr lang="zh-CN" altLang="en-US" sz="1600" dirty="0">
              <a:solidFill>
                <a:schemeClr val="bg1">
                  <a:lumMod val="50000"/>
                </a:schemeClr>
              </a:solidFill>
              <a:cs typeface="+mn-ea"/>
              <a:sym typeface="+mn-lt"/>
            </a:endParaRPr>
          </a:p>
          <a:p>
            <a:pPr eaLnBrk="1" hangingPunct="1">
              <a:buFont typeface="Arial" charset="0"/>
              <a:buNone/>
            </a:pPr>
            <a:r>
              <a:rPr lang="en-US" altLang="zh-CN" sz="1600" dirty="0">
                <a:solidFill>
                  <a:schemeClr val="bg1">
                    <a:lumMod val="50000"/>
                  </a:schemeClr>
                </a:solidFill>
                <a:cs typeface="+mn-ea"/>
                <a:sym typeface="+mn-lt"/>
              </a:rPr>
              <a:t> narrative thought</a:t>
            </a:r>
            <a:endParaRPr lang="zh-CN" altLang="en-US" sz="1333" dirty="0">
              <a:solidFill>
                <a:schemeClr val="bg1">
                  <a:lumMod val="50000"/>
                </a:schemeClr>
              </a:solidFill>
              <a:cs typeface="+mn-ea"/>
              <a:sym typeface="+mn-lt"/>
            </a:endParaRPr>
          </a:p>
        </p:txBody>
      </p:sp>
      <p:pic>
        <p:nvPicPr>
          <p:cNvPr id="17" name="图片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4043" y="2952069"/>
            <a:ext cx="568399" cy="53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9093" y="2898107"/>
            <a:ext cx="662073" cy="64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70930" y="2925089"/>
            <a:ext cx="600153" cy="60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2852" y="2788595"/>
            <a:ext cx="1052651" cy="75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8220" y="2925088"/>
            <a:ext cx="574749" cy="57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942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anim calcmode="lin" valueType="num">
                                      <p:cBhvr>
                                        <p:cTn id="68" dur="250" fill="hold"/>
                                        <p:tgtEl>
                                          <p:spTgt spid="16"/>
                                        </p:tgtEl>
                                        <p:attrNameLst>
                                          <p:attrName>ppt_x</p:attrName>
                                        </p:attrNameLst>
                                      </p:cBhvr>
                                      <p:tavLst>
                                        <p:tav tm="0">
                                          <p:val>
                                            <p:strVal val="#ppt_x"/>
                                          </p:val>
                                        </p:tav>
                                        <p:tav tm="100000">
                                          <p:val>
                                            <p:strVal val="#ppt_x"/>
                                          </p:val>
                                        </p:tav>
                                      </p:tavLst>
                                    </p:anim>
                                    <p:anim calcmode="lin" valueType="num">
                                      <p:cBhvr>
                                        <p:cTn id="69" dur="25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50"/>
                                        <p:tgtEl>
                                          <p:spTgt spid="17"/>
                                        </p:tgtEl>
                                      </p:cBhvr>
                                    </p:animEffect>
                                    <p:anim calcmode="lin" valueType="num">
                                      <p:cBhvr>
                                        <p:cTn id="74" dur="250" fill="hold"/>
                                        <p:tgtEl>
                                          <p:spTgt spid="17"/>
                                        </p:tgtEl>
                                        <p:attrNameLst>
                                          <p:attrName>ppt_x</p:attrName>
                                        </p:attrNameLst>
                                      </p:cBhvr>
                                      <p:tavLst>
                                        <p:tav tm="0">
                                          <p:val>
                                            <p:strVal val="#ppt_x"/>
                                          </p:val>
                                        </p:tav>
                                        <p:tav tm="100000">
                                          <p:val>
                                            <p:strVal val="#ppt_x"/>
                                          </p:val>
                                        </p:tav>
                                      </p:tavLst>
                                    </p:anim>
                                    <p:anim calcmode="lin" valueType="num">
                                      <p:cBhvr>
                                        <p:cTn id="75" dur="25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50"/>
                                        <p:tgtEl>
                                          <p:spTgt spid="18"/>
                                        </p:tgtEl>
                                      </p:cBhvr>
                                    </p:animEffect>
                                    <p:anim calcmode="lin" valueType="num">
                                      <p:cBhvr>
                                        <p:cTn id="80" dur="250" fill="hold"/>
                                        <p:tgtEl>
                                          <p:spTgt spid="18"/>
                                        </p:tgtEl>
                                        <p:attrNameLst>
                                          <p:attrName>ppt_x</p:attrName>
                                        </p:attrNameLst>
                                      </p:cBhvr>
                                      <p:tavLst>
                                        <p:tav tm="0">
                                          <p:val>
                                            <p:strVal val="#ppt_x"/>
                                          </p:val>
                                        </p:tav>
                                        <p:tav tm="100000">
                                          <p:val>
                                            <p:strVal val="#ppt_x"/>
                                          </p:val>
                                        </p:tav>
                                      </p:tavLst>
                                    </p:anim>
                                    <p:anim calcmode="lin" valueType="num">
                                      <p:cBhvr>
                                        <p:cTn id="81" dur="25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3250"/>
                            </p:stCondLst>
                            <p:childTnLst>
                              <p:par>
                                <p:cTn id="83" presetID="42"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anim calcmode="lin" valueType="num">
                                      <p:cBhvr>
                                        <p:cTn id="86" dur="250" fill="hold"/>
                                        <p:tgtEl>
                                          <p:spTgt spid="19"/>
                                        </p:tgtEl>
                                        <p:attrNameLst>
                                          <p:attrName>ppt_x</p:attrName>
                                        </p:attrNameLst>
                                      </p:cBhvr>
                                      <p:tavLst>
                                        <p:tav tm="0">
                                          <p:val>
                                            <p:strVal val="#ppt_x"/>
                                          </p:val>
                                        </p:tav>
                                        <p:tav tm="100000">
                                          <p:val>
                                            <p:strVal val="#ppt_x"/>
                                          </p:val>
                                        </p:tav>
                                      </p:tavLst>
                                    </p:anim>
                                    <p:anim calcmode="lin" valueType="num">
                                      <p:cBhvr>
                                        <p:cTn id="87" dur="25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50"/>
                                        <p:tgtEl>
                                          <p:spTgt spid="20"/>
                                        </p:tgtEl>
                                      </p:cBhvr>
                                    </p:animEffect>
                                    <p:anim calcmode="lin" valueType="num">
                                      <p:cBhvr>
                                        <p:cTn id="92" dur="250" fill="hold"/>
                                        <p:tgtEl>
                                          <p:spTgt spid="20"/>
                                        </p:tgtEl>
                                        <p:attrNameLst>
                                          <p:attrName>ppt_x</p:attrName>
                                        </p:attrNameLst>
                                      </p:cBhvr>
                                      <p:tavLst>
                                        <p:tav tm="0">
                                          <p:val>
                                            <p:strVal val="#ppt_x"/>
                                          </p:val>
                                        </p:tav>
                                        <p:tav tm="100000">
                                          <p:val>
                                            <p:strVal val="#ppt_x"/>
                                          </p:val>
                                        </p:tav>
                                      </p:tavLst>
                                    </p:anim>
                                    <p:anim calcmode="lin" valueType="num">
                                      <p:cBhvr>
                                        <p:cTn id="93" dur="250" fill="hold"/>
                                        <p:tgtEl>
                                          <p:spTgt spid="20"/>
                                        </p:tgtEl>
                                        <p:attrNameLst>
                                          <p:attrName>ppt_y</p:attrName>
                                        </p:attrNameLst>
                                      </p:cBhvr>
                                      <p:tavLst>
                                        <p:tav tm="0">
                                          <p:val>
                                            <p:strVal val="#ppt_y+.1"/>
                                          </p:val>
                                        </p:tav>
                                        <p:tav tm="100000">
                                          <p:val>
                                            <p:strVal val="#ppt_y"/>
                                          </p:val>
                                        </p:tav>
                                      </p:tavLst>
                                    </p:anim>
                                  </p:childTnLst>
                                </p:cTn>
                              </p:par>
                            </p:childTnLst>
                          </p:cTn>
                        </p:par>
                        <p:par>
                          <p:cTn id="94" fill="hold">
                            <p:stCondLst>
                              <p:cond delay="3750"/>
                            </p:stCondLst>
                            <p:childTnLst>
                              <p:par>
                                <p:cTn id="95" presetID="42"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250"/>
                                        <p:tgtEl>
                                          <p:spTgt spid="21"/>
                                        </p:tgtEl>
                                      </p:cBhvr>
                                    </p:animEffect>
                                    <p:anim calcmode="lin" valueType="num">
                                      <p:cBhvr>
                                        <p:cTn id="98" dur="250" fill="hold"/>
                                        <p:tgtEl>
                                          <p:spTgt spid="21"/>
                                        </p:tgtEl>
                                        <p:attrNameLst>
                                          <p:attrName>ppt_x</p:attrName>
                                        </p:attrNameLst>
                                      </p:cBhvr>
                                      <p:tavLst>
                                        <p:tav tm="0">
                                          <p:val>
                                            <p:strVal val="#ppt_x"/>
                                          </p:val>
                                        </p:tav>
                                        <p:tav tm="100000">
                                          <p:val>
                                            <p:strVal val="#ppt_x"/>
                                          </p:val>
                                        </p:tav>
                                      </p:tavLst>
                                    </p:anim>
                                    <p:anim calcmode="lin" valueType="num">
                                      <p:cBhvr>
                                        <p:cTn id="9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1952845" y="2146751"/>
            <a:ext cx="1513866" cy="1513317"/>
            <a:chOff x="2019765" y="1757191"/>
            <a:chExt cx="1513668" cy="1513668"/>
          </a:xfrm>
          <a:solidFill>
            <a:schemeClr val="accent1"/>
          </a:solidFill>
        </p:grpSpPr>
        <p:grpSp>
          <p:nvGrpSpPr>
            <p:cNvPr id="3" name="Group 20"/>
            <p:cNvGrpSpPr/>
            <p:nvPr/>
          </p:nvGrpSpPr>
          <p:grpSpPr>
            <a:xfrm>
              <a:off x="2019765" y="1757191"/>
              <a:ext cx="1513668" cy="1513668"/>
              <a:chOff x="2019765" y="1694131"/>
              <a:chExt cx="1513668" cy="1513668"/>
            </a:xfrm>
            <a:grpFill/>
          </p:grpSpPr>
          <p:sp>
            <p:nvSpPr>
              <p:cNvPr id="13"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sp>
            <p:nvSpPr>
              <p:cNvPr id="14"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grpSp>
        <p:sp>
          <p:nvSpPr>
            <p:cNvPr id="12" name="Rectangle 60"/>
            <p:cNvSpPr/>
            <p:nvPr/>
          </p:nvSpPr>
          <p:spPr>
            <a:xfrm>
              <a:off x="2192126" y="2294437"/>
              <a:ext cx="1218443" cy="338633"/>
            </a:xfrm>
            <a:prstGeom prst="rect">
              <a:avLst/>
            </a:prstGeom>
            <a:grpFill/>
            <a:ln>
              <a:noFill/>
            </a:ln>
          </p:spPr>
          <p:txBody>
            <a:bodyPr wrap="none">
              <a:spAutoFit/>
            </a:bodyPr>
            <a:lstStyle/>
            <a:p>
              <a:pPr algn="ctr"/>
              <a:r>
                <a:rPr lang="zh-CN" altLang="en-US" sz="1600" b="1" dirty="0">
                  <a:solidFill>
                    <a:schemeClr val="bg1"/>
                  </a:solidFill>
                  <a:cs typeface="+mn-ea"/>
                  <a:sym typeface="+mn-lt"/>
                </a:rPr>
                <a:t>请输入标题</a:t>
              </a:r>
              <a:endParaRPr lang="en-US" sz="1600" b="1" dirty="0">
                <a:solidFill>
                  <a:schemeClr val="bg1"/>
                </a:solidFill>
                <a:cs typeface="+mn-ea"/>
                <a:sym typeface="+mn-lt"/>
              </a:endParaRPr>
            </a:p>
          </p:txBody>
        </p:sp>
      </p:grpSp>
      <p:grpSp>
        <p:nvGrpSpPr>
          <p:cNvPr id="4" name="Group 23"/>
          <p:cNvGrpSpPr/>
          <p:nvPr/>
        </p:nvGrpSpPr>
        <p:grpSpPr>
          <a:xfrm>
            <a:off x="5296561" y="2115642"/>
            <a:ext cx="1513865" cy="1513317"/>
            <a:chOff x="5339165" y="1757191"/>
            <a:chExt cx="1513668" cy="1513668"/>
          </a:xfrm>
          <a:solidFill>
            <a:schemeClr val="accent2"/>
          </a:solidFill>
        </p:grpSpPr>
        <p:grpSp>
          <p:nvGrpSpPr>
            <p:cNvPr id="5" name="Group 19"/>
            <p:cNvGrpSpPr/>
            <p:nvPr/>
          </p:nvGrpSpPr>
          <p:grpSpPr>
            <a:xfrm>
              <a:off x="5339165" y="1757191"/>
              <a:ext cx="1513668" cy="1513668"/>
              <a:chOff x="5339165" y="1694131"/>
              <a:chExt cx="1513668" cy="1513668"/>
            </a:xfrm>
            <a:grpFill/>
          </p:grpSpPr>
          <p:sp>
            <p:nvSpPr>
              <p:cNvPr id="18"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a:solidFill>
                    <a:schemeClr val="bg1"/>
                  </a:solidFill>
                  <a:cs typeface="+mn-ea"/>
                  <a:sym typeface="+mn-lt"/>
                </a:endParaRPr>
              </a:p>
            </p:txBody>
          </p:sp>
          <p:sp>
            <p:nvSpPr>
              <p:cNvPr id="19"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a:solidFill>
                    <a:schemeClr val="bg1"/>
                  </a:solidFill>
                  <a:cs typeface="+mn-ea"/>
                  <a:sym typeface="+mn-lt"/>
                </a:endParaRPr>
              </a:p>
            </p:txBody>
          </p:sp>
        </p:grpSp>
        <p:sp>
          <p:nvSpPr>
            <p:cNvPr id="17" name="Rectangle 61"/>
            <p:cNvSpPr/>
            <p:nvPr/>
          </p:nvSpPr>
          <p:spPr>
            <a:xfrm>
              <a:off x="5422645" y="2252752"/>
              <a:ext cx="1291848" cy="318174"/>
            </a:xfrm>
            <a:prstGeom prst="rect">
              <a:avLst/>
            </a:prstGeom>
            <a:grpFill/>
          </p:spPr>
          <p:txBody>
            <a:bodyPr wrap="square">
              <a:spAutoFit/>
            </a:bodyPr>
            <a:lstStyle/>
            <a:p>
              <a:pPr algn="ctr"/>
              <a:r>
                <a:rPr lang="zh-CN" altLang="en-US" sz="1467" b="1" dirty="0">
                  <a:solidFill>
                    <a:schemeClr val="bg1"/>
                  </a:solidFill>
                  <a:cs typeface="+mn-ea"/>
                  <a:sym typeface="+mn-lt"/>
                </a:rPr>
                <a:t>请输入标题</a:t>
              </a:r>
              <a:endParaRPr lang="en-US" altLang="zh-CN" sz="1467" b="1" dirty="0">
                <a:solidFill>
                  <a:schemeClr val="bg1"/>
                </a:solidFill>
                <a:cs typeface="+mn-ea"/>
                <a:sym typeface="+mn-lt"/>
              </a:endParaRPr>
            </a:p>
          </p:txBody>
        </p:sp>
      </p:grpSp>
      <p:grpSp>
        <p:nvGrpSpPr>
          <p:cNvPr id="8" name="Group 25"/>
          <p:cNvGrpSpPr/>
          <p:nvPr/>
        </p:nvGrpSpPr>
        <p:grpSpPr>
          <a:xfrm>
            <a:off x="8592501" y="2146751"/>
            <a:ext cx="1513865" cy="1513317"/>
            <a:chOff x="8658562" y="1757191"/>
            <a:chExt cx="1513668" cy="1513668"/>
          </a:xfrm>
          <a:solidFill>
            <a:schemeClr val="accent3"/>
          </a:solidFill>
        </p:grpSpPr>
        <p:grpSp>
          <p:nvGrpSpPr>
            <p:cNvPr id="9" name="Group 18"/>
            <p:cNvGrpSpPr/>
            <p:nvPr/>
          </p:nvGrpSpPr>
          <p:grpSpPr>
            <a:xfrm>
              <a:off x="8658562" y="1757191"/>
              <a:ext cx="1513668" cy="1513668"/>
              <a:chOff x="8658562" y="1694131"/>
              <a:chExt cx="1513668" cy="1513668"/>
            </a:xfrm>
            <a:grpFill/>
          </p:grpSpPr>
          <p:sp>
            <p:nvSpPr>
              <p:cNvPr id="23"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sp>
            <p:nvSpPr>
              <p:cNvPr id="24"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chemeClr val="bg1"/>
                  </a:solidFill>
                  <a:cs typeface="+mn-ea"/>
                  <a:sym typeface="+mn-lt"/>
                </a:endParaRPr>
              </a:p>
            </p:txBody>
          </p:sp>
        </p:grpSp>
        <p:sp>
          <p:nvSpPr>
            <p:cNvPr id="22" name="Rectangle 62"/>
            <p:cNvSpPr/>
            <p:nvPr/>
          </p:nvSpPr>
          <p:spPr>
            <a:xfrm>
              <a:off x="8869722" y="2225007"/>
              <a:ext cx="1218443" cy="338633"/>
            </a:xfrm>
            <a:prstGeom prst="rect">
              <a:avLst/>
            </a:prstGeom>
            <a:grpFill/>
          </p:spPr>
          <p:txBody>
            <a:bodyPr wrap="none">
              <a:spAutoFit/>
            </a:bodyPr>
            <a:lstStyle/>
            <a:p>
              <a:pPr algn="ctr"/>
              <a:r>
                <a:rPr lang="zh-CN" altLang="en-US" sz="1600" b="1" dirty="0">
                  <a:solidFill>
                    <a:schemeClr val="bg1"/>
                  </a:solidFill>
                  <a:cs typeface="+mn-ea"/>
                  <a:sym typeface="+mn-lt"/>
                </a:rPr>
                <a:t>请输入标题</a:t>
              </a:r>
              <a:endParaRPr lang="en-US" altLang="zh-CN" sz="1600" b="1" dirty="0">
                <a:solidFill>
                  <a:schemeClr val="bg1"/>
                </a:solidFill>
                <a:cs typeface="+mn-ea"/>
                <a:sym typeface="+mn-lt"/>
              </a:endParaRPr>
            </a:p>
          </p:txBody>
        </p:sp>
      </p:grpSp>
      <p:grpSp>
        <p:nvGrpSpPr>
          <p:cNvPr id="10" name="组合 24"/>
          <p:cNvGrpSpPr/>
          <p:nvPr/>
        </p:nvGrpSpPr>
        <p:grpSpPr>
          <a:xfrm>
            <a:off x="1256238" y="4004363"/>
            <a:ext cx="3026393" cy="465011"/>
            <a:chOff x="3002037" y="1465798"/>
            <a:chExt cx="7067433" cy="369332"/>
          </a:xfrm>
          <a:solidFill>
            <a:schemeClr val="accent1"/>
          </a:solidFill>
          <a:effectLst/>
        </p:grpSpPr>
        <p:sp>
          <p:nvSpPr>
            <p:cNvPr id="26" name="矩形 25"/>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algn="ctr" fontAlgn="base">
                <a:spcBef>
                  <a:spcPct val="0"/>
                </a:spcBef>
                <a:spcAft>
                  <a:spcPct val="0"/>
                </a:spcAft>
              </a:pPr>
              <a:endParaRPr lang="zh-CN" altLang="en-US" sz="1333" dirty="0">
                <a:cs typeface="+mn-ea"/>
                <a:sym typeface="+mn-lt"/>
              </a:endParaRPr>
            </a:p>
          </p:txBody>
        </p:sp>
        <p:sp>
          <p:nvSpPr>
            <p:cNvPr id="27" name="TextBox 4"/>
            <p:cNvSpPr txBox="1"/>
            <p:nvPr/>
          </p:nvSpPr>
          <p:spPr>
            <a:xfrm>
              <a:off x="3691436" y="1500686"/>
              <a:ext cx="5688629" cy="301540"/>
            </a:xfrm>
            <a:prstGeom prst="rect">
              <a:avLst/>
            </a:prstGeom>
            <a:grpFill/>
            <a:ln>
              <a:noFill/>
            </a:ln>
          </p:spPr>
          <p:txBody>
            <a:bodyPr wrap="square" rtlCol="0">
              <a:spAutoFit/>
            </a:bodyPr>
            <a:lstStyle/>
            <a:p>
              <a:pPr algn="ctr"/>
              <a:r>
                <a:rPr lang="zh-CN" altLang="en-US" sz="1867" dirty="0">
                  <a:solidFill>
                    <a:srgbClr val="F8F8F8"/>
                  </a:solidFill>
                  <a:cs typeface="+mn-ea"/>
                  <a:sym typeface="+mn-lt"/>
                </a:rPr>
                <a:t>单击此处添加标题</a:t>
              </a:r>
            </a:p>
          </p:txBody>
        </p:sp>
      </p:grpSp>
      <p:sp>
        <p:nvSpPr>
          <p:cNvPr id="28" name="TextBox 9"/>
          <p:cNvSpPr txBox="1"/>
          <p:nvPr/>
        </p:nvSpPr>
        <p:spPr>
          <a:xfrm>
            <a:off x="1256238" y="4568281"/>
            <a:ext cx="3026393" cy="1373074"/>
          </a:xfrm>
          <a:prstGeom prst="rect">
            <a:avLst/>
          </a:prstGeom>
          <a:noFill/>
        </p:spPr>
        <p:txBody>
          <a:bodyPr wrap="square" lIns="91447" tIns="45723" rIns="91447" bIns="45723" rtlCol="0">
            <a:spAutoFit/>
          </a:bodyPr>
          <a:lstStyle/>
          <a:p>
            <a:pPr algn="ctr">
              <a:lnSpc>
                <a:spcPct val="130000"/>
              </a:lnSpc>
            </a:pPr>
            <a:r>
              <a:rPr lang="zh-CN" altLang="en-US" sz="1067" dirty="0">
                <a:solidFill>
                  <a:schemeClr val="bg1">
                    <a:lumMod val="50000"/>
                  </a:schemeClr>
                </a:solidFill>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1" name="组合 28"/>
          <p:cNvGrpSpPr/>
          <p:nvPr/>
        </p:nvGrpSpPr>
        <p:grpSpPr>
          <a:xfrm>
            <a:off x="4568581" y="4004363"/>
            <a:ext cx="3026393" cy="465011"/>
            <a:chOff x="3002037" y="1465798"/>
            <a:chExt cx="7067433" cy="369332"/>
          </a:xfrm>
          <a:solidFill>
            <a:schemeClr val="accent1">
              <a:lumMod val="75000"/>
            </a:schemeClr>
          </a:solidFill>
          <a:effectLst/>
        </p:grpSpPr>
        <p:sp>
          <p:nvSpPr>
            <p:cNvPr id="30" name="矩形 29"/>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algn="ctr" fontAlgn="base">
                <a:spcBef>
                  <a:spcPct val="0"/>
                </a:spcBef>
                <a:spcAft>
                  <a:spcPct val="0"/>
                </a:spcAft>
              </a:pPr>
              <a:endParaRPr lang="zh-CN" altLang="en-US" sz="1333" dirty="0">
                <a:cs typeface="+mn-ea"/>
                <a:sym typeface="+mn-lt"/>
              </a:endParaRPr>
            </a:p>
          </p:txBody>
        </p:sp>
        <p:sp>
          <p:nvSpPr>
            <p:cNvPr id="31" name="TextBox 4"/>
            <p:cNvSpPr txBox="1"/>
            <p:nvPr/>
          </p:nvSpPr>
          <p:spPr>
            <a:xfrm>
              <a:off x="3691436" y="1500686"/>
              <a:ext cx="5688629" cy="301540"/>
            </a:xfrm>
            <a:prstGeom prst="rect">
              <a:avLst/>
            </a:prstGeom>
            <a:grpFill/>
            <a:ln>
              <a:noFill/>
            </a:ln>
          </p:spPr>
          <p:txBody>
            <a:bodyPr wrap="square" rtlCol="0">
              <a:spAutoFit/>
            </a:bodyPr>
            <a:lstStyle/>
            <a:p>
              <a:pPr algn="ctr"/>
              <a:r>
                <a:rPr lang="zh-CN" altLang="en-US" sz="1867" dirty="0">
                  <a:solidFill>
                    <a:srgbClr val="F8F8F8"/>
                  </a:solidFill>
                  <a:cs typeface="+mn-ea"/>
                  <a:sym typeface="+mn-lt"/>
                </a:rPr>
                <a:t>单击此处添加标题</a:t>
              </a:r>
            </a:p>
          </p:txBody>
        </p:sp>
      </p:grpSp>
      <p:sp>
        <p:nvSpPr>
          <p:cNvPr id="32" name="TextBox 9"/>
          <p:cNvSpPr txBox="1"/>
          <p:nvPr/>
        </p:nvSpPr>
        <p:spPr>
          <a:xfrm>
            <a:off x="4568581" y="4568281"/>
            <a:ext cx="3026393" cy="1373074"/>
          </a:xfrm>
          <a:prstGeom prst="rect">
            <a:avLst/>
          </a:prstGeom>
          <a:noFill/>
        </p:spPr>
        <p:txBody>
          <a:bodyPr wrap="square" lIns="91447" tIns="45723" rIns="91447" bIns="45723" rtlCol="0">
            <a:spAutoFit/>
          </a:bodyPr>
          <a:lstStyle/>
          <a:p>
            <a:pPr algn="ctr">
              <a:lnSpc>
                <a:spcPct val="130000"/>
              </a:lnSpc>
            </a:pPr>
            <a:r>
              <a:rPr lang="zh-CN" altLang="en-US" sz="1067" dirty="0">
                <a:solidFill>
                  <a:schemeClr val="bg1">
                    <a:lumMod val="50000"/>
                  </a:schemeClr>
                </a:solidFill>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5" name="组合 32"/>
          <p:cNvGrpSpPr/>
          <p:nvPr/>
        </p:nvGrpSpPr>
        <p:grpSpPr>
          <a:xfrm>
            <a:off x="7847465" y="4004363"/>
            <a:ext cx="3026393" cy="465011"/>
            <a:chOff x="3002037" y="1465798"/>
            <a:chExt cx="7067433" cy="369332"/>
          </a:xfrm>
          <a:solidFill>
            <a:schemeClr val="accent3"/>
          </a:solidFill>
          <a:effectLst/>
        </p:grpSpPr>
        <p:sp>
          <p:nvSpPr>
            <p:cNvPr id="34" name="矩形 33"/>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algn="ctr" fontAlgn="base">
                <a:spcBef>
                  <a:spcPct val="0"/>
                </a:spcBef>
                <a:spcAft>
                  <a:spcPct val="0"/>
                </a:spcAft>
              </a:pPr>
              <a:endParaRPr lang="zh-CN" altLang="en-US" sz="1333" dirty="0">
                <a:cs typeface="+mn-ea"/>
                <a:sym typeface="+mn-lt"/>
              </a:endParaRPr>
            </a:p>
          </p:txBody>
        </p:sp>
        <p:sp>
          <p:nvSpPr>
            <p:cNvPr id="35" name="TextBox 4"/>
            <p:cNvSpPr txBox="1"/>
            <p:nvPr/>
          </p:nvSpPr>
          <p:spPr>
            <a:xfrm>
              <a:off x="3691436" y="1500686"/>
              <a:ext cx="5688629" cy="301540"/>
            </a:xfrm>
            <a:prstGeom prst="rect">
              <a:avLst/>
            </a:prstGeom>
            <a:grpFill/>
            <a:ln>
              <a:noFill/>
            </a:ln>
          </p:spPr>
          <p:txBody>
            <a:bodyPr wrap="square" rtlCol="0">
              <a:spAutoFit/>
            </a:bodyPr>
            <a:lstStyle/>
            <a:p>
              <a:pPr algn="ctr"/>
              <a:r>
                <a:rPr lang="zh-CN" altLang="en-US" sz="1867" dirty="0">
                  <a:solidFill>
                    <a:srgbClr val="F8F8F8"/>
                  </a:solidFill>
                  <a:cs typeface="+mn-ea"/>
                  <a:sym typeface="+mn-lt"/>
                </a:rPr>
                <a:t>单击此处添加标题</a:t>
              </a:r>
            </a:p>
          </p:txBody>
        </p:sp>
      </p:grpSp>
      <p:sp>
        <p:nvSpPr>
          <p:cNvPr id="36" name="TextBox 9"/>
          <p:cNvSpPr txBox="1"/>
          <p:nvPr/>
        </p:nvSpPr>
        <p:spPr>
          <a:xfrm>
            <a:off x="7847465" y="4568281"/>
            <a:ext cx="3026393" cy="1373074"/>
          </a:xfrm>
          <a:prstGeom prst="rect">
            <a:avLst/>
          </a:prstGeom>
          <a:noFill/>
        </p:spPr>
        <p:txBody>
          <a:bodyPr wrap="square" lIns="91447" tIns="45723" rIns="91447" bIns="45723" rtlCol="0">
            <a:spAutoFit/>
          </a:bodyPr>
          <a:lstStyle/>
          <a:p>
            <a:pPr algn="ctr">
              <a:lnSpc>
                <a:spcPct val="130000"/>
              </a:lnSpc>
            </a:pPr>
            <a:r>
              <a:rPr lang="zh-CN" altLang="en-US" sz="1067" dirty="0">
                <a:solidFill>
                  <a:schemeClr val="bg1">
                    <a:lumMod val="50000"/>
                  </a:schemeClr>
                </a:solidFill>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Tree>
    <p:extLst>
      <p:ext uri="{BB962C8B-B14F-4D97-AF65-F5344CB8AC3E}">
        <p14:creationId xmlns:p14="http://schemas.microsoft.com/office/powerpoint/2010/main" val="130803510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750"/>
                                        <p:tgtEl>
                                          <p:spTgt spid="10"/>
                                        </p:tgtEl>
                                      </p:cBhvr>
                                    </p:animEffect>
                                  </p:childTnLst>
                                </p:cTn>
                              </p:par>
                            </p:childTnLst>
                          </p:cTn>
                        </p:par>
                        <p:par>
                          <p:cTn id="26" fill="hold">
                            <p:stCondLst>
                              <p:cond delay="2250"/>
                            </p:stCondLst>
                            <p:childTnLst>
                              <p:par>
                                <p:cTn id="27" presetID="12" presetClass="entr" presetSubtype="4" fill="hold" grpId="0" nodeType="afterEffect">
                                  <p:stCondLst>
                                    <p:cond delay="0"/>
                                  </p:stCondLst>
                                  <p:iterate type="lt">
                                    <p:tmPct val="5983"/>
                                  </p:iterate>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250"/>
                                        <p:tgtEl>
                                          <p:spTgt spid="28"/>
                                        </p:tgtEl>
                                        <p:attrNameLst>
                                          <p:attrName>ppt_y</p:attrName>
                                        </p:attrNameLst>
                                      </p:cBhvr>
                                      <p:tavLst>
                                        <p:tav tm="0">
                                          <p:val>
                                            <p:strVal val="#ppt_y+#ppt_h*1.125000"/>
                                          </p:val>
                                        </p:tav>
                                        <p:tav tm="100000">
                                          <p:val>
                                            <p:strVal val="#ppt_y"/>
                                          </p:val>
                                        </p:tav>
                                      </p:tavLst>
                                    </p:anim>
                                    <p:animEffect transition="in" filter="wipe(up)">
                                      <p:cBhvr>
                                        <p:cTn id="30" dur="250"/>
                                        <p:tgtEl>
                                          <p:spTgt spid="28"/>
                                        </p:tgtEl>
                                      </p:cBhvr>
                                    </p:animEffect>
                                  </p:childTnLst>
                                </p:cTn>
                              </p:par>
                            </p:childTnLst>
                          </p:cTn>
                        </p:par>
                        <p:par>
                          <p:cTn id="31" fill="hold">
                            <p:stCondLst>
                              <p:cond delay="4115"/>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750"/>
                                        <p:tgtEl>
                                          <p:spTgt spid="11"/>
                                        </p:tgtEl>
                                      </p:cBhvr>
                                    </p:animEffect>
                                  </p:childTnLst>
                                </p:cTn>
                              </p:par>
                            </p:childTnLst>
                          </p:cTn>
                        </p:par>
                        <p:par>
                          <p:cTn id="35" fill="hold">
                            <p:stCondLst>
                              <p:cond delay="4865"/>
                            </p:stCondLst>
                            <p:childTnLst>
                              <p:par>
                                <p:cTn id="36" presetID="12" presetClass="entr" presetSubtype="4" fill="hold" grpId="0" nodeType="afterEffect">
                                  <p:stCondLst>
                                    <p:cond delay="0"/>
                                  </p:stCondLst>
                                  <p:iterate type="lt">
                                    <p:tmPct val="5983"/>
                                  </p:iterate>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250"/>
                                        <p:tgtEl>
                                          <p:spTgt spid="32"/>
                                        </p:tgtEl>
                                        <p:attrNameLst>
                                          <p:attrName>ppt_y</p:attrName>
                                        </p:attrNameLst>
                                      </p:cBhvr>
                                      <p:tavLst>
                                        <p:tav tm="0">
                                          <p:val>
                                            <p:strVal val="#ppt_y+#ppt_h*1.125000"/>
                                          </p:val>
                                        </p:tav>
                                        <p:tav tm="100000">
                                          <p:val>
                                            <p:strVal val="#ppt_y"/>
                                          </p:val>
                                        </p:tav>
                                      </p:tavLst>
                                    </p:anim>
                                    <p:animEffect transition="in" filter="wipe(up)">
                                      <p:cBhvr>
                                        <p:cTn id="39" dur="250"/>
                                        <p:tgtEl>
                                          <p:spTgt spid="32"/>
                                        </p:tgtEl>
                                      </p:cBhvr>
                                    </p:animEffect>
                                  </p:childTnLst>
                                </p:cTn>
                              </p:par>
                            </p:childTnLst>
                          </p:cTn>
                        </p:par>
                        <p:par>
                          <p:cTn id="40" fill="hold">
                            <p:stCondLst>
                              <p:cond delay="6731"/>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750"/>
                                        <p:tgtEl>
                                          <p:spTgt spid="15"/>
                                        </p:tgtEl>
                                      </p:cBhvr>
                                    </p:animEffect>
                                  </p:childTnLst>
                                </p:cTn>
                              </p:par>
                            </p:childTnLst>
                          </p:cTn>
                        </p:par>
                        <p:par>
                          <p:cTn id="44" fill="hold">
                            <p:stCondLst>
                              <p:cond delay="7481"/>
                            </p:stCondLst>
                            <p:childTnLst>
                              <p:par>
                                <p:cTn id="45" presetID="12" presetClass="entr" presetSubtype="4" fill="hold" grpId="0" nodeType="afterEffect">
                                  <p:stCondLst>
                                    <p:cond delay="0"/>
                                  </p:stCondLst>
                                  <p:iterate type="lt">
                                    <p:tmPct val="5983"/>
                                  </p:iterate>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250"/>
                                        <p:tgtEl>
                                          <p:spTgt spid="36"/>
                                        </p:tgtEl>
                                        <p:attrNameLst>
                                          <p:attrName>ppt_y</p:attrName>
                                        </p:attrNameLst>
                                      </p:cBhvr>
                                      <p:tavLst>
                                        <p:tav tm="0">
                                          <p:val>
                                            <p:strVal val="#ppt_y+#ppt_h*1.125000"/>
                                          </p:val>
                                        </p:tav>
                                        <p:tav tm="100000">
                                          <p:val>
                                            <p:strVal val="#ppt_y"/>
                                          </p:val>
                                        </p:tav>
                                      </p:tavLst>
                                    </p:anim>
                                    <p:animEffect transition="in" filter="wipe(up)">
                                      <p:cBhvr>
                                        <p:cTn id="48"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4"/>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5"/>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5"/>
          <a:srcRect b="5474"/>
          <a:stretch>
            <a:fillRect/>
          </a:stretch>
        </p:blipFill>
        <p:spPr>
          <a:xfrm>
            <a:off x="584835" y="-8890"/>
            <a:ext cx="6265545" cy="6907530"/>
          </a:xfrm>
          <a:prstGeom prst="rect">
            <a:avLst/>
          </a:prstGeom>
        </p:spPr>
      </p:pic>
      <p:pic>
        <p:nvPicPr>
          <p:cNvPr id="15" name="图片 14" descr="资源 3@4x3"/>
          <p:cNvPicPr>
            <a:picLocks noChangeAspect="1"/>
          </p:cNvPicPr>
          <p:nvPr/>
        </p:nvPicPr>
        <p:blipFill>
          <a:blip r:embed="rId6"/>
          <a:stretch>
            <a:fillRect/>
          </a:stretch>
        </p:blipFill>
        <p:spPr>
          <a:xfrm>
            <a:off x="-67310" y="882650"/>
            <a:ext cx="10194925" cy="5125085"/>
          </a:xfrm>
          <a:prstGeom prst="rect">
            <a:avLst/>
          </a:prstGeom>
        </p:spPr>
      </p:pic>
      <p:pic>
        <p:nvPicPr>
          <p:cNvPr id="17" name="图片 16" descr="资源 3@4x3"/>
          <p:cNvPicPr>
            <a:picLocks noChangeAspect="1"/>
          </p:cNvPicPr>
          <p:nvPr/>
        </p:nvPicPr>
        <p:blipFill>
          <a:blip r:embed="rId6"/>
          <a:srcRect r="78424"/>
          <a:stretch>
            <a:fillRect/>
          </a:stretch>
        </p:blipFill>
        <p:spPr>
          <a:xfrm>
            <a:off x="10092690" y="1296670"/>
            <a:ext cx="2101850" cy="4897120"/>
          </a:xfrm>
          <a:prstGeom prst="rect">
            <a:avLst/>
          </a:prstGeom>
        </p:spPr>
      </p:pic>
      <p:pic>
        <p:nvPicPr>
          <p:cNvPr id="7" name="图片 6" descr="资源 9@4x3"/>
          <p:cNvPicPr>
            <a:picLocks noChangeAspect="1"/>
          </p:cNvPicPr>
          <p:nvPr/>
        </p:nvPicPr>
        <p:blipFill>
          <a:blip r:embed="rId7"/>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7"/>
          <a:stretch>
            <a:fillRect/>
          </a:stretch>
        </p:blipFill>
        <p:spPr>
          <a:xfrm>
            <a:off x="5727700" y="5786755"/>
            <a:ext cx="6539865" cy="1117600"/>
          </a:xfrm>
          <a:prstGeom prst="rect">
            <a:avLst/>
          </a:prstGeom>
        </p:spPr>
      </p:pic>
      <p:pic>
        <p:nvPicPr>
          <p:cNvPr id="14" name="图片 13" descr="资源 4@4x3"/>
          <p:cNvPicPr>
            <a:picLocks noChangeAspect="1"/>
          </p:cNvPicPr>
          <p:nvPr/>
        </p:nvPicPr>
        <p:blipFill>
          <a:blip r:embed="rId8"/>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8"/>
          <a:stretch>
            <a:fillRect/>
          </a:stretch>
        </p:blipFill>
        <p:spPr>
          <a:xfrm>
            <a:off x="-67310" y="5876290"/>
            <a:ext cx="5950585" cy="1028700"/>
          </a:xfrm>
          <a:prstGeom prst="rect">
            <a:avLst/>
          </a:prstGeom>
        </p:spPr>
      </p:pic>
      <p:pic>
        <p:nvPicPr>
          <p:cNvPr id="8" name="图片 7" descr="资源 1@4x3"/>
          <p:cNvPicPr>
            <a:picLocks noChangeAspect="1"/>
          </p:cNvPicPr>
          <p:nvPr/>
        </p:nvPicPr>
        <p:blipFill>
          <a:blip r:embed="rId9"/>
          <a:stretch>
            <a:fillRect/>
          </a:stretch>
        </p:blipFill>
        <p:spPr>
          <a:xfrm>
            <a:off x="-855345" y="444500"/>
            <a:ext cx="5253990" cy="5563235"/>
          </a:xfrm>
          <a:prstGeom prst="rect">
            <a:avLst/>
          </a:prstGeom>
        </p:spPr>
      </p:pic>
      <p:pic>
        <p:nvPicPr>
          <p:cNvPr id="10" name="图片 9" descr="资源 14@4x3"/>
          <p:cNvPicPr>
            <a:picLocks noChangeAspect="1"/>
          </p:cNvPicPr>
          <p:nvPr/>
        </p:nvPicPr>
        <p:blipFill>
          <a:blip r:embed="rId10"/>
          <a:stretch>
            <a:fillRect/>
          </a:stretch>
        </p:blipFill>
        <p:spPr>
          <a:xfrm>
            <a:off x="3131185" y="4792345"/>
            <a:ext cx="1267460" cy="1215390"/>
          </a:xfrm>
          <a:prstGeom prst="rect">
            <a:avLst/>
          </a:prstGeom>
        </p:spPr>
      </p:pic>
      <p:sp>
        <p:nvSpPr>
          <p:cNvPr id="3" name="TextBox 11"/>
          <p:cNvSpPr txBox="1"/>
          <p:nvPr/>
        </p:nvSpPr>
        <p:spPr>
          <a:xfrm>
            <a:off x="7596983" y="3425761"/>
            <a:ext cx="3106620" cy="854080"/>
          </a:xfrm>
          <a:prstGeom prst="rect">
            <a:avLst/>
          </a:prstGeom>
          <a:noFill/>
        </p:spPr>
        <p:txBody>
          <a:bodyPr wrap="none" rtlCol="0">
            <a:spAutoFit/>
          </a:bodyPr>
          <a:lstStyle/>
          <a:p>
            <a:pPr>
              <a:lnSpc>
                <a:spcPct val="150000"/>
              </a:lnSpc>
            </a:pPr>
            <a:r>
              <a:rPr lang="zh-CN" altLang="en-US" sz="3600" spc="160" dirty="0">
                <a:solidFill>
                  <a:srgbClr val="7AC6FF"/>
                </a:solidFill>
                <a:ea typeface="新蒂下午茶基本版" panose="03000600000000000000" charset="-122"/>
                <a:cs typeface="+mn-ea"/>
                <a:sym typeface="+mn-lt"/>
              </a:rPr>
              <a:t>输入您的标题</a:t>
            </a:r>
          </a:p>
        </p:txBody>
      </p:sp>
      <p:sp>
        <p:nvSpPr>
          <p:cNvPr id="4" name="Rectangle 13"/>
          <p:cNvSpPr/>
          <p:nvPr/>
        </p:nvSpPr>
        <p:spPr>
          <a:xfrm>
            <a:off x="6992620" y="4347845"/>
            <a:ext cx="3732530" cy="1569660"/>
          </a:xfrm>
          <a:prstGeom prst="rect">
            <a:avLst/>
          </a:prstGeom>
        </p:spPr>
        <p:txBody>
          <a:bodyPr wrap="square">
            <a:spAutoFit/>
          </a:bodyPr>
          <a:lstStyle/>
          <a:p>
            <a:pPr algn="ctr">
              <a:lnSpc>
                <a:spcPct val="150000"/>
              </a:lnSpc>
            </a:pPr>
            <a:r>
              <a:rPr lang="en-US" sz="1600" dirty="0">
                <a:solidFill>
                  <a:srgbClr val="7AC6FF"/>
                </a:solidFill>
                <a:ea typeface="新蒂下午茶基本版" panose="03000600000000000000" charset="-122"/>
                <a:cs typeface="+mn-ea"/>
                <a:sym typeface="+mn-lt"/>
              </a:rPr>
              <a:t>Quickly repurpose top-line innovation before global communities. Efficiently benchmark</a:t>
            </a:r>
          </a:p>
        </p:txBody>
      </p:sp>
      <p:sp>
        <p:nvSpPr>
          <p:cNvPr id="9" name="TextBox 12"/>
          <p:cNvSpPr txBox="1"/>
          <p:nvPr/>
        </p:nvSpPr>
        <p:spPr>
          <a:xfrm>
            <a:off x="8378189" y="1636395"/>
            <a:ext cx="1749425" cy="1649682"/>
          </a:xfrm>
          <a:prstGeom prst="rect">
            <a:avLst/>
          </a:prstGeom>
          <a:noFill/>
        </p:spPr>
        <p:txBody>
          <a:bodyPr wrap="square" rtlCol="0">
            <a:spAutoFit/>
          </a:bodyPr>
          <a:lstStyle/>
          <a:p>
            <a:pPr>
              <a:lnSpc>
                <a:spcPct val="150000"/>
              </a:lnSpc>
            </a:pPr>
            <a:r>
              <a:rPr lang="en-US" altLang="zh-CN" sz="7360" spc="160" dirty="0">
                <a:solidFill>
                  <a:srgbClr val="7AC6FF"/>
                </a:solidFill>
                <a:ea typeface="KarakusaAA" panose="02000600000000000000" charset="-128"/>
                <a:cs typeface="+mn-ea"/>
                <a:sym typeface="+mn-lt"/>
              </a:rPr>
              <a:t>03</a:t>
            </a:r>
          </a:p>
        </p:txBody>
      </p:sp>
    </p:spTree>
    <p:extLst>
      <p:ext uri="{BB962C8B-B14F-4D97-AF65-F5344CB8AC3E}">
        <p14:creationId xmlns:p14="http://schemas.microsoft.com/office/powerpoint/2010/main" val="1441175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5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55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05"/>
          <p:cNvSpPr>
            <a:spLocks noChangeArrowheads="1"/>
          </p:cNvSpPr>
          <p:nvPr/>
        </p:nvSpPr>
        <p:spPr bwMode="auto">
          <a:xfrm>
            <a:off x="4733191" y="2315781"/>
            <a:ext cx="2539076" cy="531559"/>
          </a:xfrm>
          <a:prstGeom prst="rect">
            <a:avLst/>
          </a:prstGeom>
          <a:solidFill>
            <a:schemeClr val="accent1"/>
          </a:solidFill>
          <a:ln>
            <a:noFill/>
          </a:ln>
          <a:extLst/>
        </p:spPr>
        <p:txBody>
          <a:bodyPr wrap="none" lIns="91407" tIns="45703" rIns="91407" bIns="45703" anchor="ctr"/>
          <a:lstStyle/>
          <a:p>
            <a:pPr algn="ctr" fontAlgn="base">
              <a:spcBef>
                <a:spcPct val="0"/>
              </a:spcBef>
              <a:spcAft>
                <a:spcPct val="0"/>
              </a:spcAft>
            </a:pPr>
            <a:r>
              <a:rPr lang="zh-CN" altLang="en-US" sz="1600" dirty="0">
                <a:solidFill>
                  <a:schemeClr val="bg1"/>
                </a:solidFill>
                <a:ea typeface="微软雅黑" pitchFamily="34" charset="-122"/>
                <a:sym typeface="+mn-lt"/>
              </a:rPr>
              <a:t>添加标题</a:t>
            </a:r>
            <a:endParaRPr lang="en-US" altLang="zh-CN" sz="1600" dirty="0">
              <a:solidFill>
                <a:schemeClr val="bg1"/>
              </a:solidFill>
              <a:ea typeface="微软雅黑" pitchFamily="34" charset="-122"/>
              <a:sym typeface="+mn-lt"/>
            </a:endParaRPr>
          </a:p>
        </p:txBody>
      </p:sp>
      <p:sp>
        <p:nvSpPr>
          <p:cNvPr id="7" name="Freeform 825"/>
          <p:cNvSpPr>
            <a:spLocks/>
          </p:cNvSpPr>
          <p:nvPr/>
        </p:nvSpPr>
        <p:spPr bwMode="auto">
          <a:xfrm>
            <a:off x="873008" y="2375103"/>
            <a:ext cx="3008149" cy="799051"/>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07" tIns="45703" rIns="91407" bIns="45703"/>
          <a:lstStyle/>
          <a:p>
            <a:endParaRPr lang="zh-CN" altLang="en-US" sz="2399">
              <a:ea typeface="微软雅黑" panose="020B0503020204020204" pitchFamily="34" charset="-122"/>
              <a:sym typeface="+mn-lt"/>
            </a:endParaRPr>
          </a:p>
        </p:txBody>
      </p:sp>
      <p:sp>
        <p:nvSpPr>
          <p:cNvPr id="8" name="Freeform 832"/>
          <p:cNvSpPr>
            <a:spLocks/>
          </p:cNvSpPr>
          <p:nvPr/>
        </p:nvSpPr>
        <p:spPr bwMode="auto">
          <a:xfrm flipH="1">
            <a:off x="8273030" y="2375103"/>
            <a:ext cx="3093961" cy="799051"/>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07" tIns="45703" rIns="91407" bIns="45703"/>
          <a:lstStyle/>
          <a:p>
            <a:endParaRPr lang="zh-CN" altLang="en-US" sz="2399">
              <a:ea typeface="微软雅黑" panose="020B0503020204020204" pitchFamily="34" charset="-122"/>
              <a:sym typeface="+mn-lt"/>
            </a:endParaRPr>
          </a:p>
        </p:txBody>
      </p:sp>
      <p:sp>
        <p:nvSpPr>
          <p:cNvPr id="9" name="Line 6"/>
          <p:cNvSpPr>
            <a:spLocks noChangeShapeType="1"/>
          </p:cNvSpPr>
          <p:nvPr/>
        </p:nvSpPr>
        <p:spPr bwMode="auto">
          <a:xfrm>
            <a:off x="6965341" y="4038428"/>
            <a:ext cx="1152107" cy="0"/>
          </a:xfrm>
          <a:prstGeom prst="line">
            <a:avLst/>
          </a:prstGeom>
          <a:noFill/>
          <a:ln w="9525">
            <a:solidFill>
              <a:schemeClr val="accent1"/>
            </a:solidFill>
            <a:round/>
            <a:headEnd type="triangle" w="lg" len="lg"/>
            <a:tailEnd type="none" w="sm" len="sm"/>
          </a:ln>
          <a:extLst>
            <a:ext uri="{909E8E84-426E-40DD-AFC4-6F175D3DCCD1}">
              <a14:hiddenFill xmlns:a14="http://schemas.microsoft.com/office/drawing/2010/main">
                <a:noFill/>
              </a14:hiddenFill>
            </a:ext>
          </a:extLst>
        </p:spPr>
        <p:txBody>
          <a:bodyPr lIns="91407" tIns="45703" rIns="91407" bIns="45703"/>
          <a:lstStyle/>
          <a:p>
            <a:endParaRPr lang="zh-CN" altLang="en-US" sz="2399">
              <a:ea typeface="微软雅黑" panose="020B0503020204020204" pitchFamily="34" charset="-122"/>
              <a:sym typeface="+mn-lt"/>
            </a:endParaRPr>
          </a:p>
        </p:txBody>
      </p:sp>
      <p:sp>
        <p:nvSpPr>
          <p:cNvPr id="10" name="Line 7"/>
          <p:cNvSpPr>
            <a:spLocks noChangeShapeType="1"/>
          </p:cNvSpPr>
          <p:nvPr/>
        </p:nvSpPr>
        <p:spPr bwMode="auto">
          <a:xfrm>
            <a:off x="3903036" y="4038851"/>
            <a:ext cx="1187019" cy="0"/>
          </a:xfrm>
          <a:prstGeom prst="line">
            <a:avLst/>
          </a:prstGeom>
          <a:noFill/>
          <a:ln w="9525">
            <a:solidFill>
              <a:schemeClr val="accent1"/>
            </a:solidFill>
            <a:round/>
            <a:headEnd/>
            <a:tailEnd type="triangle" w="lg" len="lg"/>
          </a:ln>
          <a:extLst>
            <a:ext uri="{909E8E84-426E-40DD-AFC4-6F175D3DCCD1}">
              <a14:hiddenFill xmlns:a14="http://schemas.microsoft.com/office/drawing/2010/main">
                <a:noFill/>
              </a14:hiddenFill>
            </a:ext>
          </a:extLst>
        </p:spPr>
        <p:txBody>
          <a:bodyPr lIns="91407" tIns="45703" rIns="91407" bIns="45703"/>
          <a:lstStyle/>
          <a:p>
            <a:endParaRPr lang="zh-CN" altLang="en-US" sz="2399">
              <a:ea typeface="微软雅黑" panose="020B0503020204020204" pitchFamily="34" charset="-122"/>
              <a:sym typeface="+mn-lt"/>
            </a:endParaRPr>
          </a:p>
        </p:txBody>
      </p:sp>
      <p:sp>
        <p:nvSpPr>
          <p:cNvPr id="11" name="AutoShape 15"/>
          <p:cNvSpPr>
            <a:spLocks noChangeArrowheads="1"/>
          </p:cNvSpPr>
          <p:nvPr/>
        </p:nvSpPr>
        <p:spPr bwMode="auto">
          <a:xfrm>
            <a:off x="873007" y="3286789"/>
            <a:ext cx="3030028" cy="1503280"/>
          </a:xfrm>
          <a:prstGeom prst="rect">
            <a:avLst/>
          </a:prstGeom>
          <a:solidFill>
            <a:schemeClr val="accent2"/>
          </a:solidFill>
          <a:ln w="15875" algn="ctr">
            <a:noFill/>
            <a:round/>
            <a:headEnd/>
            <a:tailEnd/>
          </a:ln>
        </p:spPr>
        <p:txBody>
          <a:bodyPr wrap="square" lIns="341333" tIns="45703" rIns="341333" bIns="45703" anchor="ctr"/>
          <a:lstStyle/>
          <a:p>
            <a:pPr>
              <a:lnSpc>
                <a:spcPct val="150000"/>
              </a:lnSpc>
            </a:pPr>
            <a:r>
              <a:rPr lang="zh-CN" altLang="en-US" sz="1200">
                <a:solidFill>
                  <a:schemeClr val="bg1"/>
                </a:solidFill>
                <a:ea typeface="微软雅黑" pitchFamily="34" charset="-122"/>
                <a:sym typeface="+mn-lt"/>
              </a:rPr>
              <a:t>请替换文字内容，点击添加相关标题文字，修改文字内容，也可以直接复制你的内容到此。</a:t>
            </a:r>
            <a:endParaRPr lang="en-GB" altLang="zh-CN" sz="1200" dirty="0">
              <a:solidFill>
                <a:schemeClr val="bg1"/>
              </a:solidFill>
              <a:ea typeface="微软雅黑" pitchFamily="34" charset="-122"/>
              <a:sym typeface="+mn-lt"/>
            </a:endParaRPr>
          </a:p>
        </p:txBody>
      </p:sp>
      <p:sp>
        <p:nvSpPr>
          <p:cNvPr id="12" name="AutoShape 15"/>
          <p:cNvSpPr>
            <a:spLocks noChangeArrowheads="1"/>
          </p:cNvSpPr>
          <p:nvPr/>
        </p:nvSpPr>
        <p:spPr bwMode="auto">
          <a:xfrm>
            <a:off x="8312515" y="3277265"/>
            <a:ext cx="3054477" cy="1503280"/>
          </a:xfrm>
          <a:prstGeom prst="rect">
            <a:avLst/>
          </a:prstGeom>
          <a:solidFill>
            <a:schemeClr val="accent3"/>
          </a:solidFill>
          <a:ln w="15875" algn="ctr">
            <a:noFill/>
            <a:round/>
            <a:headEnd/>
            <a:tailEnd/>
          </a:ln>
        </p:spPr>
        <p:txBody>
          <a:bodyPr wrap="square" lIns="341333" tIns="45703" rIns="341333" bIns="45703" anchor="ctr"/>
          <a:lstStyle/>
          <a:p>
            <a:pPr>
              <a:lnSpc>
                <a:spcPct val="150000"/>
              </a:lnSpc>
            </a:pPr>
            <a:r>
              <a:rPr lang="zh-CN" altLang="en-US" sz="1200">
                <a:solidFill>
                  <a:schemeClr val="bg1"/>
                </a:solidFill>
                <a:ea typeface="微软雅黑" pitchFamily="34" charset="-122"/>
                <a:sym typeface="+mn-lt"/>
              </a:rPr>
              <a:t>请替换文字内容，点击添加相关标题文字，修改文字内容，也可以直接复制你的内容到此。</a:t>
            </a:r>
            <a:endParaRPr lang="en-GB" altLang="zh-CN" sz="1200" dirty="0">
              <a:solidFill>
                <a:schemeClr val="bg1"/>
              </a:solidFill>
              <a:ea typeface="微软雅黑" pitchFamily="34" charset="-122"/>
              <a:sym typeface="+mn-lt"/>
            </a:endParaRPr>
          </a:p>
        </p:txBody>
      </p:sp>
      <p:sp>
        <p:nvSpPr>
          <p:cNvPr id="13" name="Oval 20"/>
          <p:cNvSpPr>
            <a:spLocks noChangeArrowheads="1"/>
          </p:cNvSpPr>
          <p:nvPr/>
        </p:nvSpPr>
        <p:spPr bwMode="auto">
          <a:xfrm>
            <a:off x="5254916" y="3286792"/>
            <a:ext cx="1495627" cy="1503281"/>
          </a:xfrm>
          <a:prstGeom prst="ellipse">
            <a:avLst/>
          </a:prstGeom>
          <a:solidFill>
            <a:schemeClr val="accent1"/>
          </a:solidFill>
          <a:ln w="28575">
            <a:solidFill>
              <a:schemeClr val="bg1">
                <a:lumMod val="95000"/>
              </a:schemeClr>
            </a:solidFill>
          </a:ln>
          <a:extLst/>
        </p:spPr>
        <p:txBody>
          <a:bodyPr wrap="square" lIns="91407" tIns="45703" rIns="91407" bIns="45703" anchor="ctr"/>
          <a:lstStyle/>
          <a:p>
            <a:pPr algn="ctr" fontAlgn="base">
              <a:spcBef>
                <a:spcPct val="0"/>
              </a:spcBef>
              <a:spcAft>
                <a:spcPct val="0"/>
              </a:spcAft>
            </a:pPr>
            <a:r>
              <a:rPr lang="zh-CN" altLang="en-US" sz="1600" dirty="0">
                <a:solidFill>
                  <a:schemeClr val="bg1"/>
                </a:solidFill>
                <a:ea typeface="微软雅黑" pitchFamily="34" charset="-122"/>
                <a:sym typeface="+mn-lt"/>
              </a:rPr>
              <a:t>添加标题</a:t>
            </a:r>
            <a:endParaRPr lang="en-US" altLang="zh-CN" sz="1600" dirty="0">
              <a:solidFill>
                <a:schemeClr val="bg1"/>
              </a:solidFill>
              <a:ea typeface="微软雅黑" pitchFamily="34" charset="-122"/>
              <a:sym typeface="+mn-lt"/>
            </a:endParaRPr>
          </a:p>
        </p:txBody>
      </p:sp>
      <p:sp>
        <p:nvSpPr>
          <p:cNvPr id="14" name="Text Box 40"/>
          <p:cNvSpPr txBox="1">
            <a:spLocks noChangeArrowheads="1"/>
          </p:cNvSpPr>
          <p:nvPr/>
        </p:nvSpPr>
        <p:spPr bwMode="auto">
          <a:xfrm>
            <a:off x="873009" y="2470444"/>
            <a:ext cx="3030028" cy="64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3" rIns="91407"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sz="1200">
                <a:solidFill>
                  <a:schemeClr val="tx1">
                    <a:lumMod val="75000"/>
                    <a:lumOff val="25000"/>
                  </a:schemeClr>
                </a:solidFill>
                <a:latin typeface="+mn-lt"/>
                <a:ea typeface="微软雅黑" panose="020B0503020204020204" pitchFamily="34" charset="-122"/>
                <a:sym typeface="+mn-lt"/>
              </a:rPr>
              <a:t>请替换文字内容，修改文字内容，也可以直接复制你的内容到此。</a:t>
            </a:r>
            <a:endParaRPr lang="zh-CN" altLang="en-US" sz="1200" dirty="0">
              <a:solidFill>
                <a:schemeClr val="tx1">
                  <a:lumMod val="75000"/>
                  <a:lumOff val="25000"/>
                </a:schemeClr>
              </a:solidFill>
              <a:latin typeface="+mn-lt"/>
              <a:ea typeface="微软雅黑" panose="020B0503020204020204" pitchFamily="34" charset="-122"/>
              <a:sym typeface="+mn-lt"/>
            </a:endParaRPr>
          </a:p>
        </p:txBody>
      </p:sp>
      <p:sp>
        <p:nvSpPr>
          <p:cNvPr id="15" name="Text Box 41"/>
          <p:cNvSpPr txBox="1">
            <a:spLocks noChangeArrowheads="1"/>
          </p:cNvSpPr>
          <p:nvPr/>
        </p:nvSpPr>
        <p:spPr bwMode="auto">
          <a:xfrm>
            <a:off x="8312514" y="2470444"/>
            <a:ext cx="3054477" cy="64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3" rIns="91407"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sz="1200">
                <a:solidFill>
                  <a:schemeClr val="tx1">
                    <a:lumMod val="75000"/>
                    <a:lumOff val="25000"/>
                  </a:schemeClr>
                </a:solidFill>
                <a:latin typeface="+mn-lt"/>
                <a:ea typeface="微软雅黑" pitchFamily="34" charset="-122"/>
                <a:sym typeface="+mn-lt"/>
              </a:rPr>
              <a:t>请替换文字内容，修改文字内容，也可以直接复制你的内容到此。</a:t>
            </a:r>
            <a:endParaRPr lang="zh-CN" altLang="en-US" sz="1200" dirty="0">
              <a:solidFill>
                <a:schemeClr val="tx1">
                  <a:lumMod val="75000"/>
                  <a:lumOff val="25000"/>
                </a:schemeClr>
              </a:solidFill>
              <a:latin typeface="+mn-lt"/>
              <a:ea typeface="微软雅黑" panose="020B0503020204020204" pitchFamily="34" charset="-122"/>
              <a:sym typeface="+mn-lt"/>
            </a:endParaRPr>
          </a:p>
        </p:txBody>
      </p:sp>
      <p:sp>
        <p:nvSpPr>
          <p:cNvPr id="16" name="TextBox 16"/>
          <p:cNvSpPr txBox="1"/>
          <p:nvPr/>
        </p:nvSpPr>
        <p:spPr>
          <a:xfrm>
            <a:off x="1318993" y="5627403"/>
            <a:ext cx="9511460" cy="561688"/>
          </a:xfrm>
          <a:prstGeom prst="rect">
            <a:avLst/>
          </a:prstGeom>
          <a:noFill/>
        </p:spPr>
        <p:txBody>
          <a:bodyPr wrap="square" lIns="0" tIns="0" rIns="0" bIns="0">
            <a:noAutofit/>
          </a:bodyPr>
          <a:lstStyle/>
          <a:p>
            <a:pPr algn="just">
              <a:lnSpc>
                <a:spcPct val="120000"/>
              </a:lnSpc>
            </a:pPr>
            <a:r>
              <a:rPr lang="zh-CN" altLang="en-US" sz="1467">
                <a:solidFill>
                  <a:schemeClr val="tx1">
                    <a:lumMod val="75000"/>
                    <a:lumOff val="25000"/>
                  </a:schemeClr>
                </a:solidFill>
                <a:ea typeface="微软雅黑" panose="020B0503020204020204" pitchFamily="34" charset="-122"/>
                <a:sym typeface="+mn-lt"/>
              </a:rPr>
              <a:t>请替换文字内容，修改文字内容，也可以直接复制你的内容到此。请替换文字内容，修改文字内容，也可以直接复制你的内容到此。请替换文字内容，修改文字内容，也可以直接复制你的内容到此。</a:t>
            </a:r>
            <a:endParaRPr lang="zh-CN" altLang="en-US" sz="1467" dirty="0">
              <a:solidFill>
                <a:schemeClr val="tx1">
                  <a:lumMod val="75000"/>
                  <a:lumOff val="25000"/>
                </a:schemeClr>
              </a:solidFill>
              <a:ea typeface="微软雅黑" panose="020B0503020204020204" pitchFamily="34" charset="-122"/>
              <a:sym typeface="+mn-lt"/>
            </a:endParaRPr>
          </a:p>
        </p:txBody>
      </p:sp>
    </p:spTree>
    <p:extLst>
      <p:ext uri="{BB962C8B-B14F-4D97-AF65-F5344CB8AC3E}">
        <p14:creationId xmlns:p14="http://schemas.microsoft.com/office/powerpoint/2010/main" val="324893080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54572" y="4290839"/>
            <a:ext cx="24856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2655" dirty="0">
                <a:solidFill>
                  <a:schemeClr val="tx1">
                    <a:lumMod val="75000"/>
                    <a:lumOff val="25000"/>
                  </a:schemeClr>
                </a:solidFill>
                <a:ea typeface="微软雅黑" panose="020B0503020204020204" pitchFamily="34" charset="-122"/>
                <a:sym typeface="+mn-lt"/>
              </a:rPr>
              <a:t>请替换文字内容</a:t>
            </a:r>
            <a:endParaRPr lang="en-US" altLang="zh-CN" sz="2655" dirty="0">
              <a:solidFill>
                <a:schemeClr val="tx1">
                  <a:lumMod val="75000"/>
                  <a:lumOff val="25000"/>
                </a:schemeClr>
              </a:solidFill>
              <a:ea typeface="微软雅黑" panose="020B0503020204020204" pitchFamily="34" charset="-122"/>
              <a:sym typeface="+mn-lt"/>
            </a:endParaRPr>
          </a:p>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8195" name="Rectangle 3"/>
          <p:cNvSpPr>
            <a:spLocks noChangeArrowheads="1"/>
          </p:cNvSpPr>
          <p:nvPr/>
        </p:nvSpPr>
        <p:spPr bwMode="auto">
          <a:xfrm>
            <a:off x="1054572" y="1697923"/>
            <a:ext cx="24856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2655" dirty="0">
                <a:solidFill>
                  <a:schemeClr val="tx1">
                    <a:lumMod val="75000"/>
                    <a:lumOff val="25000"/>
                  </a:schemeClr>
                </a:solidFill>
                <a:ea typeface="微软雅黑" panose="020B0503020204020204" pitchFamily="34" charset="-122"/>
                <a:sym typeface="+mn-lt"/>
              </a:rPr>
              <a:t>请替换文字内容</a:t>
            </a:r>
            <a:endParaRPr lang="en-US" altLang="zh-CN" sz="2655" dirty="0">
              <a:solidFill>
                <a:schemeClr val="tx1">
                  <a:lumMod val="75000"/>
                  <a:lumOff val="25000"/>
                </a:schemeClr>
              </a:solidFill>
              <a:ea typeface="微软雅黑" panose="020B0503020204020204" pitchFamily="34" charset="-122"/>
              <a:sym typeface="+mn-lt"/>
            </a:endParaRPr>
          </a:p>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8196" name="Rectangle 4"/>
          <p:cNvSpPr>
            <a:spLocks noChangeArrowheads="1"/>
          </p:cNvSpPr>
          <p:nvPr/>
        </p:nvSpPr>
        <p:spPr bwMode="auto">
          <a:xfrm>
            <a:off x="8319909" y="3258706"/>
            <a:ext cx="2485624"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2655" dirty="0">
                <a:solidFill>
                  <a:schemeClr val="tx1">
                    <a:lumMod val="75000"/>
                    <a:lumOff val="25000"/>
                  </a:schemeClr>
                </a:solidFill>
                <a:ea typeface="微软雅黑" panose="020B0503020204020204" pitchFamily="34" charset="-122"/>
                <a:sym typeface="+mn-lt"/>
              </a:rPr>
              <a:t>请替换文字内容</a:t>
            </a:r>
            <a:endParaRPr lang="en-US" altLang="zh-CN" sz="2655" dirty="0">
              <a:solidFill>
                <a:schemeClr val="tx1">
                  <a:lumMod val="75000"/>
                  <a:lumOff val="25000"/>
                </a:schemeClr>
              </a:solidFill>
              <a:ea typeface="微软雅黑" panose="020B0503020204020204" pitchFamily="34" charset="-122"/>
              <a:sym typeface="+mn-lt"/>
            </a:endParaRPr>
          </a:p>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8197" name="Freeform 5"/>
          <p:cNvSpPr>
            <a:spLocks/>
          </p:cNvSpPr>
          <p:nvPr/>
        </p:nvSpPr>
        <p:spPr bwMode="auto">
          <a:xfrm>
            <a:off x="3359623" y="2287529"/>
            <a:ext cx="1915583" cy="366184"/>
          </a:xfrm>
          <a:custGeom>
            <a:avLst/>
            <a:gdLst>
              <a:gd name="T0" fmla="*/ 905 w 905"/>
              <a:gd name="T1" fmla="*/ 173 h 173"/>
              <a:gd name="T2" fmla="*/ 732 w 905"/>
              <a:gd name="T3" fmla="*/ 0 h 173"/>
              <a:gd name="T4" fmla="*/ 0 w 905"/>
              <a:gd name="T5" fmla="*/ 0 h 173"/>
            </a:gdLst>
            <a:ahLst/>
            <a:cxnLst>
              <a:cxn ang="0">
                <a:pos x="T0" y="T1"/>
              </a:cxn>
              <a:cxn ang="0">
                <a:pos x="T2" y="T3"/>
              </a:cxn>
              <a:cxn ang="0">
                <a:pos x="T4" y="T5"/>
              </a:cxn>
            </a:cxnLst>
            <a:rect l="0" t="0" r="r" b="b"/>
            <a:pathLst>
              <a:path w="905" h="173">
                <a:moveTo>
                  <a:pt x="905" y="173"/>
                </a:moveTo>
                <a:lnTo>
                  <a:pt x="732" y="0"/>
                </a:lnTo>
                <a:lnTo>
                  <a:pt x="0" y="0"/>
                </a:lnTo>
              </a:path>
            </a:pathLst>
          </a:custGeom>
          <a:noFill/>
          <a:ln w="9525" cap="flat" cmpd="sng">
            <a:solidFill>
              <a:schemeClr val="bg2">
                <a:lumMod val="5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1707">
              <a:ea typeface="微软雅黑" panose="020B0503020204020204" pitchFamily="34" charset="-122"/>
              <a:sym typeface="+mn-lt"/>
            </a:endParaRPr>
          </a:p>
        </p:txBody>
      </p:sp>
      <p:sp>
        <p:nvSpPr>
          <p:cNvPr id="8198" name="Freeform 6"/>
          <p:cNvSpPr>
            <a:spLocks/>
          </p:cNvSpPr>
          <p:nvPr/>
        </p:nvSpPr>
        <p:spPr bwMode="auto">
          <a:xfrm>
            <a:off x="3359622" y="4548129"/>
            <a:ext cx="1587500" cy="340784"/>
          </a:xfrm>
          <a:custGeom>
            <a:avLst/>
            <a:gdLst>
              <a:gd name="T0" fmla="*/ 750 w 750"/>
              <a:gd name="T1" fmla="*/ 0 h 161"/>
              <a:gd name="T2" fmla="*/ 591 w 750"/>
              <a:gd name="T3" fmla="*/ 161 h 161"/>
              <a:gd name="T4" fmla="*/ 0 w 750"/>
              <a:gd name="T5" fmla="*/ 161 h 161"/>
            </a:gdLst>
            <a:ahLst/>
            <a:cxnLst>
              <a:cxn ang="0">
                <a:pos x="T0" y="T1"/>
              </a:cxn>
              <a:cxn ang="0">
                <a:pos x="T2" y="T3"/>
              </a:cxn>
              <a:cxn ang="0">
                <a:pos x="T4" y="T5"/>
              </a:cxn>
            </a:cxnLst>
            <a:rect l="0" t="0" r="r" b="b"/>
            <a:pathLst>
              <a:path w="750" h="161">
                <a:moveTo>
                  <a:pt x="750" y="0"/>
                </a:moveTo>
                <a:lnTo>
                  <a:pt x="591" y="161"/>
                </a:lnTo>
                <a:lnTo>
                  <a:pt x="0" y="161"/>
                </a:lnTo>
              </a:path>
            </a:pathLst>
          </a:custGeom>
          <a:noFill/>
          <a:ln w="9525" cap="flat" cmpd="sng">
            <a:solidFill>
              <a:schemeClr val="bg2">
                <a:lumMod val="5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1707">
              <a:ea typeface="微软雅黑" panose="020B0503020204020204" pitchFamily="34" charset="-122"/>
              <a:sym typeface="+mn-lt"/>
            </a:endParaRPr>
          </a:p>
        </p:txBody>
      </p:sp>
      <p:sp>
        <p:nvSpPr>
          <p:cNvPr id="8199" name="Line 7"/>
          <p:cNvSpPr>
            <a:spLocks noChangeShapeType="1"/>
          </p:cNvSpPr>
          <p:nvPr/>
        </p:nvSpPr>
        <p:spPr bwMode="auto">
          <a:xfrm>
            <a:off x="7492295" y="3811529"/>
            <a:ext cx="726016" cy="0"/>
          </a:xfrm>
          <a:prstGeom prst="line">
            <a:avLst/>
          </a:prstGeom>
          <a:noFill/>
          <a:ln w="9525" cmpd="sng">
            <a:solidFill>
              <a:schemeClr val="bg2">
                <a:lumMod val="50000"/>
              </a:schemeClr>
            </a:solidFill>
            <a:round/>
            <a:headEnd/>
            <a:tailEnd type="oval" w="sm" len="sm"/>
          </a:ln>
          <a:extLst>
            <a:ext uri="{909E8E84-426E-40DD-AFC4-6F175D3DCCD1}">
              <a14:hiddenFill xmlns:a14="http://schemas.microsoft.com/office/drawing/2010/main">
                <a:noFill/>
              </a14:hiddenFill>
            </a:ext>
          </a:extLst>
        </p:spPr>
        <p:txBody>
          <a:bodyPr/>
          <a:lstStyle/>
          <a:p>
            <a:endParaRPr lang="zh-CN" altLang="en-US" sz="1707">
              <a:ea typeface="微软雅黑" panose="020B0503020204020204" pitchFamily="34" charset="-122"/>
              <a:sym typeface="+mn-lt"/>
            </a:endParaRPr>
          </a:p>
        </p:txBody>
      </p:sp>
      <p:sp>
        <p:nvSpPr>
          <p:cNvPr id="8200" name="Freeform 8"/>
          <p:cNvSpPr>
            <a:spLocks/>
          </p:cNvSpPr>
          <p:nvPr/>
        </p:nvSpPr>
        <p:spPr bwMode="auto">
          <a:xfrm>
            <a:off x="5450888" y="2848448"/>
            <a:ext cx="1413933" cy="3292897"/>
          </a:xfrm>
          <a:custGeom>
            <a:avLst/>
            <a:gdLst>
              <a:gd name="T0" fmla="*/ 232 w 668"/>
              <a:gd name="T1" fmla="*/ 1571 h 1571"/>
              <a:gd name="T2" fmla="*/ 437 w 668"/>
              <a:gd name="T3" fmla="*/ 1571 h 1571"/>
              <a:gd name="T4" fmla="*/ 384 w 668"/>
              <a:gd name="T5" fmla="*/ 806 h 1571"/>
              <a:gd name="T6" fmla="*/ 668 w 668"/>
              <a:gd name="T7" fmla="*/ 434 h 1571"/>
              <a:gd name="T8" fmla="*/ 366 w 668"/>
              <a:gd name="T9" fmla="*/ 705 h 1571"/>
              <a:gd name="T10" fmla="*/ 327 w 668"/>
              <a:gd name="T11" fmla="*/ 0 h 1571"/>
              <a:gd name="T12" fmla="*/ 276 w 668"/>
              <a:gd name="T13" fmla="*/ 848 h 1571"/>
              <a:gd name="T14" fmla="*/ 0 w 668"/>
              <a:gd name="T15" fmla="*/ 582 h 1571"/>
              <a:gd name="T16" fmla="*/ 269 w 668"/>
              <a:gd name="T17" fmla="*/ 956 h 1571"/>
              <a:gd name="T18" fmla="*/ 232 w 668"/>
              <a:gd name="T19" fmla="*/ 1571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1571">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chemeClr val="accent4"/>
          </a:solidFill>
          <a:ln w="9525" cmpd="sng">
            <a:noFill/>
            <a:round/>
            <a:headEnd/>
            <a:tailEnd/>
          </a:ln>
        </p:spPr>
        <p:txBody>
          <a:bodyPr/>
          <a:lstStyle/>
          <a:p>
            <a:endParaRPr lang="zh-CN" altLang="en-US" sz="1707">
              <a:ea typeface="微软雅黑" panose="020B0503020204020204" pitchFamily="34" charset="-122"/>
              <a:sym typeface="+mn-lt"/>
            </a:endParaRPr>
          </a:p>
        </p:txBody>
      </p:sp>
      <p:sp>
        <p:nvSpPr>
          <p:cNvPr id="8201" name="Oval 9"/>
          <p:cNvSpPr>
            <a:spLocks noChangeArrowheads="1"/>
          </p:cNvSpPr>
          <p:nvPr/>
        </p:nvSpPr>
        <p:spPr bwMode="auto">
          <a:xfrm>
            <a:off x="6392804" y="3259080"/>
            <a:ext cx="1109133" cy="1107016"/>
          </a:xfrm>
          <a:prstGeom prst="ellipse">
            <a:avLst/>
          </a:prstGeom>
          <a:solidFill>
            <a:schemeClr val="accent3"/>
          </a:solidFill>
          <a:ln w="9525" cmpd="sng">
            <a:noFill/>
            <a:round/>
            <a:headEnd/>
            <a:tailEnd/>
          </a:ln>
        </p:spPr>
        <p:txBody>
          <a:bodyPr/>
          <a:lstStyle/>
          <a:p>
            <a:endParaRPr lang="zh-CN" altLang="en-US" sz="1707">
              <a:ea typeface="微软雅黑" panose="020B0503020204020204" pitchFamily="34" charset="-122"/>
              <a:sym typeface="+mn-lt"/>
            </a:endParaRPr>
          </a:p>
        </p:txBody>
      </p:sp>
      <p:sp>
        <p:nvSpPr>
          <p:cNvPr id="8202" name="Oval 10"/>
          <p:cNvSpPr>
            <a:spLocks noChangeArrowheads="1"/>
          </p:cNvSpPr>
          <p:nvPr/>
        </p:nvSpPr>
        <p:spPr bwMode="auto">
          <a:xfrm>
            <a:off x="6564257" y="3428414"/>
            <a:ext cx="766233" cy="768349"/>
          </a:xfrm>
          <a:prstGeom prst="ellipse">
            <a:avLst/>
          </a:prstGeom>
          <a:solidFill>
            <a:schemeClr val="bg1"/>
          </a:solidFill>
          <a:ln>
            <a:noFill/>
          </a:ln>
        </p:spPr>
        <p:txBody>
          <a:bodyPr/>
          <a:lstStyle/>
          <a:p>
            <a:endParaRPr lang="zh-CN" altLang="en-US" sz="1707">
              <a:ea typeface="微软雅黑" panose="020B0503020204020204" pitchFamily="34" charset="-122"/>
              <a:sym typeface="+mn-lt"/>
            </a:endParaRPr>
          </a:p>
        </p:txBody>
      </p:sp>
      <p:sp>
        <p:nvSpPr>
          <p:cNvPr id="8203" name="Oval 11"/>
          <p:cNvSpPr>
            <a:spLocks noChangeArrowheads="1"/>
          </p:cNvSpPr>
          <p:nvPr/>
        </p:nvSpPr>
        <p:spPr bwMode="auto">
          <a:xfrm>
            <a:off x="4583055" y="3328932"/>
            <a:ext cx="1388533" cy="1386417"/>
          </a:xfrm>
          <a:prstGeom prst="ellipse">
            <a:avLst/>
          </a:prstGeom>
          <a:solidFill>
            <a:schemeClr val="accent1"/>
          </a:solidFill>
          <a:ln w="9525" cmpd="sng">
            <a:noFill/>
            <a:round/>
            <a:headEnd/>
            <a:tailEnd/>
          </a:ln>
        </p:spPr>
        <p:txBody>
          <a:bodyPr/>
          <a:lstStyle/>
          <a:p>
            <a:endParaRPr lang="zh-CN" altLang="en-US" sz="1707">
              <a:ea typeface="微软雅黑" panose="020B0503020204020204" pitchFamily="34" charset="-122"/>
              <a:sym typeface="+mn-lt"/>
            </a:endParaRPr>
          </a:p>
        </p:txBody>
      </p:sp>
      <p:sp>
        <p:nvSpPr>
          <p:cNvPr id="8204" name="Oval 12"/>
          <p:cNvSpPr>
            <a:spLocks noChangeArrowheads="1"/>
          </p:cNvSpPr>
          <p:nvPr/>
        </p:nvSpPr>
        <p:spPr bwMode="auto">
          <a:xfrm>
            <a:off x="4796839" y="3542716"/>
            <a:ext cx="960967" cy="958849"/>
          </a:xfrm>
          <a:prstGeom prst="ellipse">
            <a:avLst/>
          </a:prstGeom>
          <a:solidFill>
            <a:schemeClr val="bg1"/>
          </a:solidFill>
          <a:ln>
            <a:noFill/>
          </a:ln>
        </p:spPr>
        <p:txBody>
          <a:bodyPr/>
          <a:lstStyle/>
          <a:p>
            <a:endParaRPr lang="zh-CN" altLang="en-US" sz="1707">
              <a:ea typeface="微软雅黑" panose="020B0503020204020204" pitchFamily="34" charset="-122"/>
              <a:sym typeface="+mn-lt"/>
            </a:endParaRPr>
          </a:p>
        </p:txBody>
      </p:sp>
      <p:sp>
        <p:nvSpPr>
          <p:cNvPr id="8205" name="Oval 13"/>
          <p:cNvSpPr>
            <a:spLocks noChangeArrowheads="1"/>
          </p:cNvSpPr>
          <p:nvPr/>
        </p:nvSpPr>
        <p:spPr bwMode="auto">
          <a:xfrm>
            <a:off x="5160905" y="1978498"/>
            <a:ext cx="1900767" cy="1900767"/>
          </a:xfrm>
          <a:prstGeom prst="ellipse">
            <a:avLst/>
          </a:prstGeom>
          <a:solidFill>
            <a:schemeClr val="accent2"/>
          </a:solidFill>
          <a:ln w="9525" cmpd="sng">
            <a:noFill/>
            <a:round/>
            <a:headEnd/>
            <a:tailEnd/>
          </a:ln>
        </p:spPr>
        <p:txBody>
          <a:bodyPr/>
          <a:lstStyle/>
          <a:p>
            <a:endParaRPr lang="zh-CN" altLang="en-US" sz="1707">
              <a:ea typeface="微软雅黑" panose="020B0503020204020204" pitchFamily="34" charset="-122"/>
              <a:sym typeface="+mn-lt"/>
            </a:endParaRPr>
          </a:p>
        </p:txBody>
      </p:sp>
      <p:sp>
        <p:nvSpPr>
          <p:cNvPr id="8206" name="Oval 14"/>
          <p:cNvSpPr>
            <a:spLocks noChangeArrowheads="1"/>
          </p:cNvSpPr>
          <p:nvPr/>
        </p:nvSpPr>
        <p:spPr bwMode="auto">
          <a:xfrm>
            <a:off x="5453005" y="2270597"/>
            <a:ext cx="1316567" cy="1316567"/>
          </a:xfrm>
          <a:prstGeom prst="ellipse">
            <a:avLst/>
          </a:prstGeom>
          <a:solidFill>
            <a:schemeClr val="bg1"/>
          </a:solidFill>
          <a:ln>
            <a:noFill/>
          </a:ln>
        </p:spPr>
        <p:txBody>
          <a:bodyPr/>
          <a:lstStyle/>
          <a:p>
            <a:endParaRPr lang="zh-CN" altLang="en-US" sz="1707">
              <a:ea typeface="微软雅黑" panose="020B0503020204020204" pitchFamily="34" charset="-122"/>
              <a:sym typeface="+mn-lt"/>
            </a:endParaRPr>
          </a:p>
        </p:txBody>
      </p:sp>
      <p:sp>
        <p:nvSpPr>
          <p:cNvPr id="8207" name="Freeform 15"/>
          <p:cNvSpPr>
            <a:spLocks noEditPoints="1"/>
          </p:cNvSpPr>
          <p:nvPr/>
        </p:nvSpPr>
        <p:spPr bwMode="auto">
          <a:xfrm>
            <a:off x="6833071" y="3699347"/>
            <a:ext cx="228600" cy="226483"/>
          </a:xfrm>
          <a:custGeom>
            <a:avLst/>
            <a:gdLst>
              <a:gd name="T0" fmla="*/ 96 w 96"/>
              <a:gd name="T1" fmla="*/ 53 h 96"/>
              <a:gd name="T2" fmla="*/ 43 w 96"/>
              <a:gd name="T3" fmla="*/ 0 h 96"/>
              <a:gd name="T4" fmla="*/ 39 w 96"/>
              <a:gd name="T5" fmla="*/ 0 h 96"/>
              <a:gd name="T6" fmla="*/ 39 w 96"/>
              <a:gd name="T7" fmla="*/ 11 h 96"/>
              <a:gd name="T8" fmla="*/ 0 w 96"/>
              <a:gd name="T9" fmla="*/ 53 h 96"/>
              <a:gd name="T10" fmla="*/ 43 w 96"/>
              <a:gd name="T11" fmla="*/ 96 h 96"/>
              <a:gd name="T12" fmla="*/ 67 w 96"/>
              <a:gd name="T13" fmla="*/ 89 h 96"/>
              <a:gd name="T14" fmla="*/ 85 w 96"/>
              <a:gd name="T15" fmla="*/ 57 h 96"/>
              <a:gd name="T16" fmla="*/ 96 w 96"/>
              <a:gd name="T17" fmla="*/ 57 h 96"/>
              <a:gd name="T18" fmla="*/ 96 w 96"/>
              <a:gd name="T19" fmla="*/ 53 h 96"/>
              <a:gd name="T20" fmla="*/ 62 w 96"/>
              <a:gd name="T21" fmla="*/ 82 h 96"/>
              <a:gd name="T22" fmla="*/ 43 w 96"/>
              <a:gd name="T23" fmla="*/ 88 h 96"/>
              <a:gd name="T24" fmla="*/ 8 w 96"/>
              <a:gd name="T25" fmla="*/ 53 h 96"/>
              <a:gd name="T26" fmla="*/ 39 w 96"/>
              <a:gd name="T27" fmla="*/ 19 h 96"/>
              <a:gd name="T28" fmla="*/ 39 w 96"/>
              <a:gd name="T29" fmla="*/ 57 h 96"/>
              <a:gd name="T30" fmla="*/ 77 w 96"/>
              <a:gd name="T31" fmla="*/ 57 h 96"/>
              <a:gd name="T32" fmla="*/ 62 w 96"/>
              <a:gd name="T33" fmla="*/ 82 h 96"/>
              <a:gd name="T34" fmla="*/ 47 w 96"/>
              <a:gd name="T35" fmla="*/ 49 h 96"/>
              <a:gd name="T36" fmla="*/ 47 w 96"/>
              <a:gd name="T37" fmla="*/ 8 h 96"/>
              <a:gd name="T38" fmla="*/ 88 w 96"/>
              <a:gd name="T39" fmla="*/ 49 h 96"/>
              <a:gd name="T40" fmla="*/ 47 w 96"/>
              <a:gd name="T41"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chemeClr val="accent3"/>
          </a:solidFill>
          <a:ln>
            <a:noFill/>
          </a:ln>
        </p:spPr>
        <p:txBody>
          <a:bodyPr/>
          <a:lstStyle/>
          <a:p>
            <a:endParaRPr lang="zh-CN" altLang="en-US" sz="1707">
              <a:ea typeface="微软雅黑" panose="020B0503020204020204" pitchFamily="34" charset="-122"/>
              <a:sym typeface="+mn-lt"/>
            </a:endParaRPr>
          </a:p>
        </p:txBody>
      </p:sp>
      <p:sp>
        <p:nvSpPr>
          <p:cNvPr id="8208" name="Freeform 16"/>
          <p:cNvSpPr>
            <a:spLocks noEditPoints="1"/>
          </p:cNvSpPr>
          <p:nvPr/>
        </p:nvSpPr>
        <p:spPr bwMode="auto">
          <a:xfrm>
            <a:off x="5857290" y="2653713"/>
            <a:ext cx="510116" cy="548216"/>
          </a:xfrm>
          <a:custGeom>
            <a:avLst/>
            <a:gdLst>
              <a:gd name="T0" fmla="*/ 209 w 215"/>
              <a:gd name="T1" fmla="*/ 183 h 231"/>
              <a:gd name="T2" fmla="*/ 177 w 215"/>
              <a:gd name="T3" fmla="*/ 94 h 231"/>
              <a:gd name="T4" fmla="*/ 128 w 215"/>
              <a:gd name="T5" fmla="*/ 26 h 231"/>
              <a:gd name="T6" fmla="*/ 128 w 215"/>
              <a:gd name="T7" fmla="*/ 20 h 231"/>
              <a:gd name="T8" fmla="*/ 107 w 215"/>
              <a:gd name="T9" fmla="*/ 0 h 231"/>
              <a:gd name="T10" fmla="*/ 87 w 215"/>
              <a:gd name="T11" fmla="*/ 20 h 231"/>
              <a:gd name="T12" fmla="*/ 87 w 215"/>
              <a:gd name="T13" fmla="*/ 26 h 231"/>
              <a:gd name="T14" fmla="*/ 37 w 215"/>
              <a:gd name="T15" fmla="*/ 94 h 231"/>
              <a:gd name="T16" fmla="*/ 5 w 215"/>
              <a:gd name="T17" fmla="*/ 183 h 231"/>
              <a:gd name="T18" fmla="*/ 1 w 215"/>
              <a:gd name="T19" fmla="*/ 194 h 231"/>
              <a:gd name="T20" fmla="*/ 10 w 215"/>
              <a:gd name="T21" fmla="*/ 201 h 231"/>
              <a:gd name="T22" fmla="*/ 70 w 215"/>
              <a:gd name="T23" fmla="*/ 201 h 231"/>
              <a:gd name="T24" fmla="*/ 107 w 215"/>
              <a:gd name="T25" fmla="*/ 231 h 231"/>
              <a:gd name="T26" fmla="*/ 145 w 215"/>
              <a:gd name="T27" fmla="*/ 201 h 231"/>
              <a:gd name="T28" fmla="*/ 204 w 215"/>
              <a:gd name="T29" fmla="*/ 201 h 231"/>
              <a:gd name="T30" fmla="*/ 214 w 215"/>
              <a:gd name="T31" fmla="*/ 194 h 231"/>
              <a:gd name="T32" fmla="*/ 209 w 215"/>
              <a:gd name="T33" fmla="*/ 183 h 231"/>
              <a:gd name="T34" fmla="*/ 98 w 215"/>
              <a:gd name="T35" fmla="*/ 181 h 231"/>
              <a:gd name="T36" fmla="*/ 35 w 215"/>
              <a:gd name="T37" fmla="*/ 181 h 231"/>
              <a:gd name="T38" fmla="*/ 57 w 215"/>
              <a:gd name="T39" fmla="*/ 94 h 231"/>
              <a:gd name="T40" fmla="*/ 107 w 215"/>
              <a:gd name="T41" fmla="*/ 43 h 231"/>
              <a:gd name="T42" fmla="*/ 158 w 215"/>
              <a:gd name="T43" fmla="*/ 93 h 231"/>
              <a:gd name="T44" fmla="*/ 180 w 215"/>
              <a:gd name="T45" fmla="*/ 181 h 231"/>
              <a:gd name="T46" fmla="*/ 98 w 215"/>
              <a:gd name="T47" fmla="*/ 1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 h="231">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chemeClr val="accent2"/>
          </a:solidFill>
          <a:ln>
            <a:noFill/>
          </a:ln>
        </p:spPr>
        <p:txBody>
          <a:bodyPr/>
          <a:lstStyle/>
          <a:p>
            <a:endParaRPr lang="zh-CN" altLang="en-US" sz="1707">
              <a:ea typeface="微软雅黑" panose="020B0503020204020204" pitchFamily="34" charset="-122"/>
              <a:sym typeface="+mn-lt"/>
            </a:endParaRPr>
          </a:p>
        </p:txBody>
      </p:sp>
      <p:grpSp>
        <p:nvGrpSpPr>
          <p:cNvPr id="2" name="组合 1"/>
          <p:cNvGrpSpPr/>
          <p:nvPr/>
        </p:nvGrpSpPr>
        <p:grpSpPr>
          <a:xfrm>
            <a:off x="5078355" y="3824230"/>
            <a:ext cx="395816" cy="393700"/>
            <a:chOff x="3989388" y="3048000"/>
            <a:chExt cx="296862" cy="295275"/>
          </a:xfrm>
          <a:solidFill>
            <a:schemeClr val="accent1"/>
          </a:solidFill>
        </p:grpSpPr>
        <p:sp>
          <p:nvSpPr>
            <p:cNvPr id="8209" name="Freeform 17"/>
            <p:cNvSpPr>
              <a:spLocks noEditPoints="1"/>
            </p:cNvSpPr>
            <p:nvPr/>
          </p:nvSpPr>
          <p:spPr bwMode="auto">
            <a:xfrm>
              <a:off x="3989388" y="3048000"/>
              <a:ext cx="296862" cy="295275"/>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14 h 166"/>
                <a:gd name="T12" fmla="*/ 14 w 167"/>
                <a:gd name="T13" fmla="*/ 83 h 166"/>
                <a:gd name="T14" fmla="*/ 83 w 167"/>
                <a:gd name="T15" fmla="*/ 152 h 166"/>
                <a:gd name="T16" fmla="*/ 152 w 167"/>
                <a:gd name="T17" fmla="*/ 83 h 166"/>
                <a:gd name="T18" fmla="*/ 83 w 167"/>
                <a:gd name="T19"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grpFill/>
            <a:ln>
              <a:noFill/>
            </a:ln>
          </p:spPr>
          <p:txBody>
            <a:bodyPr/>
            <a:lstStyle/>
            <a:p>
              <a:endParaRPr lang="zh-CN" altLang="en-US" sz="1707">
                <a:ea typeface="微软雅黑" panose="020B0503020204020204" pitchFamily="34" charset="-122"/>
                <a:sym typeface="+mn-lt"/>
              </a:endParaRPr>
            </a:p>
          </p:txBody>
        </p:sp>
        <p:sp>
          <p:nvSpPr>
            <p:cNvPr id="8210" name="Freeform 18"/>
            <p:cNvSpPr>
              <a:spLocks/>
            </p:cNvSpPr>
            <p:nvPr/>
          </p:nvSpPr>
          <p:spPr bwMode="auto">
            <a:xfrm>
              <a:off x="4124325" y="3105150"/>
              <a:ext cx="90488" cy="103188"/>
            </a:xfrm>
            <a:custGeom>
              <a:avLst/>
              <a:gdLst>
                <a:gd name="T0" fmla="*/ 44 w 51"/>
                <a:gd name="T1" fmla="*/ 58 h 58"/>
                <a:gd name="T2" fmla="*/ 7 w 51"/>
                <a:gd name="T3" fmla="*/ 58 h 58"/>
                <a:gd name="T4" fmla="*/ 0 w 51"/>
                <a:gd name="T5" fmla="*/ 51 h 58"/>
                <a:gd name="T6" fmla="*/ 0 w 51"/>
                <a:gd name="T7" fmla="*/ 7 h 58"/>
                <a:gd name="T8" fmla="*/ 7 w 51"/>
                <a:gd name="T9" fmla="*/ 0 h 58"/>
                <a:gd name="T10" fmla="*/ 14 w 51"/>
                <a:gd name="T11" fmla="*/ 7 h 58"/>
                <a:gd name="T12" fmla="*/ 14 w 51"/>
                <a:gd name="T13" fmla="*/ 44 h 58"/>
                <a:gd name="T14" fmla="*/ 44 w 51"/>
                <a:gd name="T15" fmla="*/ 44 h 58"/>
                <a:gd name="T16" fmla="*/ 51 w 51"/>
                <a:gd name="T17" fmla="*/ 51 h 58"/>
                <a:gd name="T18" fmla="*/ 44 w 51"/>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07">
                <a:ea typeface="微软雅黑" panose="020B0503020204020204" pitchFamily="34" charset="-122"/>
                <a:sym typeface="+mn-lt"/>
              </a:endParaRPr>
            </a:p>
          </p:txBody>
        </p:sp>
      </p:grpSp>
    </p:spTree>
    <p:extLst>
      <p:ext uri="{BB962C8B-B14F-4D97-AF65-F5344CB8AC3E}">
        <p14:creationId xmlns:p14="http://schemas.microsoft.com/office/powerpoint/2010/main" val="29490628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14:bounceEnd="60000">
                                          <p:cBhvr additive="base">
                                            <p:cTn id="7" dur="750" fill="hold"/>
                                            <p:tgtEl>
                                              <p:spTgt spid="8200"/>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820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8205"/>
                                            </p:tgtEl>
                                            <p:attrNameLst>
                                              <p:attrName>style.visibility</p:attrName>
                                            </p:attrNameLst>
                                          </p:cBhvr>
                                          <p:to>
                                            <p:strVal val="visible"/>
                                          </p:to>
                                        </p:set>
                                        <p:anim calcmode="lin" valueType="num">
                                          <p:cBhvr>
                                            <p:cTn id="11" dur="300" fill="hold"/>
                                            <p:tgtEl>
                                              <p:spTgt spid="8205"/>
                                            </p:tgtEl>
                                            <p:attrNameLst>
                                              <p:attrName>ppt_w</p:attrName>
                                            </p:attrNameLst>
                                          </p:cBhvr>
                                          <p:tavLst>
                                            <p:tav tm="0">
                                              <p:val>
                                                <p:fltVal val="0"/>
                                              </p:val>
                                            </p:tav>
                                            <p:tav tm="100000">
                                              <p:val>
                                                <p:strVal val="#ppt_w"/>
                                              </p:val>
                                            </p:tav>
                                          </p:tavLst>
                                        </p:anim>
                                        <p:anim calcmode="lin" valueType="num">
                                          <p:cBhvr>
                                            <p:cTn id="12" dur="300" fill="hold"/>
                                            <p:tgtEl>
                                              <p:spTgt spid="8205"/>
                                            </p:tgtEl>
                                            <p:attrNameLst>
                                              <p:attrName>ppt_h</p:attrName>
                                            </p:attrNameLst>
                                          </p:cBhvr>
                                          <p:tavLst>
                                            <p:tav tm="0">
                                              <p:val>
                                                <p:fltVal val="0"/>
                                              </p:val>
                                            </p:tav>
                                            <p:tav tm="100000">
                                              <p:val>
                                                <p:strVal val="#ppt_h"/>
                                              </p:val>
                                            </p:tav>
                                          </p:tavLst>
                                        </p:anim>
                                        <p:animEffect transition="in" filter="fade">
                                          <p:cBhvr>
                                            <p:cTn id="13" dur="300"/>
                                            <p:tgtEl>
                                              <p:spTgt spid="8205"/>
                                            </p:tgtEl>
                                          </p:cBhvr>
                                        </p:animEffect>
                                      </p:childTnLst>
                                    </p:cTn>
                                  </p:par>
                                  <p:par>
                                    <p:cTn id="14" presetID="6" presetClass="emph" presetSubtype="0" autoRev="1" fill="hold" grpId="1" nodeType="withEffect">
                                      <p:stCondLst>
                                        <p:cond delay="700"/>
                                      </p:stCondLst>
                                      <p:childTnLst>
                                        <p:animScale>
                                          <p:cBhvr>
                                            <p:cTn id="15" dur="150" fill="hold"/>
                                            <p:tgtEl>
                                              <p:spTgt spid="8205"/>
                                            </p:tgtEl>
                                          </p:cBhvr>
                                          <p:by x="110000" y="110000"/>
                                        </p:animScale>
                                      </p:childTnLst>
                                    </p:cTn>
                                  </p:par>
                                  <p:par>
                                    <p:cTn id="16" presetID="53" presetClass="entr" presetSubtype="16" fill="hold" grpId="0" nodeType="withEffect">
                                      <p:stCondLst>
                                        <p:cond delay="500"/>
                                      </p:stCondLst>
                                      <p:childTnLst>
                                        <p:set>
                                          <p:cBhvr>
                                            <p:cTn id="17" dur="1" fill="hold">
                                              <p:stCondLst>
                                                <p:cond delay="0"/>
                                              </p:stCondLst>
                                            </p:cTn>
                                            <p:tgtEl>
                                              <p:spTgt spid="8206"/>
                                            </p:tgtEl>
                                            <p:attrNameLst>
                                              <p:attrName>style.visibility</p:attrName>
                                            </p:attrNameLst>
                                          </p:cBhvr>
                                          <p:to>
                                            <p:strVal val="visible"/>
                                          </p:to>
                                        </p:set>
                                        <p:anim calcmode="lin" valueType="num">
                                          <p:cBhvr>
                                            <p:cTn id="18" dur="300" fill="hold"/>
                                            <p:tgtEl>
                                              <p:spTgt spid="8206"/>
                                            </p:tgtEl>
                                            <p:attrNameLst>
                                              <p:attrName>ppt_w</p:attrName>
                                            </p:attrNameLst>
                                          </p:cBhvr>
                                          <p:tavLst>
                                            <p:tav tm="0">
                                              <p:val>
                                                <p:fltVal val="0"/>
                                              </p:val>
                                            </p:tav>
                                            <p:tav tm="100000">
                                              <p:val>
                                                <p:strVal val="#ppt_w"/>
                                              </p:val>
                                            </p:tav>
                                          </p:tavLst>
                                        </p:anim>
                                        <p:anim calcmode="lin" valueType="num">
                                          <p:cBhvr>
                                            <p:cTn id="19" dur="300" fill="hold"/>
                                            <p:tgtEl>
                                              <p:spTgt spid="8206"/>
                                            </p:tgtEl>
                                            <p:attrNameLst>
                                              <p:attrName>ppt_h</p:attrName>
                                            </p:attrNameLst>
                                          </p:cBhvr>
                                          <p:tavLst>
                                            <p:tav tm="0">
                                              <p:val>
                                                <p:fltVal val="0"/>
                                              </p:val>
                                            </p:tav>
                                            <p:tav tm="100000">
                                              <p:val>
                                                <p:strVal val="#ppt_h"/>
                                              </p:val>
                                            </p:tav>
                                          </p:tavLst>
                                        </p:anim>
                                        <p:animEffect transition="in" filter="fade">
                                          <p:cBhvr>
                                            <p:cTn id="20" dur="300"/>
                                            <p:tgtEl>
                                              <p:spTgt spid="8206"/>
                                            </p:tgtEl>
                                          </p:cBhvr>
                                        </p:animEffect>
                                      </p:childTnLst>
                                    </p:cTn>
                                  </p:par>
                                  <p:par>
                                    <p:cTn id="21" presetID="6" presetClass="emph" presetSubtype="0" autoRev="1" fill="hold" grpId="1" nodeType="withEffect">
                                      <p:stCondLst>
                                        <p:cond delay="800"/>
                                      </p:stCondLst>
                                      <p:childTnLst>
                                        <p:animScale>
                                          <p:cBhvr>
                                            <p:cTn id="22" dur="150" fill="hold"/>
                                            <p:tgtEl>
                                              <p:spTgt spid="8206"/>
                                            </p:tgtEl>
                                          </p:cBhvr>
                                          <p:by x="110000" y="110000"/>
                                        </p:animScale>
                                      </p:childTnLst>
                                    </p:cTn>
                                  </p:par>
                                  <p:par>
                                    <p:cTn id="23" presetID="53" presetClass="entr" presetSubtype="16" fill="hold" grpId="0" nodeType="withEffect">
                                      <p:stCondLst>
                                        <p:cond delay="600"/>
                                      </p:stCondLst>
                                      <p:childTnLst>
                                        <p:set>
                                          <p:cBhvr>
                                            <p:cTn id="24" dur="1" fill="hold">
                                              <p:stCondLst>
                                                <p:cond delay="0"/>
                                              </p:stCondLst>
                                            </p:cTn>
                                            <p:tgtEl>
                                              <p:spTgt spid="8208"/>
                                            </p:tgtEl>
                                            <p:attrNameLst>
                                              <p:attrName>style.visibility</p:attrName>
                                            </p:attrNameLst>
                                          </p:cBhvr>
                                          <p:to>
                                            <p:strVal val="visible"/>
                                          </p:to>
                                        </p:set>
                                        <p:anim calcmode="lin" valueType="num">
                                          <p:cBhvr>
                                            <p:cTn id="25" dur="300" fill="hold"/>
                                            <p:tgtEl>
                                              <p:spTgt spid="8208"/>
                                            </p:tgtEl>
                                            <p:attrNameLst>
                                              <p:attrName>ppt_w</p:attrName>
                                            </p:attrNameLst>
                                          </p:cBhvr>
                                          <p:tavLst>
                                            <p:tav tm="0">
                                              <p:val>
                                                <p:fltVal val="0"/>
                                              </p:val>
                                            </p:tav>
                                            <p:tav tm="100000">
                                              <p:val>
                                                <p:strVal val="#ppt_w"/>
                                              </p:val>
                                            </p:tav>
                                          </p:tavLst>
                                        </p:anim>
                                        <p:anim calcmode="lin" valueType="num">
                                          <p:cBhvr>
                                            <p:cTn id="26" dur="300" fill="hold"/>
                                            <p:tgtEl>
                                              <p:spTgt spid="8208"/>
                                            </p:tgtEl>
                                            <p:attrNameLst>
                                              <p:attrName>ppt_h</p:attrName>
                                            </p:attrNameLst>
                                          </p:cBhvr>
                                          <p:tavLst>
                                            <p:tav tm="0">
                                              <p:val>
                                                <p:fltVal val="0"/>
                                              </p:val>
                                            </p:tav>
                                            <p:tav tm="100000">
                                              <p:val>
                                                <p:strVal val="#ppt_h"/>
                                              </p:val>
                                            </p:tav>
                                          </p:tavLst>
                                        </p:anim>
                                        <p:animEffect transition="in" filter="fade">
                                          <p:cBhvr>
                                            <p:cTn id="27" dur="300"/>
                                            <p:tgtEl>
                                              <p:spTgt spid="8208"/>
                                            </p:tgtEl>
                                          </p:cBhvr>
                                        </p:animEffect>
                                      </p:childTnLst>
                                    </p:cTn>
                                  </p:par>
                                  <p:par>
                                    <p:cTn id="28" presetID="6" presetClass="emph" presetSubtype="0" autoRev="1" fill="hold" grpId="1" nodeType="withEffect">
                                      <p:stCondLst>
                                        <p:cond delay="900"/>
                                      </p:stCondLst>
                                      <p:childTnLst>
                                        <p:animScale>
                                          <p:cBhvr>
                                            <p:cTn id="29" dur="150" fill="hold"/>
                                            <p:tgtEl>
                                              <p:spTgt spid="8208"/>
                                            </p:tgtEl>
                                          </p:cBhvr>
                                          <p:by x="110000" y="110000"/>
                                        </p:animScale>
                                      </p:childTnLst>
                                    </p:cTn>
                                  </p:par>
                                  <p:par>
                                    <p:cTn id="30" presetID="22" presetClass="entr" presetSubtype="2" fill="hold" grpId="0" nodeType="withEffect">
                                      <p:stCondLst>
                                        <p:cond delay="900"/>
                                      </p:stCondLst>
                                      <p:childTnLst>
                                        <p:set>
                                          <p:cBhvr>
                                            <p:cTn id="31" dur="1" fill="hold">
                                              <p:stCondLst>
                                                <p:cond delay="0"/>
                                              </p:stCondLst>
                                            </p:cTn>
                                            <p:tgtEl>
                                              <p:spTgt spid="8197"/>
                                            </p:tgtEl>
                                            <p:attrNameLst>
                                              <p:attrName>style.visibility</p:attrName>
                                            </p:attrNameLst>
                                          </p:cBhvr>
                                          <p:to>
                                            <p:strVal val="visible"/>
                                          </p:to>
                                        </p:set>
                                        <p:animEffect transition="in" filter="wipe(right)">
                                          <p:cBhvr>
                                            <p:cTn id="32" dur="500"/>
                                            <p:tgtEl>
                                              <p:spTgt spid="8197"/>
                                            </p:tgtEl>
                                          </p:cBhvr>
                                        </p:animEffect>
                                      </p:childTnLst>
                                    </p:cTn>
                                  </p:par>
                                  <p:par>
                                    <p:cTn id="33" presetID="2" presetClass="entr" presetSubtype="8" fill="hold" grpId="0" nodeType="withEffect" p14:presetBounceEnd="60000">
                                      <p:stCondLst>
                                        <p:cond delay="1000"/>
                                      </p:stCondLst>
                                      <p:childTnLst>
                                        <p:set>
                                          <p:cBhvr>
                                            <p:cTn id="34" dur="1" fill="hold">
                                              <p:stCondLst>
                                                <p:cond delay="0"/>
                                              </p:stCondLst>
                                            </p:cTn>
                                            <p:tgtEl>
                                              <p:spTgt spid="8195"/>
                                            </p:tgtEl>
                                            <p:attrNameLst>
                                              <p:attrName>style.visibility</p:attrName>
                                            </p:attrNameLst>
                                          </p:cBhvr>
                                          <p:to>
                                            <p:strVal val="visible"/>
                                          </p:to>
                                        </p:set>
                                        <p:anim calcmode="lin" valueType="num" p14:bounceEnd="60000">
                                          <p:cBhvr additive="base">
                                            <p:cTn id="35" dur="750" fill="hold"/>
                                            <p:tgtEl>
                                              <p:spTgt spid="8195"/>
                                            </p:tgtEl>
                                            <p:attrNameLst>
                                              <p:attrName>ppt_x</p:attrName>
                                            </p:attrNameLst>
                                          </p:cBhvr>
                                          <p:tavLst>
                                            <p:tav tm="0">
                                              <p:val>
                                                <p:strVal val="0-#ppt_w/2"/>
                                              </p:val>
                                            </p:tav>
                                            <p:tav tm="100000">
                                              <p:val>
                                                <p:strVal val="#ppt_x"/>
                                              </p:val>
                                            </p:tav>
                                          </p:tavLst>
                                        </p:anim>
                                        <p:anim calcmode="lin" valueType="num" p14:bounceEnd="60000">
                                          <p:cBhvr additive="base">
                                            <p:cTn id="36" dur="750" fill="hold"/>
                                            <p:tgtEl>
                                              <p:spTgt spid="8195"/>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900"/>
                                      </p:stCondLst>
                                      <p:childTnLst>
                                        <p:set>
                                          <p:cBhvr>
                                            <p:cTn id="38" dur="1" fill="hold">
                                              <p:stCondLst>
                                                <p:cond delay="0"/>
                                              </p:stCondLst>
                                            </p:cTn>
                                            <p:tgtEl>
                                              <p:spTgt spid="8203"/>
                                            </p:tgtEl>
                                            <p:attrNameLst>
                                              <p:attrName>style.visibility</p:attrName>
                                            </p:attrNameLst>
                                          </p:cBhvr>
                                          <p:to>
                                            <p:strVal val="visible"/>
                                          </p:to>
                                        </p:set>
                                        <p:anim calcmode="lin" valueType="num">
                                          <p:cBhvr>
                                            <p:cTn id="39" dur="300" fill="hold"/>
                                            <p:tgtEl>
                                              <p:spTgt spid="8203"/>
                                            </p:tgtEl>
                                            <p:attrNameLst>
                                              <p:attrName>ppt_w</p:attrName>
                                            </p:attrNameLst>
                                          </p:cBhvr>
                                          <p:tavLst>
                                            <p:tav tm="0">
                                              <p:val>
                                                <p:fltVal val="0"/>
                                              </p:val>
                                            </p:tav>
                                            <p:tav tm="100000">
                                              <p:val>
                                                <p:strVal val="#ppt_w"/>
                                              </p:val>
                                            </p:tav>
                                          </p:tavLst>
                                        </p:anim>
                                        <p:anim calcmode="lin" valueType="num">
                                          <p:cBhvr>
                                            <p:cTn id="40" dur="300" fill="hold"/>
                                            <p:tgtEl>
                                              <p:spTgt spid="8203"/>
                                            </p:tgtEl>
                                            <p:attrNameLst>
                                              <p:attrName>ppt_h</p:attrName>
                                            </p:attrNameLst>
                                          </p:cBhvr>
                                          <p:tavLst>
                                            <p:tav tm="0">
                                              <p:val>
                                                <p:fltVal val="0"/>
                                              </p:val>
                                            </p:tav>
                                            <p:tav tm="100000">
                                              <p:val>
                                                <p:strVal val="#ppt_h"/>
                                              </p:val>
                                            </p:tav>
                                          </p:tavLst>
                                        </p:anim>
                                        <p:animEffect transition="in" filter="fade">
                                          <p:cBhvr>
                                            <p:cTn id="41" dur="300"/>
                                            <p:tgtEl>
                                              <p:spTgt spid="8203"/>
                                            </p:tgtEl>
                                          </p:cBhvr>
                                        </p:animEffect>
                                      </p:childTnLst>
                                    </p:cTn>
                                  </p:par>
                                  <p:par>
                                    <p:cTn id="42" presetID="6" presetClass="emph" presetSubtype="0" autoRev="1" fill="hold" grpId="1" nodeType="withEffect">
                                      <p:stCondLst>
                                        <p:cond delay="1200"/>
                                      </p:stCondLst>
                                      <p:childTnLst>
                                        <p:animScale>
                                          <p:cBhvr>
                                            <p:cTn id="43" dur="150" fill="hold"/>
                                            <p:tgtEl>
                                              <p:spTgt spid="8203"/>
                                            </p:tgtEl>
                                          </p:cBhvr>
                                          <p:by x="110000" y="110000"/>
                                        </p:animScale>
                                      </p:childTnLst>
                                    </p:cTn>
                                  </p:par>
                                  <p:par>
                                    <p:cTn id="44" presetID="53" presetClass="entr" presetSubtype="16" fill="hold" grpId="0" nodeType="withEffect">
                                      <p:stCondLst>
                                        <p:cond delay="1000"/>
                                      </p:stCondLst>
                                      <p:childTnLst>
                                        <p:set>
                                          <p:cBhvr>
                                            <p:cTn id="45" dur="1" fill="hold">
                                              <p:stCondLst>
                                                <p:cond delay="0"/>
                                              </p:stCondLst>
                                            </p:cTn>
                                            <p:tgtEl>
                                              <p:spTgt spid="8204"/>
                                            </p:tgtEl>
                                            <p:attrNameLst>
                                              <p:attrName>style.visibility</p:attrName>
                                            </p:attrNameLst>
                                          </p:cBhvr>
                                          <p:to>
                                            <p:strVal val="visible"/>
                                          </p:to>
                                        </p:set>
                                        <p:anim calcmode="lin" valueType="num">
                                          <p:cBhvr>
                                            <p:cTn id="46" dur="300" fill="hold"/>
                                            <p:tgtEl>
                                              <p:spTgt spid="8204"/>
                                            </p:tgtEl>
                                            <p:attrNameLst>
                                              <p:attrName>ppt_w</p:attrName>
                                            </p:attrNameLst>
                                          </p:cBhvr>
                                          <p:tavLst>
                                            <p:tav tm="0">
                                              <p:val>
                                                <p:fltVal val="0"/>
                                              </p:val>
                                            </p:tav>
                                            <p:tav tm="100000">
                                              <p:val>
                                                <p:strVal val="#ppt_w"/>
                                              </p:val>
                                            </p:tav>
                                          </p:tavLst>
                                        </p:anim>
                                        <p:anim calcmode="lin" valueType="num">
                                          <p:cBhvr>
                                            <p:cTn id="47" dur="300" fill="hold"/>
                                            <p:tgtEl>
                                              <p:spTgt spid="8204"/>
                                            </p:tgtEl>
                                            <p:attrNameLst>
                                              <p:attrName>ppt_h</p:attrName>
                                            </p:attrNameLst>
                                          </p:cBhvr>
                                          <p:tavLst>
                                            <p:tav tm="0">
                                              <p:val>
                                                <p:fltVal val="0"/>
                                              </p:val>
                                            </p:tav>
                                            <p:tav tm="100000">
                                              <p:val>
                                                <p:strVal val="#ppt_h"/>
                                              </p:val>
                                            </p:tav>
                                          </p:tavLst>
                                        </p:anim>
                                        <p:animEffect transition="in" filter="fade">
                                          <p:cBhvr>
                                            <p:cTn id="48" dur="300"/>
                                            <p:tgtEl>
                                              <p:spTgt spid="8204"/>
                                            </p:tgtEl>
                                          </p:cBhvr>
                                        </p:animEffect>
                                      </p:childTnLst>
                                    </p:cTn>
                                  </p:par>
                                  <p:par>
                                    <p:cTn id="49" presetID="6" presetClass="emph" presetSubtype="0" autoRev="1" fill="hold" grpId="1" nodeType="withEffect">
                                      <p:stCondLst>
                                        <p:cond delay="1300"/>
                                      </p:stCondLst>
                                      <p:childTnLst>
                                        <p:animScale>
                                          <p:cBhvr>
                                            <p:cTn id="50" dur="150" fill="hold"/>
                                            <p:tgtEl>
                                              <p:spTgt spid="8204"/>
                                            </p:tgtEl>
                                          </p:cBhvr>
                                          <p:by x="110000" y="110000"/>
                                        </p:animScale>
                                      </p:childTnLst>
                                    </p:cTn>
                                  </p:par>
                                  <p:par>
                                    <p:cTn id="51" presetID="53" presetClass="entr" presetSubtype="16" fill="hold" nodeType="withEffect">
                                      <p:stCondLst>
                                        <p:cond delay="1100"/>
                                      </p:stCondLst>
                                      <p:childTnLst>
                                        <p:set>
                                          <p:cBhvr>
                                            <p:cTn id="52" dur="1" fill="hold">
                                              <p:stCondLst>
                                                <p:cond delay="0"/>
                                              </p:stCondLst>
                                            </p:cTn>
                                            <p:tgtEl>
                                              <p:spTgt spid="2"/>
                                            </p:tgtEl>
                                            <p:attrNameLst>
                                              <p:attrName>style.visibility</p:attrName>
                                            </p:attrNameLst>
                                          </p:cBhvr>
                                          <p:to>
                                            <p:strVal val="visible"/>
                                          </p:to>
                                        </p:set>
                                        <p:anim calcmode="lin" valueType="num">
                                          <p:cBhvr>
                                            <p:cTn id="53" dur="300" fill="hold"/>
                                            <p:tgtEl>
                                              <p:spTgt spid="2"/>
                                            </p:tgtEl>
                                            <p:attrNameLst>
                                              <p:attrName>ppt_w</p:attrName>
                                            </p:attrNameLst>
                                          </p:cBhvr>
                                          <p:tavLst>
                                            <p:tav tm="0">
                                              <p:val>
                                                <p:fltVal val="0"/>
                                              </p:val>
                                            </p:tav>
                                            <p:tav tm="100000">
                                              <p:val>
                                                <p:strVal val="#ppt_w"/>
                                              </p:val>
                                            </p:tav>
                                          </p:tavLst>
                                        </p:anim>
                                        <p:anim calcmode="lin" valueType="num">
                                          <p:cBhvr>
                                            <p:cTn id="54" dur="300" fill="hold"/>
                                            <p:tgtEl>
                                              <p:spTgt spid="2"/>
                                            </p:tgtEl>
                                            <p:attrNameLst>
                                              <p:attrName>ppt_h</p:attrName>
                                            </p:attrNameLst>
                                          </p:cBhvr>
                                          <p:tavLst>
                                            <p:tav tm="0">
                                              <p:val>
                                                <p:fltVal val="0"/>
                                              </p:val>
                                            </p:tav>
                                            <p:tav tm="100000">
                                              <p:val>
                                                <p:strVal val="#ppt_h"/>
                                              </p:val>
                                            </p:tav>
                                          </p:tavLst>
                                        </p:anim>
                                        <p:animEffect transition="in" filter="fade">
                                          <p:cBhvr>
                                            <p:cTn id="55" dur="300"/>
                                            <p:tgtEl>
                                              <p:spTgt spid="2"/>
                                            </p:tgtEl>
                                          </p:cBhvr>
                                        </p:animEffect>
                                      </p:childTnLst>
                                    </p:cTn>
                                  </p:par>
                                  <p:par>
                                    <p:cTn id="56" presetID="6" presetClass="emph" presetSubtype="0" autoRev="1" fill="hold" nodeType="withEffect">
                                      <p:stCondLst>
                                        <p:cond delay="1400"/>
                                      </p:stCondLst>
                                      <p:childTnLst>
                                        <p:animScale>
                                          <p:cBhvr>
                                            <p:cTn id="57" dur="150" fill="hold"/>
                                            <p:tgtEl>
                                              <p:spTgt spid="2"/>
                                            </p:tgtEl>
                                          </p:cBhvr>
                                          <p:by x="110000" y="110000"/>
                                        </p:animScale>
                                      </p:childTnLst>
                                    </p:cTn>
                                  </p:par>
                                  <p:par>
                                    <p:cTn id="58" presetID="22" presetClass="entr" presetSubtype="2" fill="hold" grpId="0" nodeType="withEffect">
                                      <p:stCondLst>
                                        <p:cond delay="1400"/>
                                      </p:stCondLst>
                                      <p:childTnLst>
                                        <p:set>
                                          <p:cBhvr>
                                            <p:cTn id="59" dur="1" fill="hold">
                                              <p:stCondLst>
                                                <p:cond delay="0"/>
                                              </p:stCondLst>
                                            </p:cTn>
                                            <p:tgtEl>
                                              <p:spTgt spid="8198"/>
                                            </p:tgtEl>
                                            <p:attrNameLst>
                                              <p:attrName>style.visibility</p:attrName>
                                            </p:attrNameLst>
                                          </p:cBhvr>
                                          <p:to>
                                            <p:strVal val="visible"/>
                                          </p:to>
                                        </p:set>
                                        <p:animEffect transition="in" filter="wipe(right)">
                                          <p:cBhvr>
                                            <p:cTn id="60" dur="500"/>
                                            <p:tgtEl>
                                              <p:spTgt spid="8198"/>
                                            </p:tgtEl>
                                          </p:cBhvr>
                                        </p:animEffect>
                                      </p:childTnLst>
                                    </p:cTn>
                                  </p:par>
                                  <p:par>
                                    <p:cTn id="61" presetID="2" presetClass="entr" presetSubtype="8" fill="hold" grpId="0" nodeType="withEffect" p14:presetBounceEnd="60000">
                                      <p:stCondLst>
                                        <p:cond delay="1500"/>
                                      </p:stCondLst>
                                      <p:childTnLst>
                                        <p:set>
                                          <p:cBhvr>
                                            <p:cTn id="62" dur="1" fill="hold">
                                              <p:stCondLst>
                                                <p:cond delay="0"/>
                                              </p:stCondLst>
                                            </p:cTn>
                                            <p:tgtEl>
                                              <p:spTgt spid="8194"/>
                                            </p:tgtEl>
                                            <p:attrNameLst>
                                              <p:attrName>style.visibility</p:attrName>
                                            </p:attrNameLst>
                                          </p:cBhvr>
                                          <p:to>
                                            <p:strVal val="visible"/>
                                          </p:to>
                                        </p:set>
                                        <p:anim calcmode="lin" valueType="num" p14:bounceEnd="60000">
                                          <p:cBhvr additive="base">
                                            <p:cTn id="63" dur="750" fill="hold"/>
                                            <p:tgtEl>
                                              <p:spTgt spid="8194"/>
                                            </p:tgtEl>
                                            <p:attrNameLst>
                                              <p:attrName>ppt_x</p:attrName>
                                            </p:attrNameLst>
                                          </p:cBhvr>
                                          <p:tavLst>
                                            <p:tav tm="0">
                                              <p:val>
                                                <p:strVal val="0-#ppt_w/2"/>
                                              </p:val>
                                            </p:tav>
                                            <p:tav tm="100000">
                                              <p:val>
                                                <p:strVal val="#ppt_x"/>
                                              </p:val>
                                            </p:tav>
                                          </p:tavLst>
                                        </p:anim>
                                        <p:anim calcmode="lin" valueType="num" p14:bounceEnd="60000">
                                          <p:cBhvr additive="base">
                                            <p:cTn id="64" dur="750" fill="hold"/>
                                            <p:tgtEl>
                                              <p:spTgt spid="8194"/>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1400"/>
                                      </p:stCondLst>
                                      <p:childTnLst>
                                        <p:set>
                                          <p:cBhvr>
                                            <p:cTn id="66" dur="1" fill="hold">
                                              <p:stCondLst>
                                                <p:cond delay="0"/>
                                              </p:stCondLst>
                                            </p:cTn>
                                            <p:tgtEl>
                                              <p:spTgt spid="8201"/>
                                            </p:tgtEl>
                                            <p:attrNameLst>
                                              <p:attrName>style.visibility</p:attrName>
                                            </p:attrNameLst>
                                          </p:cBhvr>
                                          <p:to>
                                            <p:strVal val="visible"/>
                                          </p:to>
                                        </p:set>
                                        <p:anim calcmode="lin" valueType="num">
                                          <p:cBhvr>
                                            <p:cTn id="67" dur="300" fill="hold"/>
                                            <p:tgtEl>
                                              <p:spTgt spid="8201"/>
                                            </p:tgtEl>
                                            <p:attrNameLst>
                                              <p:attrName>ppt_w</p:attrName>
                                            </p:attrNameLst>
                                          </p:cBhvr>
                                          <p:tavLst>
                                            <p:tav tm="0">
                                              <p:val>
                                                <p:fltVal val="0"/>
                                              </p:val>
                                            </p:tav>
                                            <p:tav tm="100000">
                                              <p:val>
                                                <p:strVal val="#ppt_w"/>
                                              </p:val>
                                            </p:tav>
                                          </p:tavLst>
                                        </p:anim>
                                        <p:anim calcmode="lin" valueType="num">
                                          <p:cBhvr>
                                            <p:cTn id="68" dur="300" fill="hold"/>
                                            <p:tgtEl>
                                              <p:spTgt spid="8201"/>
                                            </p:tgtEl>
                                            <p:attrNameLst>
                                              <p:attrName>ppt_h</p:attrName>
                                            </p:attrNameLst>
                                          </p:cBhvr>
                                          <p:tavLst>
                                            <p:tav tm="0">
                                              <p:val>
                                                <p:fltVal val="0"/>
                                              </p:val>
                                            </p:tav>
                                            <p:tav tm="100000">
                                              <p:val>
                                                <p:strVal val="#ppt_h"/>
                                              </p:val>
                                            </p:tav>
                                          </p:tavLst>
                                        </p:anim>
                                        <p:animEffect transition="in" filter="fade">
                                          <p:cBhvr>
                                            <p:cTn id="69" dur="300"/>
                                            <p:tgtEl>
                                              <p:spTgt spid="8201"/>
                                            </p:tgtEl>
                                          </p:cBhvr>
                                        </p:animEffect>
                                      </p:childTnLst>
                                    </p:cTn>
                                  </p:par>
                                  <p:par>
                                    <p:cTn id="70" presetID="6" presetClass="emph" presetSubtype="0" autoRev="1" fill="hold" grpId="1" nodeType="withEffect">
                                      <p:stCondLst>
                                        <p:cond delay="1700"/>
                                      </p:stCondLst>
                                      <p:childTnLst>
                                        <p:animScale>
                                          <p:cBhvr>
                                            <p:cTn id="71" dur="150" fill="hold"/>
                                            <p:tgtEl>
                                              <p:spTgt spid="8201"/>
                                            </p:tgtEl>
                                          </p:cBhvr>
                                          <p:by x="110000" y="110000"/>
                                        </p:animScale>
                                      </p:childTnLst>
                                    </p:cTn>
                                  </p:par>
                                  <p:par>
                                    <p:cTn id="72" presetID="53" presetClass="entr" presetSubtype="16" fill="hold" grpId="0" nodeType="withEffect">
                                      <p:stCondLst>
                                        <p:cond delay="1500"/>
                                      </p:stCondLst>
                                      <p:childTnLst>
                                        <p:set>
                                          <p:cBhvr>
                                            <p:cTn id="73" dur="1" fill="hold">
                                              <p:stCondLst>
                                                <p:cond delay="0"/>
                                              </p:stCondLst>
                                            </p:cTn>
                                            <p:tgtEl>
                                              <p:spTgt spid="8202"/>
                                            </p:tgtEl>
                                            <p:attrNameLst>
                                              <p:attrName>style.visibility</p:attrName>
                                            </p:attrNameLst>
                                          </p:cBhvr>
                                          <p:to>
                                            <p:strVal val="visible"/>
                                          </p:to>
                                        </p:set>
                                        <p:anim calcmode="lin" valueType="num">
                                          <p:cBhvr>
                                            <p:cTn id="74" dur="300" fill="hold"/>
                                            <p:tgtEl>
                                              <p:spTgt spid="8202"/>
                                            </p:tgtEl>
                                            <p:attrNameLst>
                                              <p:attrName>ppt_w</p:attrName>
                                            </p:attrNameLst>
                                          </p:cBhvr>
                                          <p:tavLst>
                                            <p:tav tm="0">
                                              <p:val>
                                                <p:fltVal val="0"/>
                                              </p:val>
                                            </p:tav>
                                            <p:tav tm="100000">
                                              <p:val>
                                                <p:strVal val="#ppt_w"/>
                                              </p:val>
                                            </p:tav>
                                          </p:tavLst>
                                        </p:anim>
                                        <p:anim calcmode="lin" valueType="num">
                                          <p:cBhvr>
                                            <p:cTn id="75" dur="300" fill="hold"/>
                                            <p:tgtEl>
                                              <p:spTgt spid="8202"/>
                                            </p:tgtEl>
                                            <p:attrNameLst>
                                              <p:attrName>ppt_h</p:attrName>
                                            </p:attrNameLst>
                                          </p:cBhvr>
                                          <p:tavLst>
                                            <p:tav tm="0">
                                              <p:val>
                                                <p:fltVal val="0"/>
                                              </p:val>
                                            </p:tav>
                                            <p:tav tm="100000">
                                              <p:val>
                                                <p:strVal val="#ppt_h"/>
                                              </p:val>
                                            </p:tav>
                                          </p:tavLst>
                                        </p:anim>
                                        <p:animEffect transition="in" filter="fade">
                                          <p:cBhvr>
                                            <p:cTn id="76" dur="300"/>
                                            <p:tgtEl>
                                              <p:spTgt spid="8202"/>
                                            </p:tgtEl>
                                          </p:cBhvr>
                                        </p:animEffect>
                                      </p:childTnLst>
                                    </p:cTn>
                                  </p:par>
                                  <p:par>
                                    <p:cTn id="77" presetID="6" presetClass="emph" presetSubtype="0" autoRev="1" fill="hold" grpId="1" nodeType="withEffect">
                                      <p:stCondLst>
                                        <p:cond delay="1800"/>
                                      </p:stCondLst>
                                      <p:childTnLst>
                                        <p:animScale>
                                          <p:cBhvr>
                                            <p:cTn id="78" dur="150" fill="hold"/>
                                            <p:tgtEl>
                                              <p:spTgt spid="8202"/>
                                            </p:tgtEl>
                                          </p:cBhvr>
                                          <p:by x="110000" y="110000"/>
                                        </p:animScale>
                                      </p:childTnLst>
                                    </p:cTn>
                                  </p:par>
                                  <p:par>
                                    <p:cTn id="79" presetID="53" presetClass="entr" presetSubtype="16" fill="hold" grpId="0" nodeType="withEffect">
                                      <p:stCondLst>
                                        <p:cond delay="1600"/>
                                      </p:stCondLst>
                                      <p:childTnLst>
                                        <p:set>
                                          <p:cBhvr>
                                            <p:cTn id="80" dur="1" fill="hold">
                                              <p:stCondLst>
                                                <p:cond delay="0"/>
                                              </p:stCondLst>
                                            </p:cTn>
                                            <p:tgtEl>
                                              <p:spTgt spid="8207"/>
                                            </p:tgtEl>
                                            <p:attrNameLst>
                                              <p:attrName>style.visibility</p:attrName>
                                            </p:attrNameLst>
                                          </p:cBhvr>
                                          <p:to>
                                            <p:strVal val="visible"/>
                                          </p:to>
                                        </p:set>
                                        <p:anim calcmode="lin" valueType="num">
                                          <p:cBhvr>
                                            <p:cTn id="81" dur="300" fill="hold"/>
                                            <p:tgtEl>
                                              <p:spTgt spid="8207"/>
                                            </p:tgtEl>
                                            <p:attrNameLst>
                                              <p:attrName>ppt_w</p:attrName>
                                            </p:attrNameLst>
                                          </p:cBhvr>
                                          <p:tavLst>
                                            <p:tav tm="0">
                                              <p:val>
                                                <p:fltVal val="0"/>
                                              </p:val>
                                            </p:tav>
                                            <p:tav tm="100000">
                                              <p:val>
                                                <p:strVal val="#ppt_w"/>
                                              </p:val>
                                            </p:tav>
                                          </p:tavLst>
                                        </p:anim>
                                        <p:anim calcmode="lin" valueType="num">
                                          <p:cBhvr>
                                            <p:cTn id="82" dur="300" fill="hold"/>
                                            <p:tgtEl>
                                              <p:spTgt spid="8207"/>
                                            </p:tgtEl>
                                            <p:attrNameLst>
                                              <p:attrName>ppt_h</p:attrName>
                                            </p:attrNameLst>
                                          </p:cBhvr>
                                          <p:tavLst>
                                            <p:tav tm="0">
                                              <p:val>
                                                <p:fltVal val="0"/>
                                              </p:val>
                                            </p:tav>
                                            <p:tav tm="100000">
                                              <p:val>
                                                <p:strVal val="#ppt_h"/>
                                              </p:val>
                                            </p:tav>
                                          </p:tavLst>
                                        </p:anim>
                                        <p:animEffect transition="in" filter="fade">
                                          <p:cBhvr>
                                            <p:cTn id="83" dur="300"/>
                                            <p:tgtEl>
                                              <p:spTgt spid="8207"/>
                                            </p:tgtEl>
                                          </p:cBhvr>
                                        </p:animEffect>
                                      </p:childTnLst>
                                    </p:cTn>
                                  </p:par>
                                  <p:par>
                                    <p:cTn id="84" presetID="6" presetClass="emph" presetSubtype="0" autoRev="1" fill="hold" grpId="1" nodeType="withEffect">
                                      <p:stCondLst>
                                        <p:cond delay="1900"/>
                                      </p:stCondLst>
                                      <p:childTnLst>
                                        <p:animScale>
                                          <p:cBhvr>
                                            <p:cTn id="85" dur="150" fill="hold"/>
                                            <p:tgtEl>
                                              <p:spTgt spid="8207"/>
                                            </p:tgtEl>
                                          </p:cBhvr>
                                          <p:by x="110000" y="110000"/>
                                        </p:animScale>
                                      </p:childTnLst>
                                    </p:cTn>
                                  </p:par>
                                  <p:par>
                                    <p:cTn id="86" presetID="22" presetClass="entr" presetSubtype="8" fill="hold" grpId="0" nodeType="withEffect">
                                      <p:stCondLst>
                                        <p:cond delay="1900"/>
                                      </p:stCondLst>
                                      <p:childTnLst>
                                        <p:set>
                                          <p:cBhvr>
                                            <p:cTn id="87" dur="1" fill="hold">
                                              <p:stCondLst>
                                                <p:cond delay="0"/>
                                              </p:stCondLst>
                                            </p:cTn>
                                            <p:tgtEl>
                                              <p:spTgt spid="8199"/>
                                            </p:tgtEl>
                                            <p:attrNameLst>
                                              <p:attrName>style.visibility</p:attrName>
                                            </p:attrNameLst>
                                          </p:cBhvr>
                                          <p:to>
                                            <p:strVal val="visible"/>
                                          </p:to>
                                        </p:set>
                                        <p:animEffect transition="in" filter="wipe(left)">
                                          <p:cBhvr>
                                            <p:cTn id="88" dur="500"/>
                                            <p:tgtEl>
                                              <p:spTgt spid="8199"/>
                                            </p:tgtEl>
                                          </p:cBhvr>
                                        </p:animEffect>
                                      </p:childTnLst>
                                    </p:cTn>
                                  </p:par>
                                  <p:par>
                                    <p:cTn id="89" presetID="2" presetClass="entr" presetSubtype="2" fill="hold" grpId="0" nodeType="withEffect" p14:presetBounceEnd="60000">
                                      <p:stCondLst>
                                        <p:cond delay="2000"/>
                                      </p:stCondLst>
                                      <p:childTnLst>
                                        <p:set>
                                          <p:cBhvr>
                                            <p:cTn id="90" dur="1" fill="hold">
                                              <p:stCondLst>
                                                <p:cond delay="0"/>
                                              </p:stCondLst>
                                            </p:cTn>
                                            <p:tgtEl>
                                              <p:spTgt spid="8196"/>
                                            </p:tgtEl>
                                            <p:attrNameLst>
                                              <p:attrName>style.visibility</p:attrName>
                                            </p:attrNameLst>
                                          </p:cBhvr>
                                          <p:to>
                                            <p:strVal val="visible"/>
                                          </p:to>
                                        </p:set>
                                        <p:anim calcmode="lin" valueType="num" p14:bounceEnd="60000">
                                          <p:cBhvr additive="base">
                                            <p:cTn id="91" dur="750" fill="hold"/>
                                            <p:tgtEl>
                                              <p:spTgt spid="8196"/>
                                            </p:tgtEl>
                                            <p:attrNameLst>
                                              <p:attrName>ppt_x</p:attrName>
                                            </p:attrNameLst>
                                          </p:cBhvr>
                                          <p:tavLst>
                                            <p:tav tm="0">
                                              <p:val>
                                                <p:strVal val="1+#ppt_w/2"/>
                                              </p:val>
                                            </p:tav>
                                            <p:tav tm="100000">
                                              <p:val>
                                                <p:strVal val="#ppt_x"/>
                                              </p:val>
                                            </p:tav>
                                          </p:tavLst>
                                        </p:anim>
                                        <p:anim calcmode="lin" valueType="num" p14:bounceEnd="60000">
                                          <p:cBhvr additive="base">
                                            <p:cTn id="92" dur="75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animBg="1"/>
          <p:bldP spid="8198" grpId="0" animBg="1"/>
          <p:bldP spid="8199" grpId="0" animBg="1"/>
          <p:bldP spid="8200" grpId="0" animBg="1"/>
          <p:bldP spid="8201" grpId="0" animBg="1"/>
          <p:bldP spid="8201" grpId="1" animBg="1"/>
          <p:bldP spid="8202" grpId="0" animBg="1"/>
          <p:bldP spid="8202" grpId="1" animBg="1"/>
          <p:bldP spid="8203" grpId="0" animBg="1"/>
          <p:bldP spid="8203" grpId="1" animBg="1"/>
          <p:bldP spid="8204" grpId="0" animBg="1"/>
          <p:bldP spid="8204" grpId="1" animBg="1"/>
          <p:bldP spid="8205" grpId="0" animBg="1"/>
          <p:bldP spid="8205" grpId="1" animBg="1"/>
          <p:bldP spid="8206" grpId="0" animBg="1"/>
          <p:bldP spid="8206" grpId="1" animBg="1"/>
          <p:bldP spid="8207" grpId="0" animBg="1"/>
          <p:bldP spid="8207" grpId="1" animBg="1"/>
          <p:bldP spid="8208" grpId="0" animBg="1"/>
          <p:bldP spid="820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750" fill="hold"/>
                                            <p:tgtEl>
                                              <p:spTgt spid="8200"/>
                                            </p:tgtEl>
                                            <p:attrNameLst>
                                              <p:attrName>ppt_x</p:attrName>
                                            </p:attrNameLst>
                                          </p:cBhvr>
                                          <p:tavLst>
                                            <p:tav tm="0">
                                              <p:val>
                                                <p:strVal val="#ppt_x"/>
                                              </p:val>
                                            </p:tav>
                                            <p:tav tm="100000">
                                              <p:val>
                                                <p:strVal val="#ppt_x"/>
                                              </p:val>
                                            </p:tav>
                                          </p:tavLst>
                                        </p:anim>
                                        <p:anim calcmode="lin" valueType="num">
                                          <p:cBhvr additive="base">
                                            <p:cTn id="8" dur="750" fill="hold"/>
                                            <p:tgtEl>
                                              <p:spTgt spid="820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8205"/>
                                            </p:tgtEl>
                                            <p:attrNameLst>
                                              <p:attrName>style.visibility</p:attrName>
                                            </p:attrNameLst>
                                          </p:cBhvr>
                                          <p:to>
                                            <p:strVal val="visible"/>
                                          </p:to>
                                        </p:set>
                                        <p:anim calcmode="lin" valueType="num">
                                          <p:cBhvr>
                                            <p:cTn id="11" dur="300" fill="hold"/>
                                            <p:tgtEl>
                                              <p:spTgt spid="8205"/>
                                            </p:tgtEl>
                                            <p:attrNameLst>
                                              <p:attrName>ppt_w</p:attrName>
                                            </p:attrNameLst>
                                          </p:cBhvr>
                                          <p:tavLst>
                                            <p:tav tm="0">
                                              <p:val>
                                                <p:fltVal val="0"/>
                                              </p:val>
                                            </p:tav>
                                            <p:tav tm="100000">
                                              <p:val>
                                                <p:strVal val="#ppt_w"/>
                                              </p:val>
                                            </p:tav>
                                          </p:tavLst>
                                        </p:anim>
                                        <p:anim calcmode="lin" valueType="num">
                                          <p:cBhvr>
                                            <p:cTn id="12" dur="300" fill="hold"/>
                                            <p:tgtEl>
                                              <p:spTgt spid="8205"/>
                                            </p:tgtEl>
                                            <p:attrNameLst>
                                              <p:attrName>ppt_h</p:attrName>
                                            </p:attrNameLst>
                                          </p:cBhvr>
                                          <p:tavLst>
                                            <p:tav tm="0">
                                              <p:val>
                                                <p:fltVal val="0"/>
                                              </p:val>
                                            </p:tav>
                                            <p:tav tm="100000">
                                              <p:val>
                                                <p:strVal val="#ppt_h"/>
                                              </p:val>
                                            </p:tav>
                                          </p:tavLst>
                                        </p:anim>
                                        <p:animEffect transition="in" filter="fade">
                                          <p:cBhvr>
                                            <p:cTn id="13" dur="300"/>
                                            <p:tgtEl>
                                              <p:spTgt spid="8205"/>
                                            </p:tgtEl>
                                          </p:cBhvr>
                                        </p:animEffect>
                                      </p:childTnLst>
                                    </p:cTn>
                                  </p:par>
                                  <p:par>
                                    <p:cTn id="14" presetID="6" presetClass="emph" presetSubtype="0" autoRev="1" fill="hold" grpId="1" nodeType="withEffect">
                                      <p:stCondLst>
                                        <p:cond delay="700"/>
                                      </p:stCondLst>
                                      <p:childTnLst>
                                        <p:animScale>
                                          <p:cBhvr>
                                            <p:cTn id="15" dur="150" fill="hold"/>
                                            <p:tgtEl>
                                              <p:spTgt spid="8205"/>
                                            </p:tgtEl>
                                          </p:cBhvr>
                                          <p:by x="110000" y="110000"/>
                                        </p:animScale>
                                      </p:childTnLst>
                                    </p:cTn>
                                  </p:par>
                                  <p:par>
                                    <p:cTn id="16" presetID="53" presetClass="entr" presetSubtype="16" fill="hold" grpId="0" nodeType="withEffect">
                                      <p:stCondLst>
                                        <p:cond delay="500"/>
                                      </p:stCondLst>
                                      <p:childTnLst>
                                        <p:set>
                                          <p:cBhvr>
                                            <p:cTn id="17" dur="1" fill="hold">
                                              <p:stCondLst>
                                                <p:cond delay="0"/>
                                              </p:stCondLst>
                                            </p:cTn>
                                            <p:tgtEl>
                                              <p:spTgt spid="8206"/>
                                            </p:tgtEl>
                                            <p:attrNameLst>
                                              <p:attrName>style.visibility</p:attrName>
                                            </p:attrNameLst>
                                          </p:cBhvr>
                                          <p:to>
                                            <p:strVal val="visible"/>
                                          </p:to>
                                        </p:set>
                                        <p:anim calcmode="lin" valueType="num">
                                          <p:cBhvr>
                                            <p:cTn id="18" dur="300" fill="hold"/>
                                            <p:tgtEl>
                                              <p:spTgt spid="8206"/>
                                            </p:tgtEl>
                                            <p:attrNameLst>
                                              <p:attrName>ppt_w</p:attrName>
                                            </p:attrNameLst>
                                          </p:cBhvr>
                                          <p:tavLst>
                                            <p:tav tm="0">
                                              <p:val>
                                                <p:fltVal val="0"/>
                                              </p:val>
                                            </p:tav>
                                            <p:tav tm="100000">
                                              <p:val>
                                                <p:strVal val="#ppt_w"/>
                                              </p:val>
                                            </p:tav>
                                          </p:tavLst>
                                        </p:anim>
                                        <p:anim calcmode="lin" valueType="num">
                                          <p:cBhvr>
                                            <p:cTn id="19" dur="300" fill="hold"/>
                                            <p:tgtEl>
                                              <p:spTgt spid="8206"/>
                                            </p:tgtEl>
                                            <p:attrNameLst>
                                              <p:attrName>ppt_h</p:attrName>
                                            </p:attrNameLst>
                                          </p:cBhvr>
                                          <p:tavLst>
                                            <p:tav tm="0">
                                              <p:val>
                                                <p:fltVal val="0"/>
                                              </p:val>
                                            </p:tav>
                                            <p:tav tm="100000">
                                              <p:val>
                                                <p:strVal val="#ppt_h"/>
                                              </p:val>
                                            </p:tav>
                                          </p:tavLst>
                                        </p:anim>
                                        <p:animEffect transition="in" filter="fade">
                                          <p:cBhvr>
                                            <p:cTn id="20" dur="300"/>
                                            <p:tgtEl>
                                              <p:spTgt spid="8206"/>
                                            </p:tgtEl>
                                          </p:cBhvr>
                                        </p:animEffect>
                                      </p:childTnLst>
                                    </p:cTn>
                                  </p:par>
                                  <p:par>
                                    <p:cTn id="21" presetID="6" presetClass="emph" presetSubtype="0" autoRev="1" fill="hold" grpId="1" nodeType="withEffect">
                                      <p:stCondLst>
                                        <p:cond delay="800"/>
                                      </p:stCondLst>
                                      <p:childTnLst>
                                        <p:animScale>
                                          <p:cBhvr>
                                            <p:cTn id="22" dur="150" fill="hold"/>
                                            <p:tgtEl>
                                              <p:spTgt spid="8206"/>
                                            </p:tgtEl>
                                          </p:cBhvr>
                                          <p:by x="110000" y="110000"/>
                                        </p:animScale>
                                      </p:childTnLst>
                                    </p:cTn>
                                  </p:par>
                                  <p:par>
                                    <p:cTn id="23" presetID="53" presetClass="entr" presetSubtype="16" fill="hold" grpId="0" nodeType="withEffect">
                                      <p:stCondLst>
                                        <p:cond delay="600"/>
                                      </p:stCondLst>
                                      <p:childTnLst>
                                        <p:set>
                                          <p:cBhvr>
                                            <p:cTn id="24" dur="1" fill="hold">
                                              <p:stCondLst>
                                                <p:cond delay="0"/>
                                              </p:stCondLst>
                                            </p:cTn>
                                            <p:tgtEl>
                                              <p:spTgt spid="8208"/>
                                            </p:tgtEl>
                                            <p:attrNameLst>
                                              <p:attrName>style.visibility</p:attrName>
                                            </p:attrNameLst>
                                          </p:cBhvr>
                                          <p:to>
                                            <p:strVal val="visible"/>
                                          </p:to>
                                        </p:set>
                                        <p:anim calcmode="lin" valueType="num">
                                          <p:cBhvr>
                                            <p:cTn id="25" dur="300" fill="hold"/>
                                            <p:tgtEl>
                                              <p:spTgt spid="8208"/>
                                            </p:tgtEl>
                                            <p:attrNameLst>
                                              <p:attrName>ppt_w</p:attrName>
                                            </p:attrNameLst>
                                          </p:cBhvr>
                                          <p:tavLst>
                                            <p:tav tm="0">
                                              <p:val>
                                                <p:fltVal val="0"/>
                                              </p:val>
                                            </p:tav>
                                            <p:tav tm="100000">
                                              <p:val>
                                                <p:strVal val="#ppt_w"/>
                                              </p:val>
                                            </p:tav>
                                          </p:tavLst>
                                        </p:anim>
                                        <p:anim calcmode="lin" valueType="num">
                                          <p:cBhvr>
                                            <p:cTn id="26" dur="300" fill="hold"/>
                                            <p:tgtEl>
                                              <p:spTgt spid="8208"/>
                                            </p:tgtEl>
                                            <p:attrNameLst>
                                              <p:attrName>ppt_h</p:attrName>
                                            </p:attrNameLst>
                                          </p:cBhvr>
                                          <p:tavLst>
                                            <p:tav tm="0">
                                              <p:val>
                                                <p:fltVal val="0"/>
                                              </p:val>
                                            </p:tav>
                                            <p:tav tm="100000">
                                              <p:val>
                                                <p:strVal val="#ppt_h"/>
                                              </p:val>
                                            </p:tav>
                                          </p:tavLst>
                                        </p:anim>
                                        <p:animEffect transition="in" filter="fade">
                                          <p:cBhvr>
                                            <p:cTn id="27" dur="300"/>
                                            <p:tgtEl>
                                              <p:spTgt spid="8208"/>
                                            </p:tgtEl>
                                          </p:cBhvr>
                                        </p:animEffect>
                                      </p:childTnLst>
                                    </p:cTn>
                                  </p:par>
                                  <p:par>
                                    <p:cTn id="28" presetID="6" presetClass="emph" presetSubtype="0" autoRev="1" fill="hold" grpId="1" nodeType="withEffect">
                                      <p:stCondLst>
                                        <p:cond delay="900"/>
                                      </p:stCondLst>
                                      <p:childTnLst>
                                        <p:animScale>
                                          <p:cBhvr>
                                            <p:cTn id="29" dur="150" fill="hold"/>
                                            <p:tgtEl>
                                              <p:spTgt spid="8208"/>
                                            </p:tgtEl>
                                          </p:cBhvr>
                                          <p:by x="110000" y="110000"/>
                                        </p:animScale>
                                      </p:childTnLst>
                                    </p:cTn>
                                  </p:par>
                                  <p:par>
                                    <p:cTn id="30" presetID="22" presetClass="entr" presetSubtype="2" fill="hold" grpId="0" nodeType="withEffect">
                                      <p:stCondLst>
                                        <p:cond delay="900"/>
                                      </p:stCondLst>
                                      <p:childTnLst>
                                        <p:set>
                                          <p:cBhvr>
                                            <p:cTn id="31" dur="1" fill="hold">
                                              <p:stCondLst>
                                                <p:cond delay="0"/>
                                              </p:stCondLst>
                                            </p:cTn>
                                            <p:tgtEl>
                                              <p:spTgt spid="8197"/>
                                            </p:tgtEl>
                                            <p:attrNameLst>
                                              <p:attrName>style.visibility</p:attrName>
                                            </p:attrNameLst>
                                          </p:cBhvr>
                                          <p:to>
                                            <p:strVal val="visible"/>
                                          </p:to>
                                        </p:set>
                                        <p:animEffect transition="in" filter="wipe(right)">
                                          <p:cBhvr>
                                            <p:cTn id="32" dur="500"/>
                                            <p:tgtEl>
                                              <p:spTgt spid="8197"/>
                                            </p:tgtEl>
                                          </p:cBhvr>
                                        </p:animEffect>
                                      </p:childTnLst>
                                    </p:cTn>
                                  </p:par>
                                  <p:par>
                                    <p:cTn id="33" presetID="2" presetClass="entr" presetSubtype="8" fill="hold" grpId="0" nodeType="withEffect">
                                      <p:stCondLst>
                                        <p:cond delay="1000"/>
                                      </p:stCondLst>
                                      <p:childTnLst>
                                        <p:set>
                                          <p:cBhvr>
                                            <p:cTn id="34" dur="1" fill="hold">
                                              <p:stCondLst>
                                                <p:cond delay="0"/>
                                              </p:stCondLst>
                                            </p:cTn>
                                            <p:tgtEl>
                                              <p:spTgt spid="8195"/>
                                            </p:tgtEl>
                                            <p:attrNameLst>
                                              <p:attrName>style.visibility</p:attrName>
                                            </p:attrNameLst>
                                          </p:cBhvr>
                                          <p:to>
                                            <p:strVal val="visible"/>
                                          </p:to>
                                        </p:set>
                                        <p:anim calcmode="lin" valueType="num">
                                          <p:cBhvr additive="base">
                                            <p:cTn id="35" dur="750" fill="hold"/>
                                            <p:tgtEl>
                                              <p:spTgt spid="8195"/>
                                            </p:tgtEl>
                                            <p:attrNameLst>
                                              <p:attrName>ppt_x</p:attrName>
                                            </p:attrNameLst>
                                          </p:cBhvr>
                                          <p:tavLst>
                                            <p:tav tm="0">
                                              <p:val>
                                                <p:strVal val="0-#ppt_w/2"/>
                                              </p:val>
                                            </p:tav>
                                            <p:tav tm="100000">
                                              <p:val>
                                                <p:strVal val="#ppt_x"/>
                                              </p:val>
                                            </p:tav>
                                          </p:tavLst>
                                        </p:anim>
                                        <p:anim calcmode="lin" valueType="num">
                                          <p:cBhvr additive="base">
                                            <p:cTn id="36" dur="750" fill="hold"/>
                                            <p:tgtEl>
                                              <p:spTgt spid="8195"/>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900"/>
                                      </p:stCondLst>
                                      <p:childTnLst>
                                        <p:set>
                                          <p:cBhvr>
                                            <p:cTn id="38" dur="1" fill="hold">
                                              <p:stCondLst>
                                                <p:cond delay="0"/>
                                              </p:stCondLst>
                                            </p:cTn>
                                            <p:tgtEl>
                                              <p:spTgt spid="8203"/>
                                            </p:tgtEl>
                                            <p:attrNameLst>
                                              <p:attrName>style.visibility</p:attrName>
                                            </p:attrNameLst>
                                          </p:cBhvr>
                                          <p:to>
                                            <p:strVal val="visible"/>
                                          </p:to>
                                        </p:set>
                                        <p:anim calcmode="lin" valueType="num">
                                          <p:cBhvr>
                                            <p:cTn id="39" dur="300" fill="hold"/>
                                            <p:tgtEl>
                                              <p:spTgt spid="8203"/>
                                            </p:tgtEl>
                                            <p:attrNameLst>
                                              <p:attrName>ppt_w</p:attrName>
                                            </p:attrNameLst>
                                          </p:cBhvr>
                                          <p:tavLst>
                                            <p:tav tm="0">
                                              <p:val>
                                                <p:fltVal val="0"/>
                                              </p:val>
                                            </p:tav>
                                            <p:tav tm="100000">
                                              <p:val>
                                                <p:strVal val="#ppt_w"/>
                                              </p:val>
                                            </p:tav>
                                          </p:tavLst>
                                        </p:anim>
                                        <p:anim calcmode="lin" valueType="num">
                                          <p:cBhvr>
                                            <p:cTn id="40" dur="300" fill="hold"/>
                                            <p:tgtEl>
                                              <p:spTgt spid="8203"/>
                                            </p:tgtEl>
                                            <p:attrNameLst>
                                              <p:attrName>ppt_h</p:attrName>
                                            </p:attrNameLst>
                                          </p:cBhvr>
                                          <p:tavLst>
                                            <p:tav tm="0">
                                              <p:val>
                                                <p:fltVal val="0"/>
                                              </p:val>
                                            </p:tav>
                                            <p:tav tm="100000">
                                              <p:val>
                                                <p:strVal val="#ppt_h"/>
                                              </p:val>
                                            </p:tav>
                                          </p:tavLst>
                                        </p:anim>
                                        <p:animEffect transition="in" filter="fade">
                                          <p:cBhvr>
                                            <p:cTn id="41" dur="300"/>
                                            <p:tgtEl>
                                              <p:spTgt spid="8203"/>
                                            </p:tgtEl>
                                          </p:cBhvr>
                                        </p:animEffect>
                                      </p:childTnLst>
                                    </p:cTn>
                                  </p:par>
                                  <p:par>
                                    <p:cTn id="42" presetID="6" presetClass="emph" presetSubtype="0" autoRev="1" fill="hold" grpId="1" nodeType="withEffect">
                                      <p:stCondLst>
                                        <p:cond delay="1200"/>
                                      </p:stCondLst>
                                      <p:childTnLst>
                                        <p:animScale>
                                          <p:cBhvr>
                                            <p:cTn id="43" dur="150" fill="hold"/>
                                            <p:tgtEl>
                                              <p:spTgt spid="8203"/>
                                            </p:tgtEl>
                                          </p:cBhvr>
                                          <p:by x="110000" y="110000"/>
                                        </p:animScale>
                                      </p:childTnLst>
                                    </p:cTn>
                                  </p:par>
                                  <p:par>
                                    <p:cTn id="44" presetID="53" presetClass="entr" presetSubtype="16" fill="hold" grpId="0" nodeType="withEffect">
                                      <p:stCondLst>
                                        <p:cond delay="1000"/>
                                      </p:stCondLst>
                                      <p:childTnLst>
                                        <p:set>
                                          <p:cBhvr>
                                            <p:cTn id="45" dur="1" fill="hold">
                                              <p:stCondLst>
                                                <p:cond delay="0"/>
                                              </p:stCondLst>
                                            </p:cTn>
                                            <p:tgtEl>
                                              <p:spTgt spid="8204"/>
                                            </p:tgtEl>
                                            <p:attrNameLst>
                                              <p:attrName>style.visibility</p:attrName>
                                            </p:attrNameLst>
                                          </p:cBhvr>
                                          <p:to>
                                            <p:strVal val="visible"/>
                                          </p:to>
                                        </p:set>
                                        <p:anim calcmode="lin" valueType="num">
                                          <p:cBhvr>
                                            <p:cTn id="46" dur="300" fill="hold"/>
                                            <p:tgtEl>
                                              <p:spTgt spid="8204"/>
                                            </p:tgtEl>
                                            <p:attrNameLst>
                                              <p:attrName>ppt_w</p:attrName>
                                            </p:attrNameLst>
                                          </p:cBhvr>
                                          <p:tavLst>
                                            <p:tav tm="0">
                                              <p:val>
                                                <p:fltVal val="0"/>
                                              </p:val>
                                            </p:tav>
                                            <p:tav tm="100000">
                                              <p:val>
                                                <p:strVal val="#ppt_w"/>
                                              </p:val>
                                            </p:tav>
                                          </p:tavLst>
                                        </p:anim>
                                        <p:anim calcmode="lin" valueType="num">
                                          <p:cBhvr>
                                            <p:cTn id="47" dur="300" fill="hold"/>
                                            <p:tgtEl>
                                              <p:spTgt spid="8204"/>
                                            </p:tgtEl>
                                            <p:attrNameLst>
                                              <p:attrName>ppt_h</p:attrName>
                                            </p:attrNameLst>
                                          </p:cBhvr>
                                          <p:tavLst>
                                            <p:tav tm="0">
                                              <p:val>
                                                <p:fltVal val="0"/>
                                              </p:val>
                                            </p:tav>
                                            <p:tav tm="100000">
                                              <p:val>
                                                <p:strVal val="#ppt_h"/>
                                              </p:val>
                                            </p:tav>
                                          </p:tavLst>
                                        </p:anim>
                                        <p:animEffect transition="in" filter="fade">
                                          <p:cBhvr>
                                            <p:cTn id="48" dur="300"/>
                                            <p:tgtEl>
                                              <p:spTgt spid="8204"/>
                                            </p:tgtEl>
                                          </p:cBhvr>
                                        </p:animEffect>
                                      </p:childTnLst>
                                    </p:cTn>
                                  </p:par>
                                  <p:par>
                                    <p:cTn id="49" presetID="6" presetClass="emph" presetSubtype="0" autoRev="1" fill="hold" grpId="1" nodeType="withEffect">
                                      <p:stCondLst>
                                        <p:cond delay="1300"/>
                                      </p:stCondLst>
                                      <p:childTnLst>
                                        <p:animScale>
                                          <p:cBhvr>
                                            <p:cTn id="50" dur="150" fill="hold"/>
                                            <p:tgtEl>
                                              <p:spTgt spid="8204"/>
                                            </p:tgtEl>
                                          </p:cBhvr>
                                          <p:by x="110000" y="110000"/>
                                        </p:animScale>
                                      </p:childTnLst>
                                    </p:cTn>
                                  </p:par>
                                  <p:par>
                                    <p:cTn id="51" presetID="53" presetClass="entr" presetSubtype="16" fill="hold" nodeType="withEffect">
                                      <p:stCondLst>
                                        <p:cond delay="1100"/>
                                      </p:stCondLst>
                                      <p:childTnLst>
                                        <p:set>
                                          <p:cBhvr>
                                            <p:cTn id="52" dur="1" fill="hold">
                                              <p:stCondLst>
                                                <p:cond delay="0"/>
                                              </p:stCondLst>
                                            </p:cTn>
                                            <p:tgtEl>
                                              <p:spTgt spid="2"/>
                                            </p:tgtEl>
                                            <p:attrNameLst>
                                              <p:attrName>style.visibility</p:attrName>
                                            </p:attrNameLst>
                                          </p:cBhvr>
                                          <p:to>
                                            <p:strVal val="visible"/>
                                          </p:to>
                                        </p:set>
                                        <p:anim calcmode="lin" valueType="num">
                                          <p:cBhvr>
                                            <p:cTn id="53" dur="300" fill="hold"/>
                                            <p:tgtEl>
                                              <p:spTgt spid="2"/>
                                            </p:tgtEl>
                                            <p:attrNameLst>
                                              <p:attrName>ppt_w</p:attrName>
                                            </p:attrNameLst>
                                          </p:cBhvr>
                                          <p:tavLst>
                                            <p:tav tm="0">
                                              <p:val>
                                                <p:fltVal val="0"/>
                                              </p:val>
                                            </p:tav>
                                            <p:tav tm="100000">
                                              <p:val>
                                                <p:strVal val="#ppt_w"/>
                                              </p:val>
                                            </p:tav>
                                          </p:tavLst>
                                        </p:anim>
                                        <p:anim calcmode="lin" valueType="num">
                                          <p:cBhvr>
                                            <p:cTn id="54" dur="300" fill="hold"/>
                                            <p:tgtEl>
                                              <p:spTgt spid="2"/>
                                            </p:tgtEl>
                                            <p:attrNameLst>
                                              <p:attrName>ppt_h</p:attrName>
                                            </p:attrNameLst>
                                          </p:cBhvr>
                                          <p:tavLst>
                                            <p:tav tm="0">
                                              <p:val>
                                                <p:fltVal val="0"/>
                                              </p:val>
                                            </p:tav>
                                            <p:tav tm="100000">
                                              <p:val>
                                                <p:strVal val="#ppt_h"/>
                                              </p:val>
                                            </p:tav>
                                          </p:tavLst>
                                        </p:anim>
                                        <p:animEffect transition="in" filter="fade">
                                          <p:cBhvr>
                                            <p:cTn id="55" dur="300"/>
                                            <p:tgtEl>
                                              <p:spTgt spid="2"/>
                                            </p:tgtEl>
                                          </p:cBhvr>
                                        </p:animEffect>
                                      </p:childTnLst>
                                    </p:cTn>
                                  </p:par>
                                  <p:par>
                                    <p:cTn id="56" presetID="6" presetClass="emph" presetSubtype="0" autoRev="1" fill="hold" nodeType="withEffect">
                                      <p:stCondLst>
                                        <p:cond delay="1400"/>
                                      </p:stCondLst>
                                      <p:childTnLst>
                                        <p:animScale>
                                          <p:cBhvr>
                                            <p:cTn id="57" dur="150" fill="hold"/>
                                            <p:tgtEl>
                                              <p:spTgt spid="2"/>
                                            </p:tgtEl>
                                          </p:cBhvr>
                                          <p:by x="110000" y="110000"/>
                                        </p:animScale>
                                      </p:childTnLst>
                                    </p:cTn>
                                  </p:par>
                                  <p:par>
                                    <p:cTn id="58" presetID="22" presetClass="entr" presetSubtype="2" fill="hold" grpId="0" nodeType="withEffect">
                                      <p:stCondLst>
                                        <p:cond delay="1400"/>
                                      </p:stCondLst>
                                      <p:childTnLst>
                                        <p:set>
                                          <p:cBhvr>
                                            <p:cTn id="59" dur="1" fill="hold">
                                              <p:stCondLst>
                                                <p:cond delay="0"/>
                                              </p:stCondLst>
                                            </p:cTn>
                                            <p:tgtEl>
                                              <p:spTgt spid="8198"/>
                                            </p:tgtEl>
                                            <p:attrNameLst>
                                              <p:attrName>style.visibility</p:attrName>
                                            </p:attrNameLst>
                                          </p:cBhvr>
                                          <p:to>
                                            <p:strVal val="visible"/>
                                          </p:to>
                                        </p:set>
                                        <p:animEffect transition="in" filter="wipe(right)">
                                          <p:cBhvr>
                                            <p:cTn id="60" dur="500"/>
                                            <p:tgtEl>
                                              <p:spTgt spid="8198"/>
                                            </p:tgtEl>
                                          </p:cBhvr>
                                        </p:animEffect>
                                      </p:childTnLst>
                                    </p:cTn>
                                  </p:par>
                                  <p:par>
                                    <p:cTn id="61" presetID="2" presetClass="entr" presetSubtype="8" fill="hold" grpId="0" nodeType="withEffect">
                                      <p:stCondLst>
                                        <p:cond delay="1500"/>
                                      </p:stCondLst>
                                      <p:childTnLst>
                                        <p:set>
                                          <p:cBhvr>
                                            <p:cTn id="62" dur="1" fill="hold">
                                              <p:stCondLst>
                                                <p:cond delay="0"/>
                                              </p:stCondLst>
                                            </p:cTn>
                                            <p:tgtEl>
                                              <p:spTgt spid="8194"/>
                                            </p:tgtEl>
                                            <p:attrNameLst>
                                              <p:attrName>style.visibility</p:attrName>
                                            </p:attrNameLst>
                                          </p:cBhvr>
                                          <p:to>
                                            <p:strVal val="visible"/>
                                          </p:to>
                                        </p:set>
                                        <p:anim calcmode="lin" valueType="num">
                                          <p:cBhvr additive="base">
                                            <p:cTn id="63" dur="750" fill="hold"/>
                                            <p:tgtEl>
                                              <p:spTgt spid="8194"/>
                                            </p:tgtEl>
                                            <p:attrNameLst>
                                              <p:attrName>ppt_x</p:attrName>
                                            </p:attrNameLst>
                                          </p:cBhvr>
                                          <p:tavLst>
                                            <p:tav tm="0">
                                              <p:val>
                                                <p:strVal val="0-#ppt_w/2"/>
                                              </p:val>
                                            </p:tav>
                                            <p:tav tm="100000">
                                              <p:val>
                                                <p:strVal val="#ppt_x"/>
                                              </p:val>
                                            </p:tav>
                                          </p:tavLst>
                                        </p:anim>
                                        <p:anim calcmode="lin" valueType="num">
                                          <p:cBhvr additive="base">
                                            <p:cTn id="64" dur="750" fill="hold"/>
                                            <p:tgtEl>
                                              <p:spTgt spid="8194"/>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1400"/>
                                      </p:stCondLst>
                                      <p:childTnLst>
                                        <p:set>
                                          <p:cBhvr>
                                            <p:cTn id="66" dur="1" fill="hold">
                                              <p:stCondLst>
                                                <p:cond delay="0"/>
                                              </p:stCondLst>
                                            </p:cTn>
                                            <p:tgtEl>
                                              <p:spTgt spid="8201"/>
                                            </p:tgtEl>
                                            <p:attrNameLst>
                                              <p:attrName>style.visibility</p:attrName>
                                            </p:attrNameLst>
                                          </p:cBhvr>
                                          <p:to>
                                            <p:strVal val="visible"/>
                                          </p:to>
                                        </p:set>
                                        <p:anim calcmode="lin" valueType="num">
                                          <p:cBhvr>
                                            <p:cTn id="67" dur="300" fill="hold"/>
                                            <p:tgtEl>
                                              <p:spTgt spid="8201"/>
                                            </p:tgtEl>
                                            <p:attrNameLst>
                                              <p:attrName>ppt_w</p:attrName>
                                            </p:attrNameLst>
                                          </p:cBhvr>
                                          <p:tavLst>
                                            <p:tav tm="0">
                                              <p:val>
                                                <p:fltVal val="0"/>
                                              </p:val>
                                            </p:tav>
                                            <p:tav tm="100000">
                                              <p:val>
                                                <p:strVal val="#ppt_w"/>
                                              </p:val>
                                            </p:tav>
                                          </p:tavLst>
                                        </p:anim>
                                        <p:anim calcmode="lin" valueType="num">
                                          <p:cBhvr>
                                            <p:cTn id="68" dur="300" fill="hold"/>
                                            <p:tgtEl>
                                              <p:spTgt spid="8201"/>
                                            </p:tgtEl>
                                            <p:attrNameLst>
                                              <p:attrName>ppt_h</p:attrName>
                                            </p:attrNameLst>
                                          </p:cBhvr>
                                          <p:tavLst>
                                            <p:tav tm="0">
                                              <p:val>
                                                <p:fltVal val="0"/>
                                              </p:val>
                                            </p:tav>
                                            <p:tav tm="100000">
                                              <p:val>
                                                <p:strVal val="#ppt_h"/>
                                              </p:val>
                                            </p:tav>
                                          </p:tavLst>
                                        </p:anim>
                                        <p:animEffect transition="in" filter="fade">
                                          <p:cBhvr>
                                            <p:cTn id="69" dur="300"/>
                                            <p:tgtEl>
                                              <p:spTgt spid="8201"/>
                                            </p:tgtEl>
                                          </p:cBhvr>
                                        </p:animEffect>
                                      </p:childTnLst>
                                    </p:cTn>
                                  </p:par>
                                  <p:par>
                                    <p:cTn id="70" presetID="6" presetClass="emph" presetSubtype="0" autoRev="1" fill="hold" grpId="1" nodeType="withEffect">
                                      <p:stCondLst>
                                        <p:cond delay="1700"/>
                                      </p:stCondLst>
                                      <p:childTnLst>
                                        <p:animScale>
                                          <p:cBhvr>
                                            <p:cTn id="71" dur="150" fill="hold"/>
                                            <p:tgtEl>
                                              <p:spTgt spid="8201"/>
                                            </p:tgtEl>
                                          </p:cBhvr>
                                          <p:by x="110000" y="110000"/>
                                        </p:animScale>
                                      </p:childTnLst>
                                    </p:cTn>
                                  </p:par>
                                  <p:par>
                                    <p:cTn id="72" presetID="53" presetClass="entr" presetSubtype="16" fill="hold" grpId="0" nodeType="withEffect">
                                      <p:stCondLst>
                                        <p:cond delay="1500"/>
                                      </p:stCondLst>
                                      <p:childTnLst>
                                        <p:set>
                                          <p:cBhvr>
                                            <p:cTn id="73" dur="1" fill="hold">
                                              <p:stCondLst>
                                                <p:cond delay="0"/>
                                              </p:stCondLst>
                                            </p:cTn>
                                            <p:tgtEl>
                                              <p:spTgt spid="8202"/>
                                            </p:tgtEl>
                                            <p:attrNameLst>
                                              <p:attrName>style.visibility</p:attrName>
                                            </p:attrNameLst>
                                          </p:cBhvr>
                                          <p:to>
                                            <p:strVal val="visible"/>
                                          </p:to>
                                        </p:set>
                                        <p:anim calcmode="lin" valueType="num">
                                          <p:cBhvr>
                                            <p:cTn id="74" dur="300" fill="hold"/>
                                            <p:tgtEl>
                                              <p:spTgt spid="8202"/>
                                            </p:tgtEl>
                                            <p:attrNameLst>
                                              <p:attrName>ppt_w</p:attrName>
                                            </p:attrNameLst>
                                          </p:cBhvr>
                                          <p:tavLst>
                                            <p:tav tm="0">
                                              <p:val>
                                                <p:fltVal val="0"/>
                                              </p:val>
                                            </p:tav>
                                            <p:tav tm="100000">
                                              <p:val>
                                                <p:strVal val="#ppt_w"/>
                                              </p:val>
                                            </p:tav>
                                          </p:tavLst>
                                        </p:anim>
                                        <p:anim calcmode="lin" valueType="num">
                                          <p:cBhvr>
                                            <p:cTn id="75" dur="300" fill="hold"/>
                                            <p:tgtEl>
                                              <p:spTgt spid="8202"/>
                                            </p:tgtEl>
                                            <p:attrNameLst>
                                              <p:attrName>ppt_h</p:attrName>
                                            </p:attrNameLst>
                                          </p:cBhvr>
                                          <p:tavLst>
                                            <p:tav tm="0">
                                              <p:val>
                                                <p:fltVal val="0"/>
                                              </p:val>
                                            </p:tav>
                                            <p:tav tm="100000">
                                              <p:val>
                                                <p:strVal val="#ppt_h"/>
                                              </p:val>
                                            </p:tav>
                                          </p:tavLst>
                                        </p:anim>
                                        <p:animEffect transition="in" filter="fade">
                                          <p:cBhvr>
                                            <p:cTn id="76" dur="300"/>
                                            <p:tgtEl>
                                              <p:spTgt spid="8202"/>
                                            </p:tgtEl>
                                          </p:cBhvr>
                                        </p:animEffect>
                                      </p:childTnLst>
                                    </p:cTn>
                                  </p:par>
                                  <p:par>
                                    <p:cTn id="77" presetID="6" presetClass="emph" presetSubtype="0" autoRev="1" fill="hold" grpId="1" nodeType="withEffect">
                                      <p:stCondLst>
                                        <p:cond delay="1800"/>
                                      </p:stCondLst>
                                      <p:childTnLst>
                                        <p:animScale>
                                          <p:cBhvr>
                                            <p:cTn id="78" dur="150" fill="hold"/>
                                            <p:tgtEl>
                                              <p:spTgt spid="8202"/>
                                            </p:tgtEl>
                                          </p:cBhvr>
                                          <p:by x="110000" y="110000"/>
                                        </p:animScale>
                                      </p:childTnLst>
                                    </p:cTn>
                                  </p:par>
                                  <p:par>
                                    <p:cTn id="79" presetID="53" presetClass="entr" presetSubtype="16" fill="hold" grpId="0" nodeType="withEffect">
                                      <p:stCondLst>
                                        <p:cond delay="1600"/>
                                      </p:stCondLst>
                                      <p:childTnLst>
                                        <p:set>
                                          <p:cBhvr>
                                            <p:cTn id="80" dur="1" fill="hold">
                                              <p:stCondLst>
                                                <p:cond delay="0"/>
                                              </p:stCondLst>
                                            </p:cTn>
                                            <p:tgtEl>
                                              <p:spTgt spid="8207"/>
                                            </p:tgtEl>
                                            <p:attrNameLst>
                                              <p:attrName>style.visibility</p:attrName>
                                            </p:attrNameLst>
                                          </p:cBhvr>
                                          <p:to>
                                            <p:strVal val="visible"/>
                                          </p:to>
                                        </p:set>
                                        <p:anim calcmode="lin" valueType="num">
                                          <p:cBhvr>
                                            <p:cTn id="81" dur="300" fill="hold"/>
                                            <p:tgtEl>
                                              <p:spTgt spid="8207"/>
                                            </p:tgtEl>
                                            <p:attrNameLst>
                                              <p:attrName>ppt_w</p:attrName>
                                            </p:attrNameLst>
                                          </p:cBhvr>
                                          <p:tavLst>
                                            <p:tav tm="0">
                                              <p:val>
                                                <p:fltVal val="0"/>
                                              </p:val>
                                            </p:tav>
                                            <p:tav tm="100000">
                                              <p:val>
                                                <p:strVal val="#ppt_w"/>
                                              </p:val>
                                            </p:tav>
                                          </p:tavLst>
                                        </p:anim>
                                        <p:anim calcmode="lin" valueType="num">
                                          <p:cBhvr>
                                            <p:cTn id="82" dur="300" fill="hold"/>
                                            <p:tgtEl>
                                              <p:spTgt spid="8207"/>
                                            </p:tgtEl>
                                            <p:attrNameLst>
                                              <p:attrName>ppt_h</p:attrName>
                                            </p:attrNameLst>
                                          </p:cBhvr>
                                          <p:tavLst>
                                            <p:tav tm="0">
                                              <p:val>
                                                <p:fltVal val="0"/>
                                              </p:val>
                                            </p:tav>
                                            <p:tav tm="100000">
                                              <p:val>
                                                <p:strVal val="#ppt_h"/>
                                              </p:val>
                                            </p:tav>
                                          </p:tavLst>
                                        </p:anim>
                                        <p:animEffect transition="in" filter="fade">
                                          <p:cBhvr>
                                            <p:cTn id="83" dur="300"/>
                                            <p:tgtEl>
                                              <p:spTgt spid="8207"/>
                                            </p:tgtEl>
                                          </p:cBhvr>
                                        </p:animEffect>
                                      </p:childTnLst>
                                    </p:cTn>
                                  </p:par>
                                  <p:par>
                                    <p:cTn id="84" presetID="6" presetClass="emph" presetSubtype="0" autoRev="1" fill="hold" grpId="1" nodeType="withEffect">
                                      <p:stCondLst>
                                        <p:cond delay="1900"/>
                                      </p:stCondLst>
                                      <p:childTnLst>
                                        <p:animScale>
                                          <p:cBhvr>
                                            <p:cTn id="85" dur="150" fill="hold"/>
                                            <p:tgtEl>
                                              <p:spTgt spid="8207"/>
                                            </p:tgtEl>
                                          </p:cBhvr>
                                          <p:by x="110000" y="110000"/>
                                        </p:animScale>
                                      </p:childTnLst>
                                    </p:cTn>
                                  </p:par>
                                  <p:par>
                                    <p:cTn id="86" presetID="22" presetClass="entr" presetSubtype="8" fill="hold" grpId="0" nodeType="withEffect">
                                      <p:stCondLst>
                                        <p:cond delay="1900"/>
                                      </p:stCondLst>
                                      <p:childTnLst>
                                        <p:set>
                                          <p:cBhvr>
                                            <p:cTn id="87" dur="1" fill="hold">
                                              <p:stCondLst>
                                                <p:cond delay="0"/>
                                              </p:stCondLst>
                                            </p:cTn>
                                            <p:tgtEl>
                                              <p:spTgt spid="8199"/>
                                            </p:tgtEl>
                                            <p:attrNameLst>
                                              <p:attrName>style.visibility</p:attrName>
                                            </p:attrNameLst>
                                          </p:cBhvr>
                                          <p:to>
                                            <p:strVal val="visible"/>
                                          </p:to>
                                        </p:set>
                                        <p:animEffect transition="in" filter="wipe(left)">
                                          <p:cBhvr>
                                            <p:cTn id="88" dur="500"/>
                                            <p:tgtEl>
                                              <p:spTgt spid="8199"/>
                                            </p:tgtEl>
                                          </p:cBhvr>
                                        </p:animEffect>
                                      </p:childTnLst>
                                    </p:cTn>
                                  </p:par>
                                  <p:par>
                                    <p:cTn id="89" presetID="2" presetClass="entr" presetSubtype="2" fill="hold" grpId="0" nodeType="withEffect">
                                      <p:stCondLst>
                                        <p:cond delay="2000"/>
                                      </p:stCondLst>
                                      <p:childTnLst>
                                        <p:set>
                                          <p:cBhvr>
                                            <p:cTn id="90" dur="1" fill="hold">
                                              <p:stCondLst>
                                                <p:cond delay="0"/>
                                              </p:stCondLst>
                                            </p:cTn>
                                            <p:tgtEl>
                                              <p:spTgt spid="8196"/>
                                            </p:tgtEl>
                                            <p:attrNameLst>
                                              <p:attrName>style.visibility</p:attrName>
                                            </p:attrNameLst>
                                          </p:cBhvr>
                                          <p:to>
                                            <p:strVal val="visible"/>
                                          </p:to>
                                        </p:set>
                                        <p:anim calcmode="lin" valueType="num">
                                          <p:cBhvr additive="base">
                                            <p:cTn id="91" dur="750" fill="hold"/>
                                            <p:tgtEl>
                                              <p:spTgt spid="8196"/>
                                            </p:tgtEl>
                                            <p:attrNameLst>
                                              <p:attrName>ppt_x</p:attrName>
                                            </p:attrNameLst>
                                          </p:cBhvr>
                                          <p:tavLst>
                                            <p:tav tm="0">
                                              <p:val>
                                                <p:strVal val="1+#ppt_w/2"/>
                                              </p:val>
                                            </p:tav>
                                            <p:tav tm="100000">
                                              <p:val>
                                                <p:strVal val="#ppt_x"/>
                                              </p:val>
                                            </p:tav>
                                          </p:tavLst>
                                        </p:anim>
                                        <p:anim calcmode="lin" valueType="num">
                                          <p:cBhvr additive="base">
                                            <p:cTn id="92" dur="75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animBg="1"/>
          <p:bldP spid="8198" grpId="0" animBg="1"/>
          <p:bldP spid="8199" grpId="0" animBg="1"/>
          <p:bldP spid="8200" grpId="0" animBg="1"/>
          <p:bldP spid="8201" grpId="0" animBg="1"/>
          <p:bldP spid="8201" grpId="1" animBg="1"/>
          <p:bldP spid="8202" grpId="0" animBg="1"/>
          <p:bldP spid="8202" grpId="1" animBg="1"/>
          <p:bldP spid="8203" grpId="0" animBg="1"/>
          <p:bldP spid="8203" grpId="1" animBg="1"/>
          <p:bldP spid="8204" grpId="0" animBg="1"/>
          <p:bldP spid="8204" grpId="1" animBg="1"/>
          <p:bldP spid="8205" grpId="0" animBg="1"/>
          <p:bldP spid="8205" grpId="1" animBg="1"/>
          <p:bldP spid="8206" grpId="0" animBg="1"/>
          <p:bldP spid="8206" grpId="1" animBg="1"/>
          <p:bldP spid="8207" grpId="0" animBg="1"/>
          <p:bldP spid="8207" grpId="1" animBg="1"/>
          <p:bldP spid="8208" grpId="0" animBg="1"/>
          <p:bldP spid="8208"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132028" y="1575323"/>
            <a:ext cx="6730093" cy="3746307"/>
            <a:chOff x="2660660" y="1848907"/>
            <a:chExt cx="6730463" cy="3746512"/>
          </a:xfrm>
        </p:grpSpPr>
        <p:grpSp>
          <p:nvGrpSpPr>
            <p:cNvPr id="6" name="组合 41"/>
            <p:cNvGrpSpPr/>
            <p:nvPr/>
          </p:nvGrpSpPr>
          <p:grpSpPr>
            <a:xfrm>
              <a:off x="2660660" y="1848907"/>
              <a:ext cx="6730463" cy="3746512"/>
              <a:chOff x="755576" y="1233546"/>
              <a:chExt cx="7249079" cy="4035199"/>
            </a:xfrm>
          </p:grpSpPr>
          <p:grpSp>
            <p:nvGrpSpPr>
              <p:cNvPr id="7" name="组合 42"/>
              <p:cNvGrpSpPr/>
              <p:nvPr/>
            </p:nvGrpSpPr>
            <p:grpSpPr>
              <a:xfrm rot="5400000" flipV="1">
                <a:off x="5528690" y="2047331"/>
                <a:ext cx="2967922" cy="1340352"/>
                <a:chOff x="1173140" y="2533624"/>
                <a:chExt cx="4464496" cy="2016224"/>
              </a:xfrm>
            </p:grpSpPr>
            <p:sp>
              <p:nvSpPr>
                <p:cNvPr id="25" name="圆角矩形 60"/>
                <p:cNvSpPr/>
                <p:nvPr/>
              </p:nvSpPr>
              <p:spPr>
                <a:xfrm rot="19219800">
                  <a:off x="1173140" y="2533624"/>
                  <a:ext cx="4464496" cy="2016224"/>
                </a:xfrm>
                <a:prstGeom prst="roundRect">
                  <a:avLst>
                    <a:gd name="adj" fmla="val 50000"/>
                  </a:avLst>
                </a:prstGeom>
                <a:gradFill flip="none" rotWithShape="1">
                  <a:gsLst>
                    <a:gs pos="0">
                      <a:schemeClr val="bg1">
                        <a:shade val="67500"/>
                        <a:satMod val="115000"/>
                      </a:schemeClr>
                    </a:gs>
                    <a:gs pos="100000">
                      <a:schemeClr val="bg1">
                        <a:shade val="100000"/>
                        <a:satMod val="115000"/>
                      </a:schemeClr>
                    </a:gs>
                  </a:gsLst>
                  <a:lin ang="18900000" scaled="1"/>
                  <a:tileRect/>
                </a:gradFill>
                <a:ln w="25400" cap="flat" cmpd="sng" algn="ctr">
                  <a:noFill/>
                  <a:prstDash val="solid"/>
                </a:ln>
                <a:effectLst>
                  <a:outerShdw blurRad="3810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26" name="圆角矩形 61"/>
                <p:cNvSpPr/>
                <p:nvPr/>
              </p:nvSpPr>
              <p:spPr>
                <a:xfrm rot="19219800">
                  <a:off x="1366007" y="2686948"/>
                  <a:ext cx="4084153" cy="1703845"/>
                </a:xfrm>
                <a:prstGeom prst="roundRect">
                  <a:avLst>
                    <a:gd name="adj" fmla="val 50000"/>
                  </a:avLst>
                </a:prstGeom>
                <a:gradFill flip="none" rotWithShape="1">
                  <a:gsLst>
                    <a:gs pos="0">
                      <a:sysClr val="window" lastClr="FFFFFF"/>
                    </a:gs>
                    <a:gs pos="100000">
                      <a:srgbClr val="E4E4E4">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grpSp>
          <p:grpSp>
            <p:nvGrpSpPr>
              <p:cNvPr id="8" name="组合 43"/>
              <p:cNvGrpSpPr/>
              <p:nvPr/>
            </p:nvGrpSpPr>
            <p:grpSpPr>
              <a:xfrm rot="4093703">
                <a:off x="3223943" y="2323339"/>
                <a:ext cx="3719089" cy="1679589"/>
                <a:chOff x="1173140" y="2533624"/>
                <a:chExt cx="4464496" cy="2016224"/>
              </a:xfrm>
            </p:grpSpPr>
            <p:sp>
              <p:nvSpPr>
                <p:cNvPr id="23" name="圆角矩形 58"/>
                <p:cNvSpPr/>
                <p:nvPr/>
              </p:nvSpPr>
              <p:spPr>
                <a:xfrm rot="19219800">
                  <a:off x="1173140" y="2533624"/>
                  <a:ext cx="4464496" cy="2016224"/>
                </a:xfrm>
                <a:prstGeom prst="roundRect">
                  <a:avLst>
                    <a:gd name="adj" fmla="val 5000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25400" cap="flat" cmpd="sng" algn="ctr">
                  <a:noFill/>
                  <a:prstDash val="solid"/>
                </a:ln>
                <a:effectLst>
                  <a:outerShdw blurRad="3810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24" name="圆角矩形 59"/>
                <p:cNvSpPr/>
                <p:nvPr/>
              </p:nvSpPr>
              <p:spPr>
                <a:xfrm rot="19219800">
                  <a:off x="1366007" y="2686948"/>
                  <a:ext cx="4084153" cy="1703845"/>
                </a:xfrm>
                <a:prstGeom prst="roundRect">
                  <a:avLst>
                    <a:gd name="adj" fmla="val 50000"/>
                  </a:avLst>
                </a:prstGeom>
                <a:gradFill flip="none" rotWithShape="1">
                  <a:gsLst>
                    <a:gs pos="0">
                      <a:schemeClr val="bg1">
                        <a:shade val="67500"/>
                        <a:satMod val="115000"/>
                      </a:schemeClr>
                    </a:gs>
                    <a:gs pos="100000">
                      <a:schemeClr val="bg1">
                        <a:shade val="100000"/>
                        <a:satMod val="115000"/>
                      </a:schemeClr>
                    </a:gs>
                  </a:gsLst>
                  <a:lin ang="13500000" scaled="1"/>
                  <a:tileRect/>
                </a:gra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grpSp>
          <p:grpSp>
            <p:nvGrpSpPr>
              <p:cNvPr id="9" name="组合 44"/>
              <p:cNvGrpSpPr/>
              <p:nvPr/>
            </p:nvGrpSpPr>
            <p:grpSpPr>
              <a:xfrm>
                <a:off x="755576" y="2426402"/>
                <a:ext cx="4464496" cy="2016224"/>
                <a:chOff x="1173140" y="2533624"/>
                <a:chExt cx="4464496" cy="2016224"/>
              </a:xfrm>
            </p:grpSpPr>
            <p:sp>
              <p:nvSpPr>
                <p:cNvPr id="21" name="圆角矩形 56"/>
                <p:cNvSpPr/>
                <p:nvPr/>
              </p:nvSpPr>
              <p:spPr>
                <a:xfrm rot="19219800">
                  <a:off x="1173140" y="2533624"/>
                  <a:ext cx="4464496" cy="2016224"/>
                </a:xfrm>
                <a:prstGeom prst="roundRect">
                  <a:avLst>
                    <a:gd name="adj" fmla="val 50000"/>
                  </a:avLst>
                </a:prstGeom>
                <a:gradFill flip="none" rotWithShape="1">
                  <a:gsLst>
                    <a:gs pos="0">
                      <a:schemeClr val="bg1">
                        <a:shade val="67500"/>
                        <a:satMod val="115000"/>
                      </a:schemeClr>
                    </a:gs>
                    <a:gs pos="100000">
                      <a:schemeClr val="bg1">
                        <a:shade val="100000"/>
                        <a:satMod val="115000"/>
                      </a:schemeClr>
                    </a:gs>
                  </a:gsLst>
                  <a:lin ang="13500000" scaled="1"/>
                  <a:tileRect/>
                </a:gradFill>
                <a:ln w="25400" cap="flat" cmpd="sng" algn="ctr">
                  <a:noFill/>
                  <a:prstDash val="solid"/>
                </a:ln>
                <a:effectLst>
                  <a:outerShdw blurRad="3810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22" name="圆角矩形 57"/>
                <p:cNvSpPr/>
                <p:nvPr/>
              </p:nvSpPr>
              <p:spPr>
                <a:xfrm rot="19219800">
                  <a:off x="1366007" y="2686947"/>
                  <a:ext cx="4084155" cy="1703845"/>
                </a:xfrm>
                <a:prstGeom prst="roundRect">
                  <a:avLst>
                    <a:gd name="adj" fmla="val 50000"/>
                  </a:avLst>
                </a:prstGeom>
                <a:gradFill flip="none" rotWithShape="1">
                  <a:gsLst>
                    <a:gs pos="0">
                      <a:schemeClr val="bg1">
                        <a:shade val="67500"/>
                        <a:satMod val="115000"/>
                      </a:schemeClr>
                    </a:gs>
                    <a:gs pos="100000">
                      <a:schemeClr val="bg1">
                        <a:shade val="100000"/>
                        <a:satMod val="115000"/>
                      </a:schemeClr>
                    </a:gs>
                  </a:gsLst>
                  <a:lin ang="2700000" scaled="1"/>
                  <a:tileRect/>
                </a:gra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grpSp>
          <p:sp>
            <p:nvSpPr>
              <p:cNvPr id="10" name="椭圆 45"/>
              <p:cNvSpPr/>
              <p:nvPr/>
            </p:nvSpPr>
            <p:spPr>
              <a:xfrm>
                <a:off x="1016720" y="3153052"/>
                <a:ext cx="2115693" cy="2115693"/>
              </a:xfrm>
              <a:prstGeom prst="ellipse">
                <a:avLst/>
              </a:prstGeom>
              <a:solidFill>
                <a:schemeClr val="bg1"/>
              </a:solidFill>
              <a:ln w="28575" cap="flat" cmpd="sng" algn="ctr">
                <a:noFill/>
                <a:prstDash val="solid"/>
              </a:ln>
              <a:effectLst>
                <a:outerShdw blurRad="1905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11" name="椭圆 46"/>
              <p:cNvSpPr/>
              <p:nvPr/>
            </p:nvSpPr>
            <p:spPr>
              <a:xfrm>
                <a:off x="1204277" y="3340609"/>
                <a:ext cx="1740578" cy="1740578"/>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dirty="0">
                  <a:solidFill>
                    <a:schemeClr val="tx1">
                      <a:lumMod val="75000"/>
                      <a:lumOff val="25000"/>
                    </a:schemeClr>
                  </a:solidFill>
                  <a:ea typeface="微软雅黑" panose="020B0503020204020204" pitchFamily="34" charset="-122"/>
                  <a:sym typeface="+mn-lt"/>
                </a:endParaRPr>
              </a:p>
            </p:txBody>
          </p:sp>
          <p:grpSp>
            <p:nvGrpSpPr>
              <p:cNvPr id="12" name="组合 47"/>
              <p:cNvGrpSpPr/>
              <p:nvPr/>
            </p:nvGrpSpPr>
            <p:grpSpPr>
              <a:xfrm>
                <a:off x="3163945" y="1910968"/>
                <a:ext cx="1483701" cy="1483701"/>
                <a:chOff x="3839034" y="1441243"/>
                <a:chExt cx="2115693" cy="2115693"/>
              </a:xfrm>
            </p:grpSpPr>
            <p:sp>
              <p:nvSpPr>
                <p:cNvPr id="19" name="椭圆 54"/>
                <p:cNvSpPr/>
                <p:nvPr/>
              </p:nvSpPr>
              <p:spPr>
                <a:xfrm>
                  <a:off x="3839034" y="1441243"/>
                  <a:ext cx="2115693" cy="2115693"/>
                </a:xfrm>
                <a:prstGeom prst="ellipse">
                  <a:avLst/>
                </a:prstGeom>
                <a:solidFill>
                  <a:schemeClr val="bg1"/>
                </a:solidFill>
                <a:ln w="28575" cap="flat" cmpd="sng" algn="ctr">
                  <a:noFill/>
                  <a:prstDash val="solid"/>
                </a:ln>
                <a:effectLst>
                  <a:outerShdw blurRad="1905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20" name="椭圆 55"/>
                <p:cNvSpPr/>
                <p:nvPr/>
              </p:nvSpPr>
              <p:spPr>
                <a:xfrm>
                  <a:off x="4026591" y="1628800"/>
                  <a:ext cx="1740578" cy="174057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grpSp>
          <p:grpSp>
            <p:nvGrpSpPr>
              <p:cNvPr id="13" name="组合 48"/>
              <p:cNvGrpSpPr/>
              <p:nvPr/>
            </p:nvGrpSpPr>
            <p:grpSpPr>
              <a:xfrm>
                <a:off x="5273134" y="2934744"/>
                <a:ext cx="1271210" cy="1271210"/>
                <a:chOff x="5409382" y="2483890"/>
                <a:chExt cx="2115693" cy="2115693"/>
              </a:xfrm>
            </p:grpSpPr>
            <p:sp>
              <p:nvSpPr>
                <p:cNvPr id="17" name="椭圆 52"/>
                <p:cNvSpPr/>
                <p:nvPr/>
              </p:nvSpPr>
              <p:spPr>
                <a:xfrm>
                  <a:off x="5409382" y="2483890"/>
                  <a:ext cx="2115693" cy="2115693"/>
                </a:xfrm>
                <a:prstGeom prst="ellipse">
                  <a:avLst/>
                </a:prstGeom>
                <a:solidFill>
                  <a:schemeClr val="bg1"/>
                </a:solidFill>
                <a:ln w="28575" cap="flat" cmpd="sng" algn="ctr">
                  <a:noFill/>
                  <a:prstDash val="solid"/>
                </a:ln>
                <a:effectLst>
                  <a:outerShdw blurRad="1905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18" name="椭圆 53"/>
                <p:cNvSpPr/>
                <p:nvPr/>
              </p:nvSpPr>
              <p:spPr>
                <a:xfrm>
                  <a:off x="5596939" y="2671447"/>
                  <a:ext cx="1740578" cy="174057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grpSp>
          <p:grpSp>
            <p:nvGrpSpPr>
              <p:cNvPr id="14" name="组合 49"/>
              <p:cNvGrpSpPr/>
              <p:nvPr/>
            </p:nvGrpSpPr>
            <p:grpSpPr>
              <a:xfrm>
                <a:off x="6987348" y="1615383"/>
                <a:ext cx="1017307" cy="1017307"/>
                <a:chOff x="5409382" y="2483890"/>
                <a:chExt cx="2115693" cy="2115693"/>
              </a:xfrm>
            </p:grpSpPr>
            <p:sp>
              <p:nvSpPr>
                <p:cNvPr id="15" name="椭圆 50"/>
                <p:cNvSpPr/>
                <p:nvPr/>
              </p:nvSpPr>
              <p:spPr>
                <a:xfrm>
                  <a:off x="5409382" y="2483890"/>
                  <a:ext cx="2115693" cy="2115693"/>
                </a:xfrm>
                <a:prstGeom prst="ellipse">
                  <a:avLst/>
                </a:prstGeom>
                <a:solidFill>
                  <a:schemeClr val="bg1"/>
                </a:solidFill>
                <a:ln w="28575" cap="flat" cmpd="sng" algn="ctr">
                  <a:noFill/>
                  <a:prstDash val="solid"/>
                </a:ln>
                <a:effectLst>
                  <a:outerShdw blurRad="190500" dist="63500" dir="2700000" algn="tl" rotWithShape="0">
                    <a:prstClr val="black">
                      <a:alpha val="40000"/>
                    </a:prstClr>
                  </a:outerShdw>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sp>
              <p:nvSpPr>
                <p:cNvPr id="16" name="椭圆 51"/>
                <p:cNvSpPr/>
                <p:nvPr/>
              </p:nvSpPr>
              <p:spPr>
                <a:xfrm>
                  <a:off x="5596939" y="2671447"/>
                  <a:ext cx="1740578" cy="1740578"/>
                </a:xfrm>
                <a:prstGeom prst="ellipse">
                  <a:avLst/>
                </a:prstGeom>
                <a:solidFill>
                  <a:schemeClr val="accent4"/>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286">
                    <a:lnSpc>
                      <a:spcPct val="130000"/>
                    </a:lnSpc>
                    <a:defRPr/>
                  </a:pPr>
                  <a:endParaRPr lang="en-US" kern="0">
                    <a:solidFill>
                      <a:schemeClr val="tx1">
                        <a:lumMod val="75000"/>
                        <a:lumOff val="25000"/>
                      </a:schemeClr>
                    </a:solidFill>
                    <a:ea typeface="微软雅黑" panose="020B0503020204020204" pitchFamily="34" charset="-122"/>
                    <a:sym typeface="+mn-lt"/>
                  </a:endParaRPr>
                </a:p>
              </p:txBody>
            </p:sp>
          </p:grpSp>
        </p:grpSp>
        <p:grpSp>
          <p:nvGrpSpPr>
            <p:cNvPr id="40" name="Group 39"/>
            <p:cNvGrpSpPr/>
            <p:nvPr/>
          </p:nvGrpSpPr>
          <p:grpSpPr>
            <a:xfrm>
              <a:off x="7210591" y="3785961"/>
              <a:ext cx="464344" cy="465138"/>
              <a:chOff x="9145588" y="4435475"/>
              <a:chExt cx="464344" cy="465138"/>
            </a:xfrm>
            <a:solidFill>
              <a:schemeClr val="bg2"/>
            </a:solidFill>
          </p:grpSpPr>
          <p:sp>
            <p:nvSpPr>
              <p:cNvPr id="41"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sp>
            <p:nvSpPr>
              <p:cNvPr id="4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grpSp>
        <p:grpSp>
          <p:nvGrpSpPr>
            <p:cNvPr id="50" name="Group 49"/>
            <p:cNvGrpSpPr/>
            <p:nvPr/>
          </p:nvGrpSpPr>
          <p:grpSpPr>
            <a:xfrm>
              <a:off x="5349436" y="2934470"/>
              <a:ext cx="464344" cy="464344"/>
              <a:chOff x="7287419" y="2577307"/>
              <a:chExt cx="464344" cy="464344"/>
            </a:xfrm>
            <a:solidFill>
              <a:schemeClr val="bg2"/>
            </a:solidFill>
          </p:grpSpPr>
          <p:sp>
            <p:nvSpPr>
              <p:cNvPr id="51"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500">
                  <a:solidFill>
                    <a:schemeClr val="tx1">
                      <a:lumMod val="75000"/>
                      <a:lumOff val="25000"/>
                    </a:schemeClr>
                  </a:solidFill>
                  <a:effectLst>
                    <a:outerShdw blurRad="38100" dist="38100" dir="2700000" algn="tl">
                      <a:srgbClr val="000000"/>
                    </a:outerShdw>
                  </a:effectLst>
                  <a:ea typeface="微软雅黑" panose="020B0503020204020204" pitchFamily="34" charset="-122"/>
                  <a:sym typeface="+mn-lt"/>
                </a:endParaRPr>
              </a:p>
            </p:txBody>
          </p:sp>
          <p:sp>
            <p:nvSpPr>
              <p:cNvPr id="52"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500">
                  <a:solidFill>
                    <a:schemeClr val="tx1">
                      <a:lumMod val="75000"/>
                      <a:lumOff val="25000"/>
                    </a:schemeClr>
                  </a:solidFill>
                  <a:effectLst>
                    <a:outerShdw blurRad="38100" dist="38100" dir="2700000" algn="tl">
                      <a:srgbClr val="000000"/>
                    </a:outerShdw>
                  </a:effectLst>
                  <a:ea typeface="微软雅黑" panose="020B0503020204020204" pitchFamily="34" charset="-122"/>
                  <a:sym typeface="+mn-lt"/>
                </a:endParaRPr>
              </a:p>
            </p:txBody>
          </p:sp>
          <p:sp>
            <p:nvSpPr>
              <p:cNvPr id="53"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500">
                  <a:solidFill>
                    <a:schemeClr val="tx1">
                      <a:lumMod val="75000"/>
                      <a:lumOff val="25000"/>
                    </a:schemeClr>
                  </a:solidFill>
                  <a:effectLst>
                    <a:outerShdw blurRad="38100" dist="38100" dir="2700000" algn="tl">
                      <a:srgbClr val="000000"/>
                    </a:outerShdw>
                  </a:effectLst>
                  <a:ea typeface="微软雅黑" panose="020B0503020204020204" pitchFamily="34" charset="-122"/>
                  <a:sym typeface="+mn-lt"/>
                </a:endParaRPr>
              </a:p>
            </p:txBody>
          </p:sp>
        </p:grpSp>
        <p:sp>
          <p:nvSpPr>
            <p:cNvPr id="54" name="AutoShape 59"/>
            <p:cNvSpPr>
              <a:spLocks/>
            </p:cNvSpPr>
            <p:nvPr/>
          </p:nvSpPr>
          <p:spPr bwMode="auto">
            <a:xfrm>
              <a:off x="3575736" y="4299642"/>
              <a:ext cx="619099" cy="618042"/>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707">
                <a:solidFill>
                  <a:schemeClr val="tx1">
                    <a:lumMod val="75000"/>
                    <a:lumOff val="25000"/>
                  </a:schemeClr>
                </a:solidFill>
                <a:ea typeface="微软雅黑" panose="020B0503020204020204" pitchFamily="34" charset="-122"/>
                <a:sym typeface="+mn-lt"/>
              </a:endParaRPr>
            </a:p>
          </p:txBody>
        </p:sp>
        <p:grpSp>
          <p:nvGrpSpPr>
            <p:cNvPr id="55" name="Group 54"/>
            <p:cNvGrpSpPr/>
            <p:nvPr/>
          </p:nvGrpSpPr>
          <p:grpSpPr>
            <a:xfrm>
              <a:off x="8686291" y="2477865"/>
              <a:ext cx="465138" cy="391319"/>
              <a:chOff x="5368132" y="2625725"/>
              <a:chExt cx="465138" cy="391319"/>
            </a:xfrm>
            <a:solidFill>
              <a:schemeClr val="bg2"/>
            </a:solidFill>
          </p:grpSpPr>
          <p:sp>
            <p:nvSpPr>
              <p:cNvPr id="56"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500">
                  <a:solidFill>
                    <a:schemeClr val="tx1">
                      <a:lumMod val="75000"/>
                      <a:lumOff val="25000"/>
                    </a:schemeClr>
                  </a:solidFill>
                  <a:effectLst>
                    <a:outerShdw blurRad="38100" dist="38100" dir="2700000" algn="tl">
                      <a:srgbClr val="000000"/>
                    </a:outerShdw>
                  </a:effectLst>
                  <a:ea typeface="微软雅黑" panose="020B0503020204020204" pitchFamily="34" charset="-122"/>
                  <a:sym typeface="+mn-lt"/>
                </a:endParaRPr>
              </a:p>
            </p:txBody>
          </p:sp>
          <p:sp>
            <p:nvSpPr>
              <p:cNvPr id="57"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500">
                  <a:solidFill>
                    <a:schemeClr val="tx1">
                      <a:lumMod val="75000"/>
                      <a:lumOff val="25000"/>
                    </a:schemeClr>
                  </a:solidFill>
                  <a:effectLst>
                    <a:outerShdw blurRad="38100" dist="38100" dir="2700000" algn="tl">
                      <a:srgbClr val="000000"/>
                    </a:outerShdw>
                  </a:effectLst>
                  <a:ea typeface="微软雅黑" panose="020B0503020204020204" pitchFamily="34" charset="-122"/>
                  <a:sym typeface="+mn-lt"/>
                </a:endParaRPr>
              </a:p>
            </p:txBody>
          </p:sp>
          <p:sp>
            <p:nvSpPr>
              <p:cNvPr id="58"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572" hangingPunct="0">
                  <a:lnSpc>
                    <a:spcPct val="130000"/>
                  </a:lnSpc>
                </a:pPr>
                <a:endParaRPr lang="en-US" sz="1500">
                  <a:solidFill>
                    <a:schemeClr val="tx1">
                      <a:lumMod val="75000"/>
                      <a:lumOff val="25000"/>
                    </a:schemeClr>
                  </a:solidFill>
                  <a:effectLst>
                    <a:outerShdw blurRad="38100" dist="38100" dir="2700000" algn="tl">
                      <a:srgbClr val="000000"/>
                    </a:outerShdw>
                  </a:effectLst>
                  <a:ea typeface="微软雅黑" panose="020B0503020204020204" pitchFamily="34" charset="-122"/>
                  <a:sym typeface="+mn-lt"/>
                </a:endParaRPr>
              </a:p>
            </p:txBody>
          </p:sp>
        </p:grpSp>
      </p:grpSp>
      <p:sp>
        <p:nvSpPr>
          <p:cNvPr id="59" name="TextBox 23"/>
          <p:cNvSpPr txBox="1"/>
          <p:nvPr/>
        </p:nvSpPr>
        <p:spPr>
          <a:xfrm>
            <a:off x="2843787" y="5486095"/>
            <a:ext cx="2841044" cy="617348"/>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60" name="TextBox 24"/>
          <p:cNvSpPr txBox="1"/>
          <p:nvPr/>
        </p:nvSpPr>
        <p:spPr>
          <a:xfrm>
            <a:off x="2843787" y="5158206"/>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
        <p:nvSpPr>
          <p:cNvPr id="61" name="TextBox 23"/>
          <p:cNvSpPr txBox="1"/>
          <p:nvPr/>
        </p:nvSpPr>
        <p:spPr>
          <a:xfrm>
            <a:off x="4498943" y="1282523"/>
            <a:ext cx="2841044" cy="617348"/>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64" name="TextBox 24"/>
          <p:cNvSpPr txBox="1"/>
          <p:nvPr/>
        </p:nvSpPr>
        <p:spPr>
          <a:xfrm>
            <a:off x="4498944" y="954634"/>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
        <p:nvSpPr>
          <p:cNvPr id="65" name="TextBox 23"/>
          <p:cNvSpPr txBox="1"/>
          <p:nvPr/>
        </p:nvSpPr>
        <p:spPr>
          <a:xfrm>
            <a:off x="6338006" y="4925619"/>
            <a:ext cx="2841044" cy="617348"/>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66" name="TextBox 24"/>
          <p:cNvSpPr txBox="1"/>
          <p:nvPr/>
        </p:nvSpPr>
        <p:spPr>
          <a:xfrm>
            <a:off x="6338005" y="4597730"/>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
        <p:nvSpPr>
          <p:cNvPr id="74" name="TextBox 23"/>
          <p:cNvSpPr txBox="1"/>
          <p:nvPr/>
        </p:nvSpPr>
        <p:spPr>
          <a:xfrm>
            <a:off x="8115767" y="2972710"/>
            <a:ext cx="2841044" cy="617348"/>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78" name="TextBox 24"/>
          <p:cNvSpPr txBox="1"/>
          <p:nvPr/>
        </p:nvSpPr>
        <p:spPr>
          <a:xfrm>
            <a:off x="8115767" y="2644821"/>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Tree>
    <p:extLst>
      <p:ext uri="{BB962C8B-B14F-4D97-AF65-F5344CB8AC3E}">
        <p14:creationId xmlns:p14="http://schemas.microsoft.com/office/powerpoint/2010/main" val="242338685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ppt_y</p:attrName>
                                        </p:attrNameLst>
                                      </p:cBhvr>
                                      <p:tavLst>
                                        <p:tav tm="0">
                                          <p:val>
                                            <p:strVal val="#ppt_y+#ppt_h*1.125000"/>
                                          </p:val>
                                        </p:tav>
                                        <p:tav tm="100000">
                                          <p:val>
                                            <p:strVal val="#ppt_y"/>
                                          </p:val>
                                        </p:tav>
                                      </p:tavLst>
                                    </p:anim>
                                    <p:animEffect transition="in" filter="wipe(up)">
                                      <p:cBhvr>
                                        <p:cTn id="12" dur="500"/>
                                        <p:tgtEl>
                                          <p:spTgt spid="5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ppt_y</p:attrName>
                                        </p:attrNameLst>
                                      </p:cBhvr>
                                      <p:tavLst>
                                        <p:tav tm="0">
                                          <p:val>
                                            <p:strVal val="#ppt_y-#ppt_h*1.125000"/>
                                          </p:val>
                                        </p:tav>
                                        <p:tav tm="100000">
                                          <p:val>
                                            <p:strVal val="#ppt_y"/>
                                          </p:val>
                                        </p:tav>
                                      </p:tavLst>
                                    </p:anim>
                                    <p:animEffect transition="in" filter="wipe(down)">
                                      <p:cBhvr>
                                        <p:cTn id="16" dur="500"/>
                                        <p:tgtEl>
                                          <p:spTgt spid="60"/>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p:tgtEl>
                                          <p:spTgt spid="61"/>
                                        </p:tgtEl>
                                        <p:attrNameLst>
                                          <p:attrName>ppt_y</p:attrName>
                                        </p:attrNameLst>
                                      </p:cBhvr>
                                      <p:tavLst>
                                        <p:tav tm="0">
                                          <p:val>
                                            <p:strVal val="#ppt_y+#ppt_h*1.125000"/>
                                          </p:val>
                                        </p:tav>
                                        <p:tav tm="100000">
                                          <p:val>
                                            <p:strVal val="#ppt_y"/>
                                          </p:val>
                                        </p:tav>
                                      </p:tavLst>
                                    </p:anim>
                                    <p:animEffect transition="in" filter="wipe(up)">
                                      <p:cBhvr>
                                        <p:cTn id="21" dur="500"/>
                                        <p:tgtEl>
                                          <p:spTgt spid="61"/>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p:tgtEl>
                                          <p:spTgt spid="64"/>
                                        </p:tgtEl>
                                        <p:attrNameLst>
                                          <p:attrName>ppt_y</p:attrName>
                                        </p:attrNameLst>
                                      </p:cBhvr>
                                      <p:tavLst>
                                        <p:tav tm="0">
                                          <p:val>
                                            <p:strVal val="#ppt_y-#ppt_h*1.125000"/>
                                          </p:val>
                                        </p:tav>
                                        <p:tav tm="100000">
                                          <p:val>
                                            <p:strVal val="#ppt_y"/>
                                          </p:val>
                                        </p:tav>
                                      </p:tavLst>
                                    </p:anim>
                                    <p:animEffect transition="in" filter="wipe(down)">
                                      <p:cBhvr>
                                        <p:cTn id="25" dur="500"/>
                                        <p:tgtEl>
                                          <p:spTgt spid="64"/>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p:tgtEl>
                                          <p:spTgt spid="65"/>
                                        </p:tgtEl>
                                        <p:attrNameLst>
                                          <p:attrName>ppt_y</p:attrName>
                                        </p:attrNameLst>
                                      </p:cBhvr>
                                      <p:tavLst>
                                        <p:tav tm="0">
                                          <p:val>
                                            <p:strVal val="#ppt_y+#ppt_h*1.125000"/>
                                          </p:val>
                                        </p:tav>
                                        <p:tav tm="100000">
                                          <p:val>
                                            <p:strVal val="#ppt_y"/>
                                          </p:val>
                                        </p:tav>
                                      </p:tavLst>
                                    </p:anim>
                                    <p:animEffect transition="in" filter="wipe(up)">
                                      <p:cBhvr>
                                        <p:cTn id="30" dur="500"/>
                                        <p:tgtEl>
                                          <p:spTgt spid="65"/>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p:tgtEl>
                                          <p:spTgt spid="66"/>
                                        </p:tgtEl>
                                        <p:attrNameLst>
                                          <p:attrName>ppt_y</p:attrName>
                                        </p:attrNameLst>
                                      </p:cBhvr>
                                      <p:tavLst>
                                        <p:tav tm="0">
                                          <p:val>
                                            <p:strVal val="#ppt_y-#ppt_h*1.125000"/>
                                          </p:val>
                                        </p:tav>
                                        <p:tav tm="100000">
                                          <p:val>
                                            <p:strVal val="#ppt_y"/>
                                          </p:val>
                                        </p:tav>
                                      </p:tavLst>
                                    </p:anim>
                                    <p:animEffect transition="in" filter="wipe(down)">
                                      <p:cBhvr>
                                        <p:cTn id="34" dur="500"/>
                                        <p:tgtEl>
                                          <p:spTgt spid="66"/>
                                        </p:tgtEl>
                                      </p:cBhvr>
                                    </p:animEffect>
                                  </p:childTnLst>
                                </p:cTn>
                              </p:par>
                            </p:childTnLst>
                          </p:cTn>
                        </p:par>
                        <p:par>
                          <p:cTn id="35" fill="hold">
                            <p:stCondLst>
                              <p:cond delay="2000"/>
                            </p:stCondLst>
                            <p:childTnLst>
                              <p:par>
                                <p:cTn id="36" presetID="1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p:tgtEl>
                                          <p:spTgt spid="74"/>
                                        </p:tgtEl>
                                        <p:attrNameLst>
                                          <p:attrName>ppt_y</p:attrName>
                                        </p:attrNameLst>
                                      </p:cBhvr>
                                      <p:tavLst>
                                        <p:tav tm="0">
                                          <p:val>
                                            <p:strVal val="#ppt_y+#ppt_h*1.125000"/>
                                          </p:val>
                                        </p:tav>
                                        <p:tav tm="100000">
                                          <p:val>
                                            <p:strVal val="#ppt_y"/>
                                          </p:val>
                                        </p:tav>
                                      </p:tavLst>
                                    </p:anim>
                                    <p:animEffect transition="in" filter="wipe(up)">
                                      <p:cBhvr>
                                        <p:cTn id="39" dur="500"/>
                                        <p:tgtEl>
                                          <p:spTgt spid="74"/>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additive="base">
                                        <p:cTn id="42" dur="500"/>
                                        <p:tgtEl>
                                          <p:spTgt spid="78"/>
                                        </p:tgtEl>
                                        <p:attrNameLst>
                                          <p:attrName>ppt_y</p:attrName>
                                        </p:attrNameLst>
                                      </p:cBhvr>
                                      <p:tavLst>
                                        <p:tav tm="0">
                                          <p:val>
                                            <p:strVal val="#ppt_y-#ppt_h*1.125000"/>
                                          </p:val>
                                        </p:tav>
                                        <p:tav tm="100000">
                                          <p:val>
                                            <p:strVal val="#ppt_y"/>
                                          </p:val>
                                        </p:tav>
                                      </p:tavLst>
                                    </p:anim>
                                    <p:animEffect transition="in" filter="wipe(down)">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4" grpId="0"/>
      <p:bldP spid="65" grpId="0"/>
      <p:bldP spid="66" grpId="0"/>
      <p:bldP spid="74"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flipV="1">
            <a:off x="3263399" y="3677142"/>
            <a:ext cx="2743248" cy="2155989"/>
          </a:xfrm>
          <a:prstGeom prst="round2DiagRect">
            <a:avLst>
              <a:gd name="adj1" fmla="val 30369"/>
              <a:gd name="adj2"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7">
              <a:ea typeface="微软雅黑" panose="020B0503020204020204" pitchFamily="34" charset="-122"/>
              <a:sym typeface="+mn-lt"/>
            </a:endParaRPr>
          </a:p>
        </p:txBody>
      </p:sp>
      <p:sp>
        <p:nvSpPr>
          <p:cNvPr id="14" name="Round Diagonal Corner Rectangle 13"/>
          <p:cNvSpPr/>
          <p:nvPr/>
        </p:nvSpPr>
        <p:spPr>
          <a:xfrm flipH="1" flipV="1">
            <a:off x="6140932" y="3677142"/>
            <a:ext cx="2743248" cy="2155989"/>
          </a:xfrm>
          <a:prstGeom prst="round2DiagRect">
            <a:avLst>
              <a:gd name="adj1" fmla="val 30369"/>
              <a:gd name="adj2"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7">
              <a:ea typeface="微软雅黑" panose="020B0503020204020204" pitchFamily="34" charset="-122"/>
              <a:sym typeface="+mn-lt"/>
            </a:endParaRPr>
          </a:p>
        </p:txBody>
      </p:sp>
      <p:sp>
        <p:nvSpPr>
          <p:cNvPr id="20" name="Round Diagonal Corner Rectangle 19"/>
          <p:cNvSpPr/>
          <p:nvPr/>
        </p:nvSpPr>
        <p:spPr>
          <a:xfrm flipH="1">
            <a:off x="6140932" y="1398300"/>
            <a:ext cx="2743248" cy="2155989"/>
          </a:xfrm>
          <a:prstGeom prst="round2DiagRect">
            <a:avLst>
              <a:gd name="adj1" fmla="val 30369"/>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7">
              <a:ea typeface="微软雅黑" panose="020B0503020204020204" pitchFamily="34" charset="-122"/>
              <a:sym typeface="+mn-lt"/>
            </a:endParaRPr>
          </a:p>
        </p:txBody>
      </p:sp>
      <p:sp>
        <p:nvSpPr>
          <p:cNvPr id="26" name="Round Diagonal Corner Rectangle 25"/>
          <p:cNvSpPr/>
          <p:nvPr/>
        </p:nvSpPr>
        <p:spPr>
          <a:xfrm>
            <a:off x="3263399" y="1398300"/>
            <a:ext cx="2743248" cy="2155989"/>
          </a:xfrm>
          <a:prstGeom prst="round2DiagRect">
            <a:avLst>
              <a:gd name="adj1" fmla="val 30369"/>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7">
              <a:ea typeface="微软雅黑" panose="020B0503020204020204" pitchFamily="34" charset="-122"/>
              <a:sym typeface="+mn-lt"/>
            </a:endParaRPr>
          </a:p>
        </p:txBody>
      </p:sp>
      <p:grpSp>
        <p:nvGrpSpPr>
          <p:cNvPr id="29" name="Group 28"/>
          <p:cNvGrpSpPr/>
          <p:nvPr/>
        </p:nvGrpSpPr>
        <p:grpSpPr>
          <a:xfrm>
            <a:off x="5093797" y="2635721"/>
            <a:ext cx="1959992" cy="1959991"/>
            <a:chOff x="5115951" y="2869638"/>
            <a:chExt cx="1960098" cy="1960098"/>
          </a:xfrm>
          <a:effectLst/>
        </p:grpSpPr>
        <p:sp>
          <p:nvSpPr>
            <p:cNvPr id="30" name="Oval 29"/>
            <p:cNvSpPr/>
            <p:nvPr/>
          </p:nvSpPr>
          <p:spPr>
            <a:xfrm>
              <a:off x="5115951" y="2869638"/>
              <a:ext cx="1960098" cy="1960098"/>
            </a:xfrm>
            <a:prstGeom prst="ellipse">
              <a:avLst/>
            </a:prstGeom>
            <a:solidFill>
              <a:schemeClr val="bg1">
                <a:alpha val="63000"/>
              </a:schemeClr>
            </a:solidFill>
            <a:ln>
              <a:noFill/>
            </a:ln>
            <a:effectLst>
              <a:outerShdw blurRad="254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7">
                <a:ea typeface="微软雅黑" panose="020B0503020204020204" pitchFamily="34" charset="-122"/>
                <a:sym typeface="+mn-lt"/>
              </a:endParaRPr>
            </a:p>
          </p:txBody>
        </p:sp>
        <p:sp>
          <p:nvSpPr>
            <p:cNvPr id="31" name="Freeform 30"/>
            <p:cNvSpPr>
              <a:spLocks noEditPoints="1"/>
            </p:cNvSpPr>
            <p:nvPr/>
          </p:nvSpPr>
          <p:spPr bwMode="auto">
            <a:xfrm>
              <a:off x="5803263" y="3214932"/>
              <a:ext cx="585475" cy="59856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91435" tIns="45717" rIns="91435" bIns="45717" numCol="1" anchor="t" anchorCtr="0" compatLnSpc="1">
              <a:prstTxWarp prst="textNoShape">
                <a:avLst/>
              </a:prstTxWarp>
            </a:bodyPr>
            <a:lstStyle/>
            <a:p>
              <a:pPr>
                <a:lnSpc>
                  <a:spcPct val="130000"/>
                </a:lnSpc>
              </a:pPr>
              <a:endParaRPr lang="en-US" sz="1707" dirty="0">
                <a:ea typeface="微软雅黑" panose="020B0503020204020204" pitchFamily="34" charset="-122"/>
                <a:sym typeface="+mn-lt"/>
              </a:endParaRPr>
            </a:p>
          </p:txBody>
        </p:sp>
        <p:sp>
          <p:nvSpPr>
            <p:cNvPr id="32" name="TextBox 31"/>
            <p:cNvSpPr txBox="1"/>
            <p:nvPr/>
          </p:nvSpPr>
          <p:spPr>
            <a:xfrm>
              <a:off x="5419442" y="3859174"/>
              <a:ext cx="1415849" cy="544795"/>
            </a:xfrm>
            <a:prstGeom prst="rect">
              <a:avLst/>
            </a:prstGeom>
            <a:noFill/>
          </p:spPr>
          <p:txBody>
            <a:bodyPr wrap="none" rtlCol="0">
              <a:spAutoFit/>
            </a:bodyPr>
            <a:lstStyle/>
            <a:p>
              <a:pPr>
                <a:lnSpc>
                  <a:spcPct val="130000"/>
                </a:lnSpc>
              </a:pPr>
              <a:r>
                <a:rPr lang="zh-CN" altLang="en-US" sz="2400" dirty="0">
                  <a:solidFill>
                    <a:schemeClr val="tx1">
                      <a:lumMod val="75000"/>
                      <a:lumOff val="25000"/>
                    </a:schemeClr>
                  </a:solidFill>
                  <a:ea typeface="微软雅黑" panose="020B0503020204020204" pitchFamily="34" charset="-122"/>
                  <a:sym typeface="+mn-lt"/>
                </a:rPr>
                <a:t>标题文字</a:t>
              </a:r>
              <a:endParaRPr lang="en-GB" sz="2400" dirty="0">
                <a:solidFill>
                  <a:schemeClr val="tx1">
                    <a:lumMod val="75000"/>
                    <a:lumOff val="25000"/>
                  </a:schemeClr>
                </a:solidFill>
                <a:ea typeface="微软雅黑" panose="020B0503020204020204" pitchFamily="34" charset="-122"/>
                <a:sym typeface="+mn-lt"/>
              </a:endParaRPr>
            </a:p>
          </p:txBody>
        </p:sp>
      </p:grpSp>
      <p:sp>
        <p:nvSpPr>
          <p:cNvPr id="4" name="Rectangle 3"/>
          <p:cNvSpPr/>
          <p:nvPr/>
        </p:nvSpPr>
        <p:spPr>
          <a:xfrm>
            <a:off x="3606661" y="2109014"/>
            <a:ext cx="2015161" cy="493533"/>
          </a:xfrm>
          <a:prstGeom prst="rect">
            <a:avLst/>
          </a:prstGeom>
        </p:spPr>
        <p:txBody>
          <a:bodyPr wrap="square">
            <a:spAutoFit/>
          </a:bodyPr>
          <a:lstStyle/>
          <a:p>
            <a:pPr>
              <a:lnSpc>
                <a:spcPct val="150000"/>
              </a:lnSpc>
            </a:pPr>
            <a:r>
              <a:rPr lang="zh-CN" altLang="en-US" sz="1896">
                <a:solidFill>
                  <a:schemeClr val="bg1"/>
                </a:solidFill>
                <a:ea typeface="微软雅黑" panose="020B0503020204020204" pitchFamily="34" charset="-122"/>
                <a:cs typeface="+mn-ea"/>
                <a:sym typeface="+mn-lt"/>
              </a:rPr>
              <a:t>请替换文字内容</a:t>
            </a:r>
            <a:endParaRPr lang="en-GB" altLang="zh-CN" sz="1896" dirty="0">
              <a:solidFill>
                <a:schemeClr val="bg1"/>
              </a:solidFill>
              <a:ea typeface="微软雅黑" panose="020B0503020204020204" pitchFamily="34" charset="-122"/>
              <a:cs typeface="+mn-ea"/>
              <a:sym typeface="+mn-lt"/>
            </a:endParaRPr>
          </a:p>
        </p:txBody>
      </p:sp>
      <p:sp>
        <p:nvSpPr>
          <p:cNvPr id="69" name="Rectangle 68"/>
          <p:cNvSpPr/>
          <p:nvPr/>
        </p:nvSpPr>
        <p:spPr>
          <a:xfrm>
            <a:off x="6699949" y="2138196"/>
            <a:ext cx="1928633" cy="449739"/>
          </a:xfrm>
          <a:prstGeom prst="rect">
            <a:avLst/>
          </a:prstGeom>
        </p:spPr>
        <p:txBody>
          <a:bodyPr wrap="square">
            <a:spAutoFit/>
          </a:bodyPr>
          <a:lstStyle/>
          <a:p>
            <a:pPr algn="just">
              <a:lnSpc>
                <a:spcPct val="130000"/>
              </a:lnSpc>
            </a:pPr>
            <a:r>
              <a:rPr lang="zh-CN" altLang="en-US" sz="1896">
                <a:solidFill>
                  <a:schemeClr val="bg1"/>
                </a:solidFill>
                <a:ea typeface="微软雅黑" panose="020B0503020204020204" pitchFamily="34" charset="-122"/>
                <a:sym typeface="+mn-lt"/>
              </a:rPr>
              <a:t>请替换文字内容</a:t>
            </a:r>
            <a:endParaRPr lang="en-GB" sz="1896" dirty="0">
              <a:solidFill>
                <a:schemeClr val="bg1"/>
              </a:solidFill>
              <a:ea typeface="微软雅黑" panose="020B0503020204020204" pitchFamily="34" charset="-122"/>
              <a:sym typeface="+mn-lt"/>
            </a:endParaRPr>
          </a:p>
        </p:txBody>
      </p:sp>
      <p:sp>
        <p:nvSpPr>
          <p:cNvPr id="70" name="Rectangle 69"/>
          <p:cNvSpPr/>
          <p:nvPr/>
        </p:nvSpPr>
        <p:spPr>
          <a:xfrm>
            <a:off x="6699949" y="4580683"/>
            <a:ext cx="1928633" cy="449739"/>
          </a:xfrm>
          <a:prstGeom prst="rect">
            <a:avLst/>
          </a:prstGeom>
        </p:spPr>
        <p:txBody>
          <a:bodyPr wrap="square">
            <a:spAutoFit/>
          </a:bodyPr>
          <a:lstStyle/>
          <a:p>
            <a:pPr algn="just">
              <a:lnSpc>
                <a:spcPct val="130000"/>
              </a:lnSpc>
            </a:pPr>
            <a:r>
              <a:rPr lang="zh-CN" altLang="en-US" sz="1896">
                <a:solidFill>
                  <a:schemeClr val="bg1"/>
                </a:solidFill>
                <a:ea typeface="微软雅黑" panose="020B0503020204020204" pitchFamily="34" charset="-122"/>
                <a:sym typeface="+mn-lt"/>
              </a:rPr>
              <a:t>请替换文字内容</a:t>
            </a:r>
            <a:endParaRPr lang="en-GB" sz="1896" dirty="0">
              <a:solidFill>
                <a:schemeClr val="bg1"/>
              </a:solidFill>
              <a:ea typeface="微软雅黑" panose="020B0503020204020204" pitchFamily="34" charset="-122"/>
              <a:sym typeface="+mn-lt"/>
            </a:endParaRPr>
          </a:p>
        </p:txBody>
      </p:sp>
      <p:sp>
        <p:nvSpPr>
          <p:cNvPr id="71" name="Rectangle 70"/>
          <p:cNvSpPr/>
          <p:nvPr/>
        </p:nvSpPr>
        <p:spPr>
          <a:xfrm>
            <a:off x="3606661" y="4580683"/>
            <a:ext cx="1956097" cy="449739"/>
          </a:xfrm>
          <a:prstGeom prst="rect">
            <a:avLst/>
          </a:prstGeom>
        </p:spPr>
        <p:txBody>
          <a:bodyPr wrap="square">
            <a:spAutoFit/>
          </a:bodyPr>
          <a:lstStyle/>
          <a:p>
            <a:pPr algn="just">
              <a:lnSpc>
                <a:spcPct val="130000"/>
              </a:lnSpc>
            </a:pPr>
            <a:r>
              <a:rPr lang="zh-CN" altLang="en-US" sz="1896">
                <a:solidFill>
                  <a:schemeClr val="bg1"/>
                </a:solidFill>
                <a:ea typeface="微软雅黑" panose="020B0503020204020204" pitchFamily="34" charset="-122"/>
                <a:sym typeface="+mn-lt"/>
              </a:rPr>
              <a:t>请替换文字内容</a:t>
            </a:r>
            <a:endParaRPr lang="en-GB" sz="1896" dirty="0">
              <a:solidFill>
                <a:schemeClr val="bg1"/>
              </a:solidFill>
              <a:ea typeface="微软雅黑" panose="020B0503020204020204" pitchFamily="34" charset="-122"/>
              <a:sym typeface="+mn-lt"/>
            </a:endParaRPr>
          </a:p>
        </p:txBody>
      </p:sp>
      <p:sp>
        <p:nvSpPr>
          <p:cNvPr id="27" name="TextBox 23"/>
          <p:cNvSpPr txBox="1"/>
          <p:nvPr/>
        </p:nvSpPr>
        <p:spPr>
          <a:xfrm>
            <a:off x="697966" y="2402739"/>
            <a:ext cx="2447749" cy="879856"/>
          </a:xfrm>
          <a:prstGeom prst="rect">
            <a:avLst/>
          </a:prstGeom>
          <a:noFill/>
        </p:spPr>
        <p:txBody>
          <a:bodyPr wrap="square" rtlCol="0">
            <a:spAutoFit/>
          </a:bodyPr>
          <a:lstStyle/>
          <a:p>
            <a:pPr algn="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28" name="TextBox 24"/>
          <p:cNvSpPr txBox="1"/>
          <p:nvPr/>
        </p:nvSpPr>
        <p:spPr>
          <a:xfrm>
            <a:off x="1423769" y="2019803"/>
            <a:ext cx="1721946" cy="355034"/>
          </a:xfrm>
          <a:prstGeom prst="rect">
            <a:avLst/>
          </a:prstGeom>
          <a:noFill/>
        </p:spPr>
        <p:txBody>
          <a:bodyPr wrap="none" rtlCol="0">
            <a:spAutoFit/>
          </a:bodyPr>
          <a:lstStyle/>
          <a:p>
            <a:pPr algn="r"/>
            <a:r>
              <a:rPr lang="zh-CN" altLang="en-US" sz="1707" dirty="0">
                <a:solidFill>
                  <a:schemeClr val="tx1">
                    <a:lumMod val="75000"/>
                    <a:lumOff val="25000"/>
                  </a:schemeClr>
                </a:solidFill>
                <a:ea typeface="微软雅黑" panose="020B0503020204020204" pitchFamily="34" charset="-122"/>
                <a:sym typeface="+mn-lt"/>
              </a:rPr>
              <a:t>请替换文字内容</a:t>
            </a:r>
          </a:p>
        </p:txBody>
      </p:sp>
      <p:sp>
        <p:nvSpPr>
          <p:cNvPr id="45" name="TextBox 23"/>
          <p:cNvSpPr txBox="1"/>
          <p:nvPr/>
        </p:nvSpPr>
        <p:spPr>
          <a:xfrm>
            <a:off x="697966" y="4618372"/>
            <a:ext cx="2447749" cy="879856"/>
          </a:xfrm>
          <a:prstGeom prst="rect">
            <a:avLst/>
          </a:prstGeom>
          <a:noFill/>
        </p:spPr>
        <p:txBody>
          <a:bodyPr wrap="square" rtlCol="0">
            <a:spAutoFit/>
          </a:bodyPr>
          <a:lstStyle/>
          <a:p>
            <a:pPr algn="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46" name="TextBox 24"/>
          <p:cNvSpPr txBox="1"/>
          <p:nvPr/>
        </p:nvSpPr>
        <p:spPr>
          <a:xfrm>
            <a:off x="1423769" y="4235436"/>
            <a:ext cx="1721946" cy="355034"/>
          </a:xfrm>
          <a:prstGeom prst="rect">
            <a:avLst/>
          </a:prstGeom>
          <a:noFill/>
        </p:spPr>
        <p:txBody>
          <a:bodyPr wrap="none" rtlCol="0">
            <a:spAutoFit/>
          </a:bodyPr>
          <a:lstStyle/>
          <a:p>
            <a:pPr algn="r"/>
            <a:r>
              <a:rPr lang="zh-CN" altLang="en-US" sz="1707" dirty="0">
                <a:solidFill>
                  <a:schemeClr val="tx1">
                    <a:lumMod val="75000"/>
                    <a:lumOff val="25000"/>
                  </a:schemeClr>
                </a:solidFill>
                <a:ea typeface="微软雅黑" panose="020B0503020204020204" pitchFamily="34" charset="-122"/>
                <a:sym typeface="+mn-lt"/>
              </a:rPr>
              <a:t>请替换文字内容</a:t>
            </a:r>
          </a:p>
        </p:txBody>
      </p:sp>
      <p:sp>
        <p:nvSpPr>
          <p:cNvPr id="47" name="TextBox 23"/>
          <p:cNvSpPr txBox="1"/>
          <p:nvPr/>
        </p:nvSpPr>
        <p:spPr>
          <a:xfrm>
            <a:off x="9018467" y="2402739"/>
            <a:ext cx="2447749"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48" name="TextBox 24"/>
          <p:cNvSpPr txBox="1"/>
          <p:nvPr/>
        </p:nvSpPr>
        <p:spPr>
          <a:xfrm>
            <a:off x="9018465" y="2019803"/>
            <a:ext cx="1721946" cy="355034"/>
          </a:xfrm>
          <a:prstGeom prst="rect">
            <a:avLst/>
          </a:prstGeom>
          <a:noFill/>
        </p:spPr>
        <p:txBody>
          <a:bodyPr wrap="none" rtlCol="0">
            <a:spAutoFit/>
          </a:bodyPr>
          <a:lstStyle/>
          <a:p>
            <a:r>
              <a:rPr lang="zh-CN" altLang="en-US" sz="1707" dirty="0">
                <a:solidFill>
                  <a:schemeClr val="tx1">
                    <a:lumMod val="75000"/>
                    <a:lumOff val="25000"/>
                  </a:schemeClr>
                </a:solidFill>
                <a:ea typeface="微软雅黑" panose="020B0503020204020204" pitchFamily="34" charset="-122"/>
                <a:sym typeface="+mn-lt"/>
              </a:rPr>
              <a:t>请替换文字内容</a:t>
            </a:r>
          </a:p>
        </p:txBody>
      </p:sp>
      <p:sp>
        <p:nvSpPr>
          <p:cNvPr id="49" name="TextBox 23"/>
          <p:cNvSpPr txBox="1"/>
          <p:nvPr/>
        </p:nvSpPr>
        <p:spPr>
          <a:xfrm>
            <a:off x="9018467" y="4618372"/>
            <a:ext cx="2447749"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50" name="TextBox 24"/>
          <p:cNvSpPr txBox="1"/>
          <p:nvPr/>
        </p:nvSpPr>
        <p:spPr>
          <a:xfrm>
            <a:off x="9018465" y="4235436"/>
            <a:ext cx="1721946" cy="355034"/>
          </a:xfrm>
          <a:prstGeom prst="rect">
            <a:avLst/>
          </a:prstGeom>
          <a:noFill/>
        </p:spPr>
        <p:txBody>
          <a:bodyPr wrap="none" rtlCol="0">
            <a:spAutoFit/>
          </a:bodyPr>
          <a:lstStyle/>
          <a:p>
            <a:r>
              <a:rPr lang="zh-CN" altLang="en-US" sz="1707" dirty="0">
                <a:solidFill>
                  <a:schemeClr val="tx1">
                    <a:lumMod val="75000"/>
                    <a:lumOff val="25000"/>
                  </a:schemeClr>
                </a:solidFill>
                <a:ea typeface="微软雅黑" panose="020B0503020204020204" pitchFamily="34" charset="-122"/>
                <a:sym typeface="+mn-lt"/>
              </a:rPr>
              <a:t>请替换文字内容</a:t>
            </a:r>
          </a:p>
        </p:txBody>
      </p:sp>
    </p:spTree>
    <p:extLst>
      <p:ext uri="{BB962C8B-B14F-4D97-AF65-F5344CB8AC3E}">
        <p14:creationId xmlns:p14="http://schemas.microsoft.com/office/powerpoint/2010/main" val="28703484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1+#ppt_w/2"/>
                                          </p:val>
                                        </p:tav>
                                        <p:tav tm="100000">
                                          <p:val>
                                            <p:strVal val="#ppt_x"/>
                                          </p:val>
                                        </p:tav>
                                      </p:tavLst>
                                    </p:anim>
                                    <p:anim calcmode="lin" valueType="num">
                                      <p:cBhvr additive="base">
                                        <p:cTn id="18" dur="500" fill="hold"/>
                                        <p:tgtEl>
                                          <p:spTgt spid="69"/>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0-#ppt_w/2"/>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1+#ppt_w/2"/>
                                          </p:val>
                                        </p:tav>
                                        <p:tav tm="100000">
                                          <p:val>
                                            <p:strVal val="#ppt_x"/>
                                          </p:val>
                                        </p:tav>
                                      </p:tavLst>
                                    </p:anim>
                                    <p:anim calcmode="lin" valueType="num">
                                      <p:cBhvr additive="base">
                                        <p:cTn id="38" dur="500" fill="hold"/>
                                        <p:tgtEl>
                                          <p:spTgt spid="70"/>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7"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900" decel="100000" fill="hold"/>
                                        <p:tgtEl>
                                          <p:spTgt spid="2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50" fill="hold">
                            <p:stCondLst>
                              <p:cond delay="1500"/>
                            </p:stCondLst>
                            <p:childTnLst>
                              <p:par>
                                <p:cTn id="51" presetID="1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p:tgtEl>
                                          <p:spTgt spid="27"/>
                                        </p:tgtEl>
                                        <p:attrNameLst>
                                          <p:attrName>ppt_y</p:attrName>
                                        </p:attrNameLst>
                                      </p:cBhvr>
                                      <p:tavLst>
                                        <p:tav tm="0">
                                          <p:val>
                                            <p:strVal val="#ppt_y+#ppt_h*1.125000"/>
                                          </p:val>
                                        </p:tav>
                                        <p:tav tm="100000">
                                          <p:val>
                                            <p:strVal val="#ppt_y"/>
                                          </p:val>
                                        </p:tav>
                                      </p:tavLst>
                                    </p:anim>
                                    <p:animEffect transition="in" filter="wipe(up)">
                                      <p:cBhvr>
                                        <p:cTn id="54" dur="500"/>
                                        <p:tgtEl>
                                          <p:spTgt spid="27"/>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p:tgtEl>
                                          <p:spTgt spid="28"/>
                                        </p:tgtEl>
                                        <p:attrNameLst>
                                          <p:attrName>ppt_y</p:attrName>
                                        </p:attrNameLst>
                                      </p:cBhvr>
                                      <p:tavLst>
                                        <p:tav tm="0">
                                          <p:val>
                                            <p:strVal val="#ppt_y-#ppt_h*1.125000"/>
                                          </p:val>
                                        </p:tav>
                                        <p:tav tm="100000">
                                          <p:val>
                                            <p:strVal val="#ppt_y"/>
                                          </p:val>
                                        </p:tav>
                                      </p:tavLst>
                                    </p:anim>
                                    <p:animEffect transition="in" filter="wipe(down)">
                                      <p:cBhvr>
                                        <p:cTn id="58" dur="500"/>
                                        <p:tgtEl>
                                          <p:spTgt spid="28"/>
                                        </p:tgtEl>
                                      </p:cBhvr>
                                    </p:animEffect>
                                  </p:childTnLst>
                                </p:cTn>
                              </p:par>
                            </p:childTnLst>
                          </p:cTn>
                        </p:par>
                        <p:par>
                          <p:cTn id="59" fill="hold">
                            <p:stCondLst>
                              <p:cond delay="2000"/>
                            </p:stCondLst>
                            <p:childTnLst>
                              <p:par>
                                <p:cTn id="60" presetID="12" presetClass="entr" presetSubtype="4"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p:tgtEl>
                                          <p:spTgt spid="47"/>
                                        </p:tgtEl>
                                        <p:attrNameLst>
                                          <p:attrName>ppt_y</p:attrName>
                                        </p:attrNameLst>
                                      </p:cBhvr>
                                      <p:tavLst>
                                        <p:tav tm="0">
                                          <p:val>
                                            <p:strVal val="#ppt_y+#ppt_h*1.125000"/>
                                          </p:val>
                                        </p:tav>
                                        <p:tav tm="100000">
                                          <p:val>
                                            <p:strVal val="#ppt_y"/>
                                          </p:val>
                                        </p:tav>
                                      </p:tavLst>
                                    </p:anim>
                                    <p:animEffect transition="in" filter="wipe(up)">
                                      <p:cBhvr>
                                        <p:cTn id="63" dur="500"/>
                                        <p:tgtEl>
                                          <p:spTgt spid="47"/>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p:tgtEl>
                                          <p:spTgt spid="48"/>
                                        </p:tgtEl>
                                        <p:attrNameLst>
                                          <p:attrName>ppt_y</p:attrName>
                                        </p:attrNameLst>
                                      </p:cBhvr>
                                      <p:tavLst>
                                        <p:tav tm="0">
                                          <p:val>
                                            <p:strVal val="#ppt_y-#ppt_h*1.125000"/>
                                          </p:val>
                                        </p:tav>
                                        <p:tav tm="100000">
                                          <p:val>
                                            <p:strVal val="#ppt_y"/>
                                          </p:val>
                                        </p:tav>
                                      </p:tavLst>
                                    </p:anim>
                                    <p:animEffect transition="in" filter="wipe(down)">
                                      <p:cBhvr>
                                        <p:cTn id="67" dur="500"/>
                                        <p:tgtEl>
                                          <p:spTgt spid="48"/>
                                        </p:tgtEl>
                                      </p:cBhvr>
                                    </p:animEffect>
                                  </p:childTnLst>
                                </p:cTn>
                              </p:par>
                            </p:childTnLst>
                          </p:cTn>
                        </p:par>
                        <p:par>
                          <p:cTn id="68" fill="hold">
                            <p:stCondLst>
                              <p:cond delay="2500"/>
                            </p:stCondLst>
                            <p:childTnLst>
                              <p:par>
                                <p:cTn id="69" presetID="12" presetClass="entr" presetSubtype="4"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p:tgtEl>
                                          <p:spTgt spid="45"/>
                                        </p:tgtEl>
                                        <p:attrNameLst>
                                          <p:attrName>ppt_y</p:attrName>
                                        </p:attrNameLst>
                                      </p:cBhvr>
                                      <p:tavLst>
                                        <p:tav tm="0">
                                          <p:val>
                                            <p:strVal val="#ppt_y+#ppt_h*1.125000"/>
                                          </p:val>
                                        </p:tav>
                                        <p:tav tm="100000">
                                          <p:val>
                                            <p:strVal val="#ppt_y"/>
                                          </p:val>
                                        </p:tav>
                                      </p:tavLst>
                                    </p:anim>
                                    <p:animEffect transition="in" filter="wipe(up)">
                                      <p:cBhvr>
                                        <p:cTn id="72" dur="500"/>
                                        <p:tgtEl>
                                          <p:spTgt spid="45"/>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p:tgtEl>
                                          <p:spTgt spid="46"/>
                                        </p:tgtEl>
                                        <p:attrNameLst>
                                          <p:attrName>ppt_y</p:attrName>
                                        </p:attrNameLst>
                                      </p:cBhvr>
                                      <p:tavLst>
                                        <p:tav tm="0">
                                          <p:val>
                                            <p:strVal val="#ppt_y-#ppt_h*1.125000"/>
                                          </p:val>
                                        </p:tav>
                                        <p:tav tm="100000">
                                          <p:val>
                                            <p:strVal val="#ppt_y"/>
                                          </p:val>
                                        </p:tav>
                                      </p:tavLst>
                                    </p:anim>
                                    <p:animEffect transition="in" filter="wipe(down)">
                                      <p:cBhvr>
                                        <p:cTn id="76" dur="500"/>
                                        <p:tgtEl>
                                          <p:spTgt spid="46"/>
                                        </p:tgtEl>
                                      </p:cBhvr>
                                    </p:animEffect>
                                  </p:childTnLst>
                                </p:cTn>
                              </p:par>
                            </p:childTnLst>
                          </p:cTn>
                        </p:par>
                        <p:par>
                          <p:cTn id="77" fill="hold">
                            <p:stCondLst>
                              <p:cond delay="3000"/>
                            </p:stCondLst>
                            <p:childTnLst>
                              <p:par>
                                <p:cTn id="78" presetID="12" presetClass="entr" presetSubtype="4"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p:tgtEl>
                                          <p:spTgt spid="49"/>
                                        </p:tgtEl>
                                        <p:attrNameLst>
                                          <p:attrName>ppt_y</p:attrName>
                                        </p:attrNameLst>
                                      </p:cBhvr>
                                      <p:tavLst>
                                        <p:tav tm="0">
                                          <p:val>
                                            <p:strVal val="#ppt_y+#ppt_h*1.125000"/>
                                          </p:val>
                                        </p:tav>
                                        <p:tav tm="100000">
                                          <p:val>
                                            <p:strVal val="#ppt_y"/>
                                          </p:val>
                                        </p:tav>
                                      </p:tavLst>
                                    </p:anim>
                                    <p:animEffect transition="in" filter="wipe(up)">
                                      <p:cBhvr>
                                        <p:cTn id="81" dur="500"/>
                                        <p:tgtEl>
                                          <p:spTgt spid="49"/>
                                        </p:tgtEl>
                                      </p:cBhvr>
                                    </p:animEffect>
                                  </p:childTnLst>
                                </p:cTn>
                              </p:par>
                              <p:par>
                                <p:cTn id="82" presetID="12" presetClass="entr" presetSubtype="1"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p:tgtEl>
                                          <p:spTgt spid="50"/>
                                        </p:tgtEl>
                                        <p:attrNameLst>
                                          <p:attrName>ppt_y</p:attrName>
                                        </p:attrNameLst>
                                      </p:cBhvr>
                                      <p:tavLst>
                                        <p:tav tm="0">
                                          <p:val>
                                            <p:strVal val="#ppt_y-#ppt_h*1.125000"/>
                                          </p:val>
                                        </p:tav>
                                        <p:tav tm="100000">
                                          <p:val>
                                            <p:strVal val="#ppt_y"/>
                                          </p:val>
                                        </p:tav>
                                      </p:tavLst>
                                    </p:anim>
                                    <p:animEffect transition="in" filter="wipe(down)">
                                      <p:cBhvr>
                                        <p:cTn id="8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0" grpId="0" animBg="1"/>
      <p:bldP spid="26" grpId="0" animBg="1"/>
      <p:bldP spid="4" grpId="0"/>
      <p:bldP spid="69" grpId="0"/>
      <p:bldP spid="70" grpId="0"/>
      <p:bldP spid="71" grpId="0"/>
      <p:bldP spid="27" grpId="0"/>
      <p:bldP spid="28" grpId="0"/>
      <p:bldP spid="45" grpId="0"/>
      <p:bldP spid="46" grpId="0"/>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4"/>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5"/>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5"/>
          <a:srcRect b="5474"/>
          <a:stretch>
            <a:fillRect/>
          </a:stretch>
        </p:blipFill>
        <p:spPr>
          <a:xfrm>
            <a:off x="584835" y="-8890"/>
            <a:ext cx="6265545" cy="6907530"/>
          </a:xfrm>
          <a:prstGeom prst="rect">
            <a:avLst/>
          </a:prstGeom>
        </p:spPr>
      </p:pic>
      <p:pic>
        <p:nvPicPr>
          <p:cNvPr id="7" name="图片 6" descr="资源 9@4x3"/>
          <p:cNvPicPr>
            <a:picLocks noChangeAspect="1"/>
          </p:cNvPicPr>
          <p:nvPr/>
        </p:nvPicPr>
        <p:blipFill>
          <a:blip r:embed="rId6"/>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6"/>
          <a:stretch>
            <a:fillRect/>
          </a:stretch>
        </p:blipFill>
        <p:spPr>
          <a:xfrm>
            <a:off x="5727700" y="5786755"/>
            <a:ext cx="6539865" cy="1117600"/>
          </a:xfrm>
          <a:prstGeom prst="rect">
            <a:avLst/>
          </a:prstGeom>
        </p:spPr>
      </p:pic>
      <p:pic>
        <p:nvPicPr>
          <p:cNvPr id="16" name="图片 15" descr="资源 3@4x3"/>
          <p:cNvPicPr>
            <a:picLocks noChangeAspect="1"/>
          </p:cNvPicPr>
          <p:nvPr/>
        </p:nvPicPr>
        <p:blipFill>
          <a:blip r:embed="rId7"/>
          <a:stretch>
            <a:fillRect/>
          </a:stretch>
        </p:blipFill>
        <p:spPr>
          <a:xfrm>
            <a:off x="-90170" y="-148590"/>
            <a:ext cx="12281535" cy="6173470"/>
          </a:xfrm>
          <a:prstGeom prst="rect">
            <a:avLst/>
          </a:prstGeom>
        </p:spPr>
      </p:pic>
      <p:pic>
        <p:nvPicPr>
          <p:cNvPr id="14" name="图片 13" descr="资源 4@4x3"/>
          <p:cNvPicPr>
            <a:picLocks noChangeAspect="1"/>
          </p:cNvPicPr>
          <p:nvPr/>
        </p:nvPicPr>
        <p:blipFill>
          <a:blip r:embed="rId8"/>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8"/>
          <a:stretch>
            <a:fillRect/>
          </a:stretch>
        </p:blipFill>
        <p:spPr>
          <a:xfrm>
            <a:off x="-67310" y="5876290"/>
            <a:ext cx="5950585" cy="1028700"/>
          </a:xfrm>
          <a:prstGeom prst="rect">
            <a:avLst/>
          </a:prstGeom>
        </p:spPr>
      </p:pic>
      <p:sp>
        <p:nvSpPr>
          <p:cNvPr id="21" name="Rectangle 7"/>
          <p:cNvSpPr/>
          <p:nvPr/>
        </p:nvSpPr>
        <p:spPr bwMode="auto">
          <a:xfrm>
            <a:off x="1944514" y="3245068"/>
            <a:ext cx="3214042" cy="83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2400" b="1" spc="105" dirty="0">
                <a:solidFill>
                  <a:srgbClr val="7AC6FF"/>
                </a:solidFill>
                <a:effectLst/>
                <a:ea typeface="新蒂下午茶基本版" panose="03000600000000000000" charset="-122"/>
                <a:cs typeface="+mn-ea"/>
                <a:sym typeface="+mn-lt"/>
              </a:rPr>
              <a:t>输入标题名称</a:t>
            </a:r>
          </a:p>
          <a:p>
            <a:pPr fontAlgn="base">
              <a:spcBef>
                <a:spcPct val="0"/>
              </a:spcBef>
              <a:spcAft>
                <a:spcPct val="0"/>
              </a:spcAft>
            </a:pPr>
            <a:r>
              <a:rPr lang="zh-CN" altLang="en-US" sz="1400" spc="105" dirty="0">
                <a:solidFill>
                  <a:srgbClr val="7AC6FF"/>
                </a:solidFill>
                <a:effectLst/>
                <a:ea typeface="新蒂下午茶基本版" panose="03000600000000000000" charset="-122"/>
                <a:cs typeface="+mn-ea"/>
                <a:sym typeface="+mn-lt"/>
              </a:rPr>
              <a:t>ADD YOUR TITLE HERE</a:t>
            </a:r>
          </a:p>
        </p:txBody>
      </p:sp>
      <p:sp>
        <p:nvSpPr>
          <p:cNvPr id="22" name="Rectangle 7"/>
          <p:cNvSpPr/>
          <p:nvPr/>
        </p:nvSpPr>
        <p:spPr bwMode="auto">
          <a:xfrm>
            <a:off x="700198" y="3158897"/>
            <a:ext cx="1168116" cy="9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5400" b="1" spc="105" dirty="0">
                <a:solidFill>
                  <a:srgbClr val="7AC6FF"/>
                </a:solidFill>
                <a:effectLst/>
                <a:ea typeface="新蒂下午茶基本版" panose="03000600000000000000" charset="-122"/>
                <a:cs typeface="+mn-ea"/>
                <a:sym typeface="+mn-lt"/>
              </a:rPr>
              <a:t>01</a:t>
            </a:r>
          </a:p>
        </p:txBody>
      </p:sp>
      <p:sp>
        <p:nvSpPr>
          <p:cNvPr id="23" name="Rectangle 7"/>
          <p:cNvSpPr/>
          <p:nvPr/>
        </p:nvSpPr>
        <p:spPr bwMode="auto">
          <a:xfrm>
            <a:off x="1944514" y="4280181"/>
            <a:ext cx="3214042" cy="83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2400" b="1" spc="105" dirty="0">
                <a:solidFill>
                  <a:srgbClr val="7AC6FF"/>
                </a:solidFill>
                <a:effectLst/>
                <a:ea typeface="新蒂下午茶基本版" panose="03000600000000000000" charset="-122"/>
                <a:cs typeface="+mn-ea"/>
                <a:sym typeface="+mn-lt"/>
              </a:rPr>
              <a:t>输入标题名称</a:t>
            </a:r>
          </a:p>
          <a:p>
            <a:pPr fontAlgn="base">
              <a:spcBef>
                <a:spcPct val="0"/>
              </a:spcBef>
              <a:spcAft>
                <a:spcPct val="0"/>
              </a:spcAft>
            </a:pPr>
            <a:r>
              <a:rPr lang="zh-CN" altLang="en-US" sz="1400" spc="105" dirty="0">
                <a:solidFill>
                  <a:srgbClr val="7AC6FF"/>
                </a:solidFill>
                <a:effectLst/>
                <a:ea typeface="新蒂下午茶基本版" panose="03000600000000000000" charset="-122"/>
                <a:cs typeface="+mn-ea"/>
                <a:sym typeface="+mn-lt"/>
              </a:rPr>
              <a:t>ADD YOUR TITLE HERE</a:t>
            </a:r>
          </a:p>
        </p:txBody>
      </p:sp>
      <p:sp>
        <p:nvSpPr>
          <p:cNvPr id="24" name="Rectangle 7"/>
          <p:cNvSpPr/>
          <p:nvPr/>
        </p:nvSpPr>
        <p:spPr bwMode="auto">
          <a:xfrm>
            <a:off x="700198" y="4194010"/>
            <a:ext cx="1180181" cy="9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5400" b="1" spc="105" dirty="0">
                <a:solidFill>
                  <a:srgbClr val="7AC6FF"/>
                </a:solidFill>
                <a:effectLst/>
                <a:ea typeface="新蒂下午茶基本版" panose="03000600000000000000" charset="-122"/>
                <a:cs typeface="+mn-ea"/>
                <a:sym typeface="+mn-lt"/>
              </a:rPr>
              <a:t>02</a:t>
            </a:r>
          </a:p>
        </p:txBody>
      </p:sp>
      <p:sp>
        <p:nvSpPr>
          <p:cNvPr id="25" name="Rectangle 7"/>
          <p:cNvSpPr/>
          <p:nvPr/>
        </p:nvSpPr>
        <p:spPr bwMode="auto">
          <a:xfrm>
            <a:off x="8835534" y="3159103"/>
            <a:ext cx="3214042" cy="83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3200" b="1" spc="105" baseline="-25000" dirty="0">
                <a:solidFill>
                  <a:srgbClr val="7AC6FF"/>
                </a:solidFill>
                <a:effectLst/>
                <a:ea typeface="新蒂下午茶基本版" panose="03000600000000000000" charset="-122"/>
                <a:cs typeface="+mn-ea"/>
                <a:sym typeface="+mn-lt"/>
              </a:rPr>
              <a:t>输入标题名称</a:t>
            </a:r>
          </a:p>
          <a:p>
            <a:pPr fontAlgn="base">
              <a:spcBef>
                <a:spcPct val="0"/>
              </a:spcBef>
              <a:spcAft>
                <a:spcPct val="0"/>
              </a:spcAft>
            </a:pPr>
            <a:r>
              <a:rPr lang="zh-CN" altLang="en-US" spc="105" baseline="-25000" dirty="0">
                <a:solidFill>
                  <a:srgbClr val="7AC6FF"/>
                </a:solidFill>
                <a:effectLst/>
                <a:ea typeface="新蒂下午茶基本版" panose="03000600000000000000" charset="-122"/>
                <a:cs typeface="+mn-ea"/>
                <a:sym typeface="+mn-lt"/>
              </a:rPr>
              <a:t>ADD YOUR TITLE HERE</a:t>
            </a:r>
          </a:p>
        </p:txBody>
      </p:sp>
      <p:sp>
        <p:nvSpPr>
          <p:cNvPr id="26" name="Rectangle 7"/>
          <p:cNvSpPr/>
          <p:nvPr/>
        </p:nvSpPr>
        <p:spPr bwMode="auto">
          <a:xfrm>
            <a:off x="7591218" y="3072933"/>
            <a:ext cx="1180181" cy="9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5400" b="1" spc="105" dirty="0">
                <a:solidFill>
                  <a:srgbClr val="7AC6FF"/>
                </a:solidFill>
                <a:effectLst/>
                <a:ea typeface="新蒂下午茶基本版" panose="03000600000000000000" charset="-122"/>
                <a:cs typeface="+mn-ea"/>
                <a:sym typeface="+mn-lt"/>
              </a:rPr>
              <a:t>03</a:t>
            </a:r>
          </a:p>
        </p:txBody>
      </p:sp>
      <p:sp>
        <p:nvSpPr>
          <p:cNvPr id="27" name="Rectangle 7"/>
          <p:cNvSpPr/>
          <p:nvPr/>
        </p:nvSpPr>
        <p:spPr bwMode="auto">
          <a:xfrm>
            <a:off x="8835534" y="4266221"/>
            <a:ext cx="3214042" cy="83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3200" b="1" spc="105" baseline="-25000" dirty="0">
                <a:solidFill>
                  <a:srgbClr val="7AC6FF"/>
                </a:solidFill>
                <a:effectLst/>
                <a:ea typeface="新蒂下午茶基本版" panose="03000600000000000000" charset="-122"/>
                <a:cs typeface="+mn-ea"/>
                <a:sym typeface="+mn-lt"/>
              </a:rPr>
              <a:t>输入标题名称</a:t>
            </a:r>
          </a:p>
          <a:p>
            <a:pPr fontAlgn="base">
              <a:spcBef>
                <a:spcPct val="0"/>
              </a:spcBef>
              <a:spcAft>
                <a:spcPct val="0"/>
              </a:spcAft>
            </a:pPr>
            <a:r>
              <a:rPr lang="zh-CN" altLang="en-US" spc="105" baseline="-25000" dirty="0">
                <a:solidFill>
                  <a:srgbClr val="7AC6FF"/>
                </a:solidFill>
                <a:effectLst/>
                <a:ea typeface="新蒂下午茶基本版" panose="03000600000000000000" charset="-122"/>
                <a:cs typeface="+mn-ea"/>
                <a:sym typeface="+mn-lt"/>
              </a:rPr>
              <a:t>ADD YOUR TITLE HERE</a:t>
            </a:r>
          </a:p>
        </p:txBody>
      </p:sp>
      <p:sp>
        <p:nvSpPr>
          <p:cNvPr id="28" name="Rectangle 7"/>
          <p:cNvSpPr/>
          <p:nvPr/>
        </p:nvSpPr>
        <p:spPr bwMode="auto">
          <a:xfrm>
            <a:off x="7591218" y="4180050"/>
            <a:ext cx="1168116" cy="9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altLang="zh-CN" sz="5400" b="1" spc="105" dirty="0">
                <a:solidFill>
                  <a:srgbClr val="7AC6FF"/>
                </a:solidFill>
                <a:effectLst/>
                <a:ea typeface="新蒂下午茶基本版" panose="03000600000000000000" charset="-122"/>
                <a:cs typeface="+mn-ea"/>
                <a:sym typeface="+mn-lt"/>
              </a:rPr>
              <a:t>04</a:t>
            </a:r>
          </a:p>
        </p:txBody>
      </p:sp>
      <p:sp>
        <p:nvSpPr>
          <p:cNvPr id="17" name="TextBox 17"/>
          <p:cNvSpPr txBox="1"/>
          <p:nvPr/>
        </p:nvSpPr>
        <p:spPr>
          <a:xfrm>
            <a:off x="5053470" y="706448"/>
            <a:ext cx="1284929" cy="738644"/>
          </a:xfrm>
          <a:prstGeom prst="rect">
            <a:avLst/>
          </a:prstGeom>
          <a:noFill/>
        </p:spPr>
        <p:txBody>
          <a:bodyPr wrap="none" lIns="121901" tIns="60950" rIns="121901" bIns="60950" rtlCol="0">
            <a:spAutoFit/>
          </a:bodyPr>
          <a:lstStyle/>
          <a:p>
            <a:r>
              <a:rPr lang="zh-CN" altLang="en-US" sz="4000" b="1" dirty="0">
                <a:solidFill>
                  <a:schemeClr val="bg1"/>
                </a:solidFill>
                <a:effectLst/>
                <a:ea typeface="新蒂下午茶基本版" panose="03000600000000000000" charset="-122"/>
                <a:cs typeface="+mn-ea"/>
                <a:sym typeface="+mn-lt"/>
              </a:rPr>
              <a:t>目录</a:t>
            </a:r>
          </a:p>
        </p:txBody>
      </p:sp>
      <p:sp>
        <p:nvSpPr>
          <p:cNvPr id="18" name="TextBox 18"/>
          <p:cNvSpPr txBox="1"/>
          <p:nvPr/>
        </p:nvSpPr>
        <p:spPr>
          <a:xfrm>
            <a:off x="5053470" y="1328484"/>
            <a:ext cx="1730564" cy="430867"/>
          </a:xfrm>
          <a:prstGeom prst="rect">
            <a:avLst/>
          </a:prstGeom>
          <a:noFill/>
        </p:spPr>
        <p:txBody>
          <a:bodyPr wrap="none" lIns="121901" tIns="60950" rIns="121901" bIns="60950" rtlCol="0">
            <a:spAutoFit/>
          </a:bodyPr>
          <a:lstStyle/>
          <a:p>
            <a:r>
              <a:rPr lang="en-US" altLang="zh-CN" sz="2000" dirty="0">
                <a:solidFill>
                  <a:schemeClr val="bg1"/>
                </a:solidFill>
                <a:effectLst/>
                <a:ea typeface="新蒂下午茶基本版" panose="03000600000000000000" charset="-122"/>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6003641" y="3411191"/>
            <a:ext cx="184720" cy="400103"/>
          </a:xfrm>
          <a:prstGeom prst="rect">
            <a:avLst/>
          </a:prstGeom>
          <a:solidFill>
            <a:schemeClr val="bg1">
              <a:lumMod val="95000"/>
            </a:schemeClr>
          </a:solidFill>
        </p:spPr>
        <p:txBody>
          <a:bodyPr rot="0" spcFirstLastPara="0" vertOverflow="overflow" horzOverflow="overflow" vert="horz" wrap="none" lIns="91435" tIns="45717" rIns="91435" bIns="45717" numCol="1" spcCol="0" rtlCol="0" fromWordArt="0" anchor="ctr" anchorCtr="0" forceAA="0" compatLnSpc="1">
            <a:prstTxWarp prst="textNoShape">
              <a:avLst/>
            </a:prstTxWarp>
            <a:sp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35" name="矩形 34"/>
          <p:cNvSpPr/>
          <p:nvPr/>
        </p:nvSpPr>
        <p:spPr>
          <a:xfrm>
            <a:off x="8409348" y="2262987"/>
            <a:ext cx="1646605" cy="384080"/>
          </a:xfrm>
          <a:prstGeom prst="rect">
            <a:avLst/>
          </a:prstGeom>
        </p:spPr>
        <p:txBody>
          <a:bodyPr wrap="none">
            <a:spAutoFit/>
          </a:bodyPr>
          <a:lstStyle/>
          <a:p>
            <a:r>
              <a:rPr lang="zh-CN" altLang="en-US" sz="1896" dirty="0">
                <a:solidFill>
                  <a:schemeClr val="tx1">
                    <a:lumMod val="75000"/>
                    <a:lumOff val="25000"/>
                  </a:schemeClr>
                </a:solidFill>
                <a:ea typeface="微软雅黑" panose="020B0503020204020204" pitchFamily="34" charset="-122"/>
                <a:sym typeface="+mn-lt"/>
              </a:rPr>
              <a:t>简要文字内容</a:t>
            </a:r>
            <a:endParaRPr lang="zh-CN" altLang="en-US" sz="1899" dirty="0">
              <a:solidFill>
                <a:schemeClr val="tx1">
                  <a:lumMod val="75000"/>
                  <a:lumOff val="25000"/>
                </a:schemeClr>
              </a:solidFill>
              <a:ea typeface="微软雅黑" panose="020B0503020204020204" pitchFamily="34" charset="-122"/>
              <a:sym typeface="+mn-lt"/>
            </a:endParaRPr>
          </a:p>
        </p:txBody>
      </p:sp>
      <p:cxnSp>
        <p:nvCxnSpPr>
          <p:cNvPr id="36" name="直接连接符 35"/>
          <p:cNvCxnSpPr/>
          <p:nvPr/>
        </p:nvCxnSpPr>
        <p:spPr>
          <a:xfrm>
            <a:off x="8544761" y="2735225"/>
            <a:ext cx="31430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PA_矩形 75"/>
          <p:cNvSpPr/>
          <p:nvPr>
            <p:custDataLst>
              <p:tags r:id="rId2"/>
            </p:custDataLst>
          </p:nvPr>
        </p:nvSpPr>
        <p:spPr>
          <a:xfrm>
            <a:off x="8399188" y="2751492"/>
            <a:ext cx="2987539" cy="101200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328">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endParaRPr lang="en-US" altLang="zh-CN" sz="1328" dirty="0">
              <a:solidFill>
                <a:schemeClr val="tx1">
                  <a:lumMod val="75000"/>
                  <a:lumOff val="25000"/>
                </a:schemeClr>
              </a:solidFill>
              <a:ea typeface="微软雅黑" panose="020B0503020204020204" pitchFamily="34" charset="-122"/>
              <a:sym typeface="+mn-lt"/>
            </a:endParaRPr>
          </a:p>
        </p:txBody>
      </p:sp>
      <p:sp>
        <p:nvSpPr>
          <p:cNvPr id="26" name="Freeform 19"/>
          <p:cNvSpPr/>
          <p:nvPr/>
        </p:nvSpPr>
        <p:spPr>
          <a:xfrm rot="16200000">
            <a:off x="4778061" y="4610470"/>
            <a:ext cx="1313571" cy="1313573"/>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27" name="Freeform 18"/>
          <p:cNvSpPr/>
          <p:nvPr/>
        </p:nvSpPr>
        <p:spPr>
          <a:xfrm rot="16200000">
            <a:off x="6096004" y="4606103"/>
            <a:ext cx="1313571" cy="1322307"/>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28" name="Freeform 12"/>
          <p:cNvSpPr/>
          <p:nvPr/>
        </p:nvSpPr>
        <p:spPr>
          <a:xfrm rot="16200000">
            <a:off x="6100368" y="3298321"/>
            <a:ext cx="1313573" cy="1313571"/>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29" name="Freeform 30"/>
          <p:cNvSpPr/>
          <p:nvPr/>
        </p:nvSpPr>
        <p:spPr>
          <a:xfrm rot="16200000">
            <a:off x="4778061" y="2735400"/>
            <a:ext cx="1313571" cy="1313573"/>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31" name="Freeform 10"/>
          <p:cNvSpPr/>
          <p:nvPr/>
        </p:nvSpPr>
        <p:spPr>
          <a:xfrm rot="16200000">
            <a:off x="4778060" y="3298320"/>
            <a:ext cx="1313573" cy="1313573"/>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32" name="Freeform 31"/>
          <p:cNvSpPr/>
          <p:nvPr/>
        </p:nvSpPr>
        <p:spPr>
          <a:xfrm rot="16200000">
            <a:off x="6090211" y="2735401"/>
            <a:ext cx="1313571" cy="1313571"/>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49" name="Freeform 32"/>
          <p:cNvSpPr/>
          <p:nvPr/>
        </p:nvSpPr>
        <p:spPr>
          <a:xfrm rot="16200000">
            <a:off x="6090210" y="1423253"/>
            <a:ext cx="1313573" cy="1313571"/>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50" name="Freeform 33"/>
          <p:cNvSpPr/>
          <p:nvPr/>
        </p:nvSpPr>
        <p:spPr>
          <a:xfrm rot="16200000">
            <a:off x="4778060" y="1423252"/>
            <a:ext cx="1313573" cy="1313573"/>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a:ea typeface="微软雅黑" panose="020B0503020204020204" pitchFamily="34" charset="-122"/>
              <a:sym typeface="+mn-lt"/>
            </a:endParaRPr>
          </a:p>
        </p:txBody>
      </p:sp>
      <p:sp>
        <p:nvSpPr>
          <p:cNvPr id="51" name="TextBox 36"/>
          <p:cNvSpPr txBox="1"/>
          <p:nvPr/>
        </p:nvSpPr>
        <p:spPr>
          <a:xfrm>
            <a:off x="4986602" y="2335311"/>
            <a:ext cx="707245" cy="523220"/>
          </a:xfrm>
          <a:prstGeom prst="rect">
            <a:avLst/>
          </a:prstGeom>
          <a:noFill/>
        </p:spPr>
        <p:txBody>
          <a:bodyPr wrap="none" rtlCol="0">
            <a:spAutoFit/>
          </a:bodyPr>
          <a:lstStyle/>
          <a:p>
            <a:r>
              <a:rPr lang="en-US" sz="2800" b="1">
                <a:solidFill>
                  <a:schemeClr val="bg1"/>
                </a:solidFill>
                <a:ea typeface="微软雅黑" panose="020B0503020204020204" pitchFamily="34" charset="-122"/>
                <a:cs typeface="Open Sans" panose="020B0606030504020204" pitchFamily="34" charset="0"/>
                <a:sym typeface="+mn-lt"/>
              </a:rPr>
              <a:t>01</a:t>
            </a:r>
          </a:p>
        </p:txBody>
      </p:sp>
      <p:sp>
        <p:nvSpPr>
          <p:cNvPr id="52" name="TextBox 37"/>
          <p:cNvSpPr txBox="1"/>
          <p:nvPr/>
        </p:nvSpPr>
        <p:spPr>
          <a:xfrm>
            <a:off x="6757154" y="2779508"/>
            <a:ext cx="707245" cy="523220"/>
          </a:xfrm>
          <a:prstGeom prst="rect">
            <a:avLst/>
          </a:prstGeom>
          <a:noFill/>
        </p:spPr>
        <p:txBody>
          <a:bodyPr wrap="none" rtlCol="0">
            <a:spAutoFit/>
          </a:bodyPr>
          <a:lstStyle/>
          <a:p>
            <a:r>
              <a:rPr lang="en-US" sz="2800" b="1">
                <a:solidFill>
                  <a:schemeClr val="bg1"/>
                </a:solidFill>
                <a:ea typeface="微软雅黑" panose="020B0503020204020204" pitchFamily="34" charset="-122"/>
                <a:cs typeface="Open Sans" panose="020B0606030504020204" pitchFamily="34" charset="0"/>
                <a:sym typeface="+mn-lt"/>
              </a:rPr>
              <a:t>02</a:t>
            </a:r>
          </a:p>
        </p:txBody>
      </p:sp>
      <p:sp>
        <p:nvSpPr>
          <p:cNvPr id="53" name="TextBox 38"/>
          <p:cNvSpPr txBox="1"/>
          <p:nvPr/>
        </p:nvSpPr>
        <p:spPr>
          <a:xfrm>
            <a:off x="6757154" y="4197797"/>
            <a:ext cx="707245" cy="523220"/>
          </a:xfrm>
          <a:prstGeom prst="rect">
            <a:avLst/>
          </a:prstGeom>
          <a:noFill/>
        </p:spPr>
        <p:txBody>
          <a:bodyPr wrap="none" rtlCol="0">
            <a:spAutoFit/>
          </a:bodyPr>
          <a:lstStyle/>
          <a:p>
            <a:r>
              <a:rPr lang="en-US" sz="2800" b="1">
                <a:solidFill>
                  <a:schemeClr val="bg1"/>
                </a:solidFill>
                <a:ea typeface="微软雅黑" panose="020B0503020204020204" pitchFamily="34" charset="-122"/>
                <a:cs typeface="Open Sans" panose="020B0606030504020204" pitchFamily="34" charset="0"/>
                <a:sym typeface="+mn-lt"/>
              </a:rPr>
              <a:t>03</a:t>
            </a:r>
          </a:p>
        </p:txBody>
      </p:sp>
      <p:sp>
        <p:nvSpPr>
          <p:cNvPr id="54" name="TextBox 39"/>
          <p:cNvSpPr txBox="1"/>
          <p:nvPr/>
        </p:nvSpPr>
        <p:spPr>
          <a:xfrm>
            <a:off x="4986602" y="4633235"/>
            <a:ext cx="707245" cy="523220"/>
          </a:xfrm>
          <a:prstGeom prst="rect">
            <a:avLst/>
          </a:prstGeom>
          <a:noFill/>
        </p:spPr>
        <p:txBody>
          <a:bodyPr wrap="none" rtlCol="0">
            <a:spAutoFit/>
          </a:bodyPr>
          <a:lstStyle/>
          <a:p>
            <a:r>
              <a:rPr lang="en-US" sz="2800" b="1">
                <a:solidFill>
                  <a:schemeClr val="bg1"/>
                </a:solidFill>
                <a:ea typeface="微软雅黑" panose="020B0503020204020204" pitchFamily="34" charset="-122"/>
                <a:cs typeface="Open Sans" panose="020B0606030504020204" pitchFamily="34" charset="0"/>
                <a:sym typeface="+mn-lt"/>
              </a:rPr>
              <a:t>04</a:t>
            </a:r>
          </a:p>
        </p:txBody>
      </p:sp>
      <p:sp>
        <p:nvSpPr>
          <p:cNvPr id="55" name="Oval 41"/>
          <p:cNvSpPr/>
          <p:nvPr/>
        </p:nvSpPr>
        <p:spPr>
          <a:xfrm>
            <a:off x="3995912" y="1851540"/>
            <a:ext cx="561576" cy="5615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ea typeface="微软雅黑" panose="020B0503020204020204" pitchFamily="34" charset="-122"/>
                <a:sym typeface="+mn-lt"/>
              </a:rPr>
              <a:t>01</a:t>
            </a:r>
          </a:p>
        </p:txBody>
      </p:sp>
      <p:sp>
        <p:nvSpPr>
          <p:cNvPr id="57" name="Oval 43"/>
          <p:cNvSpPr/>
          <p:nvPr/>
        </p:nvSpPr>
        <p:spPr>
          <a:xfrm>
            <a:off x="3995912" y="4059932"/>
            <a:ext cx="561576" cy="5615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a typeface="微软雅黑" panose="020B0503020204020204" pitchFamily="34" charset="-122"/>
                <a:sym typeface="+mn-lt"/>
              </a:rPr>
              <a:t>04</a:t>
            </a:r>
          </a:p>
        </p:txBody>
      </p:sp>
      <p:sp>
        <p:nvSpPr>
          <p:cNvPr id="59" name="Oval 45"/>
          <p:cNvSpPr/>
          <p:nvPr/>
        </p:nvSpPr>
        <p:spPr>
          <a:xfrm>
            <a:off x="7837611" y="2295737"/>
            <a:ext cx="561576" cy="5615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a typeface="微软雅黑" panose="020B0503020204020204" pitchFamily="34" charset="-122"/>
                <a:sym typeface="+mn-lt"/>
              </a:rPr>
              <a:t>02</a:t>
            </a:r>
          </a:p>
        </p:txBody>
      </p:sp>
      <p:sp>
        <p:nvSpPr>
          <p:cNvPr id="61" name="Oval 47"/>
          <p:cNvSpPr/>
          <p:nvPr/>
        </p:nvSpPr>
        <p:spPr>
          <a:xfrm>
            <a:off x="7837611" y="4197797"/>
            <a:ext cx="561576" cy="561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a typeface="微软雅黑" panose="020B0503020204020204" pitchFamily="34" charset="-122"/>
                <a:sym typeface="+mn-lt"/>
              </a:rPr>
              <a:t>03</a:t>
            </a:r>
          </a:p>
        </p:txBody>
      </p:sp>
      <p:sp>
        <p:nvSpPr>
          <p:cNvPr id="85" name="矩形 84"/>
          <p:cNvSpPr/>
          <p:nvPr/>
        </p:nvSpPr>
        <p:spPr>
          <a:xfrm>
            <a:off x="8409348" y="4197797"/>
            <a:ext cx="1646605" cy="384080"/>
          </a:xfrm>
          <a:prstGeom prst="rect">
            <a:avLst/>
          </a:prstGeom>
        </p:spPr>
        <p:txBody>
          <a:bodyPr wrap="none">
            <a:spAutoFit/>
          </a:bodyPr>
          <a:lstStyle/>
          <a:p>
            <a:r>
              <a:rPr lang="zh-CN" altLang="en-US" sz="1896" dirty="0">
                <a:solidFill>
                  <a:schemeClr val="tx1">
                    <a:lumMod val="75000"/>
                    <a:lumOff val="25000"/>
                  </a:schemeClr>
                </a:solidFill>
                <a:ea typeface="微软雅黑" panose="020B0503020204020204" pitchFamily="34" charset="-122"/>
                <a:sym typeface="+mn-lt"/>
              </a:rPr>
              <a:t>简要文字内容</a:t>
            </a:r>
            <a:endParaRPr lang="zh-CN" altLang="en-US" sz="1899" dirty="0">
              <a:solidFill>
                <a:schemeClr val="tx1">
                  <a:lumMod val="75000"/>
                  <a:lumOff val="25000"/>
                </a:schemeClr>
              </a:solidFill>
              <a:ea typeface="微软雅黑" panose="020B0503020204020204" pitchFamily="34" charset="-122"/>
              <a:sym typeface="+mn-lt"/>
            </a:endParaRPr>
          </a:p>
        </p:txBody>
      </p:sp>
      <p:cxnSp>
        <p:nvCxnSpPr>
          <p:cNvPr id="86" name="直接连接符 85"/>
          <p:cNvCxnSpPr/>
          <p:nvPr/>
        </p:nvCxnSpPr>
        <p:spPr>
          <a:xfrm>
            <a:off x="8544761" y="4670035"/>
            <a:ext cx="31430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7" name="PA_矩形 75"/>
          <p:cNvSpPr/>
          <p:nvPr>
            <p:custDataLst>
              <p:tags r:id="rId3"/>
            </p:custDataLst>
          </p:nvPr>
        </p:nvSpPr>
        <p:spPr>
          <a:xfrm>
            <a:off x="8399188" y="4686303"/>
            <a:ext cx="2987539" cy="101200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328">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endParaRPr lang="en-US" altLang="zh-CN" sz="1328" dirty="0">
              <a:solidFill>
                <a:schemeClr val="tx1">
                  <a:lumMod val="75000"/>
                  <a:lumOff val="25000"/>
                </a:schemeClr>
              </a:solidFill>
              <a:ea typeface="微软雅黑" panose="020B0503020204020204" pitchFamily="34" charset="-122"/>
              <a:sym typeface="+mn-lt"/>
            </a:endParaRPr>
          </a:p>
        </p:txBody>
      </p:sp>
      <p:sp>
        <p:nvSpPr>
          <p:cNvPr id="88" name="矩形 87"/>
          <p:cNvSpPr/>
          <p:nvPr/>
        </p:nvSpPr>
        <p:spPr>
          <a:xfrm>
            <a:off x="2254002" y="1720451"/>
            <a:ext cx="1646605" cy="384080"/>
          </a:xfrm>
          <a:prstGeom prst="rect">
            <a:avLst/>
          </a:prstGeom>
        </p:spPr>
        <p:txBody>
          <a:bodyPr wrap="none">
            <a:spAutoFit/>
          </a:bodyPr>
          <a:lstStyle/>
          <a:p>
            <a:pPr algn="r"/>
            <a:r>
              <a:rPr lang="zh-CN" altLang="en-US" sz="1896" dirty="0">
                <a:solidFill>
                  <a:schemeClr val="tx1">
                    <a:lumMod val="75000"/>
                    <a:lumOff val="25000"/>
                  </a:schemeClr>
                </a:solidFill>
                <a:ea typeface="微软雅黑" panose="020B0503020204020204" pitchFamily="34" charset="-122"/>
                <a:sym typeface="+mn-lt"/>
              </a:rPr>
              <a:t>简要文字内容</a:t>
            </a:r>
            <a:endParaRPr lang="zh-CN" altLang="en-US" sz="1899" dirty="0">
              <a:solidFill>
                <a:schemeClr val="tx1">
                  <a:lumMod val="75000"/>
                  <a:lumOff val="25000"/>
                </a:schemeClr>
              </a:solidFill>
              <a:ea typeface="微软雅黑" panose="020B0503020204020204" pitchFamily="34" charset="-122"/>
              <a:sym typeface="+mn-lt"/>
            </a:endParaRPr>
          </a:p>
        </p:txBody>
      </p:sp>
      <p:cxnSp>
        <p:nvCxnSpPr>
          <p:cNvPr id="89" name="直接连接符 88"/>
          <p:cNvCxnSpPr/>
          <p:nvPr/>
        </p:nvCxnSpPr>
        <p:spPr>
          <a:xfrm>
            <a:off x="3467191" y="2160941"/>
            <a:ext cx="3143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PA_矩形 75"/>
          <p:cNvSpPr/>
          <p:nvPr>
            <p:custDataLst>
              <p:tags r:id="rId4"/>
            </p:custDataLst>
          </p:nvPr>
        </p:nvSpPr>
        <p:spPr>
          <a:xfrm>
            <a:off x="873008" y="2208956"/>
            <a:ext cx="3018864" cy="101200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328">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endParaRPr lang="en-US" altLang="zh-CN" sz="1328" dirty="0">
              <a:solidFill>
                <a:schemeClr val="tx1">
                  <a:lumMod val="75000"/>
                  <a:lumOff val="25000"/>
                </a:schemeClr>
              </a:solidFill>
              <a:ea typeface="微软雅黑" panose="020B0503020204020204" pitchFamily="34" charset="-122"/>
              <a:sym typeface="+mn-lt"/>
            </a:endParaRPr>
          </a:p>
        </p:txBody>
      </p:sp>
      <p:sp>
        <p:nvSpPr>
          <p:cNvPr id="91" name="矩形 90"/>
          <p:cNvSpPr/>
          <p:nvPr/>
        </p:nvSpPr>
        <p:spPr>
          <a:xfrm>
            <a:off x="2254002" y="3989868"/>
            <a:ext cx="1646605" cy="384080"/>
          </a:xfrm>
          <a:prstGeom prst="rect">
            <a:avLst/>
          </a:prstGeom>
        </p:spPr>
        <p:txBody>
          <a:bodyPr wrap="none">
            <a:spAutoFit/>
          </a:bodyPr>
          <a:lstStyle/>
          <a:p>
            <a:pPr algn="r"/>
            <a:r>
              <a:rPr lang="zh-CN" altLang="en-US" sz="1896" dirty="0">
                <a:solidFill>
                  <a:schemeClr val="tx1">
                    <a:lumMod val="75000"/>
                    <a:lumOff val="25000"/>
                  </a:schemeClr>
                </a:solidFill>
                <a:ea typeface="微软雅黑" panose="020B0503020204020204" pitchFamily="34" charset="-122"/>
                <a:sym typeface="+mn-lt"/>
              </a:rPr>
              <a:t>简要文字内容</a:t>
            </a:r>
            <a:endParaRPr lang="zh-CN" altLang="en-US" sz="1899" dirty="0">
              <a:solidFill>
                <a:schemeClr val="tx1">
                  <a:lumMod val="75000"/>
                  <a:lumOff val="25000"/>
                </a:schemeClr>
              </a:solidFill>
              <a:ea typeface="微软雅黑" panose="020B0503020204020204" pitchFamily="34" charset="-122"/>
              <a:sym typeface="+mn-lt"/>
            </a:endParaRPr>
          </a:p>
        </p:txBody>
      </p:sp>
      <p:cxnSp>
        <p:nvCxnSpPr>
          <p:cNvPr id="92" name="直接连接符 91"/>
          <p:cNvCxnSpPr/>
          <p:nvPr/>
        </p:nvCxnSpPr>
        <p:spPr>
          <a:xfrm>
            <a:off x="3467191" y="4430359"/>
            <a:ext cx="31430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3" name="PA_矩形 75"/>
          <p:cNvSpPr/>
          <p:nvPr>
            <p:custDataLst>
              <p:tags r:id="rId5"/>
            </p:custDataLst>
          </p:nvPr>
        </p:nvSpPr>
        <p:spPr>
          <a:xfrm>
            <a:off x="873008" y="4478373"/>
            <a:ext cx="3018865" cy="101200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328">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endParaRPr lang="en-US" altLang="zh-CN" sz="1328" dirty="0">
              <a:solidFill>
                <a:schemeClr val="tx1">
                  <a:lumMod val="75000"/>
                  <a:lumOff val="25000"/>
                </a:schemeClr>
              </a:solidFill>
              <a:ea typeface="微软雅黑" panose="020B0503020204020204" pitchFamily="34" charset="-122"/>
              <a:sym typeface="+mn-lt"/>
            </a:endParaRPr>
          </a:p>
        </p:txBody>
      </p:sp>
    </p:spTree>
    <p:extLst>
      <p:ext uri="{BB962C8B-B14F-4D97-AF65-F5344CB8AC3E}">
        <p14:creationId xmlns:p14="http://schemas.microsoft.com/office/powerpoint/2010/main" val="79551833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withEffect" p14:presetBounceEnd="40000">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14:bounceEnd="40000">
                                          <p:cBhvr additive="base">
                                            <p:cTn id="7" dur="1000" fill="hold"/>
                                            <p:tgtEl>
                                              <p:spTgt spid="94"/>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94"/>
                                            </p:tgtEl>
                                            <p:attrNameLst>
                                              <p:attrName>ppt_y</p:attrName>
                                            </p:attrNameLst>
                                          </p:cBhvr>
                                          <p:tavLst>
                                            <p:tav tm="0">
                                              <p:val>
                                                <p:strVal val="1+#ppt_h/2"/>
                                              </p:val>
                                            </p:tav>
                                            <p:tav tm="100000">
                                              <p:val>
                                                <p:strVal val="#ppt_y"/>
                                              </p:val>
                                            </p:tav>
                                          </p:tavLst>
                                        </p:anim>
                                      </p:childTnLst>
                                    </p:cTn>
                                  </p:par>
                                  <p:par>
                                    <p:cTn id="9" presetID="2" presetClass="entr" presetSubtype="12" accel="100000" fill="hold" grpId="0" nodeType="withEffect" p14:presetBounceEnd="4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40000">
                                          <p:cBhvr additive="base">
                                            <p:cTn id="11" dur="10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12" accel="100000" fill="hold" nodeType="withEffect" p14:presetBounceEnd="40000">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14:bounceEnd="40000">
                                          <p:cBhvr additive="base">
                                            <p:cTn id="15" dur="10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12" accel="100000" fill="hold" grpId="0" nodeType="withEffect" p14:presetBounceEnd="4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40000">
                                          <p:cBhvr additive="base">
                                            <p:cTn id="19" dur="10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20" dur="1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100000" fill="hold" grpId="0" nodeType="withEffect" p14:presetBounceEnd="40000">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14:bounceEnd="40000">
                                          <p:cBhvr additive="base">
                                            <p:cTn id="23" dur="10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accel="100000" fill="hold" grpId="0" nodeType="withEffect" p14:presetBounceEnd="40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10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28" dur="10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12" accel="100000" fill="hold" grpId="0" nodeType="withEffect" p14:presetBounceEnd="40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40000">
                                          <p:cBhvr additive="base">
                                            <p:cTn id="31" dur="100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32" dur="10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accel="100000" fill="hold" grpId="0" nodeType="withEffect" p14:presetBounceEnd="40000">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14:bounceEnd="40000">
                                          <p:cBhvr additive="base">
                                            <p:cTn id="35" dur="1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36" dur="10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accel="100000" fill="hold" grpId="0" nodeType="withEffect" p14:presetBounceEnd="40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40000">
                                          <p:cBhvr additive="base">
                                            <p:cTn id="39" dur="10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accel="100000" fill="hold" grpId="0" nodeType="withEffect" p14:presetBounceEnd="4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40000">
                                          <p:cBhvr additive="base">
                                            <p:cTn id="43" dur="10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12" accel="100000" fill="hold" grpId="0" nodeType="withEffect" p14:presetBounceEnd="40000">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14:bounceEnd="40000">
                                          <p:cBhvr additive="base">
                                            <p:cTn id="47" dur="1000" fill="hold"/>
                                            <p:tgtEl>
                                              <p:spTgt spid="49"/>
                                            </p:tgtEl>
                                            <p:attrNameLst>
                                              <p:attrName>ppt_x</p:attrName>
                                            </p:attrNameLst>
                                          </p:cBhvr>
                                          <p:tavLst>
                                            <p:tav tm="0">
                                              <p:val>
                                                <p:strVal val="0-#ppt_w/2"/>
                                              </p:val>
                                            </p:tav>
                                            <p:tav tm="100000">
                                              <p:val>
                                                <p:strVal val="#ppt_x"/>
                                              </p:val>
                                            </p:tav>
                                          </p:tavLst>
                                        </p:anim>
                                        <p:anim calcmode="lin" valueType="num" p14:bounceEnd="40000">
                                          <p:cBhvr additive="base">
                                            <p:cTn id="48" dur="10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12" accel="100000" fill="hold" grpId="0" nodeType="withEffect" p14:presetBounceEnd="40000">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14:bounceEnd="40000">
                                          <p:cBhvr additive="base">
                                            <p:cTn id="51" dur="1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52" dur="10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12" accel="100000" fill="hold" grpId="0" nodeType="withEffect" p14:presetBounceEnd="40000">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14:bounceEnd="40000">
                                          <p:cBhvr additive="base">
                                            <p:cTn id="55" dur="10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12" accel="100000" fill="hold" grpId="0" nodeType="withEffect" p14:presetBounceEnd="40000">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14:bounceEnd="40000">
                                          <p:cBhvr additive="base">
                                            <p:cTn id="59" dur="100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60" dur="10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12" accel="100000" fill="hold" grpId="0" nodeType="withEffect" p14:presetBounceEnd="40000">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14:bounceEnd="40000">
                                          <p:cBhvr additive="base">
                                            <p:cTn id="63" dur="10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64" dur="10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12" accel="100000" fill="hold" grpId="0" nodeType="withEffect" p14:presetBounceEnd="40000">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14:bounceEnd="40000">
                                          <p:cBhvr additive="base">
                                            <p:cTn id="67" dur="10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68" dur="10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12" accel="100000" fill="hold" grpId="0" nodeType="withEffect" p14:presetBounceEnd="40000">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14:bounceEnd="40000">
                                          <p:cBhvr additive="base">
                                            <p:cTn id="71" dur="10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72" dur="10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12" accel="100000" fill="hold" grpId="0" nodeType="withEffect" p14:presetBounceEnd="40000">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14:bounceEnd="40000">
                                          <p:cBhvr additive="base">
                                            <p:cTn id="75" dur="100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76" dur="10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12" accel="100000" fill="hold" grpId="0" nodeType="withEffect" p14:presetBounceEnd="40000">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14:bounceEnd="40000">
                                          <p:cBhvr additive="base">
                                            <p:cTn id="79" dur="1000" fill="hold"/>
                                            <p:tgtEl>
                                              <p:spTgt spid="59"/>
                                            </p:tgtEl>
                                            <p:attrNameLst>
                                              <p:attrName>ppt_x</p:attrName>
                                            </p:attrNameLst>
                                          </p:cBhvr>
                                          <p:tavLst>
                                            <p:tav tm="0">
                                              <p:val>
                                                <p:strVal val="0-#ppt_w/2"/>
                                              </p:val>
                                            </p:tav>
                                            <p:tav tm="100000">
                                              <p:val>
                                                <p:strVal val="#ppt_x"/>
                                              </p:val>
                                            </p:tav>
                                          </p:tavLst>
                                        </p:anim>
                                        <p:anim calcmode="lin" valueType="num" p14:bounceEnd="40000">
                                          <p:cBhvr additive="base">
                                            <p:cTn id="80" dur="10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accel="100000" fill="hold" grpId="0" nodeType="withEffect" p14:presetBounceEnd="40000">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14:bounceEnd="40000">
                                          <p:cBhvr additive="base">
                                            <p:cTn id="83" dur="10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84" dur="1000" fill="hold"/>
                                            <p:tgtEl>
                                              <p:spTgt spid="61"/>
                                            </p:tgtEl>
                                            <p:attrNameLst>
                                              <p:attrName>ppt_y</p:attrName>
                                            </p:attrNameLst>
                                          </p:cBhvr>
                                          <p:tavLst>
                                            <p:tav tm="0">
                                              <p:val>
                                                <p:strVal val="1+#ppt_h/2"/>
                                              </p:val>
                                            </p:tav>
                                            <p:tav tm="100000">
                                              <p:val>
                                                <p:strVal val="#ppt_y"/>
                                              </p:val>
                                            </p:tav>
                                          </p:tavLst>
                                        </p:anim>
                                      </p:childTnLst>
                                    </p:cTn>
                                  </p:par>
                                  <p:par>
                                    <p:cTn id="85" presetID="2" presetClass="entr" presetSubtype="12" accel="100000" fill="hold" grpId="0" nodeType="withEffect" p14:presetBounceEnd="40000">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14:bounceEnd="40000">
                                          <p:cBhvr additive="base">
                                            <p:cTn id="87" dur="1000" fill="hold"/>
                                            <p:tgtEl>
                                              <p:spTgt spid="85"/>
                                            </p:tgtEl>
                                            <p:attrNameLst>
                                              <p:attrName>ppt_x</p:attrName>
                                            </p:attrNameLst>
                                          </p:cBhvr>
                                          <p:tavLst>
                                            <p:tav tm="0">
                                              <p:val>
                                                <p:strVal val="0-#ppt_w/2"/>
                                              </p:val>
                                            </p:tav>
                                            <p:tav tm="100000">
                                              <p:val>
                                                <p:strVal val="#ppt_x"/>
                                              </p:val>
                                            </p:tav>
                                          </p:tavLst>
                                        </p:anim>
                                        <p:anim calcmode="lin" valueType="num" p14:bounceEnd="40000">
                                          <p:cBhvr additive="base">
                                            <p:cTn id="88" dur="1000" fill="hold"/>
                                            <p:tgtEl>
                                              <p:spTgt spid="85"/>
                                            </p:tgtEl>
                                            <p:attrNameLst>
                                              <p:attrName>ppt_y</p:attrName>
                                            </p:attrNameLst>
                                          </p:cBhvr>
                                          <p:tavLst>
                                            <p:tav tm="0">
                                              <p:val>
                                                <p:strVal val="1+#ppt_h/2"/>
                                              </p:val>
                                            </p:tav>
                                            <p:tav tm="100000">
                                              <p:val>
                                                <p:strVal val="#ppt_y"/>
                                              </p:val>
                                            </p:tav>
                                          </p:tavLst>
                                        </p:anim>
                                      </p:childTnLst>
                                    </p:cTn>
                                  </p:par>
                                  <p:par>
                                    <p:cTn id="89" presetID="2" presetClass="entr" presetSubtype="12" accel="100000" fill="hold" nodeType="withEffect" p14:presetBounceEnd="40000">
                                      <p:stCondLst>
                                        <p:cond delay="0"/>
                                      </p:stCondLst>
                                      <p:childTnLst>
                                        <p:set>
                                          <p:cBhvr>
                                            <p:cTn id="90" dur="1" fill="hold">
                                              <p:stCondLst>
                                                <p:cond delay="0"/>
                                              </p:stCondLst>
                                            </p:cTn>
                                            <p:tgtEl>
                                              <p:spTgt spid="86"/>
                                            </p:tgtEl>
                                            <p:attrNameLst>
                                              <p:attrName>style.visibility</p:attrName>
                                            </p:attrNameLst>
                                          </p:cBhvr>
                                          <p:to>
                                            <p:strVal val="visible"/>
                                          </p:to>
                                        </p:set>
                                        <p:anim calcmode="lin" valueType="num" p14:bounceEnd="40000">
                                          <p:cBhvr additive="base">
                                            <p:cTn id="91" dur="1000" fill="hold"/>
                                            <p:tgtEl>
                                              <p:spTgt spid="86"/>
                                            </p:tgtEl>
                                            <p:attrNameLst>
                                              <p:attrName>ppt_x</p:attrName>
                                            </p:attrNameLst>
                                          </p:cBhvr>
                                          <p:tavLst>
                                            <p:tav tm="0">
                                              <p:val>
                                                <p:strVal val="0-#ppt_w/2"/>
                                              </p:val>
                                            </p:tav>
                                            <p:tav tm="100000">
                                              <p:val>
                                                <p:strVal val="#ppt_x"/>
                                              </p:val>
                                            </p:tav>
                                          </p:tavLst>
                                        </p:anim>
                                        <p:anim calcmode="lin" valueType="num" p14:bounceEnd="40000">
                                          <p:cBhvr additive="base">
                                            <p:cTn id="92" dur="1000" fill="hold"/>
                                            <p:tgtEl>
                                              <p:spTgt spid="86"/>
                                            </p:tgtEl>
                                            <p:attrNameLst>
                                              <p:attrName>ppt_y</p:attrName>
                                            </p:attrNameLst>
                                          </p:cBhvr>
                                          <p:tavLst>
                                            <p:tav tm="0">
                                              <p:val>
                                                <p:strVal val="1+#ppt_h/2"/>
                                              </p:val>
                                            </p:tav>
                                            <p:tav tm="100000">
                                              <p:val>
                                                <p:strVal val="#ppt_y"/>
                                              </p:val>
                                            </p:tav>
                                          </p:tavLst>
                                        </p:anim>
                                      </p:childTnLst>
                                    </p:cTn>
                                  </p:par>
                                  <p:par>
                                    <p:cTn id="93" presetID="2" presetClass="entr" presetSubtype="12" accel="100000" fill="hold" grpId="0" nodeType="withEffect" p14:presetBounceEnd="40000">
                                      <p:stCondLst>
                                        <p:cond delay="0"/>
                                      </p:stCondLst>
                                      <p:childTnLst>
                                        <p:set>
                                          <p:cBhvr>
                                            <p:cTn id="94" dur="1" fill="hold">
                                              <p:stCondLst>
                                                <p:cond delay="0"/>
                                              </p:stCondLst>
                                            </p:cTn>
                                            <p:tgtEl>
                                              <p:spTgt spid="87"/>
                                            </p:tgtEl>
                                            <p:attrNameLst>
                                              <p:attrName>style.visibility</p:attrName>
                                            </p:attrNameLst>
                                          </p:cBhvr>
                                          <p:to>
                                            <p:strVal val="visible"/>
                                          </p:to>
                                        </p:set>
                                        <p:anim calcmode="lin" valueType="num" p14:bounceEnd="40000">
                                          <p:cBhvr additive="base">
                                            <p:cTn id="95" dur="100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96" dur="1000" fill="hold"/>
                                            <p:tgtEl>
                                              <p:spTgt spid="87"/>
                                            </p:tgtEl>
                                            <p:attrNameLst>
                                              <p:attrName>ppt_y</p:attrName>
                                            </p:attrNameLst>
                                          </p:cBhvr>
                                          <p:tavLst>
                                            <p:tav tm="0">
                                              <p:val>
                                                <p:strVal val="1+#ppt_h/2"/>
                                              </p:val>
                                            </p:tav>
                                            <p:tav tm="100000">
                                              <p:val>
                                                <p:strVal val="#ppt_y"/>
                                              </p:val>
                                            </p:tav>
                                          </p:tavLst>
                                        </p:anim>
                                      </p:childTnLst>
                                    </p:cTn>
                                  </p:par>
                                  <p:par>
                                    <p:cTn id="97" presetID="2" presetClass="entr" presetSubtype="12" accel="100000" fill="hold" grpId="0" nodeType="withEffect" p14:presetBounceEnd="40000">
                                      <p:stCondLst>
                                        <p:cond delay="0"/>
                                      </p:stCondLst>
                                      <p:childTnLst>
                                        <p:set>
                                          <p:cBhvr>
                                            <p:cTn id="98" dur="1" fill="hold">
                                              <p:stCondLst>
                                                <p:cond delay="0"/>
                                              </p:stCondLst>
                                            </p:cTn>
                                            <p:tgtEl>
                                              <p:spTgt spid="88"/>
                                            </p:tgtEl>
                                            <p:attrNameLst>
                                              <p:attrName>style.visibility</p:attrName>
                                            </p:attrNameLst>
                                          </p:cBhvr>
                                          <p:to>
                                            <p:strVal val="visible"/>
                                          </p:to>
                                        </p:set>
                                        <p:anim calcmode="lin" valueType="num" p14:bounceEnd="40000">
                                          <p:cBhvr additive="base">
                                            <p:cTn id="99" dur="1000" fill="hold"/>
                                            <p:tgtEl>
                                              <p:spTgt spid="88"/>
                                            </p:tgtEl>
                                            <p:attrNameLst>
                                              <p:attrName>ppt_x</p:attrName>
                                            </p:attrNameLst>
                                          </p:cBhvr>
                                          <p:tavLst>
                                            <p:tav tm="0">
                                              <p:val>
                                                <p:strVal val="0-#ppt_w/2"/>
                                              </p:val>
                                            </p:tav>
                                            <p:tav tm="100000">
                                              <p:val>
                                                <p:strVal val="#ppt_x"/>
                                              </p:val>
                                            </p:tav>
                                          </p:tavLst>
                                        </p:anim>
                                        <p:anim calcmode="lin" valueType="num" p14:bounceEnd="40000">
                                          <p:cBhvr additive="base">
                                            <p:cTn id="100" dur="1000" fill="hold"/>
                                            <p:tgtEl>
                                              <p:spTgt spid="88"/>
                                            </p:tgtEl>
                                            <p:attrNameLst>
                                              <p:attrName>ppt_y</p:attrName>
                                            </p:attrNameLst>
                                          </p:cBhvr>
                                          <p:tavLst>
                                            <p:tav tm="0">
                                              <p:val>
                                                <p:strVal val="1+#ppt_h/2"/>
                                              </p:val>
                                            </p:tav>
                                            <p:tav tm="100000">
                                              <p:val>
                                                <p:strVal val="#ppt_y"/>
                                              </p:val>
                                            </p:tav>
                                          </p:tavLst>
                                        </p:anim>
                                      </p:childTnLst>
                                    </p:cTn>
                                  </p:par>
                                  <p:par>
                                    <p:cTn id="101" presetID="2" presetClass="entr" presetSubtype="12" accel="100000" fill="hold" nodeType="withEffect" p14:presetBounceEnd="40000">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14:bounceEnd="40000">
                                          <p:cBhvr additive="base">
                                            <p:cTn id="103" dur="1000" fill="hold"/>
                                            <p:tgtEl>
                                              <p:spTgt spid="89"/>
                                            </p:tgtEl>
                                            <p:attrNameLst>
                                              <p:attrName>ppt_x</p:attrName>
                                            </p:attrNameLst>
                                          </p:cBhvr>
                                          <p:tavLst>
                                            <p:tav tm="0">
                                              <p:val>
                                                <p:strVal val="0-#ppt_w/2"/>
                                              </p:val>
                                            </p:tav>
                                            <p:tav tm="100000">
                                              <p:val>
                                                <p:strVal val="#ppt_x"/>
                                              </p:val>
                                            </p:tav>
                                          </p:tavLst>
                                        </p:anim>
                                        <p:anim calcmode="lin" valueType="num" p14:bounceEnd="40000">
                                          <p:cBhvr additive="base">
                                            <p:cTn id="104" dur="1000" fill="hold"/>
                                            <p:tgtEl>
                                              <p:spTgt spid="89"/>
                                            </p:tgtEl>
                                            <p:attrNameLst>
                                              <p:attrName>ppt_y</p:attrName>
                                            </p:attrNameLst>
                                          </p:cBhvr>
                                          <p:tavLst>
                                            <p:tav tm="0">
                                              <p:val>
                                                <p:strVal val="1+#ppt_h/2"/>
                                              </p:val>
                                            </p:tav>
                                            <p:tav tm="100000">
                                              <p:val>
                                                <p:strVal val="#ppt_y"/>
                                              </p:val>
                                            </p:tav>
                                          </p:tavLst>
                                        </p:anim>
                                      </p:childTnLst>
                                    </p:cTn>
                                  </p:par>
                                  <p:par>
                                    <p:cTn id="105" presetID="2" presetClass="entr" presetSubtype="12" accel="100000" fill="hold" grpId="0" nodeType="withEffect" p14:presetBounceEnd="40000">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14:bounceEnd="40000">
                                          <p:cBhvr additive="base">
                                            <p:cTn id="107" dur="1000" fill="hold"/>
                                            <p:tgtEl>
                                              <p:spTgt spid="90"/>
                                            </p:tgtEl>
                                            <p:attrNameLst>
                                              <p:attrName>ppt_x</p:attrName>
                                            </p:attrNameLst>
                                          </p:cBhvr>
                                          <p:tavLst>
                                            <p:tav tm="0">
                                              <p:val>
                                                <p:strVal val="0-#ppt_w/2"/>
                                              </p:val>
                                            </p:tav>
                                            <p:tav tm="100000">
                                              <p:val>
                                                <p:strVal val="#ppt_x"/>
                                              </p:val>
                                            </p:tav>
                                          </p:tavLst>
                                        </p:anim>
                                        <p:anim calcmode="lin" valueType="num" p14:bounceEnd="40000">
                                          <p:cBhvr additive="base">
                                            <p:cTn id="108" dur="1000" fill="hold"/>
                                            <p:tgtEl>
                                              <p:spTgt spid="90"/>
                                            </p:tgtEl>
                                            <p:attrNameLst>
                                              <p:attrName>ppt_y</p:attrName>
                                            </p:attrNameLst>
                                          </p:cBhvr>
                                          <p:tavLst>
                                            <p:tav tm="0">
                                              <p:val>
                                                <p:strVal val="1+#ppt_h/2"/>
                                              </p:val>
                                            </p:tav>
                                            <p:tav tm="100000">
                                              <p:val>
                                                <p:strVal val="#ppt_y"/>
                                              </p:val>
                                            </p:tav>
                                          </p:tavLst>
                                        </p:anim>
                                      </p:childTnLst>
                                    </p:cTn>
                                  </p:par>
                                  <p:par>
                                    <p:cTn id="109" presetID="2" presetClass="entr" presetSubtype="12" accel="100000" fill="hold" grpId="0" nodeType="withEffect" p14:presetBounceEnd="40000">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14:bounceEnd="40000">
                                          <p:cBhvr additive="base">
                                            <p:cTn id="111" dur="10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112" dur="1000" fill="hold"/>
                                            <p:tgtEl>
                                              <p:spTgt spid="91"/>
                                            </p:tgtEl>
                                            <p:attrNameLst>
                                              <p:attrName>ppt_y</p:attrName>
                                            </p:attrNameLst>
                                          </p:cBhvr>
                                          <p:tavLst>
                                            <p:tav tm="0">
                                              <p:val>
                                                <p:strVal val="1+#ppt_h/2"/>
                                              </p:val>
                                            </p:tav>
                                            <p:tav tm="100000">
                                              <p:val>
                                                <p:strVal val="#ppt_y"/>
                                              </p:val>
                                            </p:tav>
                                          </p:tavLst>
                                        </p:anim>
                                      </p:childTnLst>
                                    </p:cTn>
                                  </p:par>
                                  <p:par>
                                    <p:cTn id="113" presetID="2" presetClass="entr" presetSubtype="12" accel="100000" fill="hold" nodeType="withEffect" p14:presetBounceEnd="40000">
                                      <p:stCondLst>
                                        <p:cond delay="0"/>
                                      </p:stCondLst>
                                      <p:childTnLst>
                                        <p:set>
                                          <p:cBhvr>
                                            <p:cTn id="114" dur="1" fill="hold">
                                              <p:stCondLst>
                                                <p:cond delay="0"/>
                                              </p:stCondLst>
                                            </p:cTn>
                                            <p:tgtEl>
                                              <p:spTgt spid="92"/>
                                            </p:tgtEl>
                                            <p:attrNameLst>
                                              <p:attrName>style.visibility</p:attrName>
                                            </p:attrNameLst>
                                          </p:cBhvr>
                                          <p:to>
                                            <p:strVal val="visible"/>
                                          </p:to>
                                        </p:set>
                                        <p:anim calcmode="lin" valueType="num" p14:bounceEnd="40000">
                                          <p:cBhvr additive="base">
                                            <p:cTn id="115" dur="1000" fill="hold"/>
                                            <p:tgtEl>
                                              <p:spTgt spid="92"/>
                                            </p:tgtEl>
                                            <p:attrNameLst>
                                              <p:attrName>ppt_x</p:attrName>
                                            </p:attrNameLst>
                                          </p:cBhvr>
                                          <p:tavLst>
                                            <p:tav tm="0">
                                              <p:val>
                                                <p:strVal val="0-#ppt_w/2"/>
                                              </p:val>
                                            </p:tav>
                                            <p:tav tm="100000">
                                              <p:val>
                                                <p:strVal val="#ppt_x"/>
                                              </p:val>
                                            </p:tav>
                                          </p:tavLst>
                                        </p:anim>
                                        <p:anim calcmode="lin" valueType="num" p14:bounceEnd="40000">
                                          <p:cBhvr additive="base">
                                            <p:cTn id="116" dur="1000" fill="hold"/>
                                            <p:tgtEl>
                                              <p:spTgt spid="92"/>
                                            </p:tgtEl>
                                            <p:attrNameLst>
                                              <p:attrName>ppt_y</p:attrName>
                                            </p:attrNameLst>
                                          </p:cBhvr>
                                          <p:tavLst>
                                            <p:tav tm="0">
                                              <p:val>
                                                <p:strVal val="1+#ppt_h/2"/>
                                              </p:val>
                                            </p:tav>
                                            <p:tav tm="100000">
                                              <p:val>
                                                <p:strVal val="#ppt_y"/>
                                              </p:val>
                                            </p:tav>
                                          </p:tavLst>
                                        </p:anim>
                                      </p:childTnLst>
                                    </p:cTn>
                                  </p:par>
                                  <p:par>
                                    <p:cTn id="117" presetID="2" presetClass="entr" presetSubtype="12" accel="100000" fill="hold" grpId="0" nodeType="withEffect" p14:presetBounceEnd="40000">
                                      <p:stCondLst>
                                        <p:cond delay="0"/>
                                      </p:stCondLst>
                                      <p:childTnLst>
                                        <p:set>
                                          <p:cBhvr>
                                            <p:cTn id="118" dur="1" fill="hold">
                                              <p:stCondLst>
                                                <p:cond delay="0"/>
                                              </p:stCondLst>
                                            </p:cTn>
                                            <p:tgtEl>
                                              <p:spTgt spid="93"/>
                                            </p:tgtEl>
                                            <p:attrNameLst>
                                              <p:attrName>style.visibility</p:attrName>
                                            </p:attrNameLst>
                                          </p:cBhvr>
                                          <p:to>
                                            <p:strVal val="visible"/>
                                          </p:to>
                                        </p:set>
                                        <p:anim calcmode="lin" valueType="num" p14:bounceEnd="40000">
                                          <p:cBhvr additive="base">
                                            <p:cTn id="119" dur="100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120"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35" grpId="0"/>
          <p:bldP spid="37" grpId="0"/>
          <p:bldP spid="26" grpId="0" animBg="1"/>
          <p:bldP spid="27" grpId="0" animBg="1"/>
          <p:bldP spid="28" grpId="0" animBg="1"/>
          <p:bldP spid="29" grpId="0" animBg="1"/>
          <p:bldP spid="31" grpId="0" animBg="1"/>
          <p:bldP spid="32" grpId="0" animBg="1"/>
          <p:bldP spid="49" grpId="0" animBg="1"/>
          <p:bldP spid="50" grpId="0" animBg="1"/>
          <p:bldP spid="51" grpId="0"/>
          <p:bldP spid="52" grpId="0"/>
          <p:bldP spid="53" grpId="0"/>
          <p:bldP spid="54" grpId="0"/>
          <p:bldP spid="55" grpId="0" animBg="1"/>
          <p:bldP spid="57" grpId="0" animBg="1"/>
          <p:bldP spid="59" grpId="0" animBg="1"/>
          <p:bldP spid="61" grpId="0" animBg="1"/>
          <p:bldP spid="85" grpId="0"/>
          <p:bldP spid="87" grpId="0"/>
          <p:bldP spid="88" grpId="0"/>
          <p:bldP spid="90" grpId="0"/>
          <p:bldP spid="91" grpId="0"/>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fill="hold"/>
                                            <p:tgtEl>
                                              <p:spTgt spid="94"/>
                                            </p:tgtEl>
                                            <p:attrNameLst>
                                              <p:attrName>ppt_x</p:attrName>
                                            </p:attrNameLst>
                                          </p:cBhvr>
                                          <p:tavLst>
                                            <p:tav tm="0">
                                              <p:val>
                                                <p:strVal val="0-#ppt_w/2"/>
                                              </p:val>
                                            </p:tav>
                                            <p:tav tm="100000">
                                              <p:val>
                                                <p:strVal val="#ppt_x"/>
                                              </p:val>
                                            </p:tav>
                                          </p:tavLst>
                                        </p:anim>
                                        <p:anim calcmode="lin" valueType="num">
                                          <p:cBhvr additive="base">
                                            <p:cTn id="8" dur="1000" fill="hold"/>
                                            <p:tgtEl>
                                              <p:spTgt spid="94"/>
                                            </p:tgtEl>
                                            <p:attrNameLst>
                                              <p:attrName>ppt_y</p:attrName>
                                            </p:attrNameLst>
                                          </p:cBhvr>
                                          <p:tavLst>
                                            <p:tav tm="0">
                                              <p:val>
                                                <p:strVal val="1+#ppt_h/2"/>
                                              </p:val>
                                            </p:tav>
                                            <p:tav tm="100000">
                                              <p:val>
                                                <p:strVal val="#ppt_y"/>
                                              </p:val>
                                            </p:tav>
                                          </p:tavLst>
                                        </p:anim>
                                      </p:childTnLst>
                                    </p:cTn>
                                  </p:par>
                                  <p:par>
                                    <p:cTn id="9" presetID="2" presetClass="entr" presetSubtype="12" ac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12" accel="10000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12" accel="10000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10000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0-#ppt_w/2"/>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ac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12" accel="10000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0-#ppt_w/2"/>
                                              </p:val>
                                            </p:tav>
                                            <p:tav tm="100000">
                                              <p:val>
                                                <p:strVal val="#ppt_x"/>
                                              </p:val>
                                            </p:tav>
                                          </p:tavLst>
                                        </p:anim>
                                        <p:anim calcmode="lin" valueType="num">
                                          <p:cBhvr additive="base">
                                            <p:cTn id="32" dur="10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accel="10000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0-#ppt_w/2"/>
                                              </p:val>
                                            </p:tav>
                                            <p:tav tm="100000">
                                              <p:val>
                                                <p:strVal val="#ppt_x"/>
                                              </p:val>
                                            </p:tav>
                                          </p:tavLst>
                                        </p:anim>
                                        <p:anim calcmode="lin" valueType="num">
                                          <p:cBhvr additive="base">
                                            <p:cTn id="36" dur="10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ac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0-#ppt_w/2"/>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ac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0-#ppt_w/2"/>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12" accel="10000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0" fill="hold"/>
                                            <p:tgtEl>
                                              <p:spTgt spid="49"/>
                                            </p:tgtEl>
                                            <p:attrNameLst>
                                              <p:attrName>ppt_x</p:attrName>
                                            </p:attrNameLst>
                                          </p:cBhvr>
                                          <p:tavLst>
                                            <p:tav tm="0">
                                              <p:val>
                                                <p:strVal val="0-#ppt_w/2"/>
                                              </p:val>
                                            </p:tav>
                                            <p:tav tm="100000">
                                              <p:val>
                                                <p:strVal val="#ppt_x"/>
                                              </p:val>
                                            </p:tav>
                                          </p:tavLst>
                                        </p:anim>
                                        <p:anim calcmode="lin" valueType="num">
                                          <p:cBhvr additive="base">
                                            <p:cTn id="48" dur="10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12" accel="10000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1000" fill="hold"/>
                                            <p:tgtEl>
                                              <p:spTgt spid="50"/>
                                            </p:tgtEl>
                                            <p:attrNameLst>
                                              <p:attrName>ppt_x</p:attrName>
                                            </p:attrNameLst>
                                          </p:cBhvr>
                                          <p:tavLst>
                                            <p:tav tm="0">
                                              <p:val>
                                                <p:strVal val="0-#ppt_w/2"/>
                                              </p:val>
                                            </p:tav>
                                            <p:tav tm="100000">
                                              <p:val>
                                                <p:strVal val="#ppt_x"/>
                                              </p:val>
                                            </p:tav>
                                          </p:tavLst>
                                        </p:anim>
                                        <p:anim calcmode="lin" valueType="num">
                                          <p:cBhvr additive="base">
                                            <p:cTn id="52" dur="10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12" accel="10000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1000" fill="hold"/>
                                            <p:tgtEl>
                                              <p:spTgt spid="51"/>
                                            </p:tgtEl>
                                            <p:attrNameLst>
                                              <p:attrName>ppt_x</p:attrName>
                                            </p:attrNameLst>
                                          </p:cBhvr>
                                          <p:tavLst>
                                            <p:tav tm="0">
                                              <p:val>
                                                <p:strVal val="0-#ppt_w/2"/>
                                              </p:val>
                                            </p:tav>
                                            <p:tav tm="100000">
                                              <p:val>
                                                <p:strVal val="#ppt_x"/>
                                              </p:val>
                                            </p:tav>
                                          </p:tavLst>
                                        </p:anim>
                                        <p:anim calcmode="lin" valueType="num">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12" accel="10000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1000" fill="hold"/>
                                            <p:tgtEl>
                                              <p:spTgt spid="52"/>
                                            </p:tgtEl>
                                            <p:attrNameLst>
                                              <p:attrName>ppt_x</p:attrName>
                                            </p:attrNameLst>
                                          </p:cBhvr>
                                          <p:tavLst>
                                            <p:tav tm="0">
                                              <p:val>
                                                <p:strVal val="0-#ppt_w/2"/>
                                              </p:val>
                                            </p:tav>
                                            <p:tav tm="100000">
                                              <p:val>
                                                <p:strVal val="#ppt_x"/>
                                              </p:val>
                                            </p:tav>
                                          </p:tavLst>
                                        </p:anim>
                                        <p:anim calcmode="lin" valueType="num">
                                          <p:cBhvr additive="base">
                                            <p:cTn id="60" dur="10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12" accel="10000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1000" fill="hold"/>
                                            <p:tgtEl>
                                              <p:spTgt spid="53"/>
                                            </p:tgtEl>
                                            <p:attrNameLst>
                                              <p:attrName>ppt_x</p:attrName>
                                            </p:attrNameLst>
                                          </p:cBhvr>
                                          <p:tavLst>
                                            <p:tav tm="0">
                                              <p:val>
                                                <p:strVal val="0-#ppt_w/2"/>
                                              </p:val>
                                            </p:tav>
                                            <p:tav tm="100000">
                                              <p:val>
                                                <p:strVal val="#ppt_x"/>
                                              </p:val>
                                            </p:tav>
                                          </p:tavLst>
                                        </p:anim>
                                        <p:anim calcmode="lin" valueType="num">
                                          <p:cBhvr additive="base">
                                            <p:cTn id="64" dur="10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12" accel="10000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1000" fill="hold"/>
                                            <p:tgtEl>
                                              <p:spTgt spid="54"/>
                                            </p:tgtEl>
                                            <p:attrNameLst>
                                              <p:attrName>ppt_x</p:attrName>
                                            </p:attrNameLst>
                                          </p:cBhvr>
                                          <p:tavLst>
                                            <p:tav tm="0">
                                              <p:val>
                                                <p:strVal val="0-#ppt_w/2"/>
                                              </p:val>
                                            </p:tav>
                                            <p:tav tm="100000">
                                              <p:val>
                                                <p:strVal val="#ppt_x"/>
                                              </p:val>
                                            </p:tav>
                                          </p:tavLst>
                                        </p:anim>
                                        <p:anim calcmode="lin" valueType="num">
                                          <p:cBhvr additive="base">
                                            <p:cTn id="68" dur="10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12" accel="10000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1000" fill="hold"/>
                                            <p:tgtEl>
                                              <p:spTgt spid="55"/>
                                            </p:tgtEl>
                                            <p:attrNameLst>
                                              <p:attrName>ppt_x</p:attrName>
                                            </p:attrNameLst>
                                          </p:cBhvr>
                                          <p:tavLst>
                                            <p:tav tm="0">
                                              <p:val>
                                                <p:strVal val="0-#ppt_w/2"/>
                                              </p:val>
                                            </p:tav>
                                            <p:tav tm="100000">
                                              <p:val>
                                                <p:strVal val="#ppt_x"/>
                                              </p:val>
                                            </p:tav>
                                          </p:tavLst>
                                        </p:anim>
                                        <p:anim calcmode="lin" valueType="num">
                                          <p:cBhvr additive="base">
                                            <p:cTn id="72" dur="10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12" accel="10000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1000" fill="hold"/>
                                            <p:tgtEl>
                                              <p:spTgt spid="57"/>
                                            </p:tgtEl>
                                            <p:attrNameLst>
                                              <p:attrName>ppt_x</p:attrName>
                                            </p:attrNameLst>
                                          </p:cBhvr>
                                          <p:tavLst>
                                            <p:tav tm="0">
                                              <p:val>
                                                <p:strVal val="0-#ppt_w/2"/>
                                              </p:val>
                                            </p:tav>
                                            <p:tav tm="100000">
                                              <p:val>
                                                <p:strVal val="#ppt_x"/>
                                              </p:val>
                                            </p:tav>
                                          </p:tavLst>
                                        </p:anim>
                                        <p:anim calcmode="lin" valueType="num">
                                          <p:cBhvr additive="base">
                                            <p:cTn id="76" dur="10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12" accel="10000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1000" fill="hold"/>
                                            <p:tgtEl>
                                              <p:spTgt spid="59"/>
                                            </p:tgtEl>
                                            <p:attrNameLst>
                                              <p:attrName>ppt_x</p:attrName>
                                            </p:attrNameLst>
                                          </p:cBhvr>
                                          <p:tavLst>
                                            <p:tav tm="0">
                                              <p:val>
                                                <p:strVal val="0-#ppt_w/2"/>
                                              </p:val>
                                            </p:tav>
                                            <p:tav tm="100000">
                                              <p:val>
                                                <p:strVal val="#ppt_x"/>
                                              </p:val>
                                            </p:tav>
                                          </p:tavLst>
                                        </p:anim>
                                        <p:anim calcmode="lin" valueType="num">
                                          <p:cBhvr additive="base">
                                            <p:cTn id="80" dur="10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accel="10000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1000" fill="hold"/>
                                            <p:tgtEl>
                                              <p:spTgt spid="61"/>
                                            </p:tgtEl>
                                            <p:attrNameLst>
                                              <p:attrName>ppt_x</p:attrName>
                                            </p:attrNameLst>
                                          </p:cBhvr>
                                          <p:tavLst>
                                            <p:tav tm="0">
                                              <p:val>
                                                <p:strVal val="0-#ppt_w/2"/>
                                              </p:val>
                                            </p:tav>
                                            <p:tav tm="100000">
                                              <p:val>
                                                <p:strVal val="#ppt_x"/>
                                              </p:val>
                                            </p:tav>
                                          </p:tavLst>
                                        </p:anim>
                                        <p:anim calcmode="lin" valueType="num">
                                          <p:cBhvr additive="base">
                                            <p:cTn id="84" dur="1000" fill="hold"/>
                                            <p:tgtEl>
                                              <p:spTgt spid="61"/>
                                            </p:tgtEl>
                                            <p:attrNameLst>
                                              <p:attrName>ppt_y</p:attrName>
                                            </p:attrNameLst>
                                          </p:cBhvr>
                                          <p:tavLst>
                                            <p:tav tm="0">
                                              <p:val>
                                                <p:strVal val="1+#ppt_h/2"/>
                                              </p:val>
                                            </p:tav>
                                            <p:tav tm="100000">
                                              <p:val>
                                                <p:strVal val="#ppt_y"/>
                                              </p:val>
                                            </p:tav>
                                          </p:tavLst>
                                        </p:anim>
                                      </p:childTnLst>
                                    </p:cTn>
                                  </p:par>
                                  <p:par>
                                    <p:cTn id="85" presetID="2" presetClass="entr" presetSubtype="12" accel="10000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1000" fill="hold"/>
                                            <p:tgtEl>
                                              <p:spTgt spid="85"/>
                                            </p:tgtEl>
                                            <p:attrNameLst>
                                              <p:attrName>ppt_x</p:attrName>
                                            </p:attrNameLst>
                                          </p:cBhvr>
                                          <p:tavLst>
                                            <p:tav tm="0">
                                              <p:val>
                                                <p:strVal val="0-#ppt_w/2"/>
                                              </p:val>
                                            </p:tav>
                                            <p:tav tm="100000">
                                              <p:val>
                                                <p:strVal val="#ppt_x"/>
                                              </p:val>
                                            </p:tav>
                                          </p:tavLst>
                                        </p:anim>
                                        <p:anim calcmode="lin" valueType="num">
                                          <p:cBhvr additive="base">
                                            <p:cTn id="88" dur="1000" fill="hold"/>
                                            <p:tgtEl>
                                              <p:spTgt spid="85"/>
                                            </p:tgtEl>
                                            <p:attrNameLst>
                                              <p:attrName>ppt_y</p:attrName>
                                            </p:attrNameLst>
                                          </p:cBhvr>
                                          <p:tavLst>
                                            <p:tav tm="0">
                                              <p:val>
                                                <p:strVal val="1+#ppt_h/2"/>
                                              </p:val>
                                            </p:tav>
                                            <p:tav tm="100000">
                                              <p:val>
                                                <p:strVal val="#ppt_y"/>
                                              </p:val>
                                            </p:tav>
                                          </p:tavLst>
                                        </p:anim>
                                      </p:childTnLst>
                                    </p:cTn>
                                  </p:par>
                                  <p:par>
                                    <p:cTn id="89" presetID="2" presetClass="entr" presetSubtype="12" accel="10000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anim calcmode="lin" valueType="num">
                                          <p:cBhvr additive="base">
                                            <p:cTn id="91" dur="1000" fill="hold"/>
                                            <p:tgtEl>
                                              <p:spTgt spid="86"/>
                                            </p:tgtEl>
                                            <p:attrNameLst>
                                              <p:attrName>ppt_x</p:attrName>
                                            </p:attrNameLst>
                                          </p:cBhvr>
                                          <p:tavLst>
                                            <p:tav tm="0">
                                              <p:val>
                                                <p:strVal val="0-#ppt_w/2"/>
                                              </p:val>
                                            </p:tav>
                                            <p:tav tm="100000">
                                              <p:val>
                                                <p:strVal val="#ppt_x"/>
                                              </p:val>
                                            </p:tav>
                                          </p:tavLst>
                                        </p:anim>
                                        <p:anim calcmode="lin" valueType="num">
                                          <p:cBhvr additive="base">
                                            <p:cTn id="92" dur="1000" fill="hold"/>
                                            <p:tgtEl>
                                              <p:spTgt spid="86"/>
                                            </p:tgtEl>
                                            <p:attrNameLst>
                                              <p:attrName>ppt_y</p:attrName>
                                            </p:attrNameLst>
                                          </p:cBhvr>
                                          <p:tavLst>
                                            <p:tav tm="0">
                                              <p:val>
                                                <p:strVal val="1+#ppt_h/2"/>
                                              </p:val>
                                            </p:tav>
                                            <p:tav tm="100000">
                                              <p:val>
                                                <p:strVal val="#ppt_y"/>
                                              </p:val>
                                            </p:tav>
                                          </p:tavLst>
                                        </p:anim>
                                      </p:childTnLst>
                                    </p:cTn>
                                  </p:par>
                                  <p:par>
                                    <p:cTn id="93" presetID="2" presetClass="entr" presetSubtype="12" accel="100000"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anim calcmode="lin" valueType="num">
                                          <p:cBhvr additive="base">
                                            <p:cTn id="95" dur="1000" fill="hold"/>
                                            <p:tgtEl>
                                              <p:spTgt spid="87"/>
                                            </p:tgtEl>
                                            <p:attrNameLst>
                                              <p:attrName>ppt_x</p:attrName>
                                            </p:attrNameLst>
                                          </p:cBhvr>
                                          <p:tavLst>
                                            <p:tav tm="0">
                                              <p:val>
                                                <p:strVal val="0-#ppt_w/2"/>
                                              </p:val>
                                            </p:tav>
                                            <p:tav tm="100000">
                                              <p:val>
                                                <p:strVal val="#ppt_x"/>
                                              </p:val>
                                            </p:tav>
                                          </p:tavLst>
                                        </p:anim>
                                        <p:anim calcmode="lin" valueType="num">
                                          <p:cBhvr additive="base">
                                            <p:cTn id="96" dur="1000" fill="hold"/>
                                            <p:tgtEl>
                                              <p:spTgt spid="87"/>
                                            </p:tgtEl>
                                            <p:attrNameLst>
                                              <p:attrName>ppt_y</p:attrName>
                                            </p:attrNameLst>
                                          </p:cBhvr>
                                          <p:tavLst>
                                            <p:tav tm="0">
                                              <p:val>
                                                <p:strVal val="1+#ppt_h/2"/>
                                              </p:val>
                                            </p:tav>
                                            <p:tav tm="100000">
                                              <p:val>
                                                <p:strVal val="#ppt_y"/>
                                              </p:val>
                                            </p:tav>
                                          </p:tavLst>
                                        </p:anim>
                                      </p:childTnLst>
                                    </p:cTn>
                                  </p:par>
                                  <p:par>
                                    <p:cTn id="97" presetID="2" presetClass="entr" presetSubtype="12" accel="10000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 calcmode="lin" valueType="num">
                                          <p:cBhvr additive="base">
                                            <p:cTn id="99" dur="1000" fill="hold"/>
                                            <p:tgtEl>
                                              <p:spTgt spid="88"/>
                                            </p:tgtEl>
                                            <p:attrNameLst>
                                              <p:attrName>ppt_x</p:attrName>
                                            </p:attrNameLst>
                                          </p:cBhvr>
                                          <p:tavLst>
                                            <p:tav tm="0">
                                              <p:val>
                                                <p:strVal val="0-#ppt_w/2"/>
                                              </p:val>
                                            </p:tav>
                                            <p:tav tm="100000">
                                              <p:val>
                                                <p:strVal val="#ppt_x"/>
                                              </p:val>
                                            </p:tav>
                                          </p:tavLst>
                                        </p:anim>
                                        <p:anim calcmode="lin" valueType="num">
                                          <p:cBhvr additive="base">
                                            <p:cTn id="100" dur="1000" fill="hold"/>
                                            <p:tgtEl>
                                              <p:spTgt spid="88"/>
                                            </p:tgtEl>
                                            <p:attrNameLst>
                                              <p:attrName>ppt_y</p:attrName>
                                            </p:attrNameLst>
                                          </p:cBhvr>
                                          <p:tavLst>
                                            <p:tav tm="0">
                                              <p:val>
                                                <p:strVal val="1+#ppt_h/2"/>
                                              </p:val>
                                            </p:tav>
                                            <p:tav tm="100000">
                                              <p:val>
                                                <p:strVal val="#ppt_y"/>
                                              </p:val>
                                            </p:tav>
                                          </p:tavLst>
                                        </p:anim>
                                      </p:childTnLst>
                                    </p:cTn>
                                  </p:par>
                                  <p:par>
                                    <p:cTn id="101" presetID="2" presetClass="entr" presetSubtype="12" accel="100000" fill="hold" nodeType="with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additive="base">
                                            <p:cTn id="103" dur="1000" fill="hold"/>
                                            <p:tgtEl>
                                              <p:spTgt spid="89"/>
                                            </p:tgtEl>
                                            <p:attrNameLst>
                                              <p:attrName>ppt_x</p:attrName>
                                            </p:attrNameLst>
                                          </p:cBhvr>
                                          <p:tavLst>
                                            <p:tav tm="0">
                                              <p:val>
                                                <p:strVal val="0-#ppt_w/2"/>
                                              </p:val>
                                            </p:tav>
                                            <p:tav tm="100000">
                                              <p:val>
                                                <p:strVal val="#ppt_x"/>
                                              </p:val>
                                            </p:tav>
                                          </p:tavLst>
                                        </p:anim>
                                        <p:anim calcmode="lin" valueType="num">
                                          <p:cBhvr additive="base">
                                            <p:cTn id="104" dur="1000" fill="hold"/>
                                            <p:tgtEl>
                                              <p:spTgt spid="89"/>
                                            </p:tgtEl>
                                            <p:attrNameLst>
                                              <p:attrName>ppt_y</p:attrName>
                                            </p:attrNameLst>
                                          </p:cBhvr>
                                          <p:tavLst>
                                            <p:tav tm="0">
                                              <p:val>
                                                <p:strVal val="1+#ppt_h/2"/>
                                              </p:val>
                                            </p:tav>
                                            <p:tav tm="100000">
                                              <p:val>
                                                <p:strVal val="#ppt_y"/>
                                              </p:val>
                                            </p:tav>
                                          </p:tavLst>
                                        </p:anim>
                                      </p:childTnLst>
                                    </p:cTn>
                                  </p:par>
                                  <p:par>
                                    <p:cTn id="105" presetID="2" presetClass="entr" presetSubtype="12" accel="100000" fill="hold" grpId="0" nodeType="with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additive="base">
                                            <p:cTn id="107" dur="1000" fill="hold"/>
                                            <p:tgtEl>
                                              <p:spTgt spid="90"/>
                                            </p:tgtEl>
                                            <p:attrNameLst>
                                              <p:attrName>ppt_x</p:attrName>
                                            </p:attrNameLst>
                                          </p:cBhvr>
                                          <p:tavLst>
                                            <p:tav tm="0">
                                              <p:val>
                                                <p:strVal val="0-#ppt_w/2"/>
                                              </p:val>
                                            </p:tav>
                                            <p:tav tm="100000">
                                              <p:val>
                                                <p:strVal val="#ppt_x"/>
                                              </p:val>
                                            </p:tav>
                                          </p:tavLst>
                                        </p:anim>
                                        <p:anim calcmode="lin" valueType="num">
                                          <p:cBhvr additive="base">
                                            <p:cTn id="108" dur="1000" fill="hold"/>
                                            <p:tgtEl>
                                              <p:spTgt spid="90"/>
                                            </p:tgtEl>
                                            <p:attrNameLst>
                                              <p:attrName>ppt_y</p:attrName>
                                            </p:attrNameLst>
                                          </p:cBhvr>
                                          <p:tavLst>
                                            <p:tav tm="0">
                                              <p:val>
                                                <p:strVal val="1+#ppt_h/2"/>
                                              </p:val>
                                            </p:tav>
                                            <p:tav tm="100000">
                                              <p:val>
                                                <p:strVal val="#ppt_y"/>
                                              </p:val>
                                            </p:tav>
                                          </p:tavLst>
                                        </p:anim>
                                      </p:childTnLst>
                                    </p:cTn>
                                  </p:par>
                                  <p:par>
                                    <p:cTn id="109" presetID="2" presetClass="entr" presetSubtype="12" accel="10000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1000" fill="hold"/>
                                            <p:tgtEl>
                                              <p:spTgt spid="91"/>
                                            </p:tgtEl>
                                            <p:attrNameLst>
                                              <p:attrName>ppt_x</p:attrName>
                                            </p:attrNameLst>
                                          </p:cBhvr>
                                          <p:tavLst>
                                            <p:tav tm="0">
                                              <p:val>
                                                <p:strVal val="0-#ppt_w/2"/>
                                              </p:val>
                                            </p:tav>
                                            <p:tav tm="100000">
                                              <p:val>
                                                <p:strVal val="#ppt_x"/>
                                              </p:val>
                                            </p:tav>
                                          </p:tavLst>
                                        </p:anim>
                                        <p:anim calcmode="lin" valueType="num">
                                          <p:cBhvr additive="base">
                                            <p:cTn id="112" dur="1000" fill="hold"/>
                                            <p:tgtEl>
                                              <p:spTgt spid="91"/>
                                            </p:tgtEl>
                                            <p:attrNameLst>
                                              <p:attrName>ppt_y</p:attrName>
                                            </p:attrNameLst>
                                          </p:cBhvr>
                                          <p:tavLst>
                                            <p:tav tm="0">
                                              <p:val>
                                                <p:strVal val="1+#ppt_h/2"/>
                                              </p:val>
                                            </p:tav>
                                            <p:tav tm="100000">
                                              <p:val>
                                                <p:strVal val="#ppt_y"/>
                                              </p:val>
                                            </p:tav>
                                          </p:tavLst>
                                        </p:anim>
                                      </p:childTnLst>
                                    </p:cTn>
                                  </p:par>
                                  <p:par>
                                    <p:cTn id="113" presetID="2" presetClass="entr" presetSubtype="12" accel="100000" fill="hold" nodeType="withEffect">
                                      <p:stCondLst>
                                        <p:cond delay="0"/>
                                      </p:stCondLst>
                                      <p:childTnLst>
                                        <p:set>
                                          <p:cBhvr>
                                            <p:cTn id="114" dur="1" fill="hold">
                                              <p:stCondLst>
                                                <p:cond delay="0"/>
                                              </p:stCondLst>
                                            </p:cTn>
                                            <p:tgtEl>
                                              <p:spTgt spid="92"/>
                                            </p:tgtEl>
                                            <p:attrNameLst>
                                              <p:attrName>style.visibility</p:attrName>
                                            </p:attrNameLst>
                                          </p:cBhvr>
                                          <p:to>
                                            <p:strVal val="visible"/>
                                          </p:to>
                                        </p:set>
                                        <p:anim calcmode="lin" valueType="num">
                                          <p:cBhvr additive="base">
                                            <p:cTn id="115" dur="1000" fill="hold"/>
                                            <p:tgtEl>
                                              <p:spTgt spid="92"/>
                                            </p:tgtEl>
                                            <p:attrNameLst>
                                              <p:attrName>ppt_x</p:attrName>
                                            </p:attrNameLst>
                                          </p:cBhvr>
                                          <p:tavLst>
                                            <p:tav tm="0">
                                              <p:val>
                                                <p:strVal val="0-#ppt_w/2"/>
                                              </p:val>
                                            </p:tav>
                                            <p:tav tm="100000">
                                              <p:val>
                                                <p:strVal val="#ppt_x"/>
                                              </p:val>
                                            </p:tav>
                                          </p:tavLst>
                                        </p:anim>
                                        <p:anim calcmode="lin" valueType="num">
                                          <p:cBhvr additive="base">
                                            <p:cTn id="116" dur="1000" fill="hold"/>
                                            <p:tgtEl>
                                              <p:spTgt spid="92"/>
                                            </p:tgtEl>
                                            <p:attrNameLst>
                                              <p:attrName>ppt_y</p:attrName>
                                            </p:attrNameLst>
                                          </p:cBhvr>
                                          <p:tavLst>
                                            <p:tav tm="0">
                                              <p:val>
                                                <p:strVal val="1+#ppt_h/2"/>
                                              </p:val>
                                            </p:tav>
                                            <p:tav tm="100000">
                                              <p:val>
                                                <p:strVal val="#ppt_y"/>
                                              </p:val>
                                            </p:tav>
                                          </p:tavLst>
                                        </p:anim>
                                      </p:childTnLst>
                                    </p:cTn>
                                  </p:par>
                                  <p:par>
                                    <p:cTn id="117" presetID="2" presetClass="entr" presetSubtype="12" accel="10000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 calcmode="lin" valueType="num">
                                          <p:cBhvr additive="base">
                                            <p:cTn id="119" dur="1000" fill="hold"/>
                                            <p:tgtEl>
                                              <p:spTgt spid="93"/>
                                            </p:tgtEl>
                                            <p:attrNameLst>
                                              <p:attrName>ppt_x</p:attrName>
                                            </p:attrNameLst>
                                          </p:cBhvr>
                                          <p:tavLst>
                                            <p:tav tm="0">
                                              <p:val>
                                                <p:strVal val="0-#ppt_w/2"/>
                                              </p:val>
                                            </p:tav>
                                            <p:tav tm="100000">
                                              <p:val>
                                                <p:strVal val="#ppt_x"/>
                                              </p:val>
                                            </p:tav>
                                          </p:tavLst>
                                        </p:anim>
                                        <p:anim calcmode="lin" valueType="num">
                                          <p:cBhvr additive="base">
                                            <p:cTn id="120"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35" grpId="0"/>
          <p:bldP spid="37" grpId="0"/>
          <p:bldP spid="26" grpId="0" animBg="1"/>
          <p:bldP spid="27" grpId="0" animBg="1"/>
          <p:bldP spid="28" grpId="0" animBg="1"/>
          <p:bldP spid="29" grpId="0" animBg="1"/>
          <p:bldP spid="31" grpId="0" animBg="1"/>
          <p:bldP spid="32" grpId="0" animBg="1"/>
          <p:bldP spid="49" grpId="0" animBg="1"/>
          <p:bldP spid="50" grpId="0" animBg="1"/>
          <p:bldP spid="51" grpId="0"/>
          <p:bldP spid="52" grpId="0"/>
          <p:bldP spid="53" grpId="0"/>
          <p:bldP spid="54" grpId="0"/>
          <p:bldP spid="55" grpId="0" animBg="1"/>
          <p:bldP spid="57" grpId="0" animBg="1"/>
          <p:bldP spid="59" grpId="0" animBg="1"/>
          <p:bldP spid="61" grpId="0" animBg="1"/>
          <p:bldP spid="85" grpId="0"/>
          <p:bldP spid="87" grpId="0"/>
          <p:bldP spid="88" grpId="0"/>
          <p:bldP spid="90" grpId="0"/>
          <p:bldP spid="91" grpId="0"/>
          <p:bldP spid="9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4"/>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5"/>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5"/>
          <a:srcRect b="5474"/>
          <a:stretch>
            <a:fillRect/>
          </a:stretch>
        </p:blipFill>
        <p:spPr>
          <a:xfrm>
            <a:off x="584835" y="-8890"/>
            <a:ext cx="6265545" cy="6907530"/>
          </a:xfrm>
          <a:prstGeom prst="rect">
            <a:avLst/>
          </a:prstGeom>
        </p:spPr>
      </p:pic>
      <p:pic>
        <p:nvPicPr>
          <p:cNvPr id="15" name="图片 14" descr="资源 3@4x3"/>
          <p:cNvPicPr>
            <a:picLocks noChangeAspect="1"/>
          </p:cNvPicPr>
          <p:nvPr/>
        </p:nvPicPr>
        <p:blipFill>
          <a:blip r:embed="rId6"/>
          <a:stretch>
            <a:fillRect/>
          </a:stretch>
        </p:blipFill>
        <p:spPr>
          <a:xfrm>
            <a:off x="-67310" y="882650"/>
            <a:ext cx="10194925" cy="5125085"/>
          </a:xfrm>
          <a:prstGeom prst="rect">
            <a:avLst/>
          </a:prstGeom>
        </p:spPr>
      </p:pic>
      <p:pic>
        <p:nvPicPr>
          <p:cNvPr id="17" name="图片 16" descr="资源 3@4x3"/>
          <p:cNvPicPr>
            <a:picLocks noChangeAspect="1"/>
          </p:cNvPicPr>
          <p:nvPr/>
        </p:nvPicPr>
        <p:blipFill>
          <a:blip r:embed="rId6"/>
          <a:srcRect r="78424"/>
          <a:stretch>
            <a:fillRect/>
          </a:stretch>
        </p:blipFill>
        <p:spPr>
          <a:xfrm>
            <a:off x="10092690" y="1296670"/>
            <a:ext cx="2101850" cy="4897120"/>
          </a:xfrm>
          <a:prstGeom prst="rect">
            <a:avLst/>
          </a:prstGeom>
        </p:spPr>
      </p:pic>
      <p:pic>
        <p:nvPicPr>
          <p:cNvPr id="7" name="图片 6" descr="资源 9@4x3"/>
          <p:cNvPicPr>
            <a:picLocks noChangeAspect="1"/>
          </p:cNvPicPr>
          <p:nvPr/>
        </p:nvPicPr>
        <p:blipFill>
          <a:blip r:embed="rId7"/>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7"/>
          <a:stretch>
            <a:fillRect/>
          </a:stretch>
        </p:blipFill>
        <p:spPr>
          <a:xfrm>
            <a:off x="5727700" y="5786755"/>
            <a:ext cx="6539865" cy="1117600"/>
          </a:xfrm>
          <a:prstGeom prst="rect">
            <a:avLst/>
          </a:prstGeom>
        </p:spPr>
      </p:pic>
      <p:pic>
        <p:nvPicPr>
          <p:cNvPr id="14" name="图片 13" descr="资源 4@4x3"/>
          <p:cNvPicPr>
            <a:picLocks noChangeAspect="1"/>
          </p:cNvPicPr>
          <p:nvPr/>
        </p:nvPicPr>
        <p:blipFill>
          <a:blip r:embed="rId8"/>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8"/>
          <a:stretch>
            <a:fillRect/>
          </a:stretch>
        </p:blipFill>
        <p:spPr>
          <a:xfrm>
            <a:off x="-67310" y="5876290"/>
            <a:ext cx="5950585" cy="1028700"/>
          </a:xfrm>
          <a:prstGeom prst="rect">
            <a:avLst/>
          </a:prstGeom>
        </p:spPr>
      </p:pic>
      <p:pic>
        <p:nvPicPr>
          <p:cNvPr id="8" name="图片 7" descr="资源 1@4x3"/>
          <p:cNvPicPr>
            <a:picLocks noChangeAspect="1"/>
          </p:cNvPicPr>
          <p:nvPr/>
        </p:nvPicPr>
        <p:blipFill>
          <a:blip r:embed="rId9"/>
          <a:stretch>
            <a:fillRect/>
          </a:stretch>
        </p:blipFill>
        <p:spPr>
          <a:xfrm>
            <a:off x="-855345" y="444500"/>
            <a:ext cx="5253990" cy="5563235"/>
          </a:xfrm>
          <a:prstGeom prst="rect">
            <a:avLst/>
          </a:prstGeom>
        </p:spPr>
      </p:pic>
      <p:pic>
        <p:nvPicPr>
          <p:cNvPr id="10" name="图片 9" descr="资源 14@4x3"/>
          <p:cNvPicPr>
            <a:picLocks noChangeAspect="1"/>
          </p:cNvPicPr>
          <p:nvPr/>
        </p:nvPicPr>
        <p:blipFill>
          <a:blip r:embed="rId10"/>
          <a:stretch>
            <a:fillRect/>
          </a:stretch>
        </p:blipFill>
        <p:spPr>
          <a:xfrm>
            <a:off x="3131185" y="4792345"/>
            <a:ext cx="1267460" cy="1215390"/>
          </a:xfrm>
          <a:prstGeom prst="rect">
            <a:avLst/>
          </a:prstGeom>
        </p:spPr>
      </p:pic>
      <p:sp>
        <p:nvSpPr>
          <p:cNvPr id="3" name="TextBox 11"/>
          <p:cNvSpPr txBox="1"/>
          <p:nvPr/>
        </p:nvSpPr>
        <p:spPr>
          <a:xfrm>
            <a:off x="7596983" y="3425761"/>
            <a:ext cx="3106620" cy="854080"/>
          </a:xfrm>
          <a:prstGeom prst="rect">
            <a:avLst/>
          </a:prstGeom>
          <a:noFill/>
        </p:spPr>
        <p:txBody>
          <a:bodyPr wrap="none" rtlCol="0">
            <a:spAutoFit/>
          </a:bodyPr>
          <a:lstStyle/>
          <a:p>
            <a:pPr>
              <a:lnSpc>
                <a:spcPct val="150000"/>
              </a:lnSpc>
            </a:pPr>
            <a:r>
              <a:rPr lang="zh-CN" altLang="en-US" sz="3600" spc="160" dirty="0">
                <a:solidFill>
                  <a:srgbClr val="7AC6FF"/>
                </a:solidFill>
                <a:ea typeface="新蒂下午茶基本版" panose="03000600000000000000" charset="-122"/>
                <a:cs typeface="+mn-ea"/>
                <a:sym typeface="+mn-lt"/>
              </a:rPr>
              <a:t>输入您的标题</a:t>
            </a:r>
          </a:p>
        </p:txBody>
      </p:sp>
      <p:sp>
        <p:nvSpPr>
          <p:cNvPr id="4" name="Rectangle 13"/>
          <p:cNvSpPr/>
          <p:nvPr/>
        </p:nvSpPr>
        <p:spPr>
          <a:xfrm>
            <a:off x="6992620" y="4347845"/>
            <a:ext cx="3732530" cy="1569660"/>
          </a:xfrm>
          <a:prstGeom prst="rect">
            <a:avLst/>
          </a:prstGeom>
        </p:spPr>
        <p:txBody>
          <a:bodyPr wrap="square">
            <a:spAutoFit/>
          </a:bodyPr>
          <a:lstStyle/>
          <a:p>
            <a:pPr algn="ctr">
              <a:lnSpc>
                <a:spcPct val="150000"/>
              </a:lnSpc>
            </a:pPr>
            <a:r>
              <a:rPr lang="en-US" sz="1600" dirty="0">
                <a:solidFill>
                  <a:srgbClr val="7AC6FF"/>
                </a:solidFill>
                <a:ea typeface="新蒂下午茶基本版" panose="03000600000000000000" charset="-122"/>
                <a:cs typeface="+mn-ea"/>
                <a:sym typeface="+mn-lt"/>
              </a:rPr>
              <a:t>Quickly repurpose top-line innovation before global communities. Efficiently benchmark</a:t>
            </a:r>
          </a:p>
        </p:txBody>
      </p:sp>
      <p:sp>
        <p:nvSpPr>
          <p:cNvPr id="9" name="TextBox 12"/>
          <p:cNvSpPr txBox="1"/>
          <p:nvPr/>
        </p:nvSpPr>
        <p:spPr>
          <a:xfrm>
            <a:off x="8378189" y="1636395"/>
            <a:ext cx="1749425" cy="1649682"/>
          </a:xfrm>
          <a:prstGeom prst="rect">
            <a:avLst/>
          </a:prstGeom>
          <a:noFill/>
        </p:spPr>
        <p:txBody>
          <a:bodyPr wrap="square" rtlCol="0">
            <a:spAutoFit/>
          </a:bodyPr>
          <a:lstStyle/>
          <a:p>
            <a:pPr>
              <a:lnSpc>
                <a:spcPct val="150000"/>
              </a:lnSpc>
            </a:pPr>
            <a:r>
              <a:rPr lang="en-US" altLang="zh-CN" sz="7360" spc="160" dirty="0">
                <a:solidFill>
                  <a:srgbClr val="7AC6FF"/>
                </a:solidFill>
                <a:ea typeface="KarakusaAA" panose="02000600000000000000" charset="-128"/>
                <a:cs typeface="+mn-ea"/>
                <a:sym typeface="+mn-lt"/>
              </a:rPr>
              <a:t>04</a:t>
            </a:r>
          </a:p>
        </p:txBody>
      </p:sp>
    </p:spTree>
    <p:extLst>
      <p:ext uri="{BB962C8B-B14F-4D97-AF65-F5344CB8AC3E}">
        <p14:creationId xmlns:p14="http://schemas.microsoft.com/office/powerpoint/2010/main" val="31214444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5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55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2312294" y="3713745"/>
            <a:ext cx="2148041" cy="120094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1"/>
          </a:solidFill>
          <a:ln w="25400" cap="flat" cmpd="sng" algn="ctr">
            <a:noFill/>
            <a:prstDash val="solid"/>
          </a:ln>
          <a:effectLst/>
        </p:spPr>
        <p:txBody>
          <a:bodyPr rtlCol="0" anchor="ctr"/>
          <a:lstStyle/>
          <a:p>
            <a:pPr algn="ctr">
              <a:lnSpc>
                <a:spcPct val="130000"/>
              </a:lnSpc>
              <a:defRPr/>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1" name="椭圆 20"/>
          <p:cNvSpPr/>
          <p:nvPr/>
        </p:nvSpPr>
        <p:spPr>
          <a:xfrm>
            <a:off x="2835447" y="4311979"/>
            <a:ext cx="1101735" cy="1101733"/>
          </a:xfrm>
          <a:prstGeom prst="ellipse">
            <a:avLst/>
          </a:prstGeom>
          <a:gradFill>
            <a:gsLst>
              <a:gs pos="0">
                <a:schemeClr val="bg1">
                  <a:lumMod val="75000"/>
                </a:schemeClr>
              </a:gs>
              <a:gs pos="45000">
                <a:schemeClr val="bg1">
                  <a:lumMod val="95000"/>
                </a:schemeClr>
              </a:gs>
            </a:gsLst>
            <a:lin ang="5400000" scaled="1"/>
          </a:gradFill>
          <a:ln w="63500" cap="flat" cmpd="sng" algn="ctr">
            <a:solidFill>
              <a:schemeClr val="bg1"/>
            </a:solidFill>
            <a:prstDash val="solid"/>
          </a:ln>
          <a:effectLst>
            <a:outerShdw blurRad="254000" dist="63500" dir="2700000" algn="tl" rotWithShape="0">
              <a:prstClr val="black">
                <a:alpha val="40000"/>
              </a:prstClr>
            </a:outerShdw>
          </a:effectLst>
        </p:spPr>
        <p:txBody>
          <a:bodyPr rtlCol="0" anchor="ctr"/>
          <a:lstStyle/>
          <a:p>
            <a:pPr algn="ctr">
              <a:lnSpc>
                <a:spcPct val="130000"/>
              </a:lnSpc>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2" name="圆角矩形 1"/>
          <p:cNvSpPr/>
          <p:nvPr/>
        </p:nvSpPr>
        <p:spPr>
          <a:xfrm flipV="1">
            <a:off x="4129568" y="2492733"/>
            <a:ext cx="2148041" cy="120094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2"/>
          </a:solidFill>
          <a:ln w="25400" cap="flat" cmpd="sng" algn="ctr">
            <a:noFill/>
            <a:prstDash val="solid"/>
          </a:ln>
          <a:effectLst/>
        </p:spPr>
        <p:txBody>
          <a:bodyPr rtlCol="0" anchor="ctr"/>
          <a:lstStyle/>
          <a:p>
            <a:pPr algn="ctr">
              <a:lnSpc>
                <a:spcPct val="130000"/>
              </a:lnSpc>
              <a:defRPr/>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3" name="椭圆 22"/>
          <p:cNvSpPr/>
          <p:nvPr/>
        </p:nvSpPr>
        <p:spPr>
          <a:xfrm>
            <a:off x="4652721" y="1973118"/>
            <a:ext cx="1101735" cy="1101733"/>
          </a:xfrm>
          <a:prstGeom prst="ellipse">
            <a:avLst/>
          </a:prstGeom>
          <a:gradFill>
            <a:gsLst>
              <a:gs pos="0">
                <a:schemeClr val="bg1">
                  <a:lumMod val="75000"/>
                </a:schemeClr>
              </a:gs>
              <a:gs pos="45000">
                <a:schemeClr val="bg1">
                  <a:lumMod val="95000"/>
                </a:schemeClr>
              </a:gs>
            </a:gsLst>
            <a:lin ang="5400000" scaled="1"/>
          </a:gradFill>
          <a:ln w="63500" cap="flat" cmpd="sng" algn="ctr">
            <a:solidFill>
              <a:schemeClr val="bg1"/>
            </a:solidFill>
            <a:prstDash val="solid"/>
          </a:ln>
          <a:effectLst>
            <a:outerShdw blurRad="254000" dist="63500" dir="2700000" algn="tl" rotWithShape="0">
              <a:prstClr val="black">
                <a:alpha val="40000"/>
              </a:prstClr>
            </a:outerShdw>
          </a:effectLst>
        </p:spPr>
        <p:txBody>
          <a:bodyPr rtlCol="0" anchor="ctr"/>
          <a:lstStyle/>
          <a:p>
            <a:pPr algn="ctr">
              <a:lnSpc>
                <a:spcPct val="130000"/>
              </a:lnSpc>
              <a:defRPr/>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4" name="圆角矩形 1"/>
          <p:cNvSpPr/>
          <p:nvPr/>
        </p:nvSpPr>
        <p:spPr>
          <a:xfrm>
            <a:off x="5951993" y="3713745"/>
            <a:ext cx="2148041" cy="120094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3"/>
          </a:solidFill>
          <a:ln w="25400" cap="flat" cmpd="sng" algn="ctr">
            <a:noFill/>
            <a:prstDash val="solid"/>
          </a:ln>
          <a:effectLst/>
        </p:spPr>
        <p:txBody>
          <a:bodyPr rtlCol="0" anchor="ctr"/>
          <a:lstStyle/>
          <a:p>
            <a:pPr algn="ctr">
              <a:lnSpc>
                <a:spcPct val="130000"/>
              </a:lnSpc>
              <a:defRPr/>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5" name="椭圆 24"/>
          <p:cNvSpPr/>
          <p:nvPr/>
        </p:nvSpPr>
        <p:spPr>
          <a:xfrm>
            <a:off x="6475146" y="4311979"/>
            <a:ext cx="1101735" cy="1101733"/>
          </a:xfrm>
          <a:prstGeom prst="ellipse">
            <a:avLst/>
          </a:prstGeom>
          <a:gradFill>
            <a:gsLst>
              <a:gs pos="0">
                <a:schemeClr val="bg1">
                  <a:lumMod val="75000"/>
                </a:schemeClr>
              </a:gs>
              <a:gs pos="45000">
                <a:schemeClr val="bg1">
                  <a:lumMod val="95000"/>
                </a:schemeClr>
              </a:gs>
            </a:gsLst>
            <a:lin ang="5400000" scaled="1"/>
          </a:gradFill>
          <a:ln w="63500" cap="flat" cmpd="sng" algn="ctr">
            <a:solidFill>
              <a:schemeClr val="bg1"/>
            </a:solidFill>
            <a:prstDash val="solid"/>
          </a:ln>
          <a:effectLst>
            <a:outerShdw blurRad="254000" dist="63500" dir="2700000" algn="tl" rotWithShape="0">
              <a:prstClr val="black">
                <a:alpha val="40000"/>
              </a:prstClr>
            </a:outerShdw>
          </a:effectLst>
        </p:spPr>
        <p:txBody>
          <a:bodyPr rtlCol="0" anchor="ctr"/>
          <a:lstStyle/>
          <a:p>
            <a:pPr algn="ctr">
              <a:lnSpc>
                <a:spcPct val="130000"/>
              </a:lnSpc>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6" name="圆角矩形 1"/>
          <p:cNvSpPr/>
          <p:nvPr/>
        </p:nvSpPr>
        <p:spPr>
          <a:xfrm flipV="1">
            <a:off x="7765477" y="2492733"/>
            <a:ext cx="2148041" cy="120094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4"/>
          </a:solidFill>
          <a:ln w="25400" cap="flat" cmpd="sng" algn="ctr">
            <a:noFill/>
            <a:prstDash val="solid"/>
          </a:ln>
          <a:effectLst/>
        </p:spPr>
        <p:txBody>
          <a:bodyPr rtlCol="0" anchor="ctr"/>
          <a:lstStyle/>
          <a:p>
            <a:pPr algn="ctr">
              <a:lnSpc>
                <a:spcPct val="130000"/>
              </a:lnSpc>
              <a:defRPr/>
            </a:pPr>
            <a:endParaRPr lang="zh-CN" altLang="en-US" sz="1707" kern="0" dirty="0">
              <a:solidFill>
                <a:schemeClr val="tx1">
                  <a:lumMod val="75000"/>
                  <a:lumOff val="25000"/>
                </a:schemeClr>
              </a:solidFill>
              <a:ea typeface="微软雅黑" panose="020B0503020204020204" pitchFamily="34" charset="-122"/>
              <a:sym typeface="+mn-lt"/>
            </a:endParaRPr>
          </a:p>
        </p:txBody>
      </p:sp>
      <p:sp>
        <p:nvSpPr>
          <p:cNvPr id="27" name="椭圆 26"/>
          <p:cNvSpPr/>
          <p:nvPr/>
        </p:nvSpPr>
        <p:spPr>
          <a:xfrm>
            <a:off x="8288630" y="1973118"/>
            <a:ext cx="1101735" cy="1101733"/>
          </a:xfrm>
          <a:prstGeom prst="ellipse">
            <a:avLst/>
          </a:prstGeom>
          <a:gradFill>
            <a:gsLst>
              <a:gs pos="0">
                <a:schemeClr val="bg1">
                  <a:lumMod val="75000"/>
                </a:schemeClr>
              </a:gs>
              <a:gs pos="45000">
                <a:schemeClr val="bg1">
                  <a:lumMod val="95000"/>
                </a:schemeClr>
              </a:gs>
            </a:gsLst>
            <a:lin ang="5400000" scaled="1"/>
          </a:gradFill>
          <a:ln w="63500" cap="flat" cmpd="sng" algn="ctr">
            <a:solidFill>
              <a:schemeClr val="bg1"/>
            </a:solidFill>
            <a:prstDash val="solid"/>
          </a:ln>
          <a:effectLst>
            <a:outerShdw blurRad="254000" dist="63500" dir="2700000" algn="tl" rotWithShape="0">
              <a:prstClr val="black">
                <a:alpha val="40000"/>
              </a:prstClr>
            </a:outerShdw>
          </a:effectLst>
        </p:spPr>
        <p:txBody>
          <a:bodyPr rtlCol="0" anchor="ctr"/>
          <a:lstStyle/>
          <a:p>
            <a:pPr algn="ctr">
              <a:lnSpc>
                <a:spcPct val="130000"/>
              </a:lnSpc>
            </a:pPr>
            <a:endParaRPr lang="zh-CN" altLang="en-US" sz="1707" kern="0" dirty="0">
              <a:solidFill>
                <a:schemeClr val="accent4"/>
              </a:solidFill>
              <a:ea typeface="微软雅黑" panose="020B0503020204020204" pitchFamily="34" charset="-122"/>
              <a:sym typeface="+mn-lt"/>
            </a:endParaRPr>
          </a:p>
        </p:txBody>
      </p:sp>
      <p:sp>
        <p:nvSpPr>
          <p:cNvPr id="28" name="矩形 27"/>
          <p:cNvSpPr/>
          <p:nvPr/>
        </p:nvSpPr>
        <p:spPr>
          <a:xfrm>
            <a:off x="336" y="3693678"/>
            <a:ext cx="12205185" cy="82935"/>
          </a:xfrm>
          <a:prstGeom prst="rect">
            <a:avLst/>
          </a:prstGeom>
          <a:solidFill>
            <a:schemeClr val="bg2">
              <a:lumMod val="75000"/>
            </a:schemeClr>
          </a:solidFill>
          <a:ln w="25400" cap="flat" cmpd="sng" algn="ctr">
            <a:noFill/>
            <a:prstDash val="solid"/>
          </a:ln>
          <a:effectLst/>
        </p:spPr>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a:lnSpc>
                <a:spcPct val="130000"/>
              </a:lnSpc>
              <a:defRPr/>
            </a:pPr>
            <a:endParaRPr lang="en-US" sz="1707" kern="0" dirty="0">
              <a:solidFill>
                <a:schemeClr val="tx1">
                  <a:lumMod val="75000"/>
                  <a:lumOff val="25000"/>
                </a:schemeClr>
              </a:solidFill>
              <a:ea typeface="微软雅黑" panose="020B0503020204020204" pitchFamily="34" charset="-122"/>
              <a:sym typeface="+mn-lt"/>
            </a:endParaRPr>
          </a:p>
        </p:txBody>
      </p:sp>
      <p:sp>
        <p:nvSpPr>
          <p:cNvPr id="29" name="TextBox 28"/>
          <p:cNvSpPr txBox="1"/>
          <p:nvPr/>
        </p:nvSpPr>
        <p:spPr>
          <a:xfrm flipH="1">
            <a:off x="2993113" y="4546737"/>
            <a:ext cx="786401" cy="6758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en-US" sz="1896" b="0" dirty="0">
                <a:solidFill>
                  <a:schemeClr val="accent1"/>
                </a:solidFill>
                <a:latin typeface="+mn-lt"/>
                <a:cs typeface="Times New Roman" pitchFamily="18" charset="0"/>
                <a:sym typeface="+mn-lt"/>
              </a:rPr>
              <a:t>文字标题</a:t>
            </a:r>
          </a:p>
        </p:txBody>
      </p:sp>
      <p:sp>
        <p:nvSpPr>
          <p:cNvPr id="30" name="TextBox 29"/>
          <p:cNvSpPr txBox="1"/>
          <p:nvPr/>
        </p:nvSpPr>
        <p:spPr>
          <a:xfrm flipH="1">
            <a:off x="4810388" y="2207874"/>
            <a:ext cx="786401" cy="6758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en-US" sz="1896" b="0" dirty="0">
                <a:solidFill>
                  <a:schemeClr val="accent2"/>
                </a:solidFill>
                <a:latin typeface="+mn-lt"/>
                <a:cs typeface="Times New Roman" pitchFamily="18" charset="0"/>
                <a:sym typeface="+mn-lt"/>
              </a:rPr>
              <a:t>文字标题</a:t>
            </a:r>
          </a:p>
        </p:txBody>
      </p:sp>
      <p:sp>
        <p:nvSpPr>
          <p:cNvPr id="31" name="TextBox 30"/>
          <p:cNvSpPr txBox="1"/>
          <p:nvPr/>
        </p:nvSpPr>
        <p:spPr>
          <a:xfrm flipH="1">
            <a:off x="8446297" y="2207874"/>
            <a:ext cx="786401" cy="6758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en-US" sz="1896" b="0" dirty="0">
                <a:solidFill>
                  <a:schemeClr val="accent4"/>
                </a:solidFill>
                <a:latin typeface="+mn-lt"/>
                <a:cs typeface="Times New Roman" pitchFamily="18" charset="0"/>
                <a:sym typeface="+mn-lt"/>
              </a:rPr>
              <a:t>文字标题</a:t>
            </a:r>
          </a:p>
        </p:txBody>
      </p:sp>
      <p:sp>
        <p:nvSpPr>
          <p:cNvPr id="32" name="TextBox 31"/>
          <p:cNvSpPr txBox="1"/>
          <p:nvPr/>
        </p:nvSpPr>
        <p:spPr>
          <a:xfrm flipH="1">
            <a:off x="6632812" y="4546737"/>
            <a:ext cx="786401" cy="6758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en-US" sz="1896" b="0" dirty="0">
                <a:solidFill>
                  <a:schemeClr val="accent3"/>
                </a:solidFill>
                <a:latin typeface="+mn-lt"/>
                <a:cs typeface="Times New Roman" pitchFamily="18" charset="0"/>
                <a:sym typeface="+mn-lt"/>
              </a:rPr>
              <a:t>文字标题</a:t>
            </a:r>
          </a:p>
        </p:txBody>
      </p:sp>
      <p:sp>
        <p:nvSpPr>
          <p:cNvPr id="33" name="TextBox 23"/>
          <p:cNvSpPr txBox="1"/>
          <p:nvPr/>
        </p:nvSpPr>
        <p:spPr>
          <a:xfrm>
            <a:off x="1524150" y="2679324"/>
            <a:ext cx="2447749"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4" name="TextBox 24"/>
          <p:cNvSpPr txBox="1"/>
          <p:nvPr/>
        </p:nvSpPr>
        <p:spPr>
          <a:xfrm>
            <a:off x="1524149" y="2434006"/>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
        <p:nvSpPr>
          <p:cNvPr id="35" name="TextBox 23"/>
          <p:cNvSpPr txBox="1"/>
          <p:nvPr/>
        </p:nvSpPr>
        <p:spPr>
          <a:xfrm>
            <a:off x="4212684" y="5280284"/>
            <a:ext cx="2447749"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6" name="TextBox 24"/>
          <p:cNvSpPr txBox="1"/>
          <p:nvPr/>
        </p:nvSpPr>
        <p:spPr>
          <a:xfrm>
            <a:off x="4212683" y="5034966"/>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
        <p:nvSpPr>
          <p:cNvPr id="37" name="TextBox 23"/>
          <p:cNvSpPr txBox="1"/>
          <p:nvPr/>
        </p:nvSpPr>
        <p:spPr>
          <a:xfrm>
            <a:off x="6034231" y="1663461"/>
            <a:ext cx="2447749"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8" name="TextBox 24"/>
          <p:cNvSpPr txBox="1"/>
          <p:nvPr/>
        </p:nvSpPr>
        <p:spPr>
          <a:xfrm>
            <a:off x="6034231" y="1418144"/>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
        <p:nvSpPr>
          <p:cNvPr id="42" name="TextBox 23"/>
          <p:cNvSpPr txBox="1"/>
          <p:nvPr/>
        </p:nvSpPr>
        <p:spPr>
          <a:xfrm>
            <a:off x="8179804" y="5280284"/>
            <a:ext cx="2447749"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43" name="TextBox 24"/>
          <p:cNvSpPr txBox="1"/>
          <p:nvPr/>
        </p:nvSpPr>
        <p:spPr>
          <a:xfrm>
            <a:off x="8179804" y="5034966"/>
            <a:ext cx="1542410" cy="325795"/>
          </a:xfrm>
          <a:prstGeom prst="rect">
            <a:avLst/>
          </a:prstGeom>
          <a:noFill/>
        </p:spPr>
        <p:txBody>
          <a:bodyPr wrap="none" rtlCol="0">
            <a:spAutoFit/>
          </a:bodyPr>
          <a:lstStyle/>
          <a:p>
            <a:r>
              <a:rPr lang="zh-CN" altLang="en-US" sz="1517" dirty="0">
                <a:solidFill>
                  <a:schemeClr val="tx1">
                    <a:lumMod val="75000"/>
                    <a:lumOff val="25000"/>
                  </a:schemeClr>
                </a:solidFill>
                <a:ea typeface="微软雅黑" panose="020B0503020204020204" pitchFamily="34" charset="-122"/>
                <a:sym typeface="+mn-lt"/>
              </a:rPr>
              <a:t>请替换文字内容</a:t>
            </a:r>
          </a:p>
        </p:txBody>
      </p:sp>
    </p:spTree>
    <p:extLst>
      <p:ext uri="{BB962C8B-B14F-4D97-AF65-F5344CB8AC3E}">
        <p14:creationId xmlns:p14="http://schemas.microsoft.com/office/powerpoint/2010/main" val="13643443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50" fill="hold"/>
                                        <p:tgtEl>
                                          <p:spTgt spid="20"/>
                                        </p:tgtEl>
                                        <p:attrNameLst>
                                          <p:attrName>ppt_x</p:attrName>
                                        </p:attrNameLst>
                                      </p:cBhvr>
                                      <p:tavLst>
                                        <p:tav tm="0">
                                          <p:val>
                                            <p:strVal val="#ppt_x"/>
                                          </p:val>
                                        </p:tav>
                                        <p:tav tm="100000">
                                          <p:val>
                                            <p:strVal val="#ppt_x"/>
                                          </p:val>
                                        </p:tav>
                                      </p:tavLst>
                                    </p:anim>
                                    <p:anim calcmode="lin" valueType="num">
                                      <p:cBhvr additive="base">
                                        <p:cTn id="14" dur="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ppt_x"/>
                                          </p:val>
                                        </p:tav>
                                        <p:tav tm="100000">
                                          <p:val>
                                            <p:strVal val="#ppt_x"/>
                                          </p:val>
                                        </p:tav>
                                      </p:tavLst>
                                    </p:anim>
                                    <p:anim calcmode="lin" valueType="num">
                                      <p:cBhvr additive="base">
                                        <p:cTn id="32" dur="25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50" fill="hold"/>
                                        <p:tgtEl>
                                          <p:spTgt spid="30"/>
                                        </p:tgtEl>
                                        <p:attrNameLst>
                                          <p:attrName>ppt_x</p:attrName>
                                        </p:attrNameLst>
                                      </p:cBhvr>
                                      <p:tavLst>
                                        <p:tav tm="0">
                                          <p:val>
                                            <p:strVal val="#ppt_x"/>
                                          </p:val>
                                        </p:tav>
                                        <p:tav tm="100000">
                                          <p:val>
                                            <p:strVal val="#ppt_x"/>
                                          </p:val>
                                        </p:tav>
                                      </p:tavLst>
                                    </p:anim>
                                    <p:anim calcmode="lin" valueType="num">
                                      <p:cBhvr additive="base">
                                        <p:cTn id="36"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fill="hold"/>
                                        <p:tgtEl>
                                          <p:spTgt spid="24"/>
                                        </p:tgtEl>
                                        <p:attrNameLst>
                                          <p:attrName>ppt_x</p:attrName>
                                        </p:attrNameLst>
                                      </p:cBhvr>
                                      <p:tavLst>
                                        <p:tav tm="0">
                                          <p:val>
                                            <p:strVal val="#ppt_x"/>
                                          </p:val>
                                        </p:tav>
                                        <p:tav tm="100000">
                                          <p:val>
                                            <p:strVal val="#ppt_x"/>
                                          </p:val>
                                        </p:tav>
                                      </p:tavLst>
                                    </p:anim>
                                    <p:anim calcmode="lin" valueType="num">
                                      <p:cBhvr additive="base">
                                        <p:cTn id="42" dur="25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250" fill="hold"/>
                                        <p:tgtEl>
                                          <p:spTgt spid="25"/>
                                        </p:tgtEl>
                                        <p:attrNameLst>
                                          <p:attrName>ppt_x</p:attrName>
                                        </p:attrNameLst>
                                      </p:cBhvr>
                                      <p:tavLst>
                                        <p:tav tm="0">
                                          <p:val>
                                            <p:strVal val="#ppt_x"/>
                                          </p:val>
                                        </p:tav>
                                        <p:tav tm="100000">
                                          <p:val>
                                            <p:strVal val="#ppt_x"/>
                                          </p:val>
                                        </p:tav>
                                      </p:tavLst>
                                    </p:anim>
                                    <p:anim calcmode="lin" valueType="num">
                                      <p:cBhvr additive="base">
                                        <p:cTn id="46" dur="25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50" fill="hold"/>
                                        <p:tgtEl>
                                          <p:spTgt spid="26"/>
                                        </p:tgtEl>
                                        <p:attrNameLst>
                                          <p:attrName>ppt_x</p:attrName>
                                        </p:attrNameLst>
                                      </p:cBhvr>
                                      <p:tavLst>
                                        <p:tav tm="0">
                                          <p:val>
                                            <p:strVal val="#ppt_x"/>
                                          </p:val>
                                        </p:tav>
                                        <p:tav tm="100000">
                                          <p:val>
                                            <p:strVal val="#ppt_x"/>
                                          </p:val>
                                        </p:tav>
                                      </p:tavLst>
                                    </p:anim>
                                    <p:anim calcmode="lin" valueType="num">
                                      <p:cBhvr additive="base">
                                        <p:cTn id="56" dur="2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250" fill="hold"/>
                                        <p:tgtEl>
                                          <p:spTgt spid="27"/>
                                        </p:tgtEl>
                                        <p:attrNameLst>
                                          <p:attrName>ppt_x</p:attrName>
                                        </p:attrNameLst>
                                      </p:cBhvr>
                                      <p:tavLst>
                                        <p:tav tm="0">
                                          <p:val>
                                            <p:strVal val="#ppt_x"/>
                                          </p:val>
                                        </p:tav>
                                        <p:tav tm="100000">
                                          <p:val>
                                            <p:strVal val="#ppt_x"/>
                                          </p:val>
                                        </p:tav>
                                      </p:tavLst>
                                    </p:anim>
                                    <p:anim calcmode="lin" valueType="num">
                                      <p:cBhvr additive="base">
                                        <p:cTn id="60" dur="25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250" fill="hold"/>
                                        <p:tgtEl>
                                          <p:spTgt spid="31"/>
                                        </p:tgtEl>
                                        <p:attrNameLst>
                                          <p:attrName>ppt_x</p:attrName>
                                        </p:attrNameLst>
                                      </p:cBhvr>
                                      <p:tavLst>
                                        <p:tav tm="0">
                                          <p:val>
                                            <p:strVal val="#ppt_x"/>
                                          </p:val>
                                        </p:tav>
                                        <p:tav tm="100000">
                                          <p:val>
                                            <p:strVal val="#ppt_x"/>
                                          </p:val>
                                        </p:tav>
                                      </p:tavLst>
                                    </p:anim>
                                    <p:anim calcmode="lin" valueType="num">
                                      <p:cBhvr additive="base">
                                        <p:cTn id="64" dur="250" fill="hold"/>
                                        <p:tgtEl>
                                          <p:spTgt spid="31"/>
                                        </p:tgtEl>
                                        <p:attrNameLst>
                                          <p:attrName>ppt_y</p:attrName>
                                        </p:attrNameLst>
                                      </p:cBhvr>
                                      <p:tavLst>
                                        <p:tav tm="0">
                                          <p:val>
                                            <p:strVal val="0-#ppt_h/2"/>
                                          </p:val>
                                        </p:tav>
                                        <p:tav tm="100000">
                                          <p:val>
                                            <p:strVal val="#ppt_y"/>
                                          </p:val>
                                        </p:tav>
                                      </p:tavLst>
                                    </p:anim>
                                  </p:childTnLst>
                                </p:cTn>
                              </p:par>
                            </p:childTnLst>
                          </p:cTn>
                        </p:par>
                        <p:par>
                          <p:cTn id="65" fill="hold">
                            <p:stCondLst>
                              <p:cond delay="250"/>
                            </p:stCondLst>
                            <p:childTnLst>
                              <p:par>
                                <p:cTn id="66" presetID="12" presetClass="entr" presetSubtype="4"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ppt_y</p:attrName>
                                        </p:attrNameLst>
                                      </p:cBhvr>
                                      <p:tavLst>
                                        <p:tav tm="0">
                                          <p:val>
                                            <p:strVal val="#ppt_y+#ppt_h*1.125000"/>
                                          </p:val>
                                        </p:tav>
                                        <p:tav tm="100000">
                                          <p:val>
                                            <p:strVal val="#ppt_y"/>
                                          </p:val>
                                        </p:tav>
                                      </p:tavLst>
                                    </p:anim>
                                    <p:animEffect transition="in" filter="wipe(up)">
                                      <p:cBhvr>
                                        <p:cTn id="69" dur="500"/>
                                        <p:tgtEl>
                                          <p:spTgt spid="33"/>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p:tgtEl>
                                          <p:spTgt spid="34"/>
                                        </p:tgtEl>
                                        <p:attrNameLst>
                                          <p:attrName>ppt_y</p:attrName>
                                        </p:attrNameLst>
                                      </p:cBhvr>
                                      <p:tavLst>
                                        <p:tav tm="0">
                                          <p:val>
                                            <p:strVal val="#ppt_y-#ppt_h*1.125000"/>
                                          </p:val>
                                        </p:tav>
                                        <p:tav tm="100000">
                                          <p:val>
                                            <p:strVal val="#ppt_y"/>
                                          </p:val>
                                        </p:tav>
                                      </p:tavLst>
                                    </p:anim>
                                    <p:animEffect transition="in" filter="wipe(down)">
                                      <p:cBhvr>
                                        <p:cTn id="73" dur="500"/>
                                        <p:tgtEl>
                                          <p:spTgt spid="34"/>
                                        </p:tgtEl>
                                      </p:cBhvr>
                                    </p:animEffect>
                                  </p:childTnLst>
                                </p:cTn>
                              </p:par>
                            </p:childTnLst>
                          </p:cTn>
                        </p:par>
                        <p:par>
                          <p:cTn id="74" fill="hold">
                            <p:stCondLst>
                              <p:cond delay="750"/>
                            </p:stCondLst>
                            <p:childTnLst>
                              <p:par>
                                <p:cTn id="75" presetID="1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p:tgtEl>
                                          <p:spTgt spid="35"/>
                                        </p:tgtEl>
                                        <p:attrNameLst>
                                          <p:attrName>ppt_y</p:attrName>
                                        </p:attrNameLst>
                                      </p:cBhvr>
                                      <p:tavLst>
                                        <p:tav tm="0">
                                          <p:val>
                                            <p:strVal val="#ppt_y+#ppt_h*1.125000"/>
                                          </p:val>
                                        </p:tav>
                                        <p:tav tm="100000">
                                          <p:val>
                                            <p:strVal val="#ppt_y"/>
                                          </p:val>
                                        </p:tav>
                                      </p:tavLst>
                                    </p:anim>
                                    <p:animEffect transition="in" filter="wipe(up)">
                                      <p:cBhvr>
                                        <p:cTn id="78" dur="500"/>
                                        <p:tgtEl>
                                          <p:spTgt spid="35"/>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p:tgtEl>
                                          <p:spTgt spid="36"/>
                                        </p:tgtEl>
                                        <p:attrNameLst>
                                          <p:attrName>ppt_y</p:attrName>
                                        </p:attrNameLst>
                                      </p:cBhvr>
                                      <p:tavLst>
                                        <p:tav tm="0">
                                          <p:val>
                                            <p:strVal val="#ppt_y-#ppt_h*1.125000"/>
                                          </p:val>
                                        </p:tav>
                                        <p:tav tm="100000">
                                          <p:val>
                                            <p:strVal val="#ppt_y"/>
                                          </p:val>
                                        </p:tav>
                                      </p:tavLst>
                                    </p:anim>
                                    <p:animEffect transition="in" filter="wipe(down)">
                                      <p:cBhvr>
                                        <p:cTn id="82" dur="500"/>
                                        <p:tgtEl>
                                          <p:spTgt spid="36"/>
                                        </p:tgtEl>
                                      </p:cBhvr>
                                    </p:animEffect>
                                  </p:childTnLst>
                                </p:cTn>
                              </p:par>
                            </p:childTnLst>
                          </p:cTn>
                        </p:par>
                        <p:par>
                          <p:cTn id="83" fill="hold">
                            <p:stCondLst>
                              <p:cond delay="1250"/>
                            </p:stCondLst>
                            <p:childTnLst>
                              <p:par>
                                <p:cTn id="84" presetID="12" presetClass="entr" presetSubtype="4"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p:tgtEl>
                                          <p:spTgt spid="37"/>
                                        </p:tgtEl>
                                        <p:attrNameLst>
                                          <p:attrName>ppt_y</p:attrName>
                                        </p:attrNameLst>
                                      </p:cBhvr>
                                      <p:tavLst>
                                        <p:tav tm="0">
                                          <p:val>
                                            <p:strVal val="#ppt_y+#ppt_h*1.125000"/>
                                          </p:val>
                                        </p:tav>
                                        <p:tav tm="100000">
                                          <p:val>
                                            <p:strVal val="#ppt_y"/>
                                          </p:val>
                                        </p:tav>
                                      </p:tavLst>
                                    </p:anim>
                                    <p:animEffect transition="in" filter="wipe(up)">
                                      <p:cBhvr>
                                        <p:cTn id="87" dur="500"/>
                                        <p:tgtEl>
                                          <p:spTgt spid="37"/>
                                        </p:tgtEl>
                                      </p:cBhvr>
                                    </p:animEffect>
                                  </p:childTnLst>
                                </p:cTn>
                              </p:par>
                              <p:par>
                                <p:cTn id="88" presetID="12" presetClass="entr" presetSubtype="1"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p:tgtEl>
                                          <p:spTgt spid="38"/>
                                        </p:tgtEl>
                                        <p:attrNameLst>
                                          <p:attrName>ppt_y</p:attrName>
                                        </p:attrNameLst>
                                      </p:cBhvr>
                                      <p:tavLst>
                                        <p:tav tm="0">
                                          <p:val>
                                            <p:strVal val="#ppt_y-#ppt_h*1.125000"/>
                                          </p:val>
                                        </p:tav>
                                        <p:tav tm="100000">
                                          <p:val>
                                            <p:strVal val="#ppt_y"/>
                                          </p:val>
                                        </p:tav>
                                      </p:tavLst>
                                    </p:anim>
                                    <p:animEffect transition="in" filter="wipe(down)">
                                      <p:cBhvr>
                                        <p:cTn id="91" dur="500"/>
                                        <p:tgtEl>
                                          <p:spTgt spid="38"/>
                                        </p:tgtEl>
                                      </p:cBhvr>
                                    </p:animEffect>
                                  </p:childTnLst>
                                </p:cTn>
                              </p:par>
                            </p:childTnLst>
                          </p:cTn>
                        </p:par>
                        <p:par>
                          <p:cTn id="92" fill="hold">
                            <p:stCondLst>
                              <p:cond delay="1750"/>
                            </p:stCondLst>
                            <p:childTnLst>
                              <p:par>
                                <p:cTn id="93" presetID="12" presetClass="entr" presetSubtype="4"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p:tgtEl>
                                          <p:spTgt spid="42"/>
                                        </p:tgtEl>
                                        <p:attrNameLst>
                                          <p:attrName>ppt_y</p:attrName>
                                        </p:attrNameLst>
                                      </p:cBhvr>
                                      <p:tavLst>
                                        <p:tav tm="0">
                                          <p:val>
                                            <p:strVal val="#ppt_y+#ppt_h*1.125000"/>
                                          </p:val>
                                        </p:tav>
                                        <p:tav tm="100000">
                                          <p:val>
                                            <p:strVal val="#ppt_y"/>
                                          </p:val>
                                        </p:tav>
                                      </p:tavLst>
                                    </p:anim>
                                    <p:animEffect transition="in" filter="wipe(up)">
                                      <p:cBhvr>
                                        <p:cTn id="96" dur="500"/>
                                        <p:tgtEl>
                                          <p:spTgt spid="42"/>
                                        </p:tgtEl>
                                      </p:cBhvr>
                                    </p:animEffect>
                                  </p:childTnLst>
                                </p:cTn>
                              </p:par>
                              <p:par>
                                <p:cTn id="97" presetID="1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ppt_y</p:attrName>
                                        </p:attrNameLst>
                                      </p:cBhvr>
                                      <p:tavLst>
                                        <p:tav tm="0">
                                          <p:val>
                                            <p:strVal val="#ppt_y-#ppt_h*1.125000"/>
                                          </p:val>
                                        </p:tav>
                                        <p:tav tm="100000">
                                          <p:val>
                                            <p:strVal val="#ppt_y"/>
                                          </p:val>
                                        </p:tav>
                                      </p:tavLst>
                                    </p:anim>
                                    <p:animEffect transition="in" filter="wipe(down)">
                                      <p:cBhvr>
                                        <p:cTn id="10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413491" y="1967327"/>
            <a:ext cx="3365020" cy="3365020"/>
            <a:chOff x="4413397" y="2476457"/>
            <a:chExt cx="3365205" cy="3365205"/>
          </a:xfrm>
        </p:grpSpPr>
        <p:sp>
          <p:nvSpPr>
            <p:cNvPr id="2" name="Arc 1"/>
            <p:cNvSpPr/>
            <p:nvPr/>
          </p:nvSpPr>
          <p:spPr>
            <a:xfrm flipH="1">
              <a:off x="4413397" y="2476457"/>
              <a:ext cx="3365205" cy="3365205"/>
            </a:xfrm>
            <a:prstGeom prst="arc">
              <a:avLst>
                <a:gd name="adj1" fmla="val 16200000"/>
                <a:gd name="adj2" fmla="val 6320568"/>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sp>
          <p:nvSpPr>
            <p:cNvPr id="9" name="Arc 8"/>
            <p:cNvSpPr/>
            <p:nvPr/>
          </p:nvSpPr>
          <p:spPr>
            <a:xfrm>
              <a:off x="4413397" y="2476457"/>
              <a:ext cx="3365205" cy="3365205"/>
            </a:xfrm>
            <a:prstGeom prst="arc">
              <a:avLst>
                <a:gd name="adj1" fmla="val 1518616"/>
                <a:gd name="adj2" fmla="val 6211271"/>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grpSp>
      <p:grpSp>
        <p:nvGrpSpPr>
          <p:cNvPr id="10" name="组合 9"/>
          <p:cNvGrpSpPr/>
          <p:nvPr/>
        </p:nvGrpSpPr>
        <p:grpSpPr>
          <a:xfrm>
            <a:off x="4734601" y="2288437"/>
            <a:ext cx="2722800" cy="2722800"/>
            <a:chOff x="4734525" y="2797585"/>
            <a:chExt cx="2722949" cy="2722949"/>
          </a:xfrm>
        </p:grpSpPr>
        <p:sp>
          <p:nvSpPr>
            <p:cNvPr id="6" name="Arc 5"/>
            <p:cNvSpPr/>
            <p:nvPr/>
          </p:nvSpPr>
          <p:spPr>
            <a:xfrm flipH="1">
              <a:off x="4734525" y="2797585"/>
              <a:ext cx="2722949" cy="2722949"/>
            </a:xfrm>
            <a:prstGeom prst="arc">
              <a:avLst>
                <a:gd name="adj1" fmla="val 16200000"/>
                <a:gd name="adj2" fmla="val 4859881"/>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sp>
          <p:nvSpPr>
            <p:cNvPr id="12" name="Arc 11"/>
            <p:cNvSpPr/>
            <p:nvPr/>
          </p:nvSpPr>
          <p:spPr>
            <a:xfrm>
              <a:off x="4734525" y="2797585"/>
              <a:ext cx="2722949" cy="2722949"/>
            </a:xfrm>
            <a:prstGeom prst="arc">
              <a:avLst>
                <a:gd name="adj1" fmla="val 319443"/>
                <a:gd name="adj2" fmla="val 6870139"/>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grpSp>
      <p:grpSp>
        <p:nvGrpSpPr>
          <p:cNvPr id="5" name="组合 4"/>
          <p:cNvGrpSpPr/>
          <p:nvPr/>
        </p:nvGrpSpPr>
        <p:grpSpPr>
          <a:xfrm>
            <a:off x="5053640" y="2607478"/>
            <a:ext cx="2084717" cy="2084717"/>
            <a:chOff x="5053583" y="3116643"/>
            <a:chExt cx="2084832" cy="2084832"/>
          </a:xfrm>
        </p:grpSpPr>
        <p:sp>
          <p:nvSpPr>
            <p:cNvPr id="7" name="Arc 6"/>
            <p:cNvSpPr/>
            <p:nvPr/>
          </p:nvSpPr>
          <p:spPr>
            <a:xfrm flipH="1">
              <a:off x="5053583" y="3116643"/>
              <a:ext cx="2084832" cy="2084832"/>
            </a:xfrm>
            <a:prstGeom prst="arc">
              <a:avLst>
                <a:gd name="adj1" fmla="val 16200000"/>
                <a:gd name="adj2" fmla="val 7923084"/>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sp>
          <p:nvSpPr>
            <p:cNvPr id="14" name="Arc 13"/>
            <p:cNvSpPr/>
            <p:nvPr/>
          </p:nvSpPr>
          <p:spPr>
            <a:xfrm>
              <a:off x="5053583" y="3116643"/>
              <a:ext cx="2084832" cy="2084832"/>
            </a:xfrm>
            <a:prstGeom prst="arc">
              <a:avLst>
                <a:gd name="adj1" fmla="val 21238658"/>
                <a:gd name="adj2" fmla="val 7964625"/>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grpSp>
      <p:grpSp>
        <p:nvGrpSpPr>
          <p:cNvPr id="4" name="组合 3"/>
          <p:cNvGrpSpPr/>
          <p:nvPr/>
        </p:nvGrpSpPr>
        <p:grpSpPr>
          <a:xfrm>
            <a:off x="5373663" y="2927500"/>
            <a:ext cx="1444672" cy="1444672"/>
            <a:chOff x="5373623" y="3436683"/>
            <a:chExt cx="1444752" cy="1444752"/>
          </a:xfrm>
        </p:grpSpPr>
        <p:sp>
          <p:nvSpPr>
            <p:cNvPr id="8" name="Arc 7"/>
            <p:cNvSpPr/>
            <p:nvPr/>
          </p:nvSpPr>
          <p:spPr>
            <a:xfrm flipH="1">
              <a:off x="5373623" y="3436683"/>
              <a:ext cx="1444752" cy="1444752"/>
            </a:xfrm>
            <a:prstGeom prst="arc">
              <a:avLst>
                <a:gd name="adj1" fmla="val 16200000"/>
                <a:gd name="adj2" fmla="val 9034491"/>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sp>
          <p:nvSpPr>
            <p:cNvPr id="15" name="Arc 14"/>
            <p:cNvSpPr/>
            <p:nvPr/>
          </p:nvSpPr>
          <p:spPr>
            <a:xfrm>
              <a:off x="5373623" y="3436683"/>
              <a:ext cx="1444752" cy="1444752"/>
            </a:xfrm>
            <a:prstGeom prst="arc">
              <a:avLst>
                <a:gd name="adj1" fmla="val 19805318"/>
                <a:gd name="adj2" fmla="val 9622851"/>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276">
                <a:solidFill>
                  <a:schemeClr val="tx1">
                    <a:lumMod val="75000"/>
                    <a:lumOff val="25000"/>
                  </a:schemeClr>
                </a:solidFill>
                <a:ea typeface="微软雅黑" panose="020B0503020204020204" pitchFamily="34" charset="-122"/>
                <a:sym typeface="+mn-lt"/>
              </a:endParaRPr>
            </a:p>
          </p:txBody>
        </p:sp>
      </p:grpSp>
      <p:sp>
        <p:nvSpPr>
          <p:cNvPr id="3" name="TextBox 2"/>
          <p:cNvSpPr txBox="1"/>
          <p:nvPr/>
        </p:nvSpPr>
        <p:spPr>
          <a:xfrm>
            <a:off x="6150599" y="1822391"/>
            <a:ext cx="768159" cy="267317"/>
          </a:xfrm>
          <a:prstGeom prst="rect">
            <a:avLst/>
          </a:prstGeom>
          <a:noFill/>
        </p:spPr>
        <p:txBody>
          <a:bodyPr wrap="none" rtlCol="0">
            <a:spAutoFit/>
          </a:bodyPr>
          <a:lstStyle/>
          <a:p>
            <a:r>
              <a:rPr lang="zh-CN" altLang="en-US" sz="1137" dirty="0">
                <a:solidFill>
                  <a:schemeClr val="tx1">
                    <a:lumMod val="75000"/>
                    <a:lumOff val="25000"/>
                  </a:schemeClr>
                </a:solidFill>
                <a:ea typeface="微软雅黑" panose="020B0503020204020204" pitchFamily="34" charset="-122"/>
                <a:sym typeface="+mn-lt"/>
              </a:rPr>
              <a:t>标题文字</a:t>
            </a:r>
            <a:endParaRPr lang="en-US" sz="1137" dirty="0">
              <a:solidFill>
                <a:schemeClr val="tx1">
                  <a:lumMod val="75000"/>
                  <a:lumOff val="25000"/>
                </a:schemeClr>
              </a:solidFill>
              <a:ea typeface="微软雅黑" panose="020B0503020204020204" pitchFamily="34" charset="-122"/>
              <a:sym typeface="+mn-lt"/>
            </a:endParaRPr>
          </a:p>
        </p:txBody>
      </p:sp>
      <p:sp>
        <p:nvSpPr>
          <p:cNvPr id="16" name="TextBox 15"/>
          <p:cNvSpPr txBox="1"/>
          <p:nvPr/>
        </p:nvSpPr>
        <p:spPr>
          <a:xfrm>
            <a:off x="6150599" y="2139759"/>
            <a:ext cx="768159" cy="267317"/>
          </a:xfrm>
          <a:prstGeom prst="rect">
            <a:avLst/>
          </a:prstGeom>
          <a:noFill/>
        </p:spPr>
        <p:txBody>
          <a:bodyPr wrap="none" rtlCol="0">
            <a:spAutoFit/>
          </a:bodyPr>
          <a:lstStyle/>
          <a:p>
            <a:r>
              <a:rPr lang="zh-CN" altLang="en-US" sz="1137" dirty="0">
                <a:solidFill>
                  <a:schemeClr val="tx1">
                    <a:lumMod val="75000"/>
                    <a:lumOff val="25000"/>
                  </a:schemeClr>
                </a:solidFill>
                <a:ea typeface="微软雅黑" panose="020B0503020204020204" pitchFamily="34" charset="-122"/>
                <a:sym typeface="+mn-lt"/>
              </a:rPr>
              <a:t>标题文字</a:t>
            </a:r>
            <a:endParaRPr lang="en-US" sz="1137" dirty="0">
              <a:solidFill>
                <a:schemeClr val="tx1">
                  <a:lumMod val="75000"/>
                  <a:lumOff val="25000"/>
                </a:schemeClr>
              </a:solidFill>
              <a:ea typeface="微软雅黑" panose="020B0503020204020204" pitchFamily="34" charset="-122"/>
              <a:sym typeface="+mn-lt"/>
            </a:endParaRPr>
          </a:p>
        </p:txBody>
      </p:sp>
      <p:sp>
        <p:nvSpPr>
          <p:cNvPr id="17" name="TextBox 16"/>
          <p:cNvSpPr txBox="1"/>
          <p:nvPr/>
        </p:nvSpPr>
        <p:spPr>
          <a:xfrm>
            <a:off x="6150599" y="2457127"/>
            <a:ext cx="768159" cy="267317"/>
          </a:xfrm>
          <a:prstGeom prst="rect">
            <a:avLst/>
          </a:prstGeom>
          <a:noFill/>
        </p:spPr>
        <p:txBody>
          <a:bodyPr wrap="none" rtlCol="0">
            <a:spAutoFit/>
          </a:bodyPr>
          <a:lstStyle/>
          <a:p>
            <a:r>
              <a:rPr lang="zh-CN" altLang="en-US" sz="1137" dirty="0">
                <a:solidFill>
                  <a:schemeClr val="tx1">
                    <a:lumMod val="75000"/>
                    <a:lumOff val="25000"/>
                  </a:schemeClr>
                </a:solidFill>
                <a:ea typeface="微软雅黑" panose="020B0503020204020204" pitchFamily="34" charset="-122"/>
                <a:sym typeface="+mn-lt"/>
              </a:rPr>
              <a:t>标题文字</a:t>
            </a:r>
            <a:endParaRPr lang="en-US" sz="1137" dirty="0">
              <a:solidFill>
                <a:schemeClr val="tx1">
                  <a:lumMod val="75000"/>
                  <a:lumOff val="25000"/>
                </a:schemeClr>
              </a:solidFill>
              <a:ea typeface="微软雅黑" panose="020B0503020204020204" pitchFamily="34" charset="-122"/>
              <a:sym typeface="+mn-lt"/>
            </a:endParaRPr>
          </a:p>
        </p:txBody>
      </p:sp>
      <p:sp>
        <p:nvSpPr>
          <p:cNvPr id="18" name="TextBox 17"/>
          <p:cNvSpPr txBox="1"/>
          <p:nvPr/>
        </p:nvSpPr>
        <p:spPr>
          <a:xfrm>
            <a:off x="6150599" y="2774494"/>
            <a:ext cx="768159" cy="267317"/>
          </a:xfrm>
          <a:prstGeom prst="rect">
            <a:avLst/>
          </a:prstGeom>
          <a:noFill/>
        </p:spPr>
        <p:txBody>
          <a:bodyPr wrap="none" rtlCol="0">
            <a:spAutoFit/>
          </a:bodyPr>
          <a:lstStyle/>
          <a:p>
            <a:r>
              <a:rPr lang="zh-CN" altLang="en-US" sz="1137" dirty="0">
                <a:solidFill>
                  <a:schemeClr val="tx1">
                    <a:lumMod val="75000"/>
                    <a:lumOff val="25000"/>
                  </a:schemeClr>
                </a:solidFill>
                <a:ea typeface="微软雅黑" panose="020B0503020204020204" pitchFamily="34" charset="-122"/>
                <a:sym typeface="+mn-lt"/>
              </a:rPr>
              <a:t>标题文字</a:t>
            </a:r>
            <a:endParaRPr lang="en-US" sz="1137" dirty="0">
              <a:solidFill>
                <a:schemeClr val="tx1">
                  <a:lumMod val="75000"/>
                  <a:lumOff val="25000"/>
                </a:schemeClr>
              </a:solidFill>
              <a:ea typeface="微软雅黑" panose="020B0503020204020204" pitchFamily="34" charset="-122"/>
              <a:sym typeface="+mn-lt"/>
            </a:endParaRPr>
          </a:p>
        </p:txBody>
      </p:sp>
      <p:cxnSp>
        <p:nvCxnSpPr>
          <p:cNvPr id="20" name="直接连接符 19"/>
          <p:cNvCxnSpPr>
            <a:endCxn id="12" idx="2"/>
          </p:cNvCxnSpPr>
          <p:nvPr/>
        </p:nvCxnSpPr>
        <p:spPr>
          <a:xfrm flipV="1">
            <a:off x="4051851" y="4888636"/>
            <a:ext cx="1479536" cy="96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3869943" y="1967327"/>
            <a:ext cx="1637388" cy="13113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5868969" y="1891289"/>
            <a:ext cx="2271179" cy="7464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457399" y="4691213"/>
            <a:ext cx="6827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3"/>
          <p:cNvSpPr txBox="1"/>
          <p:nvPr/>
        </p:nvSpPr>
        <p:spPr>
          <a:xfrm>
            <a:off x="1018366" y="2207446"/>
            <a:ext cx="2848217" cy="879856"/>
          </a:xfrm>
          <a:prstGeom prst="rect">
            <a:avLst/>
          </a:prstGeom>
          <a:noFill/>
        </p:spPr>
        <p:txBody>
          <a:bodyPr wrap="square" rtlCol="0">
            <a:spAutoFit/>
          </a:bodyPr>
          <a:lstStyle/>
          <a:p>
            <a:pPr algn="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1" name="TextBox 24"/>
          <p:cNvSpPr txBox="1"/>
          <p:nvPr/>
        </p:nvSpPr>
        <p:spPr>
          <a:xfrm>
            <a:off x="2144637" y="1824509"/>
            <a:ext cx="1721946" cy="355034"/>
          </a:xfrm>
          <a:prstGeom prst="rect">
            <a:avLst/>
          </a:prstGeom>
          <a:noFill/>
        </p:spPr>
        <p:txBody>
          <a:bodyPr wrap="none" rtlCol="0">
            <a:spAutoFit/>
          </a:bodyPr>
          <a:lstStyle/>
          <a:p>
            <a:pPr algn="r"/>
            <a:r>
              <a:rPr lang="zh-CN" altLang="en-US" sz="1707" dirty="0">
                <a:solidFill>
                  <a:schemeClr val="tx1">
                    <a:lumMod val="75000"/>
                    <a:lumOff val="25000"/>
                  </a:schemeClr>
                </a:solidFill>
                <a:ea typeface="微软雅黑" panose="020B0503020204020204" pitchFamily="34" charset="-122"/>
                <a:sym typeface="+mn-lt"/>
              </a:rPr>
              <a:t>请替换文字内容</a:t>
            </a:r>
          </a:p>
        </p:txBody>
      </p:sp>
      <p:sp>
        <p:nvSpPr>
          <p:cNvPr id="32" name="TextBox 23"/>
          <p:cNvSpPr txBox="1"/>
          <p:nvPr/>
        </p:nvSpPr>
        <p:spPr>
          <a:xfrm>
            <a:off x="1018366" y="5106158"/>
            <a:ext cx="2848217" cy="879856"/>
          </a:xfrm>
          <a:prstGeom prst="rect">
            <a:avLst/>
          </a:prstGeom>
          <a:noFill/>
        </p:spPr>
        <p:txBody>
          <a:bodyPr wrap="square" rtlCol="0">
            <a:spAutoFit/>
          </a:bodyPr>
          <a:lstStyle/>
          <a:p>
            <a:pPr algn="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3" name="TextBox 24"/>
          <p:cNvSpPr txBox="1"/>
          <p:nvPr/>
        </p:nvSpPr>
        <p:spPr>
          <a:xfrm>
            <a:off x="2144637" y="4723221"/>
            <a:ext cx="1721946" cy="355034"/>
          </a:xfrm>
          <a:prstGeom prst="rect">
            <a:avLst/>
          </a:prstGeom>
          <a:noFill/>
        </p:spPr>
        <p:txBody>
          <a:bodyPr wrap="none" rtlCol="0">
            <a:spAutoFit/>
          </a:bodyPr>
          <a:lstStyle/>
          <a:p>
            <a:pPr algn="r"/>
            <a:r>
              <a:rPr lang="zh-CN" altLang="en-US" sz="1707" dirty="0">
                <a:solidFill>
                  <a:schemeClr val="tx1">
                    <a:lumMod val="75000"/>
                    <a:lumOff val="25000"/>
                  </a:schemeClr>
                </a:solidFill>
                <a:ea typeface="微软雅黑" panose="020B0503020204020204" pitchFamily="34" charset="-122"/>
                <a:sym typeface="+mn-lt"/>
              </a:rPr>
              <a:t>请替换文字内容</a:t>
            </a:r>
          </a:p>
        </p:txBody>
      </p:sp>
      <p:sp>
        <p:nvSpPr>
          <p:cNvPr id="34" name="TextBox 23"/>
          <p:cNvSpPr txBox="1"/>
          <p:nvPr/>
        </p:nvSpPr>
        <p:spPr>
          <a:xfrm>
            <a:off x="8243991" y="2207445"/>
            <a:ext cx="2861696"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5" name="TextBox 24"/>
          <p:cNvSpPr txBox="1"/>
          <p:nvPr/>
        </p:nvSpPr>
        <p:spPr>
          <a:xfrm>
            <a:off x="8243991" y="1824509"/>
            <a:ext cx="1721946" cy="355034"/>
          </a:xfrm>
          <a:prstGeom prst="rect">
            <a:avLst/>
          </a:prstGeom>
          <a:noFill/>
        </p:spPr>
        <p:txBody>
          <a:bodyPr wrap="none" rtlCol="0">
            <a:spAutoFit/>
          </a:bodyPr>
          <a:lstStyle/>
          <a:p>
            <a:r>
              <a:rPr lang="zh-CN" altLang="en-US" sz="1707" dirty="0">
                <a:solidFill>
                  <a:schemeClr val="tx1">
                    <a:lumMod val="75000"/>
                    <a:lumOff val="25000"/>
                  </a:schemeClr>
                </a:solidFill>
                <a:ea typeface="微软雅黑" panose="020B0503020204020204" pitchFamily="34" charset="-122"/>
                <a:sym typeface="+mn-lt"/>
              </a:rPr>
              <a:t>请替换文字内容</a:t>
            </a:r>
          </a:p>
        </p:txBody>
      </p:sp>
      <p:sp>
        <p:nvSpPr>
          <p:cNvPr id="36" name="TextBox 23"/>
          <p:cNvSpPr txBox="1"/>
          <p:nvPr/>
        </p:nvSpPr>
        <p:spPr>
          <a:xfrm>
            <a:off x="8243991" y="5106158"/>
            <a:ext cx="2861696" cy="879856"/>
          </a:xfrm>
          <a:prstGeom prst="rect">
            <a:avLst/>
          </a:prstGeom>
          <a:noFill/>
        </p:spPr>
        <p:txBody>
          <a:bodyPr wrap="square" rtlCol="0">
            <a:spAutoFit/>
          </a:bodyPr>
          <a:lstStyle/>
          <a:p>
            <a:pPr>
              <a:lnSpc>
                <a:spcPct val="150000"/>
              </a:lnSpc>
            </a:pPr>
            <a:r>
              <a:rPr lang="zh-CN" altLang="en-US" sz="1137">
                <a:solidFill>
                  <a:schemeClr val="tx1">
                    <a:lumMod val="75000"/>
                    <a:lumOff val="25000"/>
                  </a:schemeClr>
                </a:solidFill>
                <a:ea typeface="微软雅黑" panose="020B0503020204020204" pitchFamily="34" charset="-122"/>
                <a:cs typeface="+mn-ea"/>
                <a:sym typeface="+mn-lt"/>
              </a:rPr>
              <a:t>请替换文字内容，点击添加相关标题文字，修改文字内容，也可以直接复制你的内容到此。</a:t>
            </a:r>
            <a:endParaRPr lang="en-GB" altLang="zh-CN" sz="1137" dirty="0">
              <a:solidFill>
                <a:schemeClr val="tx1">
                  <a:lumMod val="75000"/>
                  <a:lumOff val="25000"/>
                </a:schemeClr>
              </a:solidFill>
              <a:ea typeface="微软雅黑" panose="020B0503020204020204" pitchFamily="34" charset="-122"/>
              <a:cs typeface="+mn-ea"/>
              <a:sym typeface="+mn-lt"/>
            </a:endParaRPr>
          </a:p>
        </p:txBody>
      </p:sp>
      <p:sp>
        <p:nvSpPr>
          <p:cNvPr id="37" name="TextBox 24"/>
          <p:cNvSpPr txBox="1"/>
          <p:nvPr/>
        </p:nvSpPr>
        <p:spPr>
          <a:xfrm>
            <a:off x="8243991" y="4723221"/>
            <a:ext cx="1721946" cy="355034"/>
          </a:xfrm>
          <a:prstGeom prst="rect">
            <a:avLst/>
          </a:prstGeom>
          <a:noFill/>
        </p:spPr>
        <p:txBody>
          <a:bodyPr wrap="none" rtlCol="0">
            <a:spAutoFit/>
          </a:bodyPr>
          <a:lstStyle/>
          <a:p>
            <a:r>
              <a:rPr lang="zh-CN" altLang="en-US" sz="1707" dirty="0">
                <a:solidFill>
                  <a:schemeClr val="tx1">
                    <a:lumMod val="75000"/>
                    <a:lumOff val="25000"/>
                  </a:schemeClr>
                </a:solidFill>
                <a:ea typeface="微软雅黑" panose="020B0503020204020204" pitchFamily="34" charset="-122"/>
                <a:sym typeface="+mn-lt"/>
              </a:rPr>
              <a:t>请替换文字内容</a:t>
            </a:r>
          </a:p>
        </p:txBody>
      </p:sp>
    </p:spTree>
    <p:extLst>
      <p:ext uri="{BB962C8B-B14F-4D97-AF65-F5344CB8AC3E}">
        <p14:creationId xmlns:p14="http://schemas.microsoft.com/office/powerpoint/2010/main" val="404336033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49"/>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249"/>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249"/>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500"/>
                            </p:stCondLst>
                            <p:childTnLst>
                              <p:par>
                                <p:cTn id="45" presetID="1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p:tgtEl>
                                          <p:spTgt spid="31"/>
                                        </p:tgtEl>
                                        <p:attrNameLst>
                                          <p:attrName>ppt_y</p:attrName>
                                        </p:attrNameLst>
                                      </p:cBhvr>
                                      <p:tavLst>
                                        <p:tav tm="0">
                                          <p:val>
                                            <p:strVal val="#ppt_y-#ppt_h*1.125000"/>
                                          </p:val>
                                        </p:tav>
                                        <p:tav tm="100000">
                                          <p:val>
                                            <p:strVal val="#ppt_y"/>
                                          </p:val>
                                        </p:tav>
                                      </p:tavLst>
                                    </p:anim>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par>
                          <p:cTn id="58" fill="hold">
                            <p:stCondLst>
                              <p:cond delay="500"/>
                            </p:stCondLst>
                            <p:childTnLst>
                              <p:par>
                                <p:cTn id="59" presetID="12" presetClass="entr" presetSubtype="4"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p:tgtEl>
                                          <p:spTgt spid="34"/>
                                        </p:tgtEl>
                                        <p:attrNameLst>
                                          <p:attrName>ppt_y</p:attrName>
                                        </p:attrNameLst>
                                      </p:cBhvr>
                                      <p:tavLst>
                                        <p:tav tm="0">
                                          <p:val>
                                            <p:strVal val="#ppt_y+#ppt_h*1.125000"/>
                                          </p:val>
                                        </p:tav>
                                        <p:tav tm="100000">
                                          <p:val>
                                            <p:strVal val="#ppt_y"/>
                                          </p:val>
                                        </p:tav>
                                      </p:tavLst>
                                    </p:anim>
                                    <p:animEffect transition="in" filter="wipe(up)">
                                      <p:cBhvr>
                                        <p:cTn id="62" dur="500"/>
                                        <p:tgtEl>
                                          <p:spTgt spid="34"/>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p:tgtEl>
                                          <p:spTgt spid="35"/>
                                        </p:tgtEl>
                                        <p:attrNameLst>
                                          <p:attrName>ppt_y</p:attrName>
                                        </p:attrNameLst>
                                      </p:cBhvr>
                                      <p:tavLst>
                                        <p:tav tm="0">
                                          <p:val>
                                            <p:strVal val="#ppt_y-#ppt_h*1.125000"/>
                                          </p:val>
                                        </p:tav>
                                        <p:tav tm="100000">
                                          <p:val>
                                            <p:strVal val="#ppt_y"/>
                                          </p:val>
                                        </p:tav>
                                      </p:tavLst>
                                    </p:anim>
                                    <p:animEffect transition="in" filter="wipe(down)">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par>
                          <p:cTn id="72" fill="hold">
                            <p:stCondLst>
                              <p:cond delay="500"/>
                            </p:stCondLst>
                            <p:childTnLst>
                              <p:par>
                                <p:cTn id="73" presetID="12" presetClass="entr" presetSubtype="4"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up)">
                                      <p:cBhvr>
                                        <p:cTn id="76" dur="500"/>
                                        <p:tgtEl>
                                          <p:spTgt spid="32"/>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p:tgtEl>
                                          <p:spTgt spid="33"/>
                                        </p:tgtEl>
                                        <p:attrNameLst>
                                          <p:attrName>ppt_y</p:attrName>
                                        </p:attrNameLst>
                                      </p:cBhvr>
                                      <p:tavLst>
                                        <p:tav tm="0">
                                          <p:val>
                                            <p:strVal val="#ppt_y-#ppt_h*1.125000"/>
                                          </p:val>
                                        </p:tav>
                                        <p:tav tm="100000">
                                          <p:val>
                                            <p:strVal val="#ppt_y"/>
                                          </p:val>
                                        </p:tav>
                                      </p:tavLst>
                                    </p:anim>
                                    <p:animEffect transition="in" filter="wipe(down)">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500"/>
                            </p:stCondLst>
                            <p:childTnLst>
                              <p:par>
                                <p:cTn id="87" presetID="12" presetClass="entr" presetSubtype="4"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p:tgtEl>
                                          <p:spTgt spid="36"/>
                                        </p:tgtEl>
                                        <p:attrNameLst>
                                          <p:attrName>ppt_y</p:attrName>
                                        </p:attrNameLst>
                                      </p:cBhvr>
                                      <p:tavLst>
                                        <p:tav tm="0">
                                          <p:val>
                                            <p:strVal val="#ppt_y+#ppt_h*1.125000"/>
                                          </p:val>
                                        </p:tav>
                                        <p:tav tm="100000">
                                          <p:val>
                                            <p:strVal val="#ppt_y"/>
                                          </p:val>
                                        </p:tav>
                                      </p:tavLst>
                                    </p:anim>
                                    <p:animEffect transition="in" filter="wipe(up)">
                                      <p:cBhvr>
                                        <p:cTn id="90" dur="500"/>
                                        <p:tgtEl>
                                          <p:spTgt spid="36"/>
                                        </p:tgtEl>
                                      </p:cBhvr>
                                    </p:animEffect>
                                  </p:childTnLst>
                                </p:cTn>
                              </p:par>
                              <p:par>
                                <p:cTn id="91" presetID="12" presetClass="entr" presetSubtype="1"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p:tgtEl>
                                          <p:spTgt spid="37"/>
                                        </p:tgtEl>
                                        <p:attrNameLst>
                                          <p:attrName>ppt_y</p:attrName>
                                        </p:attrNameLst>
                                      </p:cBhvr>
                                      <p:tavLst>
                                        <p:tav tm="0">
                                          <p:val>
                                            <p:strVal val="#ppt_y-#ppt_h*1.125000"/>
                                          </p:val>
                                        </p:tav>
                                        <p:tav tm="100000">
                                          <p:val>
                                            <p:strVal val="#ppt_y"/>
                                          </p:val>
                                        </p:tav>
                                      </p:tavLst>
                                    </p:anim>
                                    <p:animEffect transition="in" filter="wipe(down)">
                                      <p:cBhvr>
                                        <p:cTn id="9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30" grpId="0"/>
      <p:bldP spid="31" grpId="0"/>
      <p:bldP spid="32"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902672" y="3733923"/>
            <a:ext cx="11289329"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88385" y="2891007"/>
            <a:ext cx="428601"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74125" y="2776712"/>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endParaRPr lang="zh-CN" altLang="en-US" sz="2655" dirty="0">
              <a:ea typeface="微软雅黑" panose="020B0503020204020204" pitchFamily="34" charset="-122"/>
              <a:sym typeface="+mn-lt"/>
            </a:endParaRPr>
          </a:p>
        </p:txBody>
      </p:sp>
      <p:sp>
        <p:nvSpPr>
          <p:cNvPr id="9" name="椭圆 8"/>
          <p:cNvSpPr/>
          <p:nvPr/>
        </p:nvSpPr>
        <p:spPr>
          <a:xfrm>
            <a:off x="1384847" y="1965941"/>
            <a:ext cx="642903" cy="642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r>
              <a:rPr lang="en-US" altLang="zh-CN" sz="2655" dirty="0">
                <a:ea typeface="微软雅黑" panose="020B0503020204020204" pitchFamily="34" charset="-122"/>
                <a:sym typeface="+mn-lt"/>
              </a:rPr>
              <a:t>01</a:t>
            </a:r>
            <a:endParaRPr lang="zh-CN" altLang="en-US" sz="2655" dirty="0">
              <a:ea typeface="微软雅黑" panose="020B0503020204020204" pitchFamily="34" charset="-122"/>
              <a:sym typeface="+mn-lt"/>
            </a:endParaRPr>
          </a:p>
        </p:txBody>
      </p:sp>
      <p:grpSp>
        <p:nvGrpSpPr>
          <p:cNvPr id="10" name="组合 9"/>
          <p:cNvGrpSpPr/>
          <p:nvPr/>
        </p:nvGrpSpPr>
        <p:grpSpPr>
          <a:xfrm>
            <a:off x="1274124" y="1855219"/>
            <a:ext cx="864347" cy="864347"/>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sp>
          <p:nvSpPr>
            <p:cNvPr id="12" name="弧形 11"/>
            <p:cNvSpPr/>
            <p:nvPr/>
          </p:nvSpPr>
          <p:spPr>
            <a:xfrm>
              <a:off x="857250" y="1893093"/>
              <a:ext cx="864394" cy="864394"/>
            </a:xfrm>
            <a:prstGeom prst="arc">
              <a:avLst>
                <a:gd name="adj1" fmla="val 7448849"/>
                <a:gd name="adj2" fmla="val 1757133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grpSp>
      <p:sp>
        <p:nvSpPr>
          <p:cNvPr id="13" name="文本框 12"/>
          <p:cNvSpPr txBox="1"/>
          <p:nvPr/>
        </p:nvSpPr>
        <p:spPr>
          <a:xfrm>
            <a:off x="2249193" y="1917388"/>
            <a:ext cx="2075652" cy="879856"/>
          </a:xfrm>
          <a:prstGeom prst="rect">
            <a:avLst/>
          </a:prstGeom>
          <a:noFill/>
        </p:spPr>
        <p:txBody>
          <a:bodyPr wrap="square" rtlCol="0">
            <a:spAutoFit/>
          </a:bodyPr>
          <a:lstStyle/>
          <a:p>
            <a:pPr algn="just">
              <a:lnSpc>
                <a:spcPct val="150000"/>
              </a:lnSpc>
            </a:pPr>
            <a:r>
              <a:rPr lang="zh-CN" altLang="en-US" sz="1137" dirty="0">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p>
        </p:txBody>
      </p:sp>
      <p:cxnSp>
        <p:nvCxnSpPr>
          <p:cNvPr id="14" name="直接连接符 13"/>
          <p:cNvCxnSpPr/>
          <p:nvPr/>
        </p:nvCxnSpPr>
        <p:spPr>
          <a:xfrm flipH="1">
            <a:off x="2309913" y="3750622"/>
            <a:ext cx="428601"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231335" y="4535231"/>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endParaRPr lang="zh-CN" altLang="en-US" sz="2655" dirty="0">
              <a:ea typeface="微软雅黑" panose="020B0503020204020204" pitchFamily="34" charset="-122"/>
              <a:sym typeface="+mn-lt"/>
            </a:endParaRPr>
          </a:p>
        </p:txBody>
      </p:sp>
      <p:sp>
        <p:nvSpPr>
          <p:cNvPr id="16" name="椭圆 15"/>
          <p:cNvSpPr/>
          <p:nvPr/>
        </p:nvSpPr>
        <p:spPr>
          <a:xfrm>
            <a:off x="1642001" y="4875702"/>
            <a:ext cx="642903" cy="642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r>
              <a:rPr lang="en-US" altLang="zh-CN" sz="2655" dirty="0">
                <a:ea typeface="微软雅黑" panose="020B0503020204020204" pitchFamily="34" charset="-122"/>
                <a:sym typeface="+mn-lt"/>
              </a:rPr>
              <a:t>02</a:t>
            </a:r>
            <a:endParaRPr lang="zh-CN" altLang="en-US" sz="2655" dirty="0">
              <a:ea typeface="微软雅黑" panose="020B0503020204020204" pitchFamily="34" charset="-122"/>
              <a:sym typeface="+mn-lt"/>
            </a:endParaRPr>
          </a:p>
        </p:txBody>
      </p:sp>
      <p:grpSp>
        <p:nvGrpSpPr>
          <p:cNvPr id="17" name="组合 16"/>
          <p:cNvGrpSpPr/>
          <p:nvPr/>
        </p:nvGrpSpPr>
        <p:grpSpPr>
          <a:xfrm>
            <a:off x="1531277" y="4764979"/>
            <a:ext cx="864347" cy="864347"/>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sp>
          <p:nvSpPr>
            <p:cNvPr id="19" name="弧形 18"/>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grpSp>
      <p:sp>
        <p:nvSpPr>
          <p:cNvPr id="20" name="文本框 19"/>
          <p:cNvSpPr txBox="1"/>
          <p:nvPr/>
        </p:nvSpPr>
        <p:spPr>
          <a:xfrm>
            <a:off x="2506346" y="4827148"/>
            <a:ext cx="2075652" cy="879856"/>
          </a:xfrm>
          <a:prstGeom prst="rect">
            <a:avLst/>
          </a:prstGeom>
          <a:noFill/>
        </p:spPr>
        <p:txBody>
          <a:bodyPr wrap="square" rtlCol="0">
            <a:spAutoFit/>
          </a:bodyPr>
          <a:lstStyle/>
          <a:p>
            <a:pPr algn="just">
              <a:lnSpc>
                <a:spcPct val="150000"/>
              </a:lnSpc>
            </a:pPr>
            <a:r>
              <a:rPr lang="zh-CN" altLang="en-US" sz="1137" dirty="0">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p>
        </p:txBody>
      </p:sp>
      <p:cxnSp>
        <p:nvCxnSpPr>
          <p:cNvPr id="21" name="直接连接符 20"/>
          <p:cNvCxnSpPr/>
          <p:nvPr/>
        </p:nvCxnSpPr>
        <p:spPr>
          <a:xfrm flipV="1">
            <a:off x="6025237" y="2891007"/>
            <a:ext cx="428601"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410976" y="2776712"/>
            <a:ext cx="157155" cy="157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endParaRPr lang="zh-CN" altLang="en-US" sz="2655" dirty="0">
              <a:ea typeface="微软雅黑" panose="020B0503020204020204" pitchFamily="34" charset="-122"/>
              <a:sym typeface="+mn-lt"/>
            </a:endParaRPr>
          </a:p>
        </p:txBody>
      </p:sp>
      <p:sp>
        <p:nvSpPr>
          <p:cNvPr id="23" name="椭圆 22"/>
          <p:cNvSpPr/>
          <p:nvPr/>
        </p:nvSpPr>
        <p:spPr>
          <a:xfrm>
            <a:off x="6521698" y="1965941"/>
            <a:ext cx="642903" cy="642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r>
              <a:rPr lang="en-US" altLang="zh-CN" sz="2655" dirty="0">
                <a:ea typeface="微软雅黑" panose="020B0503020204020204" pitchFamily="34" charset="-122"/>
                <a:sym typeface="+mn-lt"/>
              </a:rPr>
              <a:t>03</a:t>
            </a:r>
            <a:endParaRPr lang="zh-CN" altLang="en-US" sz="2655" dirty="0">
              <a:ea typeface="微软雅黑" panose="020B0503020204020204" pitchFamily="34" charset="-122"/>
              <a:sym typeface="+mn-lt"/>
            </a:endParaRPr>
          </a:p>
        </p:txBody>
      </p:sp>
      <p:grpSp>
        <p:nvGrpSpPr>
          <p:cNvPr id="24" name="组合 23"/>
          <p:cNvGrpSpPr/>
          <p:nvPr/>
        </p:nvGrpSpPr>
        <p:grpSpPr>
          <a:xfrm>
            <a:off x="6410976" y="1855219"/>
            <a:ext cx="864347" cy="864347"/>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sp>
          <p:nvSpPr>
            <p:cNvPr id="26" name="弧形 25"/>
            <p:cNvSpPr/>
            <p:nvPr/>
          </p:nvSpPr>
          <p:spPr>
            <a:xfrm>
              <a:off x="857250" y="1893093"/>
              <a:ext cx="864394" cy="864394"/>
            </a:xfrm>
            <a:prstGeom prst="arc">
              <a:avLst>
                <a:gd name="adj1" fmla="val 7448849"/>
                <a:gd name="adj2" fmla="val 17571339"/>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grpSp>
      <p:sp>
        <p:nvSpPr>
          <p:cNvPr id="27" name="文本框 26"/>
          <p:cNvSpPr txBox="1"/>
          <p:nvPr/>
        </p:nvSpPr>
        <p:spPr>
          <a:xfrm>
            <a:off x="7386045" y="1917388"/>
            <a:ext cx="2059369" cy="1142364"/>
          </a:xfrm>
          <a:prstGeom prst="rect">
            <a:avLst/>
          </a:prstGeom>
          <a:noFill/>
        </p:spPr>
        <p:txBody>
          <a:bodyPr wrap="square" rtlCol="0">
            <a:spAutoFit/>
          </a:bodyPr>
          <a:lstStyle/>
          <a:p>
            <a:pPr algn="just">
              <a:lnSpc>
                <a:spcPct val="150000"/>
              </a:lnSpc>
            </a:pPr>
            <a:r>
              <a:rPr lang="zh-CN" altLang="en-US" sz="1137" dirty="0">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p>
        </p:txBody>
      </p:sp>
      <p:cxnSp>
        <p:nvCxnSpPr>
          <p:cNvPr id="28" name="直接连接符 27"/>
          <p:cNvCxnSpPr/>
          <p:nvPr/>
        </p:nvCxnSpPr>
        <p:spPr>
          <a:xfrm flipH="1">
            <a:off x="7446765" y="3750622"/>
            <a:ext cx="428601"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368187" y="4535231"/>
            <a:ext cx="157155" cy="15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endParaRPr lang="zh-CN" altLang="en-US" sz="2655" dirty="0">
              <a:ea typeface="微软雅黑" panose="020B0503020204020204" pitchFamily="34" charset="-122"/>
              <a:sym typeface="+mn-lt"/>
            </a:endParaRPr>
          </a:p>
        </p:txBody>
      </p:sp>
      <p:sp>
        <p:nvSpPr>
          <p:cNvPr id="30" name="椭圆 29"/>
          <p:cNvSpPr/>
          <p:nvPr/>
        </p:nvSpPr>
        <p:spPr>
          <a:xfrm>
            <a:off x="6778851" y="4875702"/>
            <a:ext cx="642903" cy="642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algn="ctr"/>
            <a:r>
              <a:rPr lang="en-US" altLang="zh-CN" sz="2655" dirty="0">
                <a:ea typeface="微软雅黑" panose="020B0503020204020204" pitchFamily="34" charset="-122"/>
                <a:sym typeface="+mn-lt"/>
              </a:rPr>
              <a:t>04</a:t>
            </a:r>
            <a:endParaRPr lang="zh-CN" altLang="en-US" sz="2655" dirty="0">
              <a:ea typeface="微软雅黑" panose="020B0503020204020204" pitchFamily="34" charset="-122"/>
              <a:sym typeface="+mn-lt"/>
            </a:endParaRPr>
          </a:p>
        </p:txBody>
      </p:sp>
      <p:grpSp>
        <p:nvGrpSpPr>
          <p:cNvPr id="31" name="组合 30"/>
          <p:cNvGrpSpPr/>
          <p:nvPr/>
        </p:nvGrpSpPr>
        <p:grpSpPr>
          <a:xfrm>
            <a:off x="6668128" y="4764979"/>
            <a:ext cx="864347" cy="864347"/>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sp>
          <p:nvSpPr>
            <p:cNvPr id="33" name="弧形 32"/>
            <p:cNvSpPr/>
            <p:nvPr/>
          </p:nvSpPr>
          <p:spPr>
            <a:xfrm>
              <a:off x="857250" y="1893093"/>
              <a:ext cx="864394" cy="864394"/>
            </a:xfrm>
            <a:prstGeom prst="arc">
              <a:avLst>
                <a:gd name="adj1" fmla="val 7448849"/>
                <a:gd name="adj2" fmla="val 17571339"/>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35">
                <a:ea typeface="微软雅黑" panose="020B0503020204020204" pitchFamily="34" charset="-122"/>
                <a:sym typeface="+mn-lt"/>
              </a:endParaRPr>
            </a:p>
          </p:txBody>
        </p:sp>
      </p:grpSp>
      <p:sp>
        <p:nvSpPr>
          <p:cNvPr id="34" name="文本框 33"/>
          <p:cNvSpPr txBox="1"/>
          <p:nvPr/>
        </p:nvSpPr>
        <p:spPr>
          <a:xfrm>
            <a:off x="7643198" y="4827148"/>
            <a:ext cx="2059369" cy="1142364"/>
          </a:xfrm>
          <a:prstGeom prst="rect">
            <a:avLst/>
          </a:prstGeom>
          <a:noFill/>
        </p:spPr>
        <p:txBody>
          <a:bodyPr wrap="square" rtlCol="0">
            <a:spAutoFit/>
          </a:bodyPr>
          <a:lstStyle/>
          <a:p>
            <a:pPr algn="just">
              <a:lnSpc>
                <a:spcPct val="150000"/>
              </a:lnSpc>
            </a:pPr>
            <a:r>
              <a:rPr lang="zh-CN" altLang="en-US" sz="1137" dirty="0">
                <a:solidFill>
                  <a:schemeClr val="tx1">
                    <a:lumMod val="75000"/>
                    <a:lumOff val="25000"/>
                  </a:schemeClr>
                </a:solidFill>
                <a:ea typeface="微软雅黑" panose="020B0503020204020204" pitchFamily="34" charset="-122"/>
                <a:sym typeface="+mn-lt"/>
              </a:rPr>
              <a:t>请替换文字内容，点击添加相关标题文字，修改文字内容，也可以直接复制你的内容到此。</a:t>
            </a:r>
          </a:p>
        </p:txBody>
      </p:sp>
    </p:spTree>
    <p:extLst>
      <p:ext uri="{BB962C8B-B14F-4D97-AF65-F5344CB8AC3E}">
        <p14:creationId xmlns:p14="http://schemas.microsoft.com/office/powerpoint/2010/main" val="29397791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475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75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50"/>
                                        <p:tgtEl>
                                          <p:spTgt spid="17"/>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par>
                          <p:cTn id="48" fill="hold">
                            <p:stCondLst>
                              <p:cond delay="85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95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50"/>
                                        <p:tgtEl>
                                          <p:spTgt spid="24"/>
                                        </p:tgtEl>
                                      </p:cBhvr>
                                    </p:animEffect>
                                  </p:childTnLst>
                                </p:cTn>
                              </p:par>
                            </p:childTnLst>
                          </p:cTn>
                        </p:par>
                        <p:par>
                          <p:cTn id="60" fill="hold">
                            <p:stCondLst>
                              <p:cond delay="1025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par>
                          <p:cTn id="68" fill="hold">
                            <p:stCondLst>
                              <p:cond delay="12250"/>
                            </p:stCondLst>
                            <p:childTnLst>
                              <p:par>
                                <p:cTn id="69" presetID="22" presetClass="entr" presetSubtype="1"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1275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1325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14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childTnLst>
                          </p:cTn>
                        </p:par>
                        <p:par>
                          <p:cTn id="84" fill="hold">
                            <p:stCondLst>
                              <p:cond delay="150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animBg="1"/>
      <p:bldP spid="16" grpId="0" animBg="1"/>
      <p:bldP spid="20" grpId="0"/>
      <p:bldP spid="22" grpId="0" animBg="1"/>
      <p:bldP spid="23" grpId="0" animBg="1"/>
      <p:bldP spid="27" grpId="0"/>
      <p:bldP spid="29" grpId="0" animBg="1"/>
      <p:bldP spid="30"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3"/>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4"/>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4"/>
          <a:srcRect b="5474"/>
          <a:stretch>
            <a:fillRect/>
          </a:stretch>
        </p:blipFill>
        <p:spPr>
          <a:xfrm>
            <a:off x="584835" y="-8890"/>
            <a:ext cx="6265545" cy="6907530"/>
          </a:xfrm>
          <a:prstGeom prst="rect">
            <a:avLst/>
          </a:prstGeom>
        </p:spPr>
      </p:pic>
      <p:pic>
        <p:nvPicPr>
          <p:cNvPr id="12" name="图片 11" descr="资源 3@4x3"/>
          <p:cNvPicPr>
            <a:picLocks noChangeAspect="1"/>
          </p:cNvPicPr>
          <p:nvPr/>
        </p:nvPicPr>
        <p:blipFill>
          <a:blip r:embed="rId5"/>
          <a:stretch>
            <a:fillRect/>
          </a:stretch>
        </p:blipFill>
        <p:spPr>
          <a:xfrm>
            <a:off x="-67310" y="3639820"/>
            <a:ext cx="5080635" cy="2553970"/>
          </a:xfrm>
          <a:prstGeom prst="rect">
            <a:avLst/>
          </a:prstGeom>
        </p:spPr>
      </p:pic>
      <p:pic>
        <p:nvPicPr>
          <p:cNvPr id="15" name="图片 14" descr="资源 3@4x3"/>
          <p:cNvPicPr>
            <a:picLocks noChangeAspect="1"/>
          </p:cNvPicPr>
          <p:nvPr/>
        </p:nvPicPr>
        <p:blipFill>
          <a:blip r:embed="rId5"/>
          <a:stretch>
            <a:fillRect/>
          </a:stretch>
        </p:blipFill>
        <p:spPr>
          <a:xfrm>
            <a:off x="5012055" y="3639820"/>
            <a:ext cx="5080635" cy="2553970"/>
          </a:xfrm>
          <a:prstGeom prst="rect">
            <a:avLst/>
          </a:prstGeom>
        </p:spPr>
      </p:pic>
      <p:pic>
        <p:nvPicPr>
          <p:cNvPr id="17" name="图片 16" descr="资源 3@4x3"/>
          <p:cNvPicPr>
            <a:picLocks noChangeAspect="1"/>
          </p:cNvPicPr>
          <p:nvPr/>
        </p:nvPicPr>
        <p:blipFill>
          <a:blip r:embed="rId5"/>
          <a:srcRect r="58868"/>
          <a:stretch>
            <a:fillRect/>
          </a:stretch>
        </p:blipFill>
        <p:spPr>
          <a:xfrm>
            <a:off x="10092690" y="3639820"/>
            <a:ext cx="2089785" cy="2553970"/>
          </a:xfrm>
          <a:prstGeom prst="rect">
            <a:avLst/>
          </a:prstGeom>
        </p:spPr>
      </p:pic>
      <p:pic>
        <p:nvPicPr>
          <p:cNvPr id="7" name="图片 6" descr="资源 9@4x3"/>
          <p:cNvPicPr>
            <a:picLocks noChangeAspect="1"/>
          </p:cNvPicPr>
          <p:nvPr/>
        </p:nvPicPr>
        <p:blipFill>
          <a:blip r:embed="rId6"/>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6"/>
          <a:stretch>
            <a:fillRect/>
          </a:stretch>
        </p:blipFill>
        <p:spPr>
          <a:xfrm>
            <a:off x="5727700" y="5786755"/>
            <a:ext cx="6539865" cy="1117600"/>
          </a:xfrm>
          <a:prstGeom prst="rect">
            <a:avLst/>
          </a:prstGeom>
        </p:spPr>
      </p:pic>
      <p:pic>
        <p:nvPicPr>
          <p:cNvPr id="14" name="图片 13" descr="资源 4@4x3"/>
          <p:cNvPicPr>
            <a:picLocks noChangeAspect="1"/>
          </p:cNvPicPr>
          <p:nvPr/>
        </p:nvPicPr>
        <p:blipFill>
          <a:blip r:embed="rId7"/>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7"/>
          <a:stretch>
            <a:fillRect/>
          </a:stretch>
        </p:blipFill>
        <p:spPr>
          <a:xfrm>
            <a:off x="-67310" y="5876290"/>
            <a:ext cx="5950585" cy="1028700"/>
          </a:xfrm>
          <a:prstGeom prst="rect">
            <a:avLst/>
          </a:prstGeom>
        </p:spPr>
      </p:pic>
      <p:pic>
        <p:nvPicPr>
          <p:cNvPr id="8" name="图片 7" descr="资源 1@4x3"/>
          <p:cNvPicPr>
            <a:picLocks noChangeAspect="1"/>
          </p:cNvPicPr>
          <p:nvPr/>
        </p:nvPicPr>
        <p:blipFill>
          <a:blip r:embed="rId8"/>
          <a:stretch>
            <a:fillRect/>
          </a:stretch>
        </p:blipFill>
        <p:spPr>
          <a:xfrm>
            <a:off x="-549910" y="647065"/>
            <a:ext cx="5253990" cy="5563235"/>
          </a:xfrm>
          <a:prstGeom prst="rect">
            <a:avLst/>
          </a:prstGeom>
        </p:spPr>
      </p:pic>
      <p:pic>
        <p:nvPicPr>
          <p:cNvPr id="3" name="图片 2" descr="资源 8@4x3"/>
          <p:cNvPicPr>
            <a:picLocks noChangeAspect="1"/>
          </p:cNvPicPr>
          <p:nvPr/>
        </p:nvPicPr>
        <p:blipFill>
          <a:blip r:embed="rId9"/>
          <a:stretch>
            <a:fillRect/>
          </a:stretch>
        </p:blipFill>
        <p:spPr>
          <a:xfrm>
            <a:off x="5012055" y="5067935"/>
            <a:ext cx="715645" cy="718820"/>
          </a:xfrm>
          <a:prstGeom prst="rect">
            <a:avLst/>
          </a:prstGeom>
        </p:spPr>
      </p:pic>
      <p:pic>
        <p:nvPicPr>
          <p:cNvPr id="4" name="图片 3" descr="资源 6@4x3"/>
          <p:cNvPicPr>
            <a:picLocks noChangeAspect="1"/>
          </p:cNvPicPr>
          <p:nvPr/>
        </p:nvPicPr>
        <p:blipFill>
          <a:blip r:embed="rId10"/>
          <a:stretch>
            <a:fillRect/>
          </a:stretch>
        </p:blipFill>
        <p:spPr>
          <a:xfrm>
            <a:off x="4704080" y="3639820"/>
            <a:ext cx="969645" cy="901065"/>
          </a:xfrm>
          <a:prstGeom prst="rect">
            <a:avLst/>
          </a:prstGeom>
        </p:spPr>
      </p:pic>
      <p:pic>
        <p:nvPicPr>
          <p:cNvPr id="9" name="图片 8" descr="资源 7@4x3"/>
          <p:cNvPicPr>
            <a:picLocks noChangeAspect="1"/>
          </p:cNvPicPr>
          <p:nvPr/>
        </p:nvPicPr>
        <p:blipFill>
          <a:blip r:embed="rId11"/>
          <a:stretch>
            <a:fillRect/>
          </a:stretch>
        </p:blipFill>
        <p:spPr>
          <a:xfrm>
            <a:off x="3930015" y="4540885"/>
            <a:ext cx="914400" cy="865505"/>
          </a:xfrm>
          <a:prstGeom prst="rect">
            <a:avLst/>
          </a:prstGeom>
        </p:spPr>
      </p:pic>
      <p:pic>
        <p:nvPicPr>
          <p:cNvPr id="10" name="图片 9" descr="资源 14@4x3"/>
          <p:cNvPicPr>
            <a:picLocks noChangeAspect="1"/>
          </p:cNvPicPr>
          <p:nvPr/>
        </p:nvPicPr>
        <p:blipFill>
          <a:blip r:embed="rId12"/>
          <a:stretch>
            <a:fillRect/>
          </a:stretch>
        </p:blipFill>
        <p:spPr>
          <a:xfrm>
            <a:off x="10277475" y="4019550"/>
            <a:ext cx="1990090" cy="1908175"/>
          </a:xfrm>
          <a:prstGeom prst="rect">
            <a:avLst/>
          </a:prstGeom>
        </p:spPr>
      </p:pic>
      <p:pic>
        <p:nvPicPr>
          <p:cNvPr id="21" name="图片 20" descr="资源 1113334"/>
          <p:cNvPicPr>
            <a:picLocks noChangeAspect="1"/>
          </p:cNvPicPr>
          <p:nvPr/>
        </p:nvPicPr>
        <p:blipFill>
          <a:blip r:embed="rId13"/>
          <a:stretch>
            <a:fillRect/>
          </a:stretch>
        </p:blipFill>
        <p:spPr>
          <a:xfrm>
            <a:off x="1877060" y="2741930"/>
            <a:ext cx="1857375" cy="1793875"/>
          </a:xfrm>
          <a:prstGeom prst="rect">
            <a:avLst/>
          </a:prstGeom>
        </p:spPr>
      </p:pic>
      <p:sp>
        <p:nvSpPr>
          <p:cNvPr id="22" name="矩形 21"/>
          <p:cNvSpPr/>
          <p:nvPr/>
        </p:nvSpPr>
        <p:spPr>
          <a:xfrm flipH="1">
            <a:off x="4309745" y="1129665"/>
            <a:ext cx="8331835" cy="1137285"/>
          </a:xfrm>
          <a:prstGeom prst="rect">
            <a:avLst/>
          </a:prstGeom>
        </p:spPr>
        <p:txBody>
          <a:bodyPr wrap="square">
            <a:spAutoFit/>
          </a:bodyPr>
          <a:lstStyle/>
          <a:p>
            <a:pPr algn="ctr" fontAlgn="auto">
              <a:spcBef>
                <a:spcPts val="0"/>
              </a:spcBef>
              <a:spcAft>
                <a:spcPts val="0"/>
              </a:spcAft>
            </a:pPr>
            <a:r>
              <a:rPr lang="zh-CN" altLang="en-US" sz="68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感谢您的观看</a:t>
            </a:r>
          </a:p>
        </p:txBody>
      </p:sp>
      <p:sp>
        <p:nvSpPr>
          <p:cNvPr id="2064" name="矩形 31"/>
          <p:cNvSpPr/>
          <p:nvPr/>
        </p:nvSpPr>
        <p:spPr>
          <a:xfrm>
            <a:off x="5673725" y="2393950"/>
            <a:ext cx="5787390" cy="5219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en-US" altLang="zh-CN" sz="14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Practicing calligraphy at the Orchid Pavilion, the semi-cursive script resembling sailing clouds and flowing water</a:t>
            </a:r>
            <a:r>
              <a:rPr lang="en-US" altLang="zh-CN" sz="12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a:t>
            </a:r>
          </a:p>
        </p:txBody>
      </p:sp>
      <p:sp>
        <p:nvSpPr>
          <p:cNvPr id="23" name="TextBox 18"/>
          <p:cNvSpPr txBox="1"/>
          <p:nvPr/>
        </p:nvSpPr>
        <p:spPr>
          <a:xfrm>
            <a:off x="6085205" y="3228975"/>
            <a:ext cx="4780280" cy="393954"/>
          </a:xfrm>
          <a:prstGeom prst="rect">
            <a:avLst/>
          </a:prstGeom>
          <a:noFill/>
        </p:spPr>
        <p:txBody>
          <a:bodyPr wrap="square">
            <a:spAutoFit/>
          </a:bodyPr>
          <a:lstStyle/>
          <a:p>
            <a:pPr algn="ctr" fontAlgn="auto">
              <a:lnSpc>
                <a:spcPct val="130000"/>
              </a:lnSpc>
              <a:spcBef>
                <a:spcPts val="0"/>
              </a:spcBef>
              <a:spcAft>
                <a:spcPts val="0"/>
              </a:spcAft>
              <a:defRPr/>
            </a:pPr>
            <a:r>
              <a:rPr lang="zh-CN" altLang="en-US" sz="16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rPr>
              <a:t>汇报：千库网   部门：千库网</a:t>
            </a:r>
            <a:endParaRPr lang="en-US" altLang="zh-CN" sz="1600" dirty="0">
              <a:solidFill>
                <a:schemeClr val="bg1"/>
              </a:solidFill>
              <a:effectLst>
                <a:outerShdw blurRad="50800" dist="38100" dir="2700000" algn="tl" rotWithShape="0">
                  <a:prstClr val="black">
                    <a:alpha val="40000"/>
                  </a:prstClr>
                </a:outerShdw>
              </a:effectLst>
              <a:ea typeface="新蒂下午茶基本版" panose="03000600000000000000" charset="-122"/>
              <a:cs typeface="+mn-ea"/>
              <a:sym typeface="+mn-lt"/>
            </a:endParaRPr>
          </a:p>
        </p:txBody>
      </p:sp>
    </p:spTree>
    <p:extLst>
      <p:ext uri="{BB962C8B-B14F-4D97-AF65-F5344CB8AC3E}">
        <p14:creationId xmlns:p14="http://schemas.microsoft.com/office/powerpoint/2010/main" val="33809060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64"/>
                                        </p:tgtEl>
                                        <p:attrNameLst>
                                          <p:attrName>style.visibility</p:attrName>
                                        </p:attrNameLst>
                                      </p:cBhvr>
                                      <p:to>
                                        <p:strVal val="visible"/>
                                      </p:to>
                                    </p:set>
                                    <p:animEffect transition="in" filter="fade">
                                      <p:cBhvr>
                                        <p:cTn id="14" dur="1000"/>
                                        <p:tgtEl>
                                          <p:spTgt spid="2064"/>
                                        </p:tgtEl>
                                      </p:cBhvr>
                                    </p:animEffect>
                                    <p:anim calcmode="lin" valueType="num">
                                      <p:cBhvr>
                                        <p:cTn id="15" dur="1000" fill="hold"/>
                                        <p:tgtEl>
                                          <p:spTgt spid="2064"/>
                                        </p:tgtEl>
                                        <p:attrNameLst>
                                          <p:attrName>ppt_x</p:attrName>
                                        </p:attrNameLst>
                                      </p:cBhvr>
                                      <p:tavLst>
                                        <p:tav tm="0">
                                          <p:val>
                                            <p:strVal val="#ppt_x"/>
                                          </p:val>
                                        </p:tav>
                                        <p:tav tm="100000">
                                          <p:val>
                                            <p:strVal val="#ppt_x"/>
                                          </p:val>
                                        </p:tav>
                                      </p:tavLst>
                                    </p:anim>
                                    <p:anim calcmode="lin" valueType="num">
                                      <p:cBhvr>
                                        <p:cTn id="16" dur="1000" fill="hold"/>
                                        <p:tgtEl>
                                          <p:spTgt spid="206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64"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资源 11@4x3"/>
          <p:cNvPicPr>
            <a:picLocks noChangeAspect="1"/>
          </p:cNvPicPr>
          <p:nvPr/>
        </p:nvPicPr>
        <p:blipFill>
          <a:blip r:embed="rId4"/>
          <a:stretch>
            <a:fillRect/>
          </a:stretch>
        </p:blipFill>
        <p:spPr>
          <a:xfrm>
            <a:off x="-67310" y="-27940"/>
            <a:ext cx="12270740" cy="6913245"/>
          </a:xfrm>
          <a:prstGeom prst="rect">
            <a:avLst/>
          </a:prstGeom>
        </p:spPr>
      </p:pic>
      <p:pic>
        <p:nvPicPr>
          <p:cNvPr id="2" name="图片 1" descr="资源 10@4x3"/>
          <p:cNvPicPr>
            <a:picLocks noChangeAspect="1"/>
          </p:cNvPicPr>
          <p:nvPr/>
        </p:nvPicPr>
        <p:blipFill>
          <a:blip r:embed="rId5"/>
          <a:srcRect r="9121" b="5474"/>
          <a:stretch>
            <a:fillRect/>
          </a:stretch>
        </p:blipFill>
        <p:spPr>
          <a:xfrm>
            <a:off x="6497320" y="-8890"/>
            <a:ext cx="5694045" cy="6907530"/>
          </a:xfrm>
          <a:prstGeom prst="rect">
            <a:avLst/>
          </a:prstGeom>
        </p:spPr>
      </p:pic>
      <p:pic>
        <p:nvPicPr>
          <p:cNvPr id="6" name="图片 5" descr="资源 10@4x3"/>
          <p:cNvPicPr>
            <a:picLocks noChangeAspect="1"/>
          </p:cNvPicPr>
          <p:nvPr/>
        </p:nvPicPr>
        <p:blipFill>
          <a:blip r:embed="rId5"/>
          <a:srcRect b="5474"/>
          <a:stretch>
            <a:fillRect/>
          </a:stretch>
        </p:blipFill>
        <p:spPr>
          <a:xfrm>
            <a:off x="584835" y="-8890"/>
            <a:ext cx="6265545" cy="6907530"/>
          </a:xfrm>
          <a:prstGeom prst="rect">
            <a:avLst/>
          </a:prstGeom>
        </p:spPr>
      </p:pic>
      <p:pic>
        <p:nvPicPr>
          <p:cNvPr id="15" name="图片 14" descr="资源 3@4x3"/>
          <p:cNvPicPr>
            <a:picLocks noChangeAspect="1"/>
          </p:cNvPicPr>
          <p:nvPr/>
        </p:nvPicPr>
        <p:blipFill>
          <a:blip r:embed="rId6"/>
          <a:stretch>
            <a:fillRect/>
          </a:stretch>
        </p:blipFill>
        <p:spPr>
          <a:xfrm>
            <a:off x="-67310" y="882650"/>
            <a:ext cx="10194925" cy="5125085"/>
          </a:xfrm>
          <a:prstGeom prst="rect">
            <a:avLst/>
          </a:prstGeom>
        </p:spPr>
      </p:pic>
      <p:pic>
        <p:nvPicPr>
          <p:cNvPr id="17" name="图片 16" descr="资源 3@4x3"/>
          <p:cNvPicPr>
            <a:picLocks noChangeAspect="1"/>
          </p:cNvPicPr>
          <p:nvPr/>
        </p:nvPicPr>
        <p:blipFill>
          <a:blip r:embed="rId6"/>
          <a:srcRect r="78424"/>
          <a:stretch>
            <a:fillRect/>
          </a:stretch>
        </p:blipFill>
        <p:spPr>
          <a:xfrm>
            <a:off x="10092690" y="1296670"/>
            <a:ext cx="2101850" cy="4897120"/>
          </a:xfrm>
          <a:prstGeom prst="rect">
            <a:avLst/>
          </a:prstGeom>
        </p:spPr>
      </p:pic>
      <p:pic>
        <p:nvPicPr>
          <p:cNvPr id="7" name="图片 6" descr="资源 9@4x3"/>
          <p:cNvPicPr>
            <a:picLocks noChangeAspect="1"/>
          </p:cNvPicPr>
          <p:nvPr/>
        </p:nvPicPr>
        <p:blipFill>
          <a:blip r:embed="rId7"/>
          <a:stretch>
            <a:fillRect/>
          </a:stretch>
        </p:blipFill>
        <p:spPr>
          <a:xfrm>
            <a:off x="-222885" y="5786755"/>
            <a:ext cx="6539865" cy="1117600"/>
          </a:xfrm>
          <a:prstGeom prst="rect">
            <a:avLst/>
          </a:prstGeom>
        </p:spPr>
      </p:pic>
      <p:pic>
        <p:nvPicPr>
          <p:cNvPr id="13" name="图片 12" descr="资源 9@4x3"/>
          <p:cNvPicPr>
            <a:picLocks noChangeAspect="1"/>
          </p:cNvPicPr>
          <p:nvPr/>
        </p:nvPicPr>
        <p:blipFill>
          <a:blip r:embed="rId7"/>
          <a:stretch>
            <a:fillRect/>
          </a:stretch>
        </p:blipFill>
        <p:spPr>
          <a:xfrm>
            <a:off x="5727700" y="5786755"/>
            <a:ext cx="6539865" cy="1117600"/>
          </a:xfrm>
          <a:prstGeom prst="rect">
            <a:avLst/>
          </a:prstGeom>
        </p:spPr>
      </p:pic>
      <p:pic>
        <p:nvPicPr>
          <p:cNvPr id="14" name="图片 13" descr="资源 4@4x3"/>
          <p:cNvPicPr>
            <a:picLocks noChangeAspect="1"/>
          </p:cNvPicPr>
          <p:nvPr/>
        </p:nvPicPr>
        <p:blipFill>
          <a:blip r:embed="rId8"/>
          <a:stretch>
            <a:fillRect/>
          </a:stretch>
        </p:blipFill>
        <p:spPr>
          <a:xfrm>
            <a:off x="5883275" y="5876290"/>
            <a:ext cx="5950585" cy="1028700"/>
          </a:xfrm>
          <a:prstGeom prst="rect">
            <a:avLst/>
          </a:prstGeom>
        </p:spPr>
      </p:pic>
      <p:pic>
        <p:nvPicPr>
          <p:cNvPr id="11" name="图片 10" descr="资源 4@4x3"/>
          <p:cNvPicPr>
            <a:picLocks noChangeAspect="1"/>
          </p:cNvPicPr>
          <p:nvPr/>
        </p:nvPicPr>
        <p:blipFill>
          <a:blip r:embed="rId8"/>
          <a:stretch>
            <a:fillRect/>
          </a:stretch>
        </p:blipFill>
        <p:spPr>
          <a:xfrm>
            <a:off x="-67310" y="5876290"/>
            <a:ext cx="5950585" cy="1028700"/>
          </a:xfrm>
          <a:prstGeom prst="rect">
            <a:avLst/>
          </a:prstGeom>
        </p:spPr>
      </p:pic>
      <p:pic>
        <p:nvPicPr>
          <p:cNvPr id="8" name="图片 7" descr="资源 1@4x3"/>
          <p:cNvPicPr>
            <a:picLocks noChangeAspect="1"/>
          </p:cNvPicPr>
          <p:nvPr/>
        </p:nvPicPr>
        <p:blipFill>
          <a:blip r:embed="rId9"/>
          <a:stretch>
            <a:fillRect/>
          </a:stretch>
        </p:blipFill>
        <p:spPr>
          <a:xfrm>
            <a:off x="-855345" y="444500"/>
            <a:ext cx="5253990" cy="5563235"/>
          </a:xfrm>
          <a:prstGeom prst="rect">
            <a:avLst/>
          </a:prstGeom>
        </p:spPr>
      </p:pic>
      <p:pic>
        <p:nvPicPr>
          <p:cNvPr id="10" name="图片 9" descr="资源 14@4x3"/>
          <p:cNvPicPr>
            <a:picLocks noChangeAspect="1"/>
          </p:cNvPicPr>
          <p:nvPr/>
        </p:nvPicPr>
        <p:blipFill>
          <a:blip r:embed="rId10"/>
          <a:stretch>
            <a:fillRect/>
          </a:stretch>
        </p:blipFill>
        <p:spPr>
          <a:xfrm>
            <a:off x="3131185" y="4792345"/>
            <a:ext cx="1267460" cy="1215390"/>
          </a:xfrm>
          <a:prstGeom prst="rect">
            <a:avLst/>
          </a:prstGeom>
        </p:spPr>
      </p:pic>
      <p:sp>
        <p:nvSpPr>
          <p:cNvPr id="3" name="TextBox 11"/>
          <p:cNvSpPr txBox="1"/>
          <p:nvPr/>
        </p:nvSpPr>
        <p:spPr>
          <a:xfrm>
            <a:off x="7596983" y="3425761"/>
            <a:ext cx="3106620" cy="854080"/>
          </a:xfrm>
          <a:prstGeom prst="rect">
            <a:avLst/>
          </a:prstGeom>
          <a:noFill/>
        </p:spPr>
        <p:txBody>
          <a:bodyPr wrap="none" rtlCol="0">
            <a:spAutoFit/>
          </a:bodyPr>
          <a:lstStyle/>
          <a:p>
            <a:pPr>
              <a:lnSpc>
                <a:spcPct val="150000"/>
              </a:lnSpc>
            </a:pPr>
            <a:r>
              <a:rPr lang="zh-CN" altLang="en-US" sz="3600" spc="160" dirty="0">
                <a:solidFill>
                  <a:srgbClr val="7AC6FF"/>
                </a:solidFill>
                <a:ea typeface="新蒂下午茶基本版" panose="03000600000000000000" charset="-122"/>
                <a:cs typeface="+mn-ea"/>
                <a:sym typeface="+mn-lt"/>
              </a:rPr>
              <a:t>输入您的标题</a:t>
            </a:r>
          </a:p>
        </p:txBody>
      </p:sp>
      <p:sp>
        <p:nvSpPr>
          <p:cNvPr id="4" name="Rectangle 13"/>
          <p:cNvSpPr/>
          <p:nvPr/>
        </p:nvSpPr>
        <p:spPr>
          <a:xfrm>
            <a:off x="6992620" y="4347845"/>
            <a:ext cx="3732530" cy="1569660"/>
          </a:xfrm>
          <a:prstGeom prst="rect">
            <a:avLst/>
          </a:prstGeom>
        </p:spPr>
        <p:txBody>
          <a:bodyPr wrap="square">
            <a:spAutoFit/>
          </a:bodyPr>
          <a:lstStyle/>
          <a:p>
            <a:pPr algn="ctr">
              <a:lnSpc>
                <a:spcPct val="150000"/>
              </a:lnSpc>
            </a:pPr>
            <a:r>
              <a:rPr lang="en-US" sz="1600" dirty="0">
                <a:solidFill>
                  <a:srgbClr val="7AC6FF"/>
                </a:solidFill>
                <a:ea typeface="新蒂下午茶基本版" panose="03000600000000000000" charset="-122"/>
                <a:cs typeface="+mn-ea"/>
                <a:sym typeface="+mn-lt"/>
              </a:rPr>
              <a:t>Quickly repurpose top-line innovation before global communities. Efficiently benchmark</a:t>
            </a:r>
          </a:p>
        </p:txBody>
      </p:sp>
      <p:sp>
        <p:nvSpPr>
          <p:cNvPr id="9" name="TextBox 12"/>
          <p:cNvSpPr txBox="1"/>
          <p:nvPr/>
        </p:nvSpPr>
        <p:spPr>
          <a:xfrm>
            <a:off x="8378189" y="1636395"/>
            <a:ext cx="1749425" cy="1791260"/>
          </a:xfrm>
          <a:prstGeom prst="rect">
            <a:avLst/>
          </a:prstGeom>
          <a:noFill/>
        </p:spPr>
        <p:txBody>
          <a:bodyPr wrap="square" rtlCol="0">
            <a:spAutoFit/>
          </a:bodyPr>
          <a:lstStyle/>
          <a:p>
            <a:pPr>
              <a:lnSpc>
                <a:spcPct val="150000"/>
              </a:lnSpc>
            </a:pPr>
            <a:r>
              <a:rPr lang="en-US" altLang="zh-CN" sz="7360" spc="160" dirty="0">
                <a:solidFill>
                  <a:srgbClr val="7AC6FF"/>
                </a:solidFill>
                <a:ea typeface="KarakusaAA" panose="02000600000000000000" charset="-128"/>
                <a:cs typeface="+mn-ea"/>
                <a:sym typeface="+mn-lt"/>
              </a:rPr>
              <a:t>01</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5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549"/>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40442" y="5041753"/>
            <a:ext cx="8435325" cy="615427"/>
          </a:xfrm>
          <a:prstGeom prst="rect">
            <a:avLst/>
          </a:prstGeom>
        </p:spPr>
        <p:txBody>
          <a:bodyPr wrap="square" lIns="121923" tIns="60961" rIns="121923" bIns="60961">
            <a:spAutoFit/>
          </a:bodyPr>
          <a:lstStyle/>
          <a:p>
            <a:pPr algn="ctr">
              <a:lnSpc>
                <a:spcPct val="120000"/>
              </a:lnSpc>
              <a:spcBef>
                <a:spcPct val="20000"/>
              </a:spcBef>
            </a:pPr>
            <a:r>
              <a:rPr lang="zh-CN" altLang="en-US" sz="1333" dirty="0">
                <a:solidFill>
                  <a:schemeClr val="tx1">
                    <a:lumMod val="65000"/>
                    <a:lumOff val="35000"/>
                  </a:schemeClr>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333" dirty="0">
              <a:solidFill>
                <a:schemeClr val="tx1">
                  <a:lumMod val="65000"/>
                  <a:lumOff val="35000"/>
                </a:schemeClr>
              </a:solidFill>
              <a:cs typeface="+mn-ea"/>
              <a:sym typeface="+mn-lt"/>
            </a:endParaRPr>
          </a:p>
        </p:txBody>
      </p:sp>
      <p:grpSp>
        <p:nvGrpSpPr>
          <p:cNvPr id="2" name="组合 4"/>
          <p:cNvGrpSpPr/>
          <p:nvPr/>
        </p:nvGrpSpPr>
        <p:grpSpPr>
          <a:xfrm>
            <a:off x="957774" y="1641173"/>
            <a:ext cx="3021028" cy="2824615"/>
            <a:chOff x="957770" y="1467711"/>
            <a:chExt cx="3021028" cy="2825105"/>
          </a:xfrm>
        </p:grpSpPr>
        <p:grpSp>
          <p:nvGrpSpPr>
            <p:cNvPr id="5" name="组合 5"/>
            <p:cNvGrpSpPr/>
            <p:nvPr/>
          </p:nvGrpSpPr>
          <p:grpSpPr>
            <a:xfrm>
              <a:off x="957770" y="1467711"/>
              <a:ext cx="3021028" cy="2825105"/>
              <a:chOff x="1570902" y="3815673"/>
              <a:chExt cx="2534920" cy="2370523"/>
            </a:xfrm>
          </p:grpSpPr>
          <p:sp>
            <p:nvSpPr>
              <p:cNvPr id="10" name="矩形 9"/>
              <p:cNvSpPr/>
              <p:nvPr/>
            </p:nvSpPr>
            <p:spPr>
              <a:xfrm>
                <a:off x="1570902" y="4544008"/>
                <a:ext cx="2534920" cy="16421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3" dirty="0">
                  <a:solidFill>
                    <a:schemeClr val="tx2"/>
                  </a:solidFill>
                  <a:cs typeface="+mn-ea"/>
                  <a:sym typeface="+mn-lt"/>
                </a:endParaRPr>
              </a:p>
            </p:txBody>
          </p:sp>
          <p:sp>
            <p:nvSpPr>
              <p:cNvPr id="11" name="圆角矩形 10"/>
              <p:cNvSpPr/>
              <p:nvPr/>
            </p:nvSpPr>
            <p:spPr>
              <a:xfrm>
                <a:off x="2305774" y="3815673"/>
                <a:ext cx="1065176" cy="10651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3" dirty="0">
                  <a:solidFill>
                    <a:schemeClr val="tx2"/>
                  </a:solidFill>
                  <a:cs typeface="+mn-ea"/>
                  <a:sym typeface="+mn-lt"/>
                </a:endParaRPr>
              </a:p>
            </p:txBody>
          </p:sp>
        </p:grpSp>
        <p:sp>
          <p:nvSpPr>
            <p:cNvPr id="7" name="文本框 6"/>
            <p:cNvSpPr txBox="1"/>
            <p:nvPr/>
          </p:nvSpPr>
          <p:spPr>
            <a:xfrm>
              <a:off x="1332819" y="2853592"/>
              <a:ext cx="2270928" cy="338613"/>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单击编辑标题</a:t>
              </a:r>
            </a:p>
          </p:txBody>
        </p:sp>
        <p:sp>
          <p:nvSpPr>
            <p:cNvPr id="8" name="文本框 7"/>
            <p:cNvSpPr txBox="1"/>
            <p:nvPr/>
          </p:nvSpPr>
          <p:spPr>
            <a:xfrm>
              <a:off x="1362211" y="3386853"/>
              <a:ext cx="2241535" cy="707817"/>
            </a:xfrm>
            <a:prstGeom prst="rect">
              <a:avLst/>
            </a:prstGeom>
            <a:noFill/>
          </p:spPr>
          <p:txBody>
            <a:bodyPr wrap="square" rtlCol="0">
              <a:spAutoFit/>
            </a:bodyPr>
            <a:lstStyle/>
            <a:p>
              <a:pPr algn="ctr" defTabSz="1216787">
                <a:spcBef>
                  <a:spcPct val="20000"/>
                </a:spcBef>
                <a:defRPr/>
              </a:pPr>
              <a:r>
                <a:rPr lang="zh-CN" altLang="en-US" sz="1333" dirty="0">
                  <a:solidFill>
                    <a:schemeClr val="tx1">
                      <a:lumMod val="65000"/>
                      <a:lumOff val="35000"/>
                    </a:schemeClr>
                  </a:solidFill>
                  <a:cs typeface="+mn-ea"/>
                  <a:sym typeface="+mn-lt"/>
                </a:rPr>
                <a:t>单击此处可编辑内容，根据您的需要自由拉伸文本框大小</a:t>
              </a:r>
              <a:endParaRPr lang="en-US" altLang="zh-CN" sz="1333" dirty="0">
                <a:solidFill>
                  <a:schemeClr val="tx1">
                    <a:lumMod val="65000"/>
                    <a:lumOff val="35000"/>
                  </a:schemeClr>
                </a:solidFill>
                <a:cs typeface="+mn-ea"/>
                <a:sym typeface="+mn-lt"/>
              </a:endParaRPr>
            </a:p>
          </p:txBody>
        </p:sp>
        <p:sp>
          <p:nvSpPr>
            <p:cNvPr id="9" name="Freeform 394"/>
            <p:cNvSpPr>
              <a:spLocks noEditPoints="1"/>
            </p:cNvSpPr>
            <p:nvPr/>
          </p:nvSpPr>
          <p:spPr bwMode="auto">
            <a:xfrm>
              <a:off x="2217458" y="1884941"/>
              <a:ext cx="501650" cy="434975"/>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a:extLst/>
          </p:spPr>
          <p:txBody>
            <a:bodyPr lIns="80283" tIns="40141" rIns="80283" bIns="40141"/>
            <a:lstStyle/>
            <a:p>
              <a:pPr>
                <a:defRPr/>
              </a:pPr>
              <a:endParaRPr lang="zh-CN" altLang="en-US" sz="1600" dirty="0">
                <a:solidFill>
                  <a:schemeClr val="tx2"/>
                </a:solidFill>
                <a:cs typeface="+mn-ea"/>
                <a:sym typeface="+mn-lt"/>
              </a:endParaRPr>
            </a:p>
          </p:txBody>
        </p:sp>
      </p:grpSp>
      <p:grpSp>
        <p:nvGrpSpPr>
          <p:cNvPr id="6" name="组合 11"/>
          <p:cNvGrpSpPr/>
          <p:nvPr/>
        </p:nvGrpSpPr>
        <p:grpSpPr>
          <a:xfrm>
            <a:off x="4557146" y="1641173"/>
            <a:ext cx="3021028" cy="2824614"/>
            <a:chOff x="4557142" y="1467711"/>
            <a:chExt cx="3021028" cy="2825105"/>
          </a:xfrm>
        </p:grpSpPr>
        <p:grpSp>
          <p:nvGrpSpPr>
            <p:cNvPr id="12" name="组合 12"/>
            <p:cNvGrpSpPr/>
            <p:nvPr/>
          </p:nvGrpSpPr>
          <p:grpSpPr>
            <a:xfrm>
              <a:off x="4557142" y="1467711"/>
              <a:ext cx="3021028" cy="2825105"/>
              <a:chOff x="1570902" y="3815673"/>
              <a:chExt cx="2534920" cy="2370523"/>
            </a:xfrm>
          </p:grpSpPr>
          <p:sp>
            <p:nvSpPr>
              <p:cNvPr id="17" name="矩形 16"/>
              <p:cNvSpPr/>
              <p:nvPr/>
            </p:nvSpPr>
            <p:spPr>
              <a:xfrm>
                <a:off x="1570902" y="4544008"/>
                <a:ext cx="2534920" cy="164218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3" dirty="0">
                  <a:solidFill>
                    <a:schemeClr val="tx2"/>
                  </a:solidFill>
                  <a:cs typeface="+mn-ea"/>
                  <a:sym typeface="+mn-lt"/>
                </a:endParaRPr>
              </a:p>
            </p:txBody>
          </p:sp>
          <p:sp>
            <p:nvSpPr>
              <p:cNvPr id="18" name="圆角矩形 17"/>
              <p:cNvSpPr/>
              <p:nvPr/>
            </p:nvSpPr>
            <p:spPr>
              <a:xfrm>
                <a:off x="2305774" y="3815673"/>
                <a:ext cx="1065176" cy="1065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3" dirty="0">
                  <a:solidFill>
                    <a:schemeClr val="tx2"/>
                  </a:solidFill>
                  <a:cs typeface="+mn-ea"/>
                  <a:sym typeface="+mn-lt"/>
                </a:endParaRPr>
              </a:p>
            </p:txBody>
          </p:sp>
        </p:grpSp>
        <p:sp>
          <p:nvSpPr>
            <p:cNvPr id="14" name="文本框 13"/>
            <p:cNvSpPr txBox="1"/>
            <p:nvPr/>
          </p:nvSpPr>
          <p:spPr>
            <a:xfrm>
              <a:off x="4932191" y="2853592"/>
              <a:ext cx="2270928" cy="338613"/>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单击编辑标题</a:t>
              </a:r>
            </a:p>
          </p:txBody>
        </p:sp>
        <p:sp>
          <p:nvSpPr>
            <p:cNvPr id="15" name="文本框 14"/>
            <p:cNvSpPr txBox="1"/>
            <p:nvPr/>
          </p:nvSpPr>
          <p:spPr>
            <a:xfrm>
              <a:off x="4996433" y="3417632"/>
              <a:ext cx="2241535" cy="707817"/>
            </a:xfrm>
            <a:prstGeom prst="rect">
              <a:avLst/>
            </a:prstGeom>
            <a:noFill/>
          </p:spPr>
          <p:txBody>
            <a:bodyPr wrap="square" rtlCol="0">
              <a:spAutoFit/>
            </a:bodyPr>
            <a:lstStyle/>
            <a:p>
              <a:pPr algn="ctr" defTabSz="1216787">
                <a:spcBef>
                  <a:spcPct val="20000"/>
                </a:spcBef>
                <a:defRPr/>
              </a:pPr>
              <a:r>
                <a:rPr lang="zh-CN" altLang="en-US" sz="1333" dirty="0">
                  <a:solidFill>
                    <a:schemeClr val="tx1">
                      <a:lumMod val="65000"/>
                      <a:lumOff val="35000"/>
                    </a:schemeClr>
                  </a:solidFill>
                  <a:cs typeface="+mn-ea"/>
                  <a:sym typeface="+mn-lt"/>
                </a:rPr>
                <a:t>单击此处可编辑内容，根据您的需要自由拉伸文本框大小</a:t>
              </a:r>
              <a:endParaRPr lang="en-US" altLang="zh-CN" sz="1333" dirty="0">
                <a:solidFill>
                  <a:schemeClr val="tx1">
                    <a:lumMod val="65000"/>
                    <a:lumOff val="35000"/>
                  </a:schemeClr>
                </a:solidFill>
                <a:cs typeface="+mn-ea"/>
                <a:sym typeface="+mn-lt"/>
              </a:endParaRPr>
            </a:p>
          </p:txBody>
        </p:sp>
        <p:sp>
          <p:nvSpPr>
            <p:cNvPr id="16" name="Freeform 15"/>
            <p:cNvSpPr>
              <a:spLocks noEditPoints="1"/>
            </p:cNvSpPr>
            <p:nvPr/>
          </p:nvSpPr>
          <p:spPr bwMode="auto">
            <a:xfrm>
              <a:off x="5871599" y="1884941"/>
              <a:ext cx="392112" cy="466725"/>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lang="zh-CN" altLang="en-US" sz="1333" dirty="0">
                <a:solidFill>
                  <a:schemeClr val="tx2"/>
                </a:solidFill>
                <a:cs typeface="+mn-ea"/>
                <a:sym typeface="+mn-lt"/>
              </a:endParaRPr>
            </a:p>
          </p:txBody>
        </p:sp>
      </p:grpSp>
      <p:grpSp>
        <p:nvGrpSpPr>
          <p:cNvPr id="13" name="组合 18"/>
          <p:cNvGrpSpPr/>
          <p:nvPr/>
        </p:nvGrpSpPr>
        <p:grpSpPr>
          <a:xfrm>
            <a:off x="8156518" y="1641171"/>
            <a:ext cx="3021028" cy="2824614"/>
            <a:chOff x="8156513" y="1467710"/>
            <a:chExt cx="3021028" cy="2825105"/>
          </a:xfrm>
        </p:grpSpPr>
        <p:sp>
          <p:nvSpPr>
            <p:cNvPr id="20" name="矩形 19"/>
            <p:cNvSpPr/>
            <p:nvPr/>
          </p:nvSpPr>
          <p:spPr>
            <a:xfrm>
              <a:off x="8156513" y="2335714"/>
              <a:ext cx="3021028" cy="195710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3" dirty="0">
                <a:solidFill>
                  <a:schemeClr val="tx2"/>
                </a:solidFill>
                <a:cs typeface="+mn-ea"/>
                <a:sym typeface="+mn-lt"/>
              </a:endParaRPr>
            </a:p>
          </p:txBody>
        </p:sp>
        <p:sp>
          <p:nvSpPr>
            <p:cNvPr id="21" name="圆角矩形 20"/>
            <p:cNvSpPr/>
            <p:nvPr/>
          </p:nvSpPr>
          <p:spPr>
            <a:xfrm>
              <a:off x="9032308" y="1467710"/>
              <a:ext cx="1269439" cy="12694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3" dirty="0">
                <a:solidFill>
                  <a:schemeClr val="tx2"/>
                </a:solidFill>
                <a:cs typeface="+mn-ea"/>
                <a:sym typeface="+mn-lt"/>
              </a:endParaRPr>
            </a:p>
          </p:txBody>
        </p:sp>
        <p:sp>
          <p:nvSpPr>
            <p:cNvPr id="22" name="文本框 21"/>
            <p:cNvSpPr txBox="1"/>
            <p:nvPr/>
          </p:nvSpPr>
          <p:spPr>
            <a:xfrm>
              <a:off x="8531564" y="2862267"/>
              <a:ext cx="2270928" cy="338613"/>
            </a:xfrm>
            <a:prstGeom prst="rect">
              <a:avLst/>
            </a:prstGeom>
            <a:noFill/>
          </p:spPr>
          <p:txBody>
            <a:bodyPr wrap="square" rtlCol="0">
              <a:spAutoFit/>
            </a:bodyPr>
            <a:lstStyle/>
            <a:p>
              <a:pPr algn="ctr"/>
              <a:r>
                <a:rPr lang="zh-CN" altLang="en-US" sz="1600" b="1" dirty="0">
                  <a:solidFill>
                    <a:schemeClr val="tx1">
                      <a:lumMod val="65000"/>
                      <a:lumOff val="35000"/>
                    </a:schemeClr>
                  </a:solidFill>
                  <a:cs typeface="+mn-ea"/>
                  <a:sym typeface="+mn-lt"/>
                </a:rPr>
                <a:t>单击编辑标题</a:t>
              </a:r>
            </a:p>
          </p:txBody>
        </p:sp>
        <p:sp>
          <p:nvSpPr>
            <p:cNvPr id="23" name="文本框 22"/>
            <p:cNvSpPr txBox="1"/>
            <p:nvPr/>
          </p:nvSpPr>
          <p:spPr>
            <a:xfrm>
              <a:off x="8560956" y="3417632"/>
              <a:ext cx="2241535" cy="707817"/>
            </a:xfrm>
            <a:prstGeom prst="rect">
              <a:avLst/>
            </a:prstGeom>
            <a:noFill/>
          </p:spPr>
          <p:txBody>
            <a:bodyPr wrap="square" rtlCol="0">
              <a:spAutoFit/>
            </a:bodyPr>
            <a:lstStyle/>
            <a:p>
              <a:pPr algn="ctr" defTabSz="1216787">
                <a:spcBef>
                  <a:spcPct val="20000"/>
                </a:spcBef>
                <a:defRPr/>
              </a:pPr>
              <a:r>
                <a:rPr lang="zh-CN" altLang="en-US" sz="1333" dirty="0">
                  <a:solidFill>
                    <a:schemeClr val="tx1">
                      <a:lumMod val="65000"/>
                      <a:lumOff val="35000"/>
                    </a:schemeClr>
                  </a:solidFill>
                  <a:cs typeface="+mn-ea"/>
                  <a:sym typeface="+mn-lt"/>
                </a:rPr>
                <a:t>单击此处可编辑内容，根据您的需要自由拉伸文本框大小</a:t>
              </a:r>
              <a:endParaRPr lang="en-US" altLang="zh-CN" sz="1333" dirty="0">
                <a:solidFill>
                  <a:schemeClr val="tx1">
                    <a:lumMod val="65000"/>
                    <a:lumOff val="35000"/>
                  </a:schemeClr>
                </a:solidFill>
                <a:cs typeface="+mn-ea"/>
                <a:sym typeface="+mn-lt"/>
              </a:endParaRPr>
            </a:p>
          </p:txBody>
        </p:sp>
        <p:grpSp>
          <p:nvGrpSpPr>
            <p:cNvPr id="19" name="组合 19"/>
            <p:cNvGrpSpPr>
              <a:grpSpLocks noChangeAspect="1"/>
            </p:cNvGrpSpPr>
            <p:nvPr/>
          </p:nvGrpSpPr>
          <p:grpSpPr bwMode="auto">
            <a:xfrm>
              <a:off x="9398496" y="1847624"/>
              <a:ext cx="509607" cy="509607"/>
              <a:chOff x="1437735" y="704204"/>
              <a:chExt cx="492531" cy="493274"/>
            </a:xfrm>
            <a:solidFill>
              <a:schemeClr val="bg1"/>
            </a:solidFill>
          </p:grpSpPr>
          <p:sp>
            <p:nvSpPr>
              <p:cNvPr id="25" name="饼形 24"/>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3" dirty="0">
                  <a:solidFill>
                    <a:schemeClr val="tx2"/>
                  </a:solidFill>
                  <a:cs typeface="+mn-ea"/>
                  <a:sym typeface="+mn-lt"/>
                </a:endParaRPr>
              </a:p>
            </p:txBody>
          </p:sp>
          <p:sp>
            <p:nvSpPr>
              <p:cNvPr id="26" name="椭圆 34"/>
              <p:cNvSpPr>
                <a:spLocks noChangeAspect="1"/>
              </p:cNvSpPr>
              <p:nvPr/>
            </p:nvSpPr>
            <p:spPr>
              <a:xfrm>
                <a:off x="1437735" y="704204"/>
                <a:ext cx="222355" cy="222692"/>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3" dirty="0">
                  <a:solidFill>
                    <a:schemeClr val="tx2"/>
                  </a:solidFill>
                  <a:cs typeface="+mn-ea"/>
                  <a:sym typeface="+mn-lt"/>
                </a:endParaRPr>
              </a:p>
            </p:txBody>
          </p:sp>
        </p:grpSp>
      </p:gr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1354692" y="2067883"/>
            <a:ext cx="2048000" cy="2048000"/>
          </a:xfrm>
          <a:prstGeom prst="ellipse">
            <a:avLst/>
          </a:prstGeom>
          <a:noFill/>
          <a:ln w="28575">
            <a:solidFill>
              <a:schemeClr val="accent1"/>
            </a:solidFill>
            <a:prstDash val="dash"/>
          </a:ln>
        </p:spPr>
        <p:txBody>
          <a:bodyPr wrap="square" rtlCol="0" anchor="ctr">
            <a:no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48" name="椭圆 47"/>
          <p:cNvSpPr/>
          <p:nvPr/>
        </p:nvSpPr>
        <p:spPr>
          <a:xfrm>
            <a:off x="1440026" y="2153216"/>
            <a:ext cx="1877333" cy="1877333"/>
          </a:xfrm>
          <a:prstGeom prst="ellipse">
            <a:avLst/>
          </a:prstGeom>
          <a:solidFill>
            <a:schemeClr val="accent1"/>
          </a:solidFill>
        </p:spPr>
        <p:txBody>
          <a:bodyPr wrap="square" rtlCol="0" anchor="ctr">
            <a:no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51" name="椭圆 50"/>
          <p:cNvSpPr/>
          <p:nvPr/>
        </p:nvSpPr>
        <p:spPr>
          <a:xfrm>
            <a:off x="5039053" y="2067883"/>
            <a:ext cx="2048000" cy="2048000"/>
          </a:xfrm>
          <a:prstGeom prst="ellipse">
            <a:avLst/>
          </a:prstGeom>
          <a:noFill/>
          <a:ln w="28575">
            <a:solidFill>
              <a:schemeClr val="accent2"/>
            </a:solidFill>
            <a:prstDash val="dash"/>
          </a:ln>
        </p:spPr>
        <p:txBody>
          <a:bodyPr wrap="square" rtlCol="0" anchor="ctr">
            <a:no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52" name="椭圆 51"/>
          <p:cNvSpPr/>
          <p:nvPr/>
        </p:nvSpPr>
        <p:spPr>
          <a:xfrm>
            <a:off x="5124387" y="2153216"/>
            <a:ext cx="1877333" cy="1877333"/>
          </a:xfrm>
          <a:prstGeom prst="ellipse">
            <a:avLst/>
          </a:prstGeom>
          <a:solidFill>
            <a:schemeClr val="accent2"/>
          </a:solidFill>
        </p:spPr>
        <p:txBody>
          <a:bodyPr wrap="square" rtlCol="0" anchor="ctr">
            <a:no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54" name="椭圆 53"/>
          <p:cNvSpPr/>
          <p:nvPr/>
        </p:nvSpPr>
        <p:spPr>
          <a:xfrm>
            <a:off x="8661240" y="2067883"/>
            <a:ext cx="2048000" cy="2048000"/>
          </a:xfrm>
          <a:prstGeom prst="ellipse">
            <a:avLst/>
          </a:prstGeom>
          <a:noFill/>
          <a:ln w="28575">
            <a:solidFill>
              <a:schemeClr val="accent3"/>
            </a:solidFill>
            <a:prstDash val="dash"/>
          </a:ln>
        </p:spPr>
        <p:txBody>
          <a:bodyPr wrap="square" rtlCol="0" anchor="ctr">
            <a:no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55" name="椭圆 54"/>
          <p:cNvSpPr/>
          <p:nvPr/>
        </p:nvSpPr>
        <p:spPr>
          <a:xfrm>
            <a:off x="8746574" y="2153216"/>
            <a:ext cx="1877333" cy="1877333"/>
          </a:xfrm>
          <a:prstGeom prst="ellipse">
            <a:avLst/>
          </a:prstGeom>
          <a:solidFill>
            <a:schemeClr val="accent3"/>
          </a:solidFill>
        </p:spPr>
        <p:txBody>
          <a:bodyPr wrap="square" rtlCol="0" anchor="ctr">
            <a:noAutofit/>
          </a:bodyPr>
          <a:lstStyle/>
          <a:p>
            <a:pPr algn="ctr">
              <a:spcBef>
                <a:spcPct val="0"/>
              </a:spcBef>
            </a:pPr>
            <a:endParaRPr lang="zh-CN" altLang="en-US" sz="2000">
              <a:solidFill>
                <a:srgbClr val="222B33"/>
              </a:solidFill>
              <a:ea typeface="微软雅黑" panose="020B0503020204020204" pitchFamily="34" charset="-122"/>
              <a:sym typeface="+mn-lt"/>
            </a:endParaRPr>
          </a:p>
        </p:txBody>
      </p:sp>
      <p:sp>
        <p:nvSpPr>
          <p:cNvPr id="34" name="TextBox 29"/>
          <p:cNvSpPr txBox="1">
            <a:spLocks noChangeArrowheads="1"/>
          </p:cNvSpPr>
          <p:nvPr/>
        </p:nvSpPr>
        <p:spPr bwMode="auto">
          <a:xfrm>
            <a:off x="1271851" y="4288784"/>
            <a:ext cx="2213683" cy="87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137">
                <a:solidFill>
                  <a:schemeClr val="tx1">
                    <a:lumMod val="75000"/>
                    <a:lumOff val="25000"/>
                  </a:schemeClr>
                </a:solidFill>
                <a:latin typeface="+mn-lt"/>
                <a:sym typeface="+mn-lt"/>
              </a:rPr>
              <a:t>请替换文字内容，点击添加相关标题文字，修改文字内容，也可以直接复制你的内容到此。</a:t>
            </a:r>
            <a:endParaRPr lang="en-US" altLang="zh-CN" sz="1137" dirty="0">
              <a:solidFill>
                <a:schemeClr val="tx1">
                  <a:lumMod val="75000"/>
                  <a:lumOff val="25000"/>
                </a:schemeClr>
              </a:solidFill>
              <a:latin typeface="+mn-lt"/>
              <a:sym typeface="+mn-lt"/>
            </a:endParaRPr>
          </a:p>
        </p:txBody>
      </p:sp>
      <p:sp>
        <p:nvSpPr>
          <p:cNvPr id="44" name="TextBox 30"/>
          <p:cNvSpPr txBox="1">
            <a:spLocks noChangeArrowheads="1"/>
          </p:cNvSpPr>
          <p:nvPr/>
        </p:nvSpPr>
        <p:spPr bwMode="auto">
          <a:xfrm>
            <a:off x="4956212" y="4288784"/>
            <a:ext cx="2213683" cy="87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137">
                <a:solidFill>
                  <a:schemeClr val="tx1">
                    <a:lumMod val="75000"/>
                    <a:lumOff val="25000"/>
                  </a:schemeClr>
                </a:solidFill>
                <a:latin typeface="+mn-lt"/>
                <a:sym typeface="+mn-lt"/>
              </a:rPr>
              <a:t>请替换文字内容，点击添加相关标题文字，修改文字内容，也可以直接复制你的内容到此。</a:t>
            </a:r>
            <a:endParaRPr lang="en-US" altLang="zh-CN" sz="1137" dirty="0">
              <a:solidFill>
                <a:schemeClr val="tx1">
                  <a:lumMod val="75000"/>
                  <a:lumOff val="25000"/>
                </a:schemeClr>
              </a:solidFill>
              <a:latin typeface="+mn-lt"/>
              <a:sym typeface="+mn-lt"/>
            </a:endParaRPr>
          </a:p>
        </p:txBody>
      </p:sp>
      <p:sp>
        <p:nvSpPr>
          <p:cNvPr id="45" name="TextBox 31"/>
          <p:cNvSpPr txBox="1">
            <a:spLocks noChangeArrowheads="1"/>
          </p:cNvSpPr>
          <p:nvPr/>
        </p:nvSpPr>
        <p:spPr bwMode="auto">
          <a:xfrm>
            <a:off x="8553788" y="4288785"/>
            <a:ext cx="2262904" cy="87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137">
                <a:solidFill>
                  <a:schemeClr val="tx1">
                    <a:lumMod val="75000"/>
                    <a:lumOff val="25000"/>
                  </a:schemeClr>
                </a:solidFill>
                <a:latin typeface="+mn-lt"/>
                <a:sym typeface="+mn-lt"/>
              </a:rPr>
              <a:t>请替换文字内容，点击添加相关标题文字，修改文字内容，也可以直接复制你的内容到此。</a:t>
            </a:r>
            <a:endParaRPr lang="en-US" altLang="zh-CN" sz="1137" dirty="0">
              <a:solidFill>
                <a:schemeClr val="tx1">
                  <a:lumMod val="75000"/>
                  <a:lumOff val="25000"/>
                </a:schemeClr>
              </a:solidFill>
              <a:latin typeface="+mn-lt"/>
              <a:sym typeface="+mn-lt"/>
            </a:endParaRPr>
          </a:p>
        </p:txBody>
      </p:sp>
      <p:sp>
        <p:nvSpPr>
          <p:cNvPr id="56" name="Freeform 86"/>
          <p:cNvSpPr>
            <a:spLocks noEditPoints="1"/>
          </p:cNvSpPr>
          <p:nvPr/>
        </p:nvSpPr>
        <p:spPr bwMode="auto">
          <a:xfrm>
            <a:off x="9430436" y="2663168"/>
            <a:ext cx="509608" cy="85742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91435" tIns="45717" rIns="91435" bIns="45717" numCol="1" anchor="t" anchorCtr="0" compatLnSpc="1">
            <a:prstTxWarp prst="textNoShape">
              <a:avLst/>
            </a:prstTxWarp>
          </a:bodyPr>
          <a:lstStyle/>
          <a:p>
            <a:endParaRPr lang="en-US" sz="1899">
              <a:ea typeface="微软雅黑" panose="020B0503020204020204" pitchFamily="34" charset="-122"/>
              <a:sym typeface="+mn-lt"/>
            </a:endParaRPr>
          </a:p>
        </p:txBody>
      </p:sp>
      <p:sp>
        <p:nvSpPr>
          <p:cNvPr id="57" name="Freeform 86"/>
          <p:cNvSpPr>
            <a:spLocks noEditPoints="1"/>
          </p:cNvSpPr>
          <p:nvPr/>
        </p:nvSpPr>
        <p:spPr bwMode="auto">
          <a:xfrm>
            <a:off x="5657671" y="2727042"/>
            <a:ext cx="810765" cy="729684"/>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91435" tIns="45717" rIns="91435" bIns="45717" numCol="1" anchor="t" anchorCtr="0" compatLnSpc="1">
            <a:prstTxWarp prst="textNoShape">
              <a:avLst/>
            </a:prstTxWarp>
          </a:bodyPr>
          <a:lstStyle/>
          <a:p>
            <a:endParaRPr lang="zh-CN" altLang="en-US" sz="1899">
              <a:ea typeface="微软雅黑" panose="020B0503020204020204" pitchFamily="34" charset="-122"/>
              <a:sym typeface="+mn-lt"/>
            </a:endParaRPr>
          </a:p>
        </p:txBody>
      </p:sp>
      <p:sp>
        <p:nvSpPr>
          <p:cNvPr id="58" name="Freeform 82"/>
          <p:cNvSpPr>
            <a:spLocks noEditPoints="1"/>
          </p:cNvSpPr>
          <p:nvPr/>
        </p:nvSpPr>
        <p:spPr bwMode="auto">
          <a:xfrm>
            <a:off x="2075795" y="2733914"/>
            <a:ext cx="605795" cy="715937"/>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headEnd/>
            <a:tailEnd/>
          </a:ln>
        </p:spPr>
        <p:txBody>
          <a:bodyPr vert="horz" wrap="square" lIns="91435" tIns="45717" rIns="91435" bIns="45717" numCol="1" anchor="t" anchorCtr="0" compatLnSpc="1">
            <a:prstTxWarp prst="textNoShape">
              <a:avLst/>
            </a:prstTxWarp>
          </a:bodyPr>
          <a:lstStyle/>
          <a:p>
            <a:endParaRPr lang="en-US" sz="1899">
              <a:ea typeface="微软雅黑" panose="020B0503020204020204" pitchFamily="34" charset="-122"/>
              <a:sym typeface="+mn-lt"/>
            </a:endParaRPr>
          </a:p>
        </p:txBody>
      </p:sp>
    </p:spTree>
    <p:extLst>
      <p:ext uri="{BB962C8B-B14F-4D97-AF65-F5344CB8AC3E}">
        <p14:creationId xmlns:p14="http://schemas.microsoft.com/office/powerpoint/2010/main" val="30785312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00000" fill="hold" grpId="0" nodeType="withEffect" p14:presetBounceEnd="4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40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accel="100000" fill="hold" grpId="0" nodeType="withEffect" p14:presetBounceEnd="40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40000">
                                          <p:cBhvr additive="base">
                                            <p:cTn id="11" dur="10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accel="100000" fill="hold" grpId="0" nodeType="withEffect" p14:presetBounceEnd="40000">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14:bounceEnd="40000">
                                          <p:cBhvr additive="base">
                                            <p:cTn id="15" dur="100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accel="100000" fill="hold" grpId="0" nodeType="withEffect" p14:presetBounceEnd="40000">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14:bounceEnd="40000">
                                          <p:cBhvr additive="base">
                                            <p:cTn id="19" dur="100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accel="100000" fill="hold" grpId="0" nodeType="withEffect" p14:presetBounceEnd="40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40000">
                                          <p:cBhvr additive="base">
                                            <p:cTn id="23" dur="10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24" dur="10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accel="100000" fill="hold" grpId="0" nodeType="withEffect" p14:presetBounceEnd="40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40000">
                                          <p:cBhvr additive="base">
                                            <p:cTn id="27" dur="10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28" dur="10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accel="100000" fill="hold" grpId="0" nodeType="withEffect" p14:presetBounceEnd="40000">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14:bounceEnd="40000">
                                          <p:cBhvr additive="base">
                                            <p:cTn id="31" dur="10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100000" fill="hold" grpId="0" nodeType="withEffect" p14:presetBounceEnd="40000">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14:bounceEnd="40000">
                                          <p:cBhvr additive="base">
                                            <p:cTn id="35"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6" dur="1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accel="100000" fill="hold" grpId="0" nodeType="withEffect" p14:presetBounceEnd="40000">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14:bounceEnd="40000">
                                          <p:cBhvr additive="base">
                                            <p:cTn id="39" dur="10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accel="100000" fill="hold" grpId="0" nodeType="withEffect" p14:presetBounceEnd="40000">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14:bounceEnd="40000">
                                          <p:cBhvr additive="base">
                                            <p:cTn id="43" dur="100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44" dur="10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accel="100000" fill="hold" grpId="0" nodeType="withEffect" p14:presetBounceEnd="40000">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14:bounceEnd="40000">
                                          <p:cBhvr additive="base">
                                            <p:cTn id="47" dur="10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accel="100000" fill="hold" grpId="0" nodeType="withEffect" p14:presetBounceEnd="40000">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14:bounceEnd="40000">
                                          <p:cBhvr additive="base">
                                            <p:cTn id="51" dur="10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52"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4" grpId="0" animBg="1"/>
          <p:bldP spid="55" grpId="0" animBg="1"/>
          <p:bldP spid="34" grpId="0"/>
          <p:bldP spid="44" grpId="0"/>
          <p:bldP spid="45" grpId="0"/>
          <p:bldP spid="56" grpId="0" animBg="1"/>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0000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accel="10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ppt_x"/>
                                              </p:val>
                                            </p:tav>
                                            <p:tav tm="100000">
                                              <p:val>
                                                <p:strVal val="#ppt_x"/>
                                              </p:val>
                                            </p:tav>
                                          </p:tavLst>
                                        </p:anim>
                                        <p:anim calcmode="lin" valueType="num">
                                          <p:cBhvr additive="base">
                                            <p:cTn id="16" dur="10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accel="10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ppt_x"/>
                                              </p:val>
                                            </p:tav>
                                            <p:tav tm="100000">
                                              <p:val>
                                                <p:strVal val="#ppt_x"/>
                                              </p:val>
                                            </p:tav>
                                          </p:tavLst>
                                        </p:anim>
                                        <p:anim calcmode="lin" valueType="num">
                                          <p:cBhvr additive="base">
                                            <p:cTn id="20" dur="10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accel="10000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000" fill="hold"/>
                                            <p:tgtEl>
                                              <p:spTgt spid="54"/>
                                            </p:tgtEl>
                                            <p:attrNameLst>
                                              <p:attrName>ppt_x</p:attrName>
                                            </p:attrNameLst>
                                          </p:cBhvr>
                                          <p:tavLst>
                                            <p:tav tm="0">
                                              <p:val>
                                                <p:strVal val="#ppt_x"/>
                                              </p:val>
                                            </p:tav>
                                            <p:tav tm="100000">
                                              <p:val>
                                                <p:strVal val="#ppt_x"/>
                                              </p:val>
                                            </p:tav>
                                          </p:tavLst>
                                        </p:anim>
                                        <p:anim calcmode="lin" valueType="num">
                                          <p:cBhvr additive="base">
                                            <p:cTn id="24" dur="10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accel="10000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ppt_x"/>
                                              </p:val>
                                            </p:tav>
                                            <p:tav tm="100000">
                                              <p:val>
                                                <p:strVal val="#ppt_x"/>
                                              </p:val>
                                            </p:tav>
                                          </p:tavLst>
                                        </p:anim>
                                        <p:anim calcmode="lin" valueType="num">
                                          <p:cBhvr additive="base">
                                            <p:cTn id="28" dur="10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accel="10000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10000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1000" fill="hold"/>
                                            <p:tgtEl>
                                              <p:spTgt spid="44"/>
                                            </p:tgtEl>
                                            <p:attrNameLst>
                                              <p:attrName>ppt_x</p:attrName>
                                            </p:attrNameLst>
                                          </p:cBhvr>
                                          <p:tavLst>
                                            <p:tav tm="0">
                                              <p:val>
                                                <p:strVal val="#ppt_x"/>
                                              </p:val>
                                            </p:tav>
                                            <p:tav tm="100000">
                                              <p:val>
                                                <p:strVal val="#ppt_x"/>
                                              </p:val>
                                            </p:tav>
                                          </p:tavLst>
                                        </p:anim>
                                        <p:anim calcmode="lin" valueType="num">
                                          <p:cBhvr additive="base">
                                            <p:cTn id="36" dur="1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accel="10000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1000" fill="hold"/>
                                            <p:tgtEl>
                                              <p:spTgt spid="45"/>
                                            </p:tgtEl>
                                            <p:attrNameLst>
                                              <p:attrName>ppt_x</p:attrName>
                                            </p:attrNameLst>
                                          </p:cBhvr>
                                          <p:tavLst>
                                            <p:tav tm="0">
                                              <p:val>
                                                <p:strVal val="#ppt_x"/>
                                              </p:val>
                                            </p:tav>
                                            <p:tav tm="100000">
                                              <p:val>
                                                <p:strVal val="#ppt_x"/>
                                              </p:val>
                                            </p:tav>
                                          </p:tavLst>
                                        </p:anim>
                                        <p:anim calcmode="lin" valueType="num">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accel="10000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1000" fill="hold"/>
                                            <p:tgtEl>
                                              <p:spTgt spid="56"/>
                                            </p:tgtEl>
                                            <p:attrNameLst>
                                              <p:attrName>ppt_x</p:attrName>
                                            </p:attrNameLst>
                                          </p:cBhvr>
                                          <p:tavLst>
                                            <p:tav tm="0">
                                              <p:val>
                                                <p:strVal val="#ppt_x"/>
                                              </p:val>
                                            </p:tav>
                                            <p:tav tm="100000">
                                              <p:val>
                                                <p:strVal val="#ppt_x"/>
                                              </p:val>
                                            </p:tav>
                                          </p:tavLst>
                                        </p:anim>
                                        <p:anim calcmode="lin" valueType="num">
                                          <p:cBhvr additive="base">
                                            <p:cTn id="44" dur="10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accel="10000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accel="10000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1000" fill="hold"/>
                                            <p:tgtEl>
                                              <p:spTgt spid="58"/>
                                            </p:tgtEl>
                                            <p:attrNameLst>
                                              <p:attrName>ppt_x</p:attrName>
                                            </p:attrNameLst>
                                          </p:cBhvr>
                                          <p:tavLst>
                                            <p:tav tm="0">
                                              <p:val>
                                                <p:strVal val="#ppt_x"/>
                                              </p:val>
                                            </p:tav>
                                            <p:tav tm="100000">
                                              <p:val>
                                                <p:strVal val="#ppt_x"/>
                                              </p:val>
                                            </p:tav>
                                          </p:tavLst>
                                        </p:anim>
                                        <p:anim calcmode="lin" valueType="num">
                                          <p:cBhvr additive="base">
                                            <p:cTn id="52"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4" grpId="0" animBg="1"/>
          <p:bldP spid="55" grpId="0" animBg="1"/>
          <p:bldP spid="34" grpId="0"/>
          <p:bldP spid="44" grpId="0"/>
          <p:bldP spid="45" grpId="0"/>
          <p:bldP spid="56" grpId="0" animBg="1"/>
          <p:bldP spid="57" grpId="0" animBg="1"/>
          <p:bldP spid="5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026540" y="1327576"/>
            <a:ext cx="10138929" cy="830997"/>
          </a:xfrm>
          <a:prstGeom prst="rect">
            <a:avLst/>
          </a:prstGeom>
        </p:spPr>
        <p:txBody>
          <a:bodyPr wrap="square" lIns="91440" tIns="45720" rIns="91440" bIns="45720">
            <a:spAutoFit/>
          </a:bodyPr>
          <a:lstStyle/>
          <a:p>
            <a:pPr lvl="0"/>
            <a:r>
              <a:rPr lang="zh-CN" altLang="en-US" sz="1200" dirty="0">
                <a:solidFill>
                  <a:schemeClr val="tx1">
                    <a:lumMod val="50000"/>
                    <a:lumOff val="50000"/>
                  </a:schemeClr>
                </a:solidFill>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endParaRPr lang="zh-CN" altLang="en-US" sz="1200" dirty="0">
              <a:solidFill>
                <a:schemeClr val="tx1">
                  <a:lumMod val="50000"/>
                  <a:lumOff val="50000"/>
                </a:schemeClr>
              </a:solidFill>
              <a:cs typeface="+mn-ea"/>
              <a:sym typeface="+mn-lt"/>
            </a:endParaRPr>
          </a:p>
          <a:p>
            <a:pPr lvl="0"/>
            <a:endParaRPr lang="zh-CN" altLang="en-US" sz="1200" dirty="0">
              <a:solidFill>
                <a:schemeClr val="tx1">
                  <a:lumMod val="50000"/>
                  <a:lumOff val="50000"/>
                </a:schemeClr>
              </a:solidFill>
              <a:cs typeface="+mn-ea"/>
              <a:sym typeface="+mn-lt"/>
            </a:endParaRPr>
          </a:p>
        </p:txBody>
      </p:sp>
      <p:sp>
        <p:nvSpPr>
          <p:cNvPr id="2" name="MH_Text_5"/>
          <p:cNvSpPr/>
          <p:nvPr>
            <p:custDataLst>
              <p:tags r:id="rId2"/>
            </p:custDataLst>
          </p:nvPr>
        </p:nvSpPr>
        <p:spPr>
          <a:xfrm>
            <a:off x="8796900" y="4587422"/>
            <a:ext cx="2187797" cy="498625"/>
          </a:xfrm>
          <a:custGeom>
            <a:avLst/>
            <a:gdLst>
              <a:gd name="connsiteX0" fmla="*/ 0 w 1488119"/>
              <a:gd name="connsiteY0" fmla="*/ 0 h 504000"/>
              <a:gd name="connsiteX1" fmla="*/ 1236119 w 1488119"/>
              <a:gd name="connsiteY1" fmla="*/ 0 h 504000"/>
              <a:gd name="connsiteX2" fmla="*/ 1488119 w 1488119"/>
              <a:gd name="connsiteY2" fmla="*/ 252000 h 504000"/>
              <a:gd name="connsiteX3" fmla="*/ 1236119 w 1488119"/>
              <a:gd name="connsiteY3" fmla="*/ 504000 h 504000"/>
              <a:gd name="connsiteX4" fmla="*/ 0 w 1488119"/>
              <a:gd name="connsiteY4" fmla="*/ 504000 h 504000"/>
              <a:gd name="connsiteX5" fmla="*/ 252000 w 1488119"/>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119" h="504000">
                <a:moveTo>
                  <a:pt x="0" y="0"/>
                </a:moveTo>
                <a:lnTo>
                  <a:pt x="1236119" y="0"/>
                </a:lnTo>
                <a:lnTo>
                  <a:pt x="1488119" y="252000"/>
                </a:lnTo>
                <a:lnTo>
                  <a:pt x="1236119" y="504000"/>
                </a:lnTo>
                <a:lnTo>
                  <a:pt x="0" y="504000"/>
                </a:lnTo>
                <a:lnTo>
                  <a:pt x="252000" y="252000"/>
                </a:lnTo>
                <a:close/>
              </a:path>
            </a:pathLst>
          </a:custGeom>
          <a:solidFill>
            <a:schemeClr val="accent3"/>
          </a:solidFill>
          <a:ln w="12700" cap="flat" cmpd="sng" algn="ctr">
            <a:noFill/>
            <a:prstDash val="solid"/>
            <a:miter lim="800000"/>
          </a:ln>
          <a:effectLst/>
        </p:spPr>
        <p:txBody>
          <a:bodyPr lIns="91440" tIns="45720" rIns="91440" bIns="45720" anchor="ctr"/>
          <a:lstStyle/>
          <a:p>
            <a:pPr algn="ctr">
              <a:defRPr/>
            </a:pPr>
            <a:r>
              <a:rPr lang="en-US" altLang="zh-CN" sz="2667" kern="0" dirty="0">
                <a:solidFill>
                  <a:srgbClr val="FFFFFF"/>
                </a:solidFill>
                <a:cs typeface="+mn-ea"/>
                <a:sym typeface="+mn-lt"/>
              </a:rPr>
              <a:t>20</a:t>
            </a:r>
            <a:r>
              <a:rPr lang="en-US" altLang="zh-CN" sz="2133" kern="0" dirty="0">
                <a:solidFill>
                  <a:srgbClr val="FFFFFF"/>
                </a:solidFill>
                <a:cs typeface="+mn-ea"/>
                <a:sym typeface="+mn-lt"/>
              </a:rPr>
              <a:t>%</a:t>
            </a:r>
            <a:endParaRPr lang="zh-CN" altLang="en-US" sz="2667" kern="0" dirty="0">
              <a:solidFill>
                <a:srgbClr val="FFFFFF"/>
              </a:solidFill>
              <a:cs typeface="+mn-ea"/>
              <a:sym typeface="+mn-lt"/>
            </a:endParaRPr>
          </a:p>
        </p:txBody>
      </p:sp>
      <p:sp>
        <p:nvSpPr>
          <p:cNvPr id="3" name="MH_Text_3"/>
          <p:cNvSpPr/>
          <p:nvPr>
            <p:custDataLst>
              <p:tags r:id="rId3"/>
            </p:custDataLst>
          </p:nvPr>
        </p:nvSpPr>
        <p:spPr>
          <a:xfrm>
            <a:off x="5426572" y="4587422"/>
            <a:ext cx="3741179" cy="498625"/>
          </a:xfrm>
          <a:custGeom>
            <a:avLst/>
            <a:gdLst>
              <a:gd name="connsiteX0" fmla="*/ 0 w 2546477"/>
              <a:gd name="connsiteY0" fmla="*/ 0 h 504000"/>
              <a:gd name="connsiteX1" fmla="*/ 2294477 w 2546477"/>
              <a:gd name="connsiteY1" fmla="*/ 0 h 504000"/>
              <a:gd name="connsiteX2" fmla="*/ 2546477 w 2546477"/>
              <a:gd name="connsiteY2" fmla="*/ 252000 h 504000"/>
              <a:gd name="connsiteX3" fmla="*/ 2294477 w 2546477"/>
              <a:gd name="connsiteY3" fmla="*/ 504000 h 504000"/>
              <a:gd name="connsiteX4" fmla="*/ 0 w 2546477"/>
              <a:gd name="connsiteY4" fmla="*/ 504000 h 504000"/>
              <a:gd name="connsiteX5" fmla="*/ 252000 w 2546477"/>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477" h="504000">
                <a:moveTo>
                  <a:pt x="0" y="0"/>
                </a:moveTo>
                <a:lnTo>
                  <a:pt x="2294477" y="0"/>
                </a:lnTo>
                <a:lnTo>
                  <a:pt x="2546477" y="252000"/>
                </a:lnTo>
                <a:lnTo>
                  <a:pt x="2294477" y="504000"/>
                </a:lnTo>
                <a:lnTo>
                  <a:pt x="0" y="504000"/>
                </a:lnTo>
                <a:lnTo>
                  <a:pt x="252000" y="252000"/>
                </a:lnTo>
                <a:close/>
              </a:path>
            </a:pathLst>
          </a:custGeom>
          <a:solidFill>
            <a:schemeClr val="accent2"/>
          </a:solidFill>
          <a:ln w="12700" cap="flat" cmpd="sng" algn="ctr">
            <a:noFill/>
            <a:prstDash val="solid"/>
            <a:miter lim="800000"/>
          </a:ln>
          <a:effectLst/>
        </p:spPr>
        <p:txBody>
          <a:bodyPr lIns="91440" tIns="45720" rIns="91440" bIns="45720" anchor="ctr"/>
          <a:lstStyle/>
          <a:p>
            <a:pPr algn="ctr">
              <a:defRPr/>
            </a:pPr>
            <a:r>
              <a:rPr lang="en-US" altLang="zh-CN" sz="2667" kern="0" dirty="0">
                <a:solidFill>
                  <a:srgbClr val="FFFFFF"/>
                </a:solidFill>
                <a:cs typeface="+mn-ea"/>
                <a:sym typeface="+mn-lt"/>
              </a:rPr>
              <a:t>32</a:t>
            </a:r>
            <a:r>
              <a:rPr lang="en-US" altLang="zh-CN" sz="2133" kern="0" dirty="0">
                <a:solidFill>
                  <a:srgbClr val="FFFFFF"/>
                </a:solidFill>
                <a:cs typeface="+mn-ea"/>
                <a:sym typeface="+mn-lt"/>
              </a:rPr>
              <a:t>%</a:t>
            </a:r>
            <a:endParaRPr lang="zh-CN" altLang="en-US" sz="2133" kern="0" dirty="0">
              <a:solidFill>
                <a:srgbClr val="FFFFFF"/>
              </a:solidFill>
              <a:cs typeface="+mn-ea"/>
              <a:sym typeface="+mn-lt"/>
            </a:endParaRPr>
          </a:p>
        </p:txBody>
      </p:sp>
      <p:sp>
        <p:nvSpPr>
          <p:cNvPr id="4" name="MH_Text_1"/>
          <p:cNvSpPr/>
          <p:nvPr>
            <p:custDataLst>
              <p:tags r:id="rId4"/>
            </p:custDataLst>
          </p:nvPr>
        </p:nvSpPr>
        <p:spPr>
          <a:xfrm>
            <a:off x="1298215" y="4587422"/>
            <a:ext cx="4499212" cy="498625"/>
          </a:xfrm>
          <a:prstGeom prst="homePlate">
            <a:avLst/>
          </a:prstGeom>
          <a:solidFill>
            <a:schemeClr val="accent1"/>
          </a:solidFill>
          <a:ln w="12700" cap="flat" cmpd="sng" algn="ctr">
            <a:noFill/>
            <a:prstDash val="solid"/>
            <a:miter lim="800000"/>
          </a:ln>
          <a:effectLst/>
        </p:spPr>
        <p:txBody>
          <a:bodyPr lIns="91440" tIns="45720" rIns="91440" bIns="45720" anchor="ctr"/>
          <a:lstStyle/>
          <a:p>
            <a:pPr algn="ctr">
              <a:defRPr/>
            </a:pPr>
            <a:r>
              <a:rPr lang="en-US" altLang="zh-CN" sz="2667" kern="0" dirty="0">
                <a:solidFill>
                  <a:srgbClr val="FFFFFF"/>
                </a:solidFill>
                <a:cs typeface="+mn-ea"/>
                <a:sym typeface="+mn-lt"/>
              </a:rPr>
              <a:t>48</a:t>
            </a:r>
            <a:r>
              <a:rPr lang="en-US" altLang="zh-CN" sz="2133" kern="0" dirty="0">
                <a:solidFill>
                  <a:srgbClr val="FFFFFF"/>
                </a:solidFill>
                <a:cs typeface="+mn-ea"/>
                <a:sym typeface="+mn-lt"/>
              </a:rPr>
              <a:t>%</a:t>
            </a:r>
            <a:endParaRPr lang="zh-CN" altLang="en-US" sz="2133" kern="0" dirty="0">
              <a:solidFill>
                <a:srgbClr val="FFFFFF"/>
              </a:solidFill>
              <a:cs typeface="+mn-ea"/>
              <a:sym typeface="+mn-lt"/>
            </a:endParaRPr>
          </a:p>
        </p:txBody>
      </p:sp>
      <p:sp>
        <p:nvSpPr>
          <p:cNvPr id="5" name="MH_Text_6"/>
          <p:cNvSpPr/>
          <p:nvPr>
            <p:custDataLst>
              <p:tags r:id="rId5"/>
            </p:custDataLst>
          </p:nvPr>
        </p:nvSpPr>
        <p:spPr>
          <a:xfrm>
            <a:off x="6186936" y="5478297"/>
            <a:ext cx="4797760" cy="497056"/>
          </a:xfrm>
          <a:custGeom>
            <a:avLst/>
            <a:gdLst>
              <a:gd name="connsiteX0" fmla="*/ 0 w 3265011"/>
              <a:gd name="connsiteY0" fmla="*/ 0 h 504000"/>
              <a:gd name="connsiteX1" fmla="*/ 3013011 w 3265011"/>
              <a:gd name="connsiteY1" fmla="*/ 0 h 504000"/>
              <a:gd name="connsiteX2" fmla="*/ 3265011 w 3265011"/>
              <a:gd name="connsiteY2" fmla="*/ 252000 h 504000"/>
              <a:gd name="connsiteX3" fmla="*/ 3013011 w 3265011"/>
              <a:gd name="connsiteY3" fmla="*/ 504000 h 504000"/>
              <a:gd name="connsiteX4" fmla="*/ 0 w 3265011"/>
              <a:gd name="connsiteY4" fmla="*/ 504000 h 504000"/>
              <a:gd name="connsiteX5" fmla="*/ 252000 w 3265011"/>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011" h="504000">
                <a:moveTo>
                  <a:pt x="0" y="0"/>
                </a:moveTo>
                <a:lnTo>
                  <a:pt x="3013011" y="0"/>
                </a:lnTo>
                <a:lnTo>
                  <a:pt x="3265011" y="252000"/>
                </a:lnTo>
                <a:lnTo>
                  <a:pt x="3013011" y="504000"/>
                </a:lnTo>
                <a:lnTo>
                  <a:pt x="0" y="504000"/>
                </a:lnTo>
                <a:lnTo>
                  <a:pt x="252000" y="252000"/>
                </a:lnTo>
                <a:close/>
              </a:path>
            </a:pathLst>
          </a:custGeom>
          <a:solidFill>
            <a:schemeClr val="accent3"/>
          </a:solidFill>
          <a:ln w="12700" cap="flat" cmpd="sng" algn="ctr">
            <a:noFill/>
            <a:prstDash val="solid"/>
            <a:miter lim="800000"/>
          </a:ln>
          <a:effectLst/>
        </p:spPr>
        <p:txBody>
          <a:bodyPr lIns="91440" tIns="45720" rIns="91440" bIns="45720" anchor="ctr"/>
          <a:lstStyle/>
          <a:p>
            <a:pPr algn="ctr">
              <a:defRPr/>
            </a:pPr>
            <a:r>
              <a:rPr lang="en-US" altLang="zh-CN" sz="2667" kern="0" dirty="0">
                <a:solidFill>
                  <a:srgbClr val="FFFFFF"/>
                </a:solidFill>
                <a:cs typeface="+mn-ea"/>
                <a:sym typeface="+mn-lt"/>
              </a:rPr>
              <a:t>50</a:t>
            </a:r>
            <a:r>
              <a:rPr lang="en-US" altLang="zh-CN" sz="2133" kern="0" dirty="0">
                <a:solidFill>
                  <a:srgbClr val="FFFFFF"/>
                </a:solidFill>
                <a:cs typeface="+mn-ea"/>
                <a:sym typeface="+mn-lt"/>
              </a:rPr>
              <a:t>%</a:t>
            </a:r>
            <a:endParaRPr lang="zh-CN" altLang="en-US" sz="2133" kern="0" dirty="0">
              <a:solidFill>
                <a:srgbClr val="FFFFFF"/>
              </a:solidFill>
              <a:cs typeface="+mn-ea"/>
              <a:sym typeface="+mn-lt"/>
            </a:endParaRPr>
          </a:p>
        </p:txBody>
      </p:sp>
      <p:sp>
        <p:nvSpPr>
          <p:cNvPr id="6" name="MH_Text_4"/>
          <p:cNvSpPr/>
          <p:nvPr>
            <p:custDataLst>
              <p:tags r:id="rId6"/>
            </p:custDataLst>
          </p:nvPr>
        </p:nvSpPr>
        <p:spPr>
          <a:xfrm>
            <a:off x="3805553" y="5478297"/>
            <a:ext cx="2752239" cy="497056"/>
          </a:xfrm>
          <a:custGeom>
            <a:avLst/>
            <a:gdLst>
              <a:gd name="connsiteX0" fmla="*/ 0 w 1873766"/>
              <a:gd name="connsiteY0" fmla="*/ 0 h 504000"/>
              <a:gd name="connsiteX1" fmla="*/ 1621766 w 1873766"/>
              <a:gd name="connsiteY1" fmla="*/ 0 h 504000"/>
              <a:gd name="connsiteX2" fmla="*/ 1873766 w 1873766"/>
              <a:gd name="connsiteY2" fmla="*/ 252000 h 504000"/>
              <a:gd name="connsiteX3" fmla="*/ 1621766 w 1873766"/>
              <a:gd name="connsiteY3" fmla="*/ 504000 h 504000"/>
              <a:gd name="connsiteX4" fmla="*/ 0 w 1873766"/>
              <a:gd name="connsiteY4" fmla="*/ 504000 h 504000"/>
              <a:gd name="connsiteX5" fmla="*/ 252000 w 1873766"/>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66" h="504000">
                <a:moveTo>
                  <a:pt x="0" y="0"/>
                </a:moveTo>
                <a:lnTo>
                  <a:pt x="1621766" y="0"/>
                </a:lnTo>
                <a:lnTo>
                  <a:pt x="1873766" y="252000"/>
                </a:lnTo>
                <a:lnTo>
                  <a:pt x="1621766" y="504000"/>
                </a:lnTo>
                <a:lnTo>
                  <a:pt x="0" y="504000"/>
                </a:lnTo>
                <a:lnTo>
                  <a:pt x="252000" y="252000"/>
                </a:lnTo>
                <a:close/>
              </a:path>
            </a:pathLst>
          </a:custGeom>
          <a:solidFill>
            <a:schemeClr val="accent2"/>
          </a:solidFill>
          <a:ln w="12700" cap="flat" cmpd="sng" algn="ctr">
            <a:noFill/>
            <a:prstDash val="solid"/>
            <a:miter lim="800000"/>
          </a:ln>
          <a:effectLst/>
        </p:spPr>
        <p:txBody>
          <a:bodyPr lIns="91440" tIns="45720" rIns="91440" bIns="45720" anchor="ctr"/>
          <a:lstStyle/>
          <a:p>
            <a:pPr algn="ctr">
              <a:defRPr/>
            </a:pPr>
            <a:r>
              <a:rPr lang="en-US" altLang="zh-CN" sz="2667" kern="0" dirty="0">
                <a:solidFill>
                  <a:srgbClr val="FFFFFF"/>
                </a:solidFill>
                <a:cs typeface="+mn-ea"/>
                <a:sym typeface="+mn-lt"/>
              </a:rPr>
              <a:t>25</a:t>
            </a:r>
            <a:r>
              <a:rPr lang="en-US" altLang="zh-CN" sz="2133" kern="0" dirty="0">
                <a:solidFill>
                  <a:srgbClr val="FFFFFF"/>
                </a:solidFill>
                <a:cs typeface="+mn-ea"/>
                <a:sym typeface="+mn-lt"/>
              </a:rPr>
              <a:t>%</a:t>
            </a:r>
            <a:endParaRPr lang="zh-CN" altLang="en-US" sz="2133" kern="0" dirty="0">
              <a:solidFill>
                <a:srgbClr val="FFFFFF"/>
              </a:solidFill>
              <a:cs typeface="+mn-ea"/>
              <a:sym typeface="+mn-lt"/>
            </a:endParaRPr>
          </a:p>
        </p:txBody>
      </p:sp>
      <p:sp>
        <p:nvSpPr>
          <p:cNvPr id="7" name="MH_Text_2"/>
          <p:cNvSpPr/>
          <p:nvPr>
            <p:custDataLst>
              <p:tags r:id="rId7"/>
            </p:custDataLst>
          </p:nvPr>
        </p:nvSpPr>
        <p:spPr>
          <a:xfrm>
            <a:off x="1298212" y="5478297"/>
            <a:ext cx="2875859" cy="497056"/>
          </a:xfrm>
          <a:prstGeom prst="homePlate">
            <a:avLst/>
          </a:prstGeom>
          <a:solidFill>
            <a:schemeClr val="accent1"/>
          </a:solidFill>
          <a:ln w="12700" cap="flat" cmpd="sng" algn="ctr">
            <a:noFill/>
            <a:prstDash val="solid"/>
            <a:miter lim="800000"/>
          </a:ln>
          <a:effectLst/>
        </p:spPr>
        <p:txBody>
          <a:bodyPr lIns="91440" tIns="45720" rIns="91440" bIns="45720" anchor="ctr"/>
          <a:lstStyle/>
          <a:p>
            <a:pPr algn="ctr">
              <a:defRPr/>
            </a:pPr>
            <a:r>
              <a:rPr lang="en-US" altLang="zh-CN" sz="2667" kern="0" dirty="0">
                <a:solidFill>
                  <a:srgbClr val="FFFFFF"/>
                </a:solidFill>
                <a:cs typeface="+mn-ea"/>
                <a:sym typeface="+mn-lt"/>
              </a:rPr>
              <a:t>25</a:t>
            </a:r>
            <a:r>
              <a:rPr lang="en-US" altLang="zh-CN" sz="2133" kern="0" dirty="0">
                <a:solidFill>
                  <a:srgbClr val="FFFFFF"/>
                </a:solidFill>
                <a:cs typeface="+mn-ea"/>
                <a:sym typeface="+mn-lt"/>
              </a:rPr>
              <a:t>%</a:t>
            </a:r>
            <a:endParaRPr lang="zh-CN" altLang="en-US" sz="2667" kern="0" dirty="0">
              <a:solidFill>
                <a:srgbClr val="FFFFFF"/>
              </a:solidFill>
              <a:cs typeface="+mn-ea"/>
              <a:sym typeface="+mn-lt"/>
            </a:endParaRPr>
          </a:p>
        </p:txBody>
      </p:sp>
      <p:sp>
        <p:nvSpPr>
          <p:cNvPr id="17" name="矩形 16"/>
          <p:cNvSpPr/>
          <p:nvPr/>
        </p:nvSpPr>
        <p:spPr>
          <a:xfrm>
            <a:off x="4109519" y="4228827"/>
            <a:ext cx="1415772" cy="338554"/>
          </a:xfrm>
          <a:prstGeom prst="rect">
            <a:avLst/>
          </a:prstGeom>
        </p:spPr>
        <p:txBody>
          <a:bodyPr wrap="none" lIns="91440" tIns="45720" rIns="91440" bIns="45720">
            <a:spAutoFit/>
          </a:bodyPr>
          <a:lstStyle/>
          <a:p>
            <a:pPr algn="r"/>
            <a:r>
              <a:rPr lang="zh-CN" altLang="en-US" sz="1600" dirty="0">
                <a:solidFill>
                  <a:schemeClr val="tx1">
                    <a:lumMod val="75000"/>
                    <a:lumOff val="25000"/>
                  </a:schemeClr>
                </a:solidFill>
                <a:cs typeface="+mn-ea"/>
                <a:sym typeface="+mn-lt"/>
              </a:rPr>
              <a:t>单击添加标题</a:t>
            </a:r>
          </a:p>
        </p:txBody>
      </p:sp>
      <p:sp>
        <p:nvSpPr>
          <p:cNvPr id="18" name="矩形 17"/>
          <p:cNvSpPr/>
          <p:nvPr/>
        </p:nvSpPr>
        <p:spPr>
          <a:xfrm>
            <a:off x="4109519" y="5128075"/>
            <a:ext cx="1415772" cy="338554"/>
          </a:xfrm>
          <a:prstGeom prst="rect">
            <a:avLst/>
          </a:prstGeom>
        </p:spPr>
        <p:txBody>
          <a:bodyPr wrap="none" lIns="91440" tIns="45720" rIns="91440" bIns="45720">
            <a:spAutoFit/>
          </a:bodyPr>
          <a:lstStyle/>
          <a:p>
            <a:pPr algn="r"/>
            <a:r>
              <a:rPr lang="zh-CN" altLang="en-US" sz="1600" dirty="0">
                <a:solidFill>
                  <a:schemeClr val="tx1">
                    <a:lumMod val="75000"/>
                    <a:lumOff val="25000"/>
                  </a:schemeClr>
                </a:solidFill>
                <a:cs typeface="+mn-ea"/>
                <a:sym typeface="+mn-lt"/>
              </a:rPr>
              <a:t>单击添加标题</a:t>
            </a:r>
          </a:p>
        </p:txBody>
      </p:sp>
      <p:grpSp>
        <p:nvGrpSpPr>
          <p:cNvPr id="8" name="组合 7"/>
          <p:cNvGrpSpPr/>
          <p:nvPr/>
        </p:nvGrpSpPr>
        <p:grpSpPr>
          <a:xfrm>
            <a:off x="2212870" y="2434710"/>
            <a:ext cx="2058930" cy="1201485"/>
            <a:chOff x="2212865" y="2434710"/>
            <a:chExt cx="2058928" cy="1201485"/>
          </a:xfrm>
        </p:grpSpPr>
        <p:sp>
          <p:nvSpPr>
            <p:cNvPr id="21" name="矩形 20"/>
            <p:cNvSpPr/>
            <p:nvPr/>
          </p:nvSpPr>
          <p:spPr>
            <a:xfrm>
              <a:off x="2609301" y="2434710"/>
              <a:ext cx="1415771" cy="338554"/>
            </a:xfrm>
            <a:prstGeom prst="rect">
              <a:avLst/>
            </a:prstGeom>
            <a:solidFill>
              <a:schemeClr val="accent1"/>
            </a:solidFill>
            <a:effectLst/>
          </p:spPr>
          <p:txBody>
            <a:bodyPr wrap="none">
              <a:spAutoFit/>
            </a:bodyPr>
            <a:lstStyle/>
            <a:p>
              <a:pPr algn="r"/>
              <a:r>
                <a:rPr lang="zh-CN" altLang="en-US" sz="1600" dirty="0">
                  <a:solidFill>
                    <a:schemeClr val="bg1"/>
                  </a:solidFill>
                  <a:cs typeface="+mn-ea"/>
                  <a:sym typeface="+mn-lt"/>
                </a:rPr>
                <a:t>单击添加标题</a:t>
              </a:r>
            </a:p>
          </p:txBody>
        </p:sp>
        <p:sp>
          <p:nvSpPr>
            <p:cNvPr id="22" name="矩形 21"/>
            <p:cNvSpPr/>
            <p:nvPr/>
          </p:nvSpPr>
          <p:spPr>
            <a:xfrm>
              <a:off x="2212865" y="2989864"/>
              <a:ext cx="2058928" cy="646331"/>
            </a:xfrm>
            <a:prstGeom prst="rect">
              <a:avLst/>
            </a:prstGeom>
            <a:ln>
              <a:solidFill>
                <a:schemeClr val="accent1"/>
              </a:solidFill>
            </a:ln>
          </p:spPr>
          <p:txBody>
            <a:bodyPr wrap="square">
              <a:spAutoFit/>
            </a:bodyPr>
            <a:lstStyle/>
            <a:p>
              <a:pPr lvl="0" algn="ctr"/>
              <a:r>
                <a:rPr lang="zh-CN" altLang="en-US" sz="1200" dirty="0">
                  <a:solidFill>
                    <a:schemeClr val="tx1">
                      <a:lumMod val="50000"/>
                      <a:lumOff val="50000"/>
                    </a:schemeClr>
                  </a:solidFill>
                  <a:cs typeface="+mn-ea"/>
                  <a:sym typeface="+mn-lt"/>
                </a:rPr>
                <a:t>在此录入上述图表的综合描述说明，在此录入上述图表的综合描述说明。</a:t>
              </a:r>
            </a:p>
          </p:txBody>
        </p:sp>
      </p:grpSp>
      <p:grpSp>
        <p:nvGrpSpPr>
          <p:cNvPr id="9" name="组合 8"/>
          <p:cNvGrpSpPr/>
          <p:nvPr/>
        </p:nvGrpSpPr>
        <p:grpSpPr>
          <a:xfrm>
            <a:off x="5286849" y="2434710"/>
            <a:ext cx="1961284" cy="1201485"/>
            <a:chOff x="5286843" y="2434710"/>
            <a:chExt cx="1961284" cy="1201485"/>
          </a:xfrm>
        </p:grpSpPr>
        <p:sp>
          <p:nvSpPr>
            <p:cNvPr id="31" name="矩形 30"/>
            <p:cNvSpPr/>
            <p:nvPr/>
          </p:nvSpPr>
          <p:spPr>
            <a:xfrm>
              <a:off x="5587266" y="2434710"/>
              <a:ext cx="1415772" cy="338554"/>
            </a:xfrm>
            <a:prstGeom prst="rect">
              <a:avLst/>
            </a:prstGeom>
            <a:solidFill>
              <a:schemeClr val="accent2"/>
            </a:solidFill>
            <a:effectLst/>
          </p:spPr>
          <p:txBody>
            <a:bodyPr wrap="none">
              <a:spAutoFit/>
            </a:bodyPr>
            <a:lstStyle/>
            <a:p>
              <a:pPr algn="r"/>
              <a:r>
                <a:rPr lang="zh-CN" altLang="en-US" sz="1600" dirty="0">
                  <a:solidFill>
                    <a:schemeClr val="bg1"/>
                  </a:solidFill>
                  <a:cs typeface="+mn-ea"/>
                  <a:sym typeface="+mn-lt"/>
                </a:rPr>
                <a:t>单击添加标题</a:t>
              </a:r>
            </a:p>
          </p:txBody>
        </p:sp>
        <p:sp>
          <p:nvSpPr>
            <p:cNvPr id="32" name="矩形 31"/>
            <p:cNvSpPr/>
            <p:nvPr/>
          </p:nvSpPr>
          <p:spPr>
            <a:xfrm>
              <a:off x="5286843" y="2989864"/>
              <a:ext cx="1961284" cy="646331"/>
            </a:xfrm>
            <a:prstGeom prst="rect">
              <a:avLst/>
            </a:prstGeom>
            <a:ln>
              <a:solidFill>
                <a:schemeClr val="accent2"/>
              </a:solidFill>
            </a:ln>
          </p:spPr>
          <p:txBody>
            <a:bodyPr wrap="square">
              <a:spAutoFit/>
            </a:bodyPr>
            <a:lstStyle/>
            <a:p>
              <a:pPr lvl="0" algn="ctr"/>
              <a:r>
                <a:rPr lang="zh-CN" altLang="en-US" sz="1200" dirty="0">
                  <a:solidFill>
                    <a:schemeClr val="tx1">
                      <a:lumMod val="50000"/>
                      <a:lumOff val="50000"/>
                    </a:schemeClr>
                  </a:solidFill>
                  <a:cs typeface="+mn-ea"/>
                  <a:sym typeface="+mn-lt"/>
                </a:rPr>
                <a:t>在此录入上述图表的综合描述说明，在此录入上述图表的综合描述说明。</a:t>
              </a:r>
            </a:p>
          </p:txBody>
        </p:sp>
      </p:grpSp>
      <p:grpSp>
        <p:nvGrpSpPr>
          <p:cNvPr id="10" name="组合 9"/>
          <p:cNvGrpSpPr/>
          <p:nvPr/>
        </p:nvGrpSpPr>
        <p:grpSpPr>
          <a:xfrm>
            <a:off x="8304247" y="2434710"/>
            <a:ext cx="2064230" cy="1201485"/>
            <a:chOff x="8304237" y="2434710"/>
            <a:chExt cx="2064228" cy="1201485"/>
          </a:xfrm>
        </p:grpSpPr>
        <p:sp>
          <p:nvSpPr>
            <p:cNvPr id="34" name="矩形 33"/>
            <p:cNvSpPr/>
            <p:nvPr/>
          </p:nvSpPr>
          <p:spPr>
            <a:xfrm>
              <a:off x="8565229" y="2434710"/>
              <a:ext cx="1415771" cy="338554"/>
            </a:xfrm>
            <a:prstGeom prst="rect">
              <a:avLst/>
            </a:prstGeom>
            <a:solidFill>
              <a:schemeClr val="accent4"/>
            </a:solidFill>
            <a:effectLst/>
          </p:spPr>
          <p:txBody>
            <a:bodyPr wrap="none">
              <a:spAutoFit/>
            </a:bodyPr>
            <a:lstStyle/>
            <a:p>
              <a:pPr algn="r"/>
              <a:r>
                <a:rPr lang="zh-CN" altLang="en-US" sz="1600" dirty="0">
                  <a:solidFill>
                    <a:schemeClr val="bg1"/>
                  </a:solidFill>
                  <a:cs typeface="+mn-ea"/>
                  <a:sym typeface="+mn-lt"/>
                </a:rPr>
                <a:t>单击添加标题</a:t>
              </a:r>
            </a:p>
          </p:txBody>
        </p:sp>
        <p:sp>
          <p:nvSpPr>
            <p:cNvPr id="35" name="矩形 34"/>
            <p:cNvSpPr/>
            <p:nvPr/>
          </p:nvSpPr>
          <p:spPr>
            <a:xfrm>
              <a:off x="8304237" y="2989864"/>
              <a:ext cx="2064228" cy="646331"/>
            </a:xfrm>
            <a:prstGeom prst="rect">
              <a:avLst/>
            </a:prstGeom>
            <a:ln>
              <a:solidFill>
                <a:schemeClr val="accent4"/>
              </a:solidFill>
            </a:ln>
          </p:spPr>
          <p:txBody>
            <a:bodyPr wrap="square">
              <a:spAutoFit/>
            </a:bodyPr>
            <a:lstStyle/>
            <a:p>
              <a:pPr lvl="0" algn="ctr"/>
              <a:r>
                <a:rPr lang="zh-CN" altLang="en-US" sz="1200" dirty="0">
                  <a:solidFill>
                    <a:schemeClr val="tx1">
                      <a:lumMod val="50000"/>
                      <a:lumOff val="50000"/>
                    </a:schemeClr>
                  </a:solidFill>
                  <a:cs typeface="+mn-ea"/>
                  <a:sym typeface="+mn-lt"/>
                </a:rPr>
                <a:t>在此录入上述图表的综合描述说明，在此录入上述图表的综合描述说明。</a:t>
              </a:r>
            </a:p>
          </p:txBody>
        </p:sp>
      </p:grpSp>
    </p:spTree>
    <p:extLst>
      <p:ext uri="{BB962C8B-B14F-4D97-AF65-F5344CB8AC3E}">
        <p14:creationId xmlns:p14="http://schemas.microsoft.com/office/powerpoint/2010/main" val="294971430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2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12" presetClass="entr" presetSubtype="2" fill="hold" nodeType="withEffect">
                                  <p:stCondLst>
                                    <p:cond delay="26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left)">
                                      <p:cBhvr>
                                        <p:cTn id="11" dur="500"/>
                                        <p:tgtEl>
                                          <p:spTgt spid="8"/>
                                        </p:tgtEl>
                                      </p:cBhvr>
                                    </p:animEffect>
                                  </p:childTnLst>
                                </p:cTn>
                              </p:par>
                              <p:par>
                                <p:cTn id="12" presetID="12" presetClass="entr" presetSubtype="1" fill="hold" nodeType="withEffect">
                                  <p:stCondLst>
                                    <p:cond delay="26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down)">
                                      <p:cBhvr>
                                        <p:cTn id="15" dur="500"/>
                                        <p:tgtEl>
                                          <p:spTgt spid="9"/>
                                        </p:tgtEl>
                                      </p:cBhvr>
                                    </p:animEffect>
                                  </p:childTnLst>
                                </p:cTn>
                              </p:par>
                              <p:par>
                                <p:cTn id="16" presetID="12" presetClass="entr" presetSubtype="8" fill="hold" nodeType="withEffect">
                                  <p:stCondLst>
                                    <p:cond delay="26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ppt_w*1.125000"/>
                                          </p:val>
                                        </p:tav>
                                        <p:tav tm="100000">
                                          <p:val>
                                            <p:strVal val="#ppt_x"/>
                                          </p:val>
                                        </p:tav>
                                      </p:tavLst>
                                    </p:anim>
                                    <p:animEffect transition="in" filter="wipe(right)">
                                      <p:cBhvr>
                                        <p:cTn id="19" dur="500"/>
                                        <p:tgtEl>
                                          <p:spTgt spid="10"/>
                                        </p:tgtEl>
                                      </p:cBhvr>
                                    </p:animEffect>
                                  </p:childTnLst>
                                </p:cTn>
                              </p:par>
                              <p:par>
                                <p:cTn id="20" presetID="22" presetClass="entr" presetSubtype="1" fill="hold" grpId="0" nodeType="withEffect">
                                  <p:stCondLst>
                                    <p:cond delay="300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34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36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22" presetClass="entr" presetSubtype="8" fill="hold" grpId="0" nodeType="withEffect">
                                  <p:stCondLst>
                                    <p:cond delay="38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1" fill="hold" grpId="0" nodeType="withEffect">
                                  <p:stCondLst>
                                    <p:cond delay="420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par>
                                <p:cTn id="35" presetID="22" presetClass="entr" presetSubtype="8" fill="hold" grpId="0" nodeType="withEffect">
                                  <p:stCondLst>
                                    <p:cond delay="4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470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490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3" grpId="0" animBg="1"/>
      <p:bldP spid="4" grpId="0" animBg="1"/>
      <p:bldP spid="5" grpId="0" animBg="1"/>
      <p:bldP spid="6" grpId="0" animBg="1"/>
      <p:bldP spid="7"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7"/>
          <p:cNvSpPr/>
          <p:nvPr/>
        </p:nvSpPr>
        <p:spPr bwMode="auto">
          <a:xfrm>
            <a:off x="2853269" y="2604305"/>
            <a:ext cx="1234017" cy="123228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chemeClr val="accent2"/>
          </a:solidFill>
          <a:ln w="9525" cmpd="sng">
            <a:noFill/>
            <a:round/>
          </a:ln>
        </p:spPr>
        <p:txBody>
          <a:bodyPr/>
          <a:lstStyle/>
          <a:p>
            <a:endParaRPr lang="zh-CN" altLang="en-US" sz="2400">
              <a:solidFill>
                <a:schemeClr val="bg1">
                  <a:lumMod val="50000"/>
                </a:schemeClr>
              </a:solidFill>
              <a:cs typeface="+mn-ea"/>
              <a:sym typeface="+mn-lt"/>
            </a:endParaRPr>
          </a:p>
        </p:txBody>
      </p:sp>
      <p:sp>
        <p:nvSpPr>
          <p:cNvPr id="38" name="Freeform 8"/>
          <p:cNvSpPr/>
          <p:nvPr/>
        </p:nvSpPr>
        <p:spPr bwMode="auto">
          <a:xfrm>
            <a:off x="1540938" y="2612774"/>
            <a:ext cx="1231900" cy="123228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a:lstStyle/>
          <a:p>
            <a:endParaRPr lang="zh-CN" altLang="en-US" sz="2400">
              <a:solidFill>
                <a:schemeClr val="bg1">
                  <a:lumMod val="50000"/>
                </a:schemeClr>
              </a:solidFill>
              <a:cs typeface="+mn-ea"/>
              <a:sym typeface="+mn-lt"/>
            </a:endParaRPr>
          </a:p>
        </p:txBody>
      </p:sp>
      <p:sp>
        <p:nvSpPr>
          <p:cNvPr id="39" name="Freeform 9"/>
          <p:cNvSpPr/>
          <p:nvPr/>
        </p:nvSpPr>
        <p:spPr bwMode="auto">
          <a:xfrm>
            <a:off x="4165605" y="3917045"/>
            <a:ext cx="1234017" cy="1232281"/>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chemeClr val="accent4"/>
          </a:solidFill>
          <a:ln w="9525" cmpd="sng">
            <a:noFill/>
            <a:round/>
          </a:ln>
        </p:spPr>
        <p:txBody>
          <a:bodyPr/>
          <a:lstStyle/>
          <a:p>
            <a:endParaRPr lang="zh-CN" altLang="en-US" sz="2400">
              <a:solidFill>
                <a:schemeClr val="bg1">
                  <a:lumMod val="50000"/>
                </a:schemeClr>
              </a:solidFill>
              <a:cs typeface="+mn-ea"/>
              <a:sym typeface="+mn-lt"/>
            </a:endParaRPr>
          </a:p>
        </p:txBody>
      </p:sp>
      <p:sp>
        <p:nvSpPr>
          <p:cNvPr id="40" name="Freeform 10"/>
          <p:cNvSpPr/>
          <p:nvPr/>
        </p:nvSpPr>
        <p:spPr bwMode="auto">
          <a:xfrm>
            <a:off x="2853269" y="3925513"/>
            <a:ext cx="1234017" cy="123228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3"/>
          </a:solidFill>
          <a:ln w="9525" cmpd="sng">
            <a:noFill/>
            <a:round/>
          </a:ln>
        </p:spPr>
        <p:txBody>
          <a:bodyPr/>
          <a:lstStyle/>
          <a:p>
            <a:endParaRPr lang="zh-CN" altLang="en-US" sz="2400">
              <a:solidFill>
                <a:schemeClr val="bg1">
                  <a:lumMod val="50000"/>
                </a:schemeClr>
              </a:solidFill>
              <a:cs typeface="+mn-ea"/>
              <a:sym typeface="+mn-lt"/>
            </a:endParaRPr>
          </a:p>
        </p:txBody>
      </p:sp>
      <p:sp>
        <p:nvSpPr>
          <p:cNvPr id="41" name="Freeform 11"/>
          <p:cNvSpPr/>
          <p:nvPr/>
        </p:nvSpPr>
        <p:spPr bwMode="auto">
          <a:xfrm>
            <a:off x="5480055" y="2604305"/>
            <a:ext cx="1231900" cy="123228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chemeClr val="accent2"/>
          </a:solidFill>
          <a:ln w="9525" cmpd="sng">
            <a:noFill/>
            <a:round/>
          </a:ln>
        </p:spPr>
        <p:txBody>
          <a:bodyPr/>
          <a:lstStyle/>
          <a:p>
            <a:endParaRPr lang="zh-CN" altLang="en-US" sz="2400">
              <a:solidFill>
                <a:schemeClr val="bg1">
                  <a:lumMod val="50000"/>
                </a:schemeClr>
              </a:solidFill>
              <a:cs typeface="+mn-ea"/>
              <a:sym typeface="+mn-lt"/>
            </a:endParaRPr>
          </a:p>
        </p:txBody>
      </p:sp>
      <p:sp>
        <p:nvSpPr>
          <p:cNvPr id="42" name="Freeform 12"/>
          <p:cNvSpPr/>
          <p:nvPr/>
        </p:nvSpPr>
        <p:spPr bwMode="auto">
          <a:xfrm>
            <a:off x="4165605" y="2612774"/>
            <a:ext cx="1234017" cy="123228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chemeClr val="accent1"/>
          </a:solidFill>
          <a:ln w="9525" cmpd="sng">
            <a:noFill/>
            <a:round/>
          </a:ln>
        </p:spPr>
        <p:txBody>
          <a:bodyPr/>
          <a:lstStyle/>
          <a:p>
            <a:endParaRPr lang="zh-CN" altLang="en-US" sz="2400">
              <a:solidFill>
                <a:schemeClr val="bg1">
                  <a:lumMod val="50000"/>
                </a:schemeClr>
              </a:solidFill>
              <a:cs typeface="+mn-ea"/>
              <a:sym typeface="+mn-lt"/>
            </a:endParaRPr>
          </a:p>
        </p:txBody>
      </p:sp>
      <p:sp>
        <p:nvSpPr>
          <p:cNvPr id="43" name="Freeform 13"/>
          <p:cNvSpPr/>
          <p:nvPr/>
        </p:nvSpPr>
        <p:spPr bwMode="auto">
          <a:xfrm>
            <a:off x="6796617" y="3917045"/>
            <a:ext cx="1227667" cy="123228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chemeClr val="accent4"/>
          </a:solidFill>
          <a:ln w="9525" cmpd="sng">
            <a:noFill/>
            <a:round/>
          </a:ln>
        </p:spPr>
        <p:txBody>
          <a:bodyPr/>
          <a:lstStyle/>
          <a:p>
            <a:endParaRPr lang="zh-CN" altLang="en-US" sz="2400">
              <a:solidFill>
                <a:schemeClr val="bg1">
                  <a:lumMod val="50000"/>
                </a:schemeClr>
              </a:solidFill>
              <a:cs typeface="+mn-ea"/>
              <a:sym typeface="+mn-lt"/>
            </a:endParaRPr>
          </a:p>
        </p:txBody>
      </p:sp>
      <p:sp>
        <p:nvSpPr>
          <p:cNvPr id="44" name="Freeform 14"/>
          <p:cNvSpPr/>
          <p:nvPr/>
        </p:nvSpPr>
        <p:spPr bwMode="auto">
          <a:xfrm>
            <a:off x="5480055" y="3925513"/>
            <a:ext cx="1231900" cy="123228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3"/>
          </a:solidFill>
          <a:ln w="9525" cmpd="sng">
            <a:noFill/>
            <a:round/>
          </a:ln>
        </p:spPr>
        <p:txBody>
          <a:bodyPr/>
          <a:lstStyle/>
          <a:p>
            <a:endParaRPr lang="zh-CN" altLang="en-US" sz="2400">
              <a:solidFill>
                <a:schemeClr val="bg1">
                  <a:lumMod val="50000"/>
                </a:schemeClr>
              </a:solidFill>
              <a:cs typeface="+mn-ea"/>
              <a:sym typeface="+mn-lt"/>
            </a:endParaRPr>
          </a:p>
        </p:txBody>
      </p:sp>
      <p:sp>
        <p:nvSpPr>
          <p:cNvPr id="45" name="Freeform 15"/>
          <p:cNvSpPr/>
          <p:nvPr/>
        </p:nvSpPr>
        <p:spPr bwMode="auto">
          <a:xfrm>
            <a:off x="8113189" y="2612774"/>
            <a:ext cx="1229783" cy="1232281"/>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chemeClr val="accent2"/>
          </a:solidFill>
          <a:ln w="9525" cmpd="sng">
            <a:noFill/>
            <a:round/>
          </a:ln>
        </p:spPr>
        <p:txBody>
          <a:bodyPr/>
          <a:lstStyle/>
          <a:p>
            <a:endParaRPr lang="zh-CN" altLang="en-US" sz="2400">
              <a:solidFill>
                <a:schemeClr val="bg1">
                  <a:lumMod val="50000"/>
                </a:schemeClr>
              </a:solidFill>
              <a:cs typeface="+mn-ea"/>
              <a:sym typeface="+mn-lt"/>
            </a:endParaRPr>
          </a:p>
        </p:txBody>
      </p:sp>
      <p:sp>
        <p:nvSpPr>
          <p:cNvPr id="46" name="Freeform 16"/>
          <p:cNvSpPr/>
          <p:nvPr/>
        </p:nvSpPr>
        <p:spPr bwMode="auto">
          <a:xfrm>
            <a:off x="6796617" y="2612774"/>
            <a:ext cx="1227667" cy="1232281"/>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chemeClr val="accent1"/>
          </a:solidFill>
          <a:ln w="9525" cmpd="sng">
            <a:noFill/>
            <a:round/>
          </a:ln>
        </p:spPr>
        <p:txBody>
          <a:bodyPr/>
          <a:lstStyle/>
          <a:p>
            <a:endParaRPr lang="zh-CN" altLang="en-US" sz="2400">
              <a:solidFill>
                <a:schemeClr val="bg1">
                  <a:lumMod val="50000"/>
                </a:schemeClr>
              </a:solidFill>
              <a:cs typeface="+mn-ea"/>
              <a:sym typeface="+mn-lt"/>
            </a:endParaRPr>
          </a:p>
        </p:txBody>
      </p:sp>
      <p:sp>
        <p:nvSpPr>
          <p:cNvPr id="47" name="Freeform 17"/>
          <p:cNvSpPr/>
          <p:nvPr/>
        </p:nvSpPr>
        <p:spPr bwMode="auto">
          <a:xfrm>
            <a:off x="9423400" y="3925513"/>
            <a:ext cx="1227667" cy="123228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7" y="301"/>
                  <a:pt x="301" y="167"/>
                  <a:pt x="306" y="0"/>
                </a:cubicBezTo>
                <a:lnTo>
                  <a:pt x="0" y="0"/>
                </a:lnTo>
                <a:close/>
              </a:path>
            </a:pathLst>
          </a:custGeom>
          <a:solidFill>
            <a:schemeClr val="accent4"/>
          </a:solidFill>
          <a:ln w="9525" cmpd="sng">
            <a:noFill/>
            <a:round/>
          </a:ln>
        </p:spPr>
        <p:txBody>
          <a:bodyPr/>
          <a:lstStyle/>
          <a:p>
            <a:endParaRPr lang="zh-CN" altLang="en-US" sz="2400">
              <a:solidFill>
                <a:schemeClr val="bg1">
                  <a:lumMod val="50000"/>
                </a:schemeClr>
              </a:solidFill>
              <a:cs typeface="+mn-ea"/>
              <a:sym typeface="+mn-lt"/>
            </a:endParaRPr>
          </a:p>
        </p:txBody>
      </p:sp>
      <p:sp>
        <p:nvSpPr>
          <p:cNvPr id="48" name="Freeform 18"/>
          <p:cNvSpPr/>
          <p:nvPr/>
        </p:nvSpPr>
        <p:spPr bwMode="auto">
          <a:xfrm>
            <a:off x="8108955" y="3925513"/>
            <a:ext cx="1229783" cy="1232281"/>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chemeClr val="accent3"/>
          </a:solidFill>
          <a:ln w="9525" cmpd="sng">
            <a:noFill/>
            <a:round/>
          </a:ln>
        </p:spPr>
        <p:txBody>
          <a:bodyPr/>
          <a:lstStyle/>
          <a:p>
            <a:endParaRPr lang="zh-CN" altLang="en-US" sz="2400">
              <a:solidFill>
                <a:schemeClr val="bg1">
                  <a:lumMod val="50000"/>
                </a:schemeClr>
              </a:solidFill>
              <a:cs typeface="+mn-ea"/>
              <a:sym typeface="+mn-lt"/>
            </a:endParaRPr>
          </a:p>
        </p:txBody>
      </p:sp>
      <p:sp>
        <p:nvSpPr>
          <p:cNvPr id="49" name="Freeform 19"/>
          <p:cNvSpPr>
            <a:spLocks noEditPoints="1"/>
          </p:cNvSpPr>
          <p:nvPr/>
        </p:nvSpPr>
        <p:spPr bwMode="auto">
          <a:xfrm>
            <a:off x="9836156" y="4247346"/>
            <a:ext cx="283633" cy="266783"/>
          </a:xfrm>
          <a:custGeom>
            <a:avLst/>
            <a:gdLst>
              <a:gd name="T0" fmla="*/ 65 w 103"/>
              <a:gd name="T1" fmla="*/ 84 h 97"/>
              <a:gd name="T2" fmla="*/ 67 w 103"/>
              <a:gd name="T3" fmla="*/ 81 h 97"/>
              <a:gd name="T4" fmla="*/ 67 w 103"/>
              <a:gd name="T5" fmla="*/ 46 h 97"/>
              <a:gd name="T6" fmla="*/ 65 w 103"/>
              <a:gd name="T7" fmla="*/ 44 h 97"/>
              <a:gd name="T8" fmla="*/ 38 w 103"/>
              <a:gd name="T9" fmla="*/ 44 h 97"/>
              <a:gd name="T10" fmla="*/ 36 w 103"/>
              <a:gd name="T11" fmla="*/ 46 h 97"/>
              <a:gd name="T12" fmla="*/ 36 w 103"/>
              <a:gd name="T13" fmla="*/ 81 h 97"/>
              <a:gd name="T14" fmla="*/ 38 w 103"/>
              <a:gd name="T15" fmla="*/ 84 h 97"/>
              <a:gd name="T16" fmla="*/ 65 w 103"/>
              <a:gd name="T17" fmla="*/ 84 h 97"/>
              <a:gd name="T18" fmla="*/ 40 w 103"/>
              <a:gd name="T19" fmla="*/ 49 h 97"/>
              <a:gd name="T20" fmla="*/ 40 w 103"/>
              <a:gd name="T21" fmla="*/ 49 h 97"/>
              <a:gd name="T22" fmla="*/ 62 w 103"/>
              <a:gd name="T23" fmla="*/ 49 h 97"/>
              <a:gd name="T24" fmla="*/ 62 w 103"/>
              <a:gd name="T25" fmla="*/ 79 h 97"/>
              <a:gd name="T26" fmla="*/ 40 w 103"/>
              <a:gd name="T27" fmla="*/ 79 h 97"/>
              <a:gd name="T28" fmla="*/ 40 w 103"/>
              <a:gd name="T29" fmla="*/ 49 h 97"/>
              <a:gd name="T30" fmla="*/ 84 w 103"/>
              <a:gd name="T31" fmla="*/ 50 h 97"/>
              <a:gd name="T32" fmla="*/ 84 w 103"/>
              <a:gd name="T33" fmla="*/ 50 h 97"/>
              <a:gd name="T34" fmla="*/ 80 w 103"/>
              <a:gd name="T35" fmla="*/ 54 h 97"/>
              <a:gd name="T36" fmla="*/ 80 w 103"/>
              <a:gd name="T37" fmla="*/ 89 h 97"/>
              <a:gd name="T38" fmla="*/ 23 w 103"/>
              <a:gd name="T39" fmla="*/ 89 h 97"/>
              <a:gd name="T40" fmla="*/ 23 w 103"/>
              <a:gd name="T41" fmla="*/ 54 h 97"/>
              <a:gd name="T42" fmla="*/ 19 w 103"/>
              <a:gd name="T43" fmla="*/ 50 h 97"/>
              <a:gd name="T44" fmla="*/ 15 w 103"/>
              <a:gd name="T45" fmla="*/ 54 h 97"/>
              <a:gd name="T46" fmla="*/ 15 w 103"/>
              <a:gd name="T47" fmla="*/ 93 h 97"/>
              <a:gd name="T48" fmla="*/ 19 w 103"/>
              <a:gd name="T49" fmla="*/ 97 h 97"/>
              <a:gd name="T50" fmla="*/ 84 w 103"/>
              <a:gd name="T51" fmla="*/ 97 h 97"/>
              <a:gd name="T52" fmla="*/ 88 w 103"/>
              <a:gd name="T53" fmla="*/ 93 h 97"/>
              <a:gd name="T54" fmla="*/ 88 w 103"/>
              <a:gd name="T55" fmla="*/ 54 h 97"/>
              <a:gd name="T56" fmla="*/ 84 w 103"/>
              <a:gd name="T57" fmla="*/ 50 h 97"/>
              <a:gd name="T58" fmla="*/ 102 w 103"/>
              <a:gd name="T59" fmla="*/ 49 h 97"/>
              <a:gd name="T60" fmla="*/ 102 w 103"/>
              <a:gd name="T61" fmla="*/ 49 h 97"/>
              <a:gd name="T62" fmla="*/ 54 w 103"/>
              <a:gd name="T63" fmla="*/ 2 h 97"/>
              <a:gd name="T64" fmla="*/ 49 w 103"/>
              <a:gd name="T65" fmla="*/ 2 h 97"/>
              <a:gd name="T66" fmla="*/ 1 w 103"/>
              <a:gd name="T67" fmla="*/ 49 h 97"/>
              <a:gd name="T68" fmla="*/ 1 w 103"/>
              <a:gd name="T69" fmla="*/ 55 h 97"/>
              <a:gd name="T70" fmla="*/ 7 w 103"/>
              <a:gd name="T71" fmla="*/ 55 h 97"/>
              <a:gd name="T72" fmla="*/ 51 w 103"/>
              <a:gd name="T73" fmla="*/ 10 h 97"/>
              <a:gd name="T74" fmla="*/ 96 w 103"/>
              <a:gd name="T75" fmla="*/ 55 h 97"/>
              <a:gd name="T76" fmla="*/ 102 w 103"/>
              <a:gd name="T77" fmla="*/ 55 h 97"/>
              <a:gd name="T78" fmla="*/ 102 w 103"/>
              <a:gd name="T7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97">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0" name="Freeform 20"/>
          <p:cNvSpPr>
            <a:spLocks noEditPoints="1"/>
          </p:cNvSpPr>
          <p:nvPr/>
        </p:nvSpPr>
        <p:spPr bwMode="auto">
          <a:xfrm>
            <a:off x="5884333" y="3156925"/>
            <a:ext cx="330200" cy="338771"/>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1" name="Freeform 21"/>
          <p:cNvSpPr>
            <a:spLocks noEditPoints="1"/>
          </p:cNvSpPr>
          <p:nvPr/>
        </p:nvSpPr>
        <p:spPr bwMode="auto">
          <a:xfrm>
            <a:off x="8576738" y="4238875"/>
            <a:ext cx="224367" cy="283720"/>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2" name="Freeform 22"/>
          <p:cNvSpPr>
            <a:spLocks noEditPoints="1"/>
          </p:cNvSpPr>
          <p:nvPr/>
        </p:nvSpPr>
        <p:spPr bwMode="auto">
          <a:xfrm>
            <a:off x="4686300" y="3171748"/>
            <a:ext cx="304800" cy="309129"/>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3" name="Freeform 23"/>
          <p:cNvSpPr>
            <a:spLocks noEditPoints="1"/>
          </p:cNvSpPr>
          <p:nvPr/>
        </p:nvSpPr>
        <p:spPr bwMode="auto">
          <a:xfrm>
            <a:off x="5897038" y="4240993"/>
            <a:ext cx="292100" cy="287955"/>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4" name="Freeform 24"/>
          <p:cNvSpPr>
            <a:spLocks noEditPoints="1"/>
          </p:cNvSpPr>
          <p:nvPr/>
        </p:nvSpPr>
        <p:spPr bwMode="auto">
          <a:xfrm>
            <a:off x="3274484" y="3186567"/>
            <a:ext cx="287867" cy="283720"/>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5" name="Freeform 25"/>
          <p:cNvSpPr>
            <a:spLocks noEditPoints="1"/>
          </p:cNvSpPr>
          <p:nvPr/>
        </p:nvSpPr>
        <p:spPr bwMode="auto">
          <a:xfrm>
            <a:off x="8585200" y="3186567"/>
            <a:ext cx="211667" cy="283720"/>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6" name="Freeform 26"/>
          <p:cNvSpPr>
            <a:spLocks noEditPoints="1"/>
          </p:cNvSpPr>
          <p:nvPr/>
        </p:nvSpPr>
        <p:spPr bwMode="auto">
          <a:xfrm>
            <a:off x="2095505" y="3205625"/>
            <a:ext cx="283633" cy="241375"/>
          </a:xfrm>
          <a:custGeom>
            <a:avLst/>
            <a:gdLst>
              <a:gd name="T0" fmla="*/ 99 w 103"/>
              <a:gd name="T1" fmla="*/ 0 h 88"/>
              <a:gd name="T2" fmla="*/ 4 w 103"/>
              <a:gd name="T3" fmla="*/ 0 h 88"/>
              <a:gd name="T4" fmla="*/ 0 w 103"/>
              <a:gd name="T5" fmla="*/ 4 h 88"/>
              <a:gd name="T6" fmla="*/ 0 w 103"/>
              <a:gd name="T7" fmla="*/ 84 h 88"/>
              <a:gd name="T8" fmla="*/ 4 w 103"/>
              <a:gd name="T9" fmla="*/ 88 h 88"/>
              <a:gd name="T10" fmla="*/ 99 w 103"/>
              <a:gd name="T11" fmla="*/ 88 h 88"/>
              <a:gd name="T12" fmla="*/ 103 w 103"/>
              <a:gd name="T13" fmla="*/ 84 h 88"/>
              <a:gd name="T14" fmla="*/ 103 w 103"/>
              <a:gd name="T15" fmla="*/ 4 h 88"/>
              <a:gd name="T16" fmla="*/ 99 w 103"/>
              <a:gd name="T17" fmla="*/ 0 h 88"/>
              <a:gd name="T18" fmla="*/ 95 w 103"/>
              <a:gd name="T19" fmla="*/ 80 h 88"/>
              <a:gd name="T20" fmla="*/ 95 w 103"/>
              <a:gd name="T21" fmla="*/ 80 h 88"/>
              <a:gd name="T22" fmla="*/ 8 w 103"/>
              <a:gd name="T23" fmla="*/ 80 h 88"/>
              <a:gd name="T24" fmla="*/ 8 w 103"/>
              <a:gd name="T25" fmla="*/ 71 h 88"/>
              <a:gd name="T26" fmla="*/ 28 w 103"/>
              <a:gd name="T27" fmla="*/ 51 h 88"/>
              <a:gd name="T28" fmla="*/ 42 w 103"/>
              <a:gd name="T29" fmla="*/ 65 h 88"/>
              <a:gd name="T30" fmla="*/ 42 w 103"/>
              <a:gd name="T31" fmla="*/ 65 h 88"/>
              <a:gd name="T32" fmla="*/ 42 w 103"/>
              <a:gd name="T33" fmla="*/ 65 h 88"/>
              <a:gd name="T34" fmla="*/ 51 w 103"/>
              <a:gd name="T35" fmla="*/ 74 h 88"/>
              <a:gd name="T36" fmla="*/ 54 w 103"/>
              <a:gd name="T37" fmla="*/ 74 h 88"/>
              <a:gd name="T38" fmla="*/ 54 w 103"/>
              <a:gd name="T39" fmla="*/ 70 h 88"/>
              <a:gd name="T40" fmla="*/ 47 w 103"/>
              <a:gd name="T41" fmla="*/ 64 h 88"/>
              <a:gd name="T42" fmla="*/ 67 w 103"/>
              <a:gd name="T43" fmla="*/ 44 h 88"/>
              <a:gd name="T44" fmla="*/ 95 w 103"/>
              <a:gd name="T45" fmla="*/ 73 h 88"/>
              <a:gd name="T46" fmla="*/ 95 w 103"/>
              <a:gd name="T47" fmla="*/ 80 h 88"/>
              <a:gd name="T48" fmla="*/ 95 w 103"/>
              <a:gd name="T49" fmla="*/ 66 h 88"/>
              <a:gd name="T50" fmla="*/ 95 w 103"/>
              <a:gd name="T51" fmla="*/ 66 h 88"/>
              <a:gd name="T52" fmla="*/ 68 w 103"/>
              <a:gd name="T53" fmla="*/ 39 h 88"/>
              <a:gd name="T54" fmla="*/ 65 w 103"/>
              <a:gd name="T55" fmla="*/ 39 h 88"/>
              <a:gd name="T56" fmla="*/ 44 w 103"/>
              <a:gd name="T57" fmla="*/ 60 h 88"/>
              <a:gd name="T58" fmla="*/ 30 w 103"/>
              <a:gd name="T59" fmla="*/ 46 h 88"/>
              <a:gd name="T60" fmla="*/ 26 w 103"/>
              <a:gd name="T61" fmla="*/ 46 h 88"/>
              <a:gd name="T62" fmla="*/ 8 w 103"/>
              <a:gd name="T63" fmla="*/ 65 h 88"/>
              <a:gd name="T64" fmla="*/ 8 w 103"/>
              <a:gd name="T65" fmla="*/ 8 h 88"/>
              <a:gd name="T66" fmla="*/ 95 w 103"/>
              <a:gd name="T67" fmla="*/ 8 h 88"/>
              <a:gd name="T68" fmla="*/ 95 w 103"/>
              <a:gd name="T69" fmla="*/ 66 h 88"/>
              <a:gd name="T70" fmla="*/ 30 w 103"/>
              <a:gd name="T71" fmla="*/ 40 h 88"/>
              <a:gd name="T72" fmla="*/ 30 w 103"/>
              <a:gd name="T73" fmla="*/ 40 h 88"/>
              <a:gd name="T74" fmla="*/ 43 w 103"/>
              <a:gd name="T75" fmla="*/ 26 h 88"/>
              <a:gd name="T76" fmla="*/ 30 w 103"/>
              <a:gd name="T77" fmla="*/ 12 h 88"/>
              <a:gd name="T78" fmla="*/ 16 w 103"/>
              <a:gd name="T79" fmla="*/ 26 h 88"/>
              <a:gd name="T80" fmla="*/ 30 w 103"/>
              <a:gd name="T81" fmla="*/ 40 h 88"/>
              <a:gd name="T82" fmla="*/ 30 w 103"/>
              <a:gd name="T83" fmla="*/ 17 h 88"/>
              <a:gd name="T84" fmla="*/ 30 w 103"/>
              <a:gd name="T85" fmla="*/ 17 h 88"/>
              <a:gd name="T86" fmla="*/ 39 w 103"/>
              <a:gd name="T87" fmla="*/ 26 h 88"/>
              <a:gd name="T88" fmla="*/ 30 w 103"/>
              <a:gd name="T89" fmla="*/ 35 h 88"/>
              <a:gd name="T90" fmla="*/ 21 w 103"/>
              <a:gd name="T91" fmla="*/ 26 h 88"/>
              <a:gd name="T92" fmla="*/ 30 w 103"/>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88">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cs typeface="+mn-ea"/>
              <a:sym typeface="+mn-lt"/>
            </a:endParaRPr>
          </a:p>
        </p:txBody>
      </p:sp>
      <p:sp>
        <p:nvSpPr>
          <p:cNvPr id="57" name="Freeform 27"/>
          <p:cNvSpPr>
            <a:spLocks noEditPoints="1"/>
          </p:cNvSpPr>
          <p:nvPr/>
        </p:nvSpPr>
        <p:spPr bwMode="auto">
          <a:xfrm>
            <a:off x="7313084" y="3214094"/>
            <a:ext cx="287867" cy="228671"/>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58" name="Freeform 28"/>
          <p:cNvSpPr>
            <a:spLocks noEditPoints="1"/>
          </p:cNvSpPr>
          <p:nvPr/>
        </p:nvSpPr>
        <p:spPr bwMode="auto">
          <a:xfrm>
            <a:off x="3285067" y="4247346"/>
            <a:ext cx="270933" cy="266783"/>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cs typeface="+mn-ea"/>
              <a:sym typeface="+mn-lt"/>
            </a:endParaRPr>
          </a:p>
        </p:txBody>
      </p:sp>
      <p:sp>
        <p:nvSpPr>
          <p:cNvPr id="59" name="Freeform 29"/>
          <p:cNvSpPr>
            <a:spLocks noEditPoints="1"/>
          </p:cNvSpPr>
          <p:nvPr/>
        </p:nvSpPr>
        <p:spPr bwMode="auto">
          <a:xfrm>
            <a:off x="4711700" y="4238875"/>
            <a:ext cx="254000" cy="283720"/>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60" name="Freeform 30"/>
          <p:cNvSpPr>
            <a:spLocks noEditPoints="1"/>
          </p:cNvSpPr>
          <p:nvPr/>
        </p:nvSpPr>
        <p:spPr bwMode="auto">
          <a:xfrm>
            <a:off x="7344838" y="4240993"/>
            <a:ext cx="224367" cy="279487"/>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bg1"/>
          </a:solidFill>
          <a:ln>
            <a:noFill/>
          </a:ln>
        </p:spPr>
        <p:txBody>
          <a:bodyPr/>
          <a:lstStyle/>
          <a:p>
            <a:endParaRPr lang="zh-CN" altLang="en-US" sz="2400">
              <a:solidFill>
                <a:schemeClr val="bg1">
                  <a:lumMod val="50000"/>
                </a:schemeClr>
              </a:solidFill>
              <a:cs typeface="+mn-ea"/>
              <a:sym typeface="+mn-lt"/>
            </a:endParaRPr>
          </a:p>
        </p:txBody>
      </p:sp>
      <p:sp>
        <p:nvSpPr>
          <p:cNvPr id="61" name="Rectangle 31"/>
          <p:cNvSpPr>
            <a:spLocks noChangeArrowheads="1"/>
          </p:cNvSpPr>
          <p:nvPr/>
        </p:nvSpPr>
        <p:spPr bwMode="auto">
          <a:xfrm>
            <a:off x="1679509" y="1509381"/>
            <a:ext cx="2078800"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450940">
              <a:lnSpc>
                <a:spcPct val="120000"/>
              </a:lnSpc>
              <a:defRPr/>
            </a:pPr>
            <a:r>
              <a:rPr lang="zh-CN" altLang="en-US" sz="1600" dirty="0">
                <a:solidFill>
                  <a:schemeClr val="tx1">
                    <a:lumMod val="75000"/>
                    <a:lumOff val="25000"/>
                  </a:schemeClr>
                </a:solidFill>
                <a:cs typeface="+mn-ea"/>
                <a:sym typeface="+mn-lt"/>
              </a:rPr>
              <a:t>添加标题</a:t>
            </a:r>
            <a:endParaRPr lang="en-US" altLang="zh-CN" sz="1600" dirty="0">
              <a:solidFill>
                <a:schemeClr val="tx1">
                  <a:lumMod val="75000"/>
                  <a:lumOff val="25000"/>
                </a:schemeClr>
              </a:solidFill>
              <a:cs typeface="+mn-ea"/>
              <a:sym typeface="+mn-lt"/>
            </a:endParaRPr>
          </a:p>
          <a:p>
            <a:pPr algn="r"/>
            <a:r>
              <a:rPr lang="zh-CN" altLang="en-US" sz="1200" dirty="0">
                <a:solidFill>
                  <a:schemeClr val="tx1">
                    <a:lumMod val="50000"/>
                    <a:lumOff val="50000"/>
                  </a:schemeClr>
                </a:solidFill>
                <a:cs typeface="+mn-ea"/>
                <a:sym typeface="+mn-lt"/>
              </a:rPr>
              <a:t>您的内容打在这里您的内容打在这里，或者通过复制您的文本后，在此框中选择粘贴</a:t>
            </a:r>
          </a:p>
        </p:txBody>
      </p:sp>
      <p:sp>
        <p:nvSpPr>
          <p:cNvPr id="62" name="Rectangle 32"/>
          <p:cNvSpPr>
            <a:spLocks noChangeArrowheads="1"/>
          </p:cNvSpPr>
          <p:nvPr/>
        </p:nvSpPr>
        <p:spPr bwMode="auto">
          <a:xfrm>
            <a:off x="4333811" y="1509381"/>
            <a:ext cx="2078800"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450940">
              <a:lnSpc>
                <a:spcPct val="120000"/>
              </a:lnSpc>
              <a:defRPr/>
            </a:pPr>
            <a:r>
              <a:rPr lang="zh-CN" altLang="en-US" sz="1600" dirty="0">
                <a:solidFill>
                  <a:schemeClr val="tx1">
                    <a:lumMod val="75000"/>
                    <a:lumOff val="25000"/>
                  </a:schemeClr>
                </a:solidFill>
                <a:cs typeface="+mn-ea"/>
                <a:sym typeface="+mn-lt"/>
              </a:rPr>
              <a:t>添加标题</a:t>
            </a:r>
            <a:endParaRPr lang="en-US" altLang="zh-CN" sz="1600" dirty="0">
              <a:solidFill>
                <a:schemeClr val="tx1">
                  <a:lumMod val="75000"/>
                  <a:lumOff val="25000"/>
                </a:schemeClr>
              </a:solidFill>
              <a:cs typeface="+mn-ea"/>
              <a:sym typeface="+mn-lt"/>
            </a:endParaRPr>
          </a:p>
          <a:p>
            <a:pPr algn="r"/>
            <a:r>
              <a:rPr lang="zh-CN" altLang="en-US" sz="1200" dirty="0">
                <a:solidFill>
                  <a:schemeClr val="tx1">
                    <a:lumMod val="50000"/>
                    <a:lumOff val="50000"/>
                  </a:schemeClr>
                </a:solidFill>
                <a:cs typeface="+mn-ea"/>
                <a:sym typeface="+mn-lt"/>
              </a:rPr>
              <a:t>您的内容打在这里您的内容打在这里，或者通过复制您的文本后，在此框中选择粘贴</a:t>
            </a:r>
          </a:p>
        </p:txBody>
      </p:sp>
      <p:sp>
        <p:nvSpPr>
          <p:cNvPr id="63" name="Rectangle 33"/>
          <p:cNvSpPr>
            <a:spLocks noChangeArrowheads="1"/>
          </p:cNvSpPr>
          <p:nvPr/>
        </p:nvSpPr>
        <p:spPr bwMode="auto">
          <a:xfrm>
            <a:off x="6952128" y="1509381"/>
            <a:ext cx="2078801"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450940">
              <a:lnSpc>
                <a:spcPct val="120000"/>
              </a:lnSpc>
              <a:defRPr/>
            </a:pPr>
            <a:r>
              <a:rPr lang="zh-CN" altLang="en-US" sz="1600" dirty="0">
                <a:solidFill>
                  <a:schemeClr val="tx1">
                    <a:lumMod val="75000"/>
                    <a:lumOff val="25000"/>
                  </a:schemeClr>
                </a:solidFill>
                <a:cs typeface="+mn-ea"/>
                <a:sym typeface="+mn-lt"/>
              </a:rPr>
              <a:t>添加标题</a:t>
            </a:r>
            <a:endParaRPr lang="en-US" altLang="zh-CN" sz="1600" dirty="0">
              <a:solidFill>
                <a:schemeClr val="tx1">
                  <a:lumMod val="75000"/>
                  <a:lumOff val="25000"/>
                </a:schemeClr>
              </a:solidFill>
              <a:cs typeface="+mn-ea"/>
              <a:sym typeface="+mn-lt"/>
            </a:endParaRPr>
          </a:p>
          <a:p>
            <a:pPr algn="r"/>
            <a:r>
              <a:rPr lang="zh-CN" altLang="en-US" sz="1200" dirty="0">
                <a:solidFill>
                  <a:schemeClr val="tx1">
                    <a:lumMod val="50000"/>
                    <a:lumOff val="50000"/>
                  </a:schemeClr>
                </a:solidFill>
                <a:cs typeface="+mn-ea"/>
                <a:sym typeface="+mn-lt"/>
              </a:rPr>
              <a:t>您的内容打在这里您的内容打在这里，或者通过复制您的文本后，在此框中选择粘贴</a:t>
            </a:r>
          </a:p>
        </p:txBody>
      </p:sp>
      <p:sp>
        <p:nvSpPr>
          <p:cNvPr id="64" name="Rectangle 34"/>
          <p:cNvSpPr>
            <a:spLocks noChangeArrowheads="1"/>
          </p:cNvSpPr>
          <p:nvPr/>
        </p:nvSpPr>
        <p:spPr bwMode="auto">
          <a:xfrm>
            <a:off x="2735630" y="5354703"/>
            <a:ext cx="2112236"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450940">
              <a:lnSpc>
                <a:spcPct val="120000"/>
              </a:lnSpc>
              <a:defRPr/>
            </a:pPr>
            <a:r>
              <a:rPr lang="zh-CN" altLang="en-US" sz="1600" dirty="0">
                <a:solidFill>
                  <a:schemeClr val="tx1">
                    <a:lumMod val="75000"/>
                    <a:lumOff val="25000"/>
                  </a:schemeClr>
                </a:solidFill>
                <a:cs typeface="+mn-ea"/>
                <a:sym typeface="+mn-lt"/>
              </a:rPr>
              <a:t>添加标题</a:t>
            </a:r>
            <a:endParaRPr lang="en-US" altLang="zh-CN" sz="1600" dirty="0">
              <a:solidFill>
                <a:schemeClr val="tx1">
                  <a:lumMod val="75000"/>
                  <a:lumOff val="25000"/>
                </a:schemeClr>
              </a:solidFill>
              <a:cs typeface="+mn-ea"/>
              <a:sym typeface="+mn-lt"/>
            </a:endParaRPr>
          </a:p>
          <a:p>
            <a:pPr algn="r"/>
            <a:r>
              <a:rPr lang="zh-CN" altLang="en-US" sz="1200" dirty="0">
                <a:solidFill>
                  <a:schemeClr val="tx1">
                    <a:lumMod val="50000"/>
                    <a:lumOff val="50000"/>
                  </a:schemeClr>
                </a:solidFill>
                <a:cs typeface="+mn-ea"/>
                <a:sym typeface="+mn-lt"/>
              </a:rPr>
              <a:t>您的内容打在这里您的内容打在这里，或者通过复制您的文本后，在此框中选择粘贴</a:t>
            </a:r>
          </a:p>
        </p:txBody>
      </p:sp>
      <p:sp>
        <p:nvSpPr>
          <p:cNvPr id="65" name="Rectangle 35"/>
          <p:cNvSpPr>
            <a:spLocks noChangeArrowheads="1"/>
          </p:cNvSpPr>
          <p:nvPr/>
        </p:nvSpPr>
        <p:spPr bwMode="auto">
          <a:xfrm>
            <a:off x="5428826" y="5354703"/>
            <a:ext cx="2112236"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450940">
              <a:lnSpc>
                <a:spcPct val="120000"/>
              </a:lnSpc>
              <a:defRPr/>
            </a:pPr>
            <a:r>
              <a:rPr lang="zh-CN" altLang="en-US" sz="1600" dirty="0">
                <a:solidFill>
                  <a:schemeClr val="tx1">
                    <a:lumMod val="75000"/>
                    <a:lumOff val="25000"/>
                  </a:schemeClr>
                </a:solidFill>
                <a:cs typeface="+mn-ea"/>
                <a:sym typeface="+mn-lt"/>
              </a:rPr>
              <a:t>添加标题</a:t>
            </a:r>
            <a:endParaRPr lang="en-US" altLang="zh-CN" sz="1600" dirty="0">
              <a:solidFill>
                <a:schemeClr val="tx1">
                  <a:lumMod val="75000"/>
                  <a:lumOff val="25000"/>
                </a:schemeClr>
              </a:solidFill>
              <a:cs typeface="+mn-ea"/>
              <a:sym typeface="+mn-lt"/>
            </a:endParaRPr>
          </a:p>
          <a:p>
            <a:pPr algn="r"/>
            <a:r>
              <a:rPr lang="zh-CN" altLang="en-US" sz="1200" dirty="0">
                <a:solidFill>
                  <a:schemeClr val="tx1">
                    <a:lumMod val="50000"/>
                    <a:lumOff val="50000"/>
                  </a:schemeClr>
                </a:solidFill>
                <a:cs typeface="+mn-ea"/>
                <a:sym typeface="+mn-lt"/>
              </a:rPr>
              <a:t>您的内容打在这里您的内容打在这里，或者通过复制您的文本后，在此框中选择粘贴</a:t>
            </a:r>
          </a:p>
        </p:txBody>
      </p:sp>
      <p:sp>
        <p:nvSpPr>
          <p:cNvPr id="66" name="Rectangle 36"/>
          <p:cNvSpPr>
            <a:spLocks noChangeArrowheads="1"/>
          </p:cNvSpPr>
          <p:nvPr/>
        </p:nvSpPr>
        <p:spPr bwMode="auto">
          <a:xfrm>
            <a:off x="7982847" y="5354703"/>
            <a:ext cx="2112235"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450940">
              <a:lnSpc>
                <a:spcPct val="120000"/>
              </a:lnSpc>
              <a:defRPr/>
            </a:pPr>
            <a:r>
              <a:rPr lang="zh-CN" altLang="en-US" sz="1600" dirty="0">
                <a:solidFill>
                  <a:schemeClr val="tx1">
                    <a:lumMod val="75000"/>
                    <a:lumOff val="25000"/>
                  </a:schemeClr>
                </a:solidFill>
                <a:cs typeface="+mn-ea"/>
                <a:sym typeface="+mn-lt"/>
              </a:rPr>
              <a:t>添加标题</a:t>
            </a:r>
            <a:endParaRPr lang="en-US" altLang="zh-CN" sz="1600" dirty="0">
              <a:solidFill>
                <a:schemeClr val="tx1">
                  <a:lumMod val="75000"/>
                  <a:lumOff val="25000"/>
                </a:schemeClr>
              </a:solidFill>
              <a:cs typeface="+mn-ea"/>
              <a:sym typeface="+mn-lt"/>
            </a:endParaRPr>
          </a:p>
          <a:p>
            <a:pPr algn="r"/>
            <a:r>
              <a:rPr lang="zh-CN" altLang="en-US" sz="1200" dirty="0">
                <a:solidFill>
                  <a:schemeClr val="tx1">
                    <a:lumMod val="50000"/>
                    <a:lumOff val="50000"/>
                  </a:schemeClr>
                </a:solidFill>
                <a:cs typeface="+mn-ea"/>
                <a:sym typeface="+mn-lt"/>
              </a:rPr>
              <a:t>您的内容打在这里您的内容打在这里，或者通过复制您的文本后，在此框中选择粘贴</a:t>
            </a:r>
          </a:p>
        </p:txBody>
      </p:sp>
    </p:spTree>
    <p:extLst>
      <p:ext uri="{BB962C8B-B14F-4D97-AF65-F5344CB8AC3E}">
        <p14:creationId xmlns:p14="http://schemas.microsoft.com/office/powerpoint/2010/main" val="385218455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750" fill="hold"/>
                                        <p:tgtEl>
                                          <p:spTgt spid="56"/>
                                        </p:tgtEl>
                                        <p:attrNameLst>
                                          <p:attrName>ppt_x</p:attrName>
                                        </p:attrNameLst>
                                      </p:cBhvr>
                                      <p:tavLst>
                                        <p:tav tm="0">
                                          <p:val>
                                            <p:strVal val="#ppt_x"/>
                                          </p:val>
                                        </p:tav>
                                        <p:tav tm="100000">
                                          <p:val>
                                            <p:strVal val="#ppt_x"/>
                                          </p:val>
                                        </p:tav>
                                      </p:tavLst>
                                    </p:anim>
                                    <p:anim calcmode="lin" valueType="num">
                                      <p:cBhvr additive="base">
                                        <p:cTn id="12" dur="75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ppt_x"/>
                                          </p:val>
                                        </p:tav>
                                        <p:tav tm="100000">
                                          <p:val>
                                            <p:strVal val="#ppt_x"/>
                                          </p:val>
                                        </p:tav>
                                      </p:tavLst>
                                    </p:anim>
                                    <p:anim calcmode="lin" valueType="num">
                                      <p:cBhvr additive="base">
                                        <p:cTn id="16" dur="75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ppt_x"/>
                                          </p:val>
                                        </p:tav>
                                        <p:tav tm="100000">
                                          <p:val>
                                            <p:strVal val="#ppt_x"/>
                                          </p:val>
                                        </p:tav>
                                      </p:tavLst>
                                    </p:anim>
                                    <p:anim calcmode="lin" valueType="num">
                                      <p:cBhvr additive="base">
                                        <p:cTn id="20" dur="75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750" fill="hold"/>
                                        <p:tgtEl>
                                          <p:spTgt spid="52"/>
                                        </p:tgtEl>
                                        <p:attrNameLst>
                                          <p:attrName>ppt_x</p:attrName>
                                        </p:attrNameLst>
                                      </p:cBhvr>
                                      <p:tavLst>
                                        <p:tav tm="0">
                                          <p:val>
                                            <p:strVal val="#ppt_x"/>
                                          </p:val>
                                        </p:tav>
                                        <p:tav tm="100000">
                                          <p:val>
                                            <p:strVal val="#ppt_x"/>
                                          </p:val>
                                        </p:tav>
                                      </p:tavLst>
                                    </p:anim>
                                    <p:anim calcmode="lin" valueType="num">
                                      <p:cBhvr additive="base">
                                        <p:cTn id="28" dur="75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750" fill="hold"/>
                                        <p:tgtEl>
                                          <p:spTgt spid="41"/>
                                        </p:tgtEl>
                                        <p:attrNameLst>
                                          <p:attrName>ppt_x</p:attrName>
                                        </p:attrNameLst>
                                      </p:cBhvr>
                                      <p:tavLst>
                                        <p:tav tm="0">
                                          <p:val>
                                            <p:strVal val="#ppt_x"/>
                                          </p:val>
                                        </p:tav>
                                        <p:tav tm="100000">
                                          <p:val>
                                            <p:strVal val="#ppt_x"/>
                                          </p:val>
                                        </p:tav>
                                      </p:tavLst>
                                    </p:anim>
                                    <p:anim calcmode="lin" valueType="num">
                                      <p:cBhvr additive="base">
                                        <p:cTn id="32" dur="75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750" fill="hold"/>
                                        <p:tgtEl>
                                          <p:spTgt spid="46"/>
                                        </p:tgtEl>
                                        <p:attrNameLst>
                                          <p:attrName>ppt_x</p:attrName>
                                        </p:attrNameLst>
                                      </p:cBhvr>
                                      <p:tavLst>
                                        <p:tav tm="0">
                                          <p:val>
                                            <p:strVal val="#ppt_x"/>
                                          </p:val>
                                        </p:tav>
                                        <p:tav tm="100000">
                                          <p:val>
                                            <p:strVal val="#ppt_x"/>
                                          </p:val>
                                        </p:tav>
                                      </p:tavLst>
                                    </p:anim>
                                    <p:anim calcmode="lin" valueType="num">
                                      <p:cBhvr additive="base">
                                        <p:cTn id="40" dur="7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40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ppt_x"/>
                                          </p:val>
                                        </p:tav>
                                        <p:tav tm="100000">
                                          <p:val>
                                            <p:strVal val="#ppt_x"/>
                                          </p:val>
                                        </p:tav>
                                      </p:tavLst>
                                    </p:anim>
                                    <p:anim calcmode="lin" valueType="num">
                                      <p:cBhvr additive="base">
                                        <p:cTn id="44" dur="75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750" fill="hold"/>
                                        <p:tgtEl>
                                          <p:spTgt spid="45"/>
                                        </p:tgtEl>
                                        <p:attrNameLst>
                                          <p:attrName>ppt_x</p:attrName>
                                        </p:attrNameLst>
                                      </p:cBhvr>
                                      <p:tavLst>
                                        <p:tav tm="0">
                                          <p:val>
                                            <p:strVal val="#ppt_x"/>
                                          </p:val>
                                        </p:tav>
                                        <p:tav tm="100000">
                                          <p:val>
                                            <p:strVal val="#ppt_x"/>
                                          </p:val>
                                        </p:tav>
                                      </p:tavLst>
                                    </p:anim>
                                    <p:anim calcmode="lin" valueType="num">
                                      <p:cBhvr additive="base">
                                        <p:cTn id="48" dur="75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750" fill="hold"/>
                                        <p:tgtEl>
                                          <p:spTgt spid="55"/>
                                        </p:tgtEl>
                                        <p:attrNameLst>
                                          <p:attrName>ppt_x</p:attrName>
                                        </p:attrNameLst>
                                      </p:cBhvr>
                                      <p:tavLst>
                                        <p:tav tm="0">
                                          <p:val>
                                            <p:strVal val="#ppt_x"/>
                                          </p:val>
                                        </p:tav>
                                        <p:tav tm="100000">
                                          <p:val>
                                            <p:strVal val="#ppt_x"/>
                                          </p:val>
                                        </p:tav>
                                      </p:tavLst>
                                    </p:anim>
                                    <p:anim calcmode="lin" valueType="num">
                                      <p:cBhvr additive="base">
                                        <p:cTn id="52" dur="75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20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20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750" fill="hold"/>
                                        <p:tgtEl>
                                          <p:spTgt spid="58"/>
                                        </p:tgtEl>
                                        <p:attrNameLst>
                                          <p:attrName>ppt_x</p:attrName>
                                        </p:attrNameLst>
                                      </p:cBhvr>
                                      <p:tavLst>
                                        <p:tav tm="0">
                                          <p:val>
                                            <p:strVal val="#ppt_x"/>
                                          </p:val>
                                        </p:tav>
                                        <p:tav tm="100000">
                                          <p:val>
                                            <p:strVal val="#ppt_x"/>
                                          </p:val>
                                        </p:tav>
                                      </p:tavLst>
                                    </p:anim>
                                    <p:anim calcmode="lin" valueType="num">
                                      <p:cBhvr additive="base">
                                        <p:cTn id="60" dur="75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750" fill="hold"/>
                                        <p:tgtEl>
                                          <p:spTgt spid="39"/>
                                        </p:tgtEl>
                                        <p:attrNameLst>
                                          <p:attrName>ppt_x</p:attrName>
                                        </p:attrNameLst>
                                      </p:cBhvr>
                                      <p:tavLst>
                                        <p:tav tm="0">
                                          <p:val>
                                            <p:strVal val="#ppt_x"/>
                                          </p:val>
                                        </p:tav>
                                        <p:tav tm="100000">
                                          <p:val>
                                            <p:strVal val="#ppt_x"/>
                                          </p:val>
                                        </p:tav>
                                      </p:tavLst>
                                    </p:anim>
                                    <p:anim calcmode="lin" valueType="num">
                                      <p:cBhvr additive="base">
                                        <p:cTn id="64" dur="75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750" fill="hold"/>
                                        <p:tgtEl>
                                          <p:spTgt spid="59"/>
                                        </p:tgtEl>
                                        <p:attrNameLst>
                                          <p:attrName>ppt_x</p:attrName>
                                        </p:attrNameLst>
                                      </p:cBhvr>
                                      <p:tavLst>
                                        <p:tav tm="0">
                                          <p:val>
                                            <p:strVal val="#ppt_x"/>
                                          </p:val>
                                        </p:tav>
                                        <p:tav tm="100000">
                                          <p:val>
                                            <p:strVal val="#ppt_x"/>
                                          </p:val>
                                        </p:tav>
                                      </p:tavLst>
                                    </p:anim>
                                    <p:anim calcmode="lin" valueType="num">
                                      <p:cBhvr additive="base">
                                        <p:cTn id="68" dur="75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40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750" fill="hold"/>
                                        <p:tgtEl>
                                          <p:spTgt spid="44"/>
                                        </p:tgtEl>
                                        <p:attrNameLst>
                                          <p:attrName>ppt_x</p:attrName>
                                        </p:attrNameLst>
                                      </p:cBhvr>
                                      <p:tavLst>
                                        <p:tav tm="0">
                                          <p:val>
                                            <p:strVal val="#ppt_x"/>
                                          </p:val>
                                        </p:tav>
                                        <p:tav tm="100000">
                                          <p:val>
                                            <p:strVal val="#ppt_x"/>
                                          </p:val>
                                        </p:tav>
                                      </p:tavLst>
                                    </p:anim>
                                    <p:anim calcmode="lin" valueType="num">
                                      <p:cBhvr additive="base">
                                        <p:cTn id="72" dur="75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4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ppt_x"/>
                                          </p:val>
                                        </p:tav>
                                        <p:tav tm="100000">
                                          <p:val>
                                            <p:strVal val="#ppt_x"/>
                                          </p:val>
                                        </p:tav>
                                      </p:tavLst>
                                    </p:anim>
                                    <p:anim calcmode="lin" valueType="num">
                                      <p:cBhvr additive="base">
                                        <p:cTn id="76" dur="750" fill="hold"/>
                                        <p:tgtEl>
                                          <p:spTgt spid="5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750" fill="hold"/>
                                        <p:tgtEl>
                                          <p:spTgt spid="43"/>
                                        </p:tgtEl>
                                        <p:attrNameLst>
                                          <p:attrName>ppt_x</p:attrName>
                                        </p:attrNameLst>
                                      </p:cBhvr>
                                      <p:tavLst>
                                        <p:tav tm="0">
                                          <p:val>
                                            <p:strVal val="#ppt_x"/>
                                          </p:val>
                                        </p:tav>
                                        <p:tav tm="100000">
                                          <p:val>
                                            <p:strVal val="#ppt_x"/>
                                          </p:val>
                                        </p:tav>
                                      </p:tavLst>
                                    </p:anim>
                                    <p:anim calcmode="lin" valueType="num">
                                      <p:cBhvr additive="base">
                                        <p:cTn id="80" dur="75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750" fill="hold"/>
                                        <p:tgtEl>
                                          <p:spTgt spid="60"/>
                                        </p:tgtEl>
                                        <p:attrNameLst>
                                          <p:attrName>ppt_x</p:attrName>
                                        </p:attrNameLst>
                                      </p:cBhvr>
                                      <p:tavLst>
                                        <p:tav tm="0">
                                          <p:val>
                                            <p:strVal val="#ppt_x"/>
                                          </p:val>
                                        </p:tav>
                                        <p:tav tm="100000">
                                          <p:val>
                                            <p:strVal val="#ppt_x"/>
                                          </p:val>
                                        </p:tav>
                                      </p:tavLst>
                                    </p:anim>
                                    <p:anim calcmode="lin" valueType="num">
                                      <p:cBhvr additive="base">
                                        <p:cTn id="84" dur="75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60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750" fill="hold"/>
                                        <p:tgtEl>
                                          <p:spTgt spid="48"/>
                                        </p:tgtEl>
                                        <p:attrNameLst>
                                          <p:attrName>ppt_x</p:attrName>
                                        </p:attrNameLst>
                                      </p:cBhvr>
                                      <p:tavLst>
                                        <p:tav tm="0">
                                          <p:val>
                                            <p:strVal val="#ppt_x"/>
                                          </p:val>
                                        </p:tav>
                                        <p:tav tm="100000">
                                          <p:val>
                                            <p:strVal val="#ppt_x"/>
                                          </p:val>
                                        </p:tav>
                                      </p:tavLst>
                                    </p:anim>
                                    <p:anim calcmode="lin" valueType="num">
                                      <p:cBhvr additive="base">
                                        <p:cTn id="88" dur="75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60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750" fill="hold"/>
                                        <p:tgtEl>
                                          <p:spTgt spid="51"/>
                                        </p:tgtEl>
                                        <p:attrNameLst>
                                          <p:attrName>ppt_x</p:attrName>
                                        </p:attrNameLst>
                                      </p:cBhvr>
                                      <p:tavLst>
                                        <p:tav tm="0">
                                          <p:val>
                                            <p:strVal val="#ppt_x"/>
                                          </p:val>
                                        </p:tav>
                                        <p:tav tm="100000">
                                          <p:val>
                                            <p:strVal val="#ppt_x"/>
                                          </p:val>
                                        </p:tav>
                                      </p:tavLst>
                                    </p:anim>
                                    <p:anim calcmode="lin" valueType="num">
                                      <p:cBhvr additive="base">
                                        <p:cTn id="92" dur="75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70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750" fill="hold"/>
                                        <p:tgtEl>
                                          <p:spTgt spid="47"/>
                                        </p:tgtEl>
                                        <p:attrNameLst>
                                          <p:attrName>ppt_x</p:attrName>
                                        </p:attrNameLst>
                                      </p:cBhvr>
                                      <p:tavLst>
                                        <p:tav tm="0">
                                          <p:val>
                                            <p:strVal val="#ppt_x"/>
                                          </p:val>
                                        </p:tav>
                                        <p:tav tm="100000">
                                          <p:val>
                                            <p:strVal val="#ppt_x"/>
                                          </p:val>
                                        </p:tav>
                                      </p:tavLst>
                                    </p:anim>
                                    <p:anim calcmode="lin" valueType="num">
                                      <p:cBhvr additive="base">
                                        <p:cTn id="96" dur="75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70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750" fill="hold"/>
                                        <p:tgtEl>
                                          <p:spTgt spid="49"/>
                                        </p:tgtEl>
                                        <p:attrNameLst>
                                          <p:attrName>ppt_x</p:attrName>
                                        </p:attrNameLst>
                                      </p:cBhvr>
                                      <p:tavLst>
                                        <p:tav tm="0">
                                          <p:val>
                                            <p:strVal val="#ppt_x"/>
                                          </p:val>
                                        </p:tav>
                                        <p:tav tm="100000">
                                          <p:val>
                                            <p:strVal val="#ppt_x"/>
                                          </p:val>
                                        </p:tav>
                                      </p:tavLst>
                                    </p:anim>
                                    <p:anim calcmode="lin" valueType="num">
                                      <p:cBhvr additive="base">
                                        <p:cTn id="100" dur="750" fill="hold"/>
                                        <p:tgtEl>
                                          <p:spTgt spid="49"/>
                                        </p:tgtEl>
                                        <p:attrNameLst>
                                          <p:attrName>ppt_y</p:attrName>
                                        </p:attrNameLst>
                                      </p:cBhvr>
                                      <p:tavLst>
                                        <p:tav tm="0">
                                          <p:val>
                                            <p:strVal val="1+#ppt_h/2"/>
                                          </p:val>
                                        </p:tav>
                                        <p:tav tm="100000">
                                          <p:val>
                                            <p:strVal val="#ppt_y"/>
                                          </p:val>
                                        </p:tav>
                                      </p:tavLst>
                                    </p:anim>
                                  </p:childTnLst>
                                </p:cTn>
                              </p:par>
                              <p:par>
                                <p:cTn id="101" presetID="2" presetClass="entr" presetSubtype="2" fill="hold" grpId="0" nodeType="withEffect">
                                  <p:stCondLst>
                                    <p:cond delay="170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750" fill="hold"/>
                                        <p:tgtEl>
                                          <p:spTgt spid="61"/>
                                        </p:tgtEl>
                                        <p:attrNameLst>
                                          <p:attrName>ppt_x</p:attrName>
                                        </p:attrNameLst>
                                      </p:cBhvr>
                                      <p:tavLst>
                                        <p:tav tm="0">
                                          <p:val>
                                            <p:strVal val="1+#ppt_w/2"/>
                                          </p:val>
                                        </p:tav>
                                        <p:tav tm="100000">
                                          <p:val>
                                            <p:strVal val="#ppt_x"/>
                                          </p:val>
                                        </p:tav>
                                      </p:tavLst>
                                    </p:anim>
                                    <p:anim calcmode="lin" valueType="num">
                                      <p:cBhvr additive="base">
                                        <p:cTn id="104" dur="750" fill="hold"/>
                                        <p:tgtEl>
                                          <p:spTgt spid="61"/>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180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750" fill="hold"/>
                                        <p:tgtEl>
                                          <p:spTgt spid="62"/>
                                        </p:tgtEl>
                                        <p:attrNameLst>
                                          <p:attrName>ppt_x</p:attrName>
                                        </p:attrNameLst>
                                      </p:cBhvr>
                                      <p:tavLst>
                                        <p:tav tm="0">
                                          <p:val>
                                            <p:strVal val="1+#ppt_w/2"/>
                                          </p:val>
                                        </p:tav>
                                        <p:tav tm="100000">
                                          <p:val>
                                            <p:strVal val="#ppt_x"/>
                                          </p:val>
                                        </p:tav>
                                      </p:tavLst>
                                    </p:anim>
                                    <p:anim calcmode="lin" valueType="num">
                                      <p:cBhvr additive="base">
                                        <p:cTn id="108" dur="750" fill="hold"/>
                                        <p:tgtEl>
                                          <p:spTgt spid="62"/>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1900"/>
                                  </p:stCondLst>
                                  <p:childTnLst>
                                    <p:set>
                                      <p:cBhvr>
                                        <p:cTn id="110" dur="1" fill="hold">
                                          <p:stCondLst>
                                            <p:cond delay="0"/>
                                          </p:stCondLst>
                                        </p:cTn>
                                        <p:tgtEl>
                                          <p:spTgt spid="63"/>
                                        </p:tgtEl>
                                        <p:attrNameLst>
                                          <p:attrName>style.visibility</p:attrName>
                                        </p:attrNameLst>
                                      </p:cBhvr>
                                      <p:to>
                                        <p:strVal val="visible"/>
                                      </p:to>
                                    </p:set>
                                    <p:anim calcmode="lin" valueType="num">
                                      <p:cBhvr additive="base">
                                        <p:cTn id="111" dur="750" fill="hold"/>
                                        <p:tgtEl>
                                          <p:spTgt spid="63"/>
                                        </p:tgtEl>
                                        <p:attrNameLst>
                                          <p:attrName>ppt_x</p:attrName>
                                        </p:attrNameLst>
                                      </p:cBhvr>
                                      <p:tavLst>
                                        <p:tav tm="0">
                                          <p:val>
                                            <p:strVal val="1+#ppt_w/2"/>
                                          </p:val>
                                        </p:tav>
                                        <p:tav tm="100000">
                                          <p:val>
                                            <p:strVal val="#ppt_x"/>
                                          </p:val>
                                        </p:tav>
                                      </p:tavLst>
                                    </p:anim>
                                    <p:anim calcmode="lin" valueType="num">
                                      <p:cBhvr additive="base">
                                        <p:cTn id="112" dur="750" fill="hold"/>
                                        <p:tgtEl>
                                          <p:spTgt spid="63"/>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750" fill="hold"/>
                                        <p:tgtEl>
                                          <p:spTgt spid="64"/>
                                        </p:tgtEl>
                                        <p:attrNameLst>
                                          <p:attrName>ppt_x</p:attrName>
                                        </p:attrNameLst>
                                      </p:cBhvr>
                                      <p:tavLst>
                                        <p:tav tm="0">
                                          <p:val>
                                            <p:strVal val="1+#ppt_w/2"/>
                                          </p:val>
                                        </p:tav>
                                        <p:tav tm="100000">
                                          <p:val>
                                            <p:strVal val="#ppt_x"/>
                                          </p:val>
                                        </p:tav>
                                      </p:tavLst>
                                    </p:anim>
                                    <p:anim calcmode="lin" valueType="num">
                                      <p:cBhvr additive="base">
                                        <p:cTn id="116" dur="750" fill="hold"/>
                                        <p:tgtEl>
                                          <p:spTgt spid="64"/>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2100"/>
                                  </p:stCondLst>
                                  <p:childTnLst>
                                    <p:set>
                                      <p:cBhvr>
                                        <p:cTn id="118" dur="1" fill="hold">
                                          <p:stCondLst>
                                            <p:cond delay="0"/>
                                          </p:stCondLst>
                                        </p:cTn>
                                        <p:tgtEl>
                                          <p:spTgt spid="65"/>
                                        </p:tgtEl>
                                        <p:attrNameLst>
                                          <p:attrName>style.visibility</p:attrName>
                                        </p:attrNameLst>
                                      </p:cBhvr>
                                      <p:to>
                                        <p:strVal val="visible"/>
                                      </p:to>
                                    </p:set>
                                    <p:anim calcmode="lin" valueType="num">
                                      <p:cBhvr additive="base">
                                        <p:cTn id="119" dur="750" fill="hold"/>
                                        <p:tgtEl>
                                          <p:spTgt spid="65"/>
                                        </p:tgtEl>
                                        <p:attrNameLst>
                                          <p:attrName>ppt_x</p:attrName>
                                        </p:attrNameLst>
                                      </p:cBhvr>
                                      <p:tavLst>
                                        <p:tav tm="0">
                                          <p:val>
                                            <p:strVal val="1+#ppt_w/2"/>
                                          </p:val>
                                        </p:tav>
                                        <p:tav tm="100000">
                                          <p:val>
                                            <p:strVal val="#ppt_x"/>
                                          </p:val>
                                        </p:tav>
                                      </p:tavLst>
                                    </p:anim>
                                    <p:anim calcmode="lin" valueType="num">
                                      <p:cBhvr additive="base">
                                        <p:cTn id="120" dur="750" fill="hold"/>
                                        <p:tgtEl>
                                          <p:spTgt spid="65"/>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2200"/>
                                  </p:stCondLst>
                                  <p:childTnLst>
                                    <p:set>
                                      <p:cBhvr>
                                        <p:cTn id="122" dur="1" fill="hold">
                                          <p:stCondLst>
                                            <p:cond delay="0"/>
                                          </p:stCondLst>
                                        </p:cTn>
                                        <p:tgtEl>
                                          <p:spTgt spid="66"/>
                                        </p:tgtEl>
                                        <p:attrNameLst>
                                          <p:attrName>style.visibility</p:attrName>
                                        </p:attrNameLst>
                                      </p:cBhvr>
                                      <p:to>
                                        <p:strVal val="visible"/>
                                      </p:to>
                                    </p:set>
                                    <p:anim calcmode="lin" valueType="num">
                                      <p:cBhvr additive="base">
                                        <p:cTn id="123" dur="750" fill="hold"/>
                                        <p:tgtEl>
                                          <p:spTgt spid="66"/>
                                        </p:tgtEl>
                                        <p:attrNameLst>
                                          <p:attrName>ppt_x</p:attrName>
                                        </p:attrNameLst>
                                      </p:cBhvr>
                                      <p:tavLst>
                                        <p:tav tm="0">
                                          <p:val>
                                            <p:strVal val="1+#ppt_w/2"/>
                                          </p:val>
                                        </p:tav>
                                        <p:tav tm="100000">
                                          <p:val>
                                            <p:strVal val="#ppt_x"/>
                                          </p:val>
                                        </p:tav>
                                      </p:tavLst>
                                    </p:anim>
                                    <p:anim calcmode="lin" valueType="num">
                                      <p:cBhvr additive="base">
                                        <p:cTn id="124"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Text_3"/>
          <p:cNvSpPr txBox="1"/>
          <p:nvPr>
            <p:custDataLst>
              <p:tags r:id="rId3"/>
            </p:custDataLst>
          </p:nvPr>
        </p:nvSpPr>
        <p:spPr>
          <a:xfrm>
            <a:off x="7413626" y="4429126"/>
            <a:ext cx="1697039" cy="682625"/>
          </a:xfrm>
          <a:prstGeom prst="rect">
            <a:avLst/>
          </a:prstGeom>
          <a:noFill/>
        </p:spPr>
        <p:txBody>
          <a:bodyPr anchor="ctr">
            <a:normAutofit fontScale="77500" lnSpcReduction="20000"/>
          </a:bodyPr>
          <a:lstStyle/>
          <a:p>
            <a:pPr>
              <a:lnSpc>
                <a:spcPct val="120000"/>
              </a:lnSpc>
              <a:defRPr/>
            </a:pPr>
            <a:r>
              <a:rPr lang="zh-CN" altLang="en-US" sz="1600" dirty="0">
                <a:sym typeface="+mn-lt"/>
              </a:rPr>
              <a:t>单击此处可编辑内容</a:t>
            </a:r>
            <a:endParaRPr lang="en-US" altLang="zh-CN" sz="1600" dirty="0">
              <a:sym typeface="+mn-lt"/>
            </a:endParaRPr>
          </a:p>
          <a:p>
            <a:pPr>
              <a:lnSpc>
                <a:spcPct val="120000"/>
              </a:lnSpc>
              <a:defRPr/>
            </a:pPr>
            <a:r>
              <a:rPr lang="zh-CN" altLang="en-US" sz="1600" dirty="0">
                <a:sym typeface="+mn-lt"/>
              </a:rPr>
              <a:t>单击此处可编辑内容</a:t>
            </a:r>
            <a:endParaRPr lang="en-US" altLang="zh-CN" sz="1600" dirty="0">
              <a:sym typeface="+mn-lt"/>
            </a:endParaRPr>
          </a:p>
        </p:txBody>
      </p:sp>
      <p:sp>
        <p:nvSpPr>
          <p:cNvPr id="25" name="MH_Text_2"/>
          <p:cNvSpPr txBox="1"/>
          <p:nvPr>
            <p:custDataLst>
              <p:tags r:id="rId4"/>
            </p:custDataLst>
          </p:nvPr>
        </p:nvSpPr>
        <p:spPr>
          <a:xfrm>
            <a:off x="7413626" y="2651126"/>
            <a:ext cx="1697039" cy="684213"/>
          </a:xfrm>
          <a:prstGeom prst="rect">
            <a:avLst/>
          </a:prstGeom>
          <a:noFill/>
        </p:spPr>
        <p:txBody>
          <a:bodyPr anchor="ctr">
            <a:normAutofit fontScale="77500" lnSpcReduction="20000"/>
          </a:bodyPr>
          <a:lstStyle/>
          <a:p>
            <a:pPr>
              <a:lnSpc>
                <a:spcPct val="120000"/>
              </a:lnSpc>
              <a:defRPr/>
            </a:pPr>
            <a:r>
              <a:rPr lang="zh-CN" altLang="en-US" sz="1600" dirty="0">
                <a:sym typeface="+mn-lt"/>
              </a:rPr>
              <a:t>单击此处可编辑内容</a:t>
            </a:r>
            <a:endParaRPr lang="en-US" altLang="zh-CN" sz="1600" dirty="0">
              <a:sym typeface="+mn-lt"/>
            </a:endParaRPr>
          </a:p>
          <a:p>
            <a:pPr>
              <a:lnSpc>
                <a:spcPct val="120000"/>
              </a:lnSpc>
              <a:defRPr/>
            </a:pPr>
            <a:r>
              <a:rPr lang="zh-CN" altLang="en-US" sz="1600" dirty="0">
                <a:sym typeface="+mn-lt"/>
              </a:rPr>
              <a:t>单击此处可编辑内容</a:t>
            </a:r>
            <a:endParaRPr lang="en-US" altLang="zh-CN" sz="1600" dirty="0">
              <a:sym typeface="+mn-lt"/>
            </a:endParaRPr>
          </a:p>
        </p:txBody>
      </p:sp>
      <p:sp>
        <p:nvSpPr>
          <p:cNvPr id="26" name="MH_Text_1"/>
          <p:cNvSpPr txBox="1"/>
          <p:nvPr>
            <p:custDataLst>
              <p:tags r:id="rId5"/>
            </p:custDataLst>
          </p:nvPr>
        </p:nvSpPr>
        <p:spPr>
          <a:xfrm>
            <a:off x="2874299" y="2639554"/>
            <a:ext cx="1697039" cy="684213"/>
          </a:xfrm>
          <a:prstGeom prst="rect">
            <a:avLst/>
          </a:prstGeom>
          <a:noFill/>
        </p:spPr>
        <p:txBody>
          <a:bodyPr anchor="ctr">
            <a:normAutofit fontScale="77500" lnSpcReduction="20000"/>
          </a:bodyPr>
          <a:lstStyle/>
          <a:p>
            <a:pPr algn="r">
              <a:lnSpc>
                <a:spcPct val="120000"/>
              </a:lnSpc>
              <a:defRPr/>
            </a:pPr>
            <a:r>
              <a:rPr lang="zh-CN" altLang="en-US" sz="1600" dirty="0">
                <a:sym typeface="+mn-lt"/>
              </a:rPr>
              <a:t>单击此处可编辑内容</a:t>
            </a:r>
            <a:endParaRPr lang="en-US" altLang="zh-CN" sz="1600" dirty="0">
              <a:sym typeface="+mn-lt"/>
            </a:endParaRPr>
          </a:p>
          <a:p>
            <a:pPr algn="r">
              <a:lnSpc>
                <a:spcPct val="120000"/>
              </a:lnSpc>
              <a:defRPr/>
            </a:pPr>
            <a:r>
              <a:rPr lang="zh-CN" altLang="en-US" sz="1600" dirty="0">
                <a:sym typeface="+mn-lt"/>
              </a:rPr>
              <a:t>单击此处可编辑内容</a:t>
            </a:r>
            <a:endParaRPr lang="en-US" altLang="zh-CN" sz="1600" dirty="0">
              <a:sym typeface="+mn-lt"/>
            </a:endParaRPr>
          </a:p>
        </p:txBody>
      </p:sp>
      <p:sp>
        <p:nvSpPr>
          <p:cNvPr id="27" name="MH_Text_4"/>
          <p:cNvSpPr txBox="1"/>
          <p:nvPr>
            <p:custDataLst>
              <p:tags r:id="rId6"/>
            </p:custDataLst>
          </p:nvPr>
        </p:nvSpPr>
        <p:spPr>
          <a:xfrm>
            <a:off x="3082926" y="4429126"/>
            <a:ext cx="1697039" cy="682625"/>
          </a:xfrm>
          <a:prstGeom prst="rect">
            <a:avLst/>
          </a:prstGeom>
          <a:noFill/>
        </p:spPr>
        <p:txBody>
          <a:bodyPr anchor="ctr">
            <a:normAutofit fontScale="77500" lnSpcReduction="20000"/>
          </a:bodyPr>
          <a:lstStyle/>
          <a:p>
            <a:pPr algn="r">
              <a:lnSpc>
                <a:spcPct val="120000"/>
              </a:lnSpc>
              <a:defRPr/>
            </a:pPr>
            <a:r>
              <a:rPr lang="zh-CN" altLang="en-US" sz="1600" dirty="0">
                <a:sym typeface="+mn-lt"/>
              </a:rPr>
              <a:t>单击此处可编辑内容</a:t>
            </a:r>
            <a:endParaRPr lang="en-US" altLang="zh-CN" sz="1600" dirty="0">
              <a:sym typeface="+mn-lt"/>
            </a:endParaRPr>
          </a:p>
          <a:p>
            <a:pPr algn="r">
              <a:lnSpc>
                <a:spcPct val="120000"/>
              </a:lnSpc>
              <a:defRPr/>
            </a:pPr>
            <a:r>
              <a:rPr lang="zh-CN" altLang="en-US" sz="1600" dirty="0">
                <a:sym typeface="+mn-lt"/>
              </a:rPr>
              <a:t>单击此处可编辑内容</a:t>
            </a:r>
            <a:endParaRPr lang="en-US" altLang="zh-CN" sz="1600" dirty="0">
              <a:sym typeface="+mn-lt"/>
            </a:endParaRPr>
          </a:p>
        </p:txBody>
      </p:sp>
      <p:sp>
        <p:nvSpPr>
          <p:cNvPr id="4" name="MH_SubTitle_1"/>
          <p:cNvSpPr>
            <a:spLocks/>
          </p:cNvSpPr>
          <p:nvPr>
            <p:custDataLst>
              <p:tags r:id="rId7"/>
            </p:custDataLst>
          </p:nvPr>
        </p:nvSpPr>
        <p:spPr bwMode="gray">
          <a:xfrm rot="18883752">
            <a:off x="4966495" y="2453482"/>
            <a:ext cx="990600" cy="1643063"/>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normAutofit/>
          </a:bodyPr>
          <a:lstStyle/>
          <a:p>
            <a:pPr algn="ctr">
              <a:lnSpc>
                <a:spcPct val="120000"/>
              </a:lnSpc>
              <a:defRPr/>
            </a:pPr>
            <a:r>
              <a:rPr lang="zh-CN" altLang="en-US" sz="1600" dirty="0">
                <a:solidFill>
                  <a:srgbClr val="FFFFFF"/>
                </a:solidFill>
                <a:sym typeface="+mn-lt"/>
              </a:rPr>
              <a:t>请输入标题内容</a:t>
            </a:r>
            <a:endParaRPr lang="en-US" altLang="zh-CN" sz="1600" dirty="0">
              <a:solidFill>
                <a:srgbClr val="FFFFFF"/>
              </a:solidFill>
              <a:sym typeface="+mn-lt"/>
            </a:endParaRPr>
          </a:p>
        </p:txBody>
      </p:sp>
      <p:sp>
        <p:nvSpPr>
          <p:cNvPr id="14" name="MH_SubTitle_4"/>
          <p:cNvSpPr>
            <a:spLocks/>
          </p:cNvSpPr>
          <p:nvPr>
            <p:custDataLst>
              <p:tags r:id="rId8"/>
            </p:custDataLst>
          </p:nvPr>
        </p:nvSpPr>
        <p:spPr bwMode="gray">
          <a:xfrm rot="2683752">
            <a:off x="4972051" y="3729038"/>
            <a:ext cx="990600" cy="1643063"/>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normAutofit/>
          </a:bodyPr>
          <a:lstStyle/>
          <a:p>
            <a:pPr algn="ctr">
              <a:lnSpc>
                <a:spcPct val="120000"/>
              </a:lnSpc>
              <a:defRPr/>
            </a:pPr>
            <a:r>
              <a:rPr lang="zh-CN" altLang="en-US" sz="1600" dirty="0">
                <a:solidFill>
                  <a:srgbClr val="FFFFFF"/>
                </a:solidFill>
                <a:sym typeface="+mn-lt"/>
              </a:rPr>
              <a:t>请输入标题内容</a:t>
            </a:r>
            <a:endParaRPr lang="en-US" altLang="zh-CN" sz="1600" dirty="0">
              <a:solidFill>
                <a:srgbClr val="FFFFFF"/>
              </a:solidFill>
              <a:sym typeface="+mn-lt"/>
            </a:endParaRPr>
          </a:p>
        </p:txBody>
      </p:sp>
      <p:sp>
        <p:nvSpPr>
          <p:cNvPr id="15" name="MH_SubTitle_3"/>
          <p:cNvSpPr>
            <a:spLocks/>
          </p:cNvSpPr>
          <p:nvPr>
            <p:custDataLst>
              <p:tags r:id="rId9"/>
            </p:custDataLst>
          </p:nvPr>
        </p:nvSpPr>
        <p:spPr bwMode="gray">
          <a:xfrm rot="18883752">
            <a:off x="6247607" y="3723482"/>
            <a:ext cx="990600" cy="1643063"/>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normAutofit/>
          </a:bodyPr>
          <a:lstStyle/>
          <a:p>
            <a:pPr algn="ctr">
              <a:lnSpc>
                <a:spcPct val="120000"/>
              </a:lnSpc>
              <a:defRPr/>
            </a:pPr>
            <a:r>
              <a:rPr lang="zh-CN" altLang="en-US" sz="1600" dirty="0">
                <a:solidFill>
                  <a:srgbClr val="FFFFFF"/>
                </a:solidFill>
                <a:sym typeface="+mn-lt"/>
              </a:rPr>
              <a:t>请输入标题内容</a:t>
            </a:r>
            <a:endParaRPr lang="en-US" altLang="zh-CN" sz="1600" dirty="0">
              <a:solidFill>
                <a:srgbClr val="FFFFFF"/>
              </a:solidFill>
              <a:sym typeface="+mn-lt"/>
            </a:endParaRPr>
          </a:p>
        </p:txBody>
      </p:sp>
      <p:sp>
        <p:nvSpPr>
          <p:cNvPr id="16" name="MH_SubTitle_2"/>
          <p:cNvSpPr>
            <a:spLocks/>
          </p:cNvSpPr>
          <p:nvPr>
            <p:custDataLst>
              <p:tags r:id="rId10"/>
            </p:custDataLst>
          </p:nvPr>
        </p:nvSpPr>
        <p:spPr bwMode="gray">
          <a:xfrm rot="2683752">
            <a:off x="6242051" y="2447926"/>
            <a:ext cx="990600" cy="1643063"/>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normAutofit/>
          </a:bodyPr>
          <a:lstStyle/>
          <a:p>
            <a:pPr algn="ctr">
              <a:lnSpc>
                <a:spcPct val="120000"/>
              </a:lnSpc>
              <a:defRPr/>
            </a:pPr>
            <a:r>
              <a:rPr lang="zh-CN" altLang="en-US" sz="1600" dirty="0">
                <a:solidFill>
                  <a:srgbClr val="FFFFFF"/>
                </a:solidFill>
                <a:sym typeface="+mn-lt"/>
              </a:rPr>
              <a:t>请输入标题内容</a:t>
            </a:r>
            <a:endParaRPr lang="en-US" altLang="zh-CN" sz="1600" dirty="0">
              <a:solidFill>
                <a:srgbClr val="FFFFFF"/>
              </a:solidFill>
              <a:sym typeface="+mn-lt"/>
            </a:endParaRPr>
          </a:p>
        </p:txBody>
      </p:sp>
      <p:sp>
        <p:nvSpPr>
          <p:cNvPr id="43" name="MH_Title_1"/>
          <p:cNvSpPr>
            <a:spLocks noChangeArrowheads="1"/>
          </p:cNvSpPr>
          <p:nvPr>
            <p:custDataLst>
              <p:tags r:id="rId11"/>
            </p:custDataLst>
          </p:nvPr>
        </p:nvSpPr>
        <p:spPr bwMode="gray">
          <a:xfrm>
            <a:off x="5641975" y="3449638"/>
            <a:ext cx="920751" cy="920751"/>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lnSpc>
                <a:spcPct val="120000"/>
              </a:lnSpc>
              <a:defRPr/>
            </a:pPr>
            <a:r>
              <a:rPr lang="zh-CN" altLang="en-US" sz="1600" b="1" dirty="0">
                <a:solidFill>
                  <a:srgbClr val="454545"/>
                </a:solidFill>
                <a:sym typeface="+mn-lt"/>
              </a:rPr>
              <a:t>请输入标题内容</a:t>
            </a:r>
            <a:endParaRPr lang="en-US" altLang="zh-CN" sz="1600" b="1" dirty="0">
              <a:solidFill>
                <a:srgbClr val="454545"/>
              </a:solidFill>
              <a:sym typeface="+mn-lt"/>
            </a:endParaRPr>
          </a:p>
        </p:txBody>
      </p:sp>
    </p:spTree>
    <p:custDataLst>
      <p:tags r:id="rId2"/>
    </p:custDataLst>
    <p:extLst>
      <p:ext uri="{BB962C8B-B14F-4D97-AF65-F5344CB8AC3E}">
        <p14:creationId xmlns:p14="http://schemas.microsoft.com/office/powerpoint/2010/main" val="117586208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in)">
                                      <p:cBhvr>
                                        <p:cTn id="16" dur="2000"/>
                                        <p:tgtEl>
                                          <p:spTgt spid="2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circle(in)">
                                      <p:cBhvr>
                                        <p:cTn id="3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4" grpId="0" animBg="1"/>
      <p:bldP spid="14" grpId="0" animBg="1"/>
      <p:bldP spid="15" grpId="0" animBg="1"/>
      <p:bldP spid="16"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4517253" y="2086429"/>
            <a:ext cx="3284912" cy="328587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headEnd/>
            <a:tailEnd/>
          </a:ln>
        </p:spPr>
        <p:txBody>
          <a:bodyPr lIns="0" tIns="45727" rIns="432053" bIns="216027" anchor="ctr"/>
          <a:lstStyle/>
          <a:p>
            <a:pPr algn="ctr" defTabSz="914032"/>
            <a:r>
              <a:rPr lang="en-US" altLang="zh-CN" sz="2667" dirty="0">
                <a:solidFill>
                  <a:schemeClr val="bg1"/>
                </a:solidFill>
                <a:cs typeface="+mn-ea"/>
                <a:sym typeface="+mn-lt"/>
              </a:rPr>
              <a:t>A</a:t>
            </a:r>
            <a:endParaRPr lang="zh-CN" altLang="en-US" sz="2667" dirty="0">
              <a:solidFill>
                <a:schemeClr val="bg1"/>
              </a:solidFill>
              <a:cs typeface="+mn-ea"/>
              <a:sym typeface="+mn-lt"/>
            </a:endParaRPr>
          </a:p>
        </p:txBody>
      </p:sp>
      <p:sp>
        <p:nvSpPr>
          <p:cNvPr id="3" name="空心弧 12"/>
          <p:cNvSpPr>
            <a:spLocks noChangeArrowheads="1"/>
          </p:cNvSpPr>
          <p:nvPr/>
        </p:nvSpPr>
        <p:spPr bwMode="auto">
          <a:xfrm flipH="1">
            <a:off x="4517253" y="2086429"/>
            <a:ext cx="3284912" cy="3285875"/>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headEnd/>
            <a:tailEnd/>
          </a:ln>
        </p:spPr>
        <p:txBody>
          <a:bodyPr lIns="432053" tIns="45727" rIns="0" bIns="216027" anchor="ctr"/>
          <a:lstStyle/>
          <a:p>
            <a:pPr algn="ctr" defTabSz="914032"/>
            <a:r>
              <a:rPr lang="en-US" altLang="zh-CN" sz="2667" dirty="0">
                <a:solidFill>
                  <a:schemeClr val="bg1"/>
                </a:solidFill>
                <a:cs typeface="+mn-ea"/>
                <a:sym typeface="+mn-lt"/>
              </a:rPr>
              <a:t>B</a:t>
            </a:r>
            <a:endParaRPr lang="zh-CN" altLang="en-US" sz="2667" dirty="0">
              <a:solidFill>
                <a:schemeClr val="bg1"/>
              </a:solidFill>
              <a:cs typeface="+mn-ea"/>
              <a:sym typeface="+mn-lt"/>
            </a:endParaRPr>
          </a:p>
        </p:txBody>
      </p:sp>
      <p:sp>
        <p:nvSpPr>
          <p:cNvPr id="4" name="空心弧 13"/>
          <p:cNvSpPr>
            <a:spLocks noChangeArrowheads="1"/>
          </p:cNvSpPr>
          <p:nvPr/>
        </p:nvSpPr>
        <p:spPr bwMode="auto">
          <a:xfrm>
            <a:off x="4517253" y="2086429"/>
            <a:ext cx="3284912" cy="328587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headEnd/>
            <a:tailEnd/>
          </a:ln>
        </p:spPr>
        <p:txBody>
          <a:bodyPr lIns="0" tIns="216027" rIns="432053" bIns="0" anchor="ctr"/>
          <a:lstStyle/>
          <a:p>
            <a:pPr algn="ctr" defTabSz="914032"/>
            <a:r>
              <a:rPr lang="en-US" altLang="zh-CN" sz="2667" dirty="0">
                <a:solidFill>
                  <a:schemeClr val="bg1"/>
                </a:solidFill>
                <a:cs typeface="+mn-ea"/>
                <a:sym typeface="+mn-lt"/>
              </a:rPr>
              <a:t>C</a:t>
            </a:r>
            <a:endParaRPr lang="zh-CN" altLang="en-US" sz="2667" dirty="0">
              <a:solidFill>
                <a:schemeClr val="bg1"/>
              </a:solidFill>
              <a:cs typeface="+mn-ea"/>
              <a:sym typeface="+mn-lt"/>
            </a:endParaRPr>
          </a:p>
        </p:txBody>
      </p:sp>
      <p:sp>
        <p:nvSpPr>
          <p:cNvPr id="5" name="空心弧 14"/>
          <p:cNvSpPr>
            <a:spLocks noChangeArrowheads="1"/>
          </p:cNvSpPr>
          <p:nvPr/>
        </p:nvSpPr>
        <p:spPr bwMode="auto">
          <a:xfrm flipH="1">
            <a:off x="4531188" y="2086429"/>
            <a:ext cx="3284912" cy="3285875"/>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headEnd/>
            <a:tailEnd/>
          </a:ln>
        </p:spPr>
        <p:txBody>
          <a:bodyPr lIns="432053" tIns="216027" rIns="0" bIns="0" anchor="ctr"/>
          <a:lstStyle/>
          <a:p>
            <a:pPr algn="ctr" defTabSz="914032"/>
            <a:r>
              <a:rPr lang="en-US" altLang="zh-CN" sz="2667" dirty="0">
                <a:solidFill>
                  <a:schemeClr val="bg1"/>
                </a:solidFill>
                <a:cs typeface="+mn-ea"/>
                <a:sym typeface="+mn-lt"/>
              </a:rPr>
              <a:t>D</a:t>
            </a:r>
            <a:endParaRPr lang="zh-CN" altLang="en-US" sz="2667" dirty="0">
              <a:solidFill>
                <a:schemeClr val="bg1"/>
              </a:solidFill>
              <a:cs typeface="+mn-ea"/>
              <a:sym typeface="+mn-lt"/>
            </a:endParaRPr>
          </a:p>
        </p:txBody>
      </p:sp>
      <p:sp>
        <p:nvSpPr>
          <p:cNvPr id="6" name="等腰三角形 5"/>
          <p:cNvSpPr>
            <a:spLocks noChangeArrowheads="1"/>
          </p:cNvSpPr>
          <p:nvPr/>
        </p:nvSpPr>
        <p:spPr bwMode="auto">
          <a:xfrm rot="-2700000">
            <a:off x="4738239" y="2427114"/>
            <a:ext cx="328492" cy="282221"/>
          </a:xfrm>
          <a:prstGeom prst="triangle">
            <a:avLst>
              <a:gd name="adj" fmla="val 50000"/>
            </a:avLst>
          </a:prstGeom>
          <a:solidFill>
            <a:schemeClr val="accent4"/>
          </a:solidFill>
          <a:ln w="12700" algn="ctr">
            <a:noFill/>
            <a:miter lim="800000"/>
            <a:headEnd/>
            <a:tailEnd/>
          </a:ln>
        </p:spPr>
        <p:txBody>
          <a:bodyPr lIns="91451" tIns="45727" rIns="91451" bIns="45727" anchor="ctr"/>
          <a:lstStyle/>
          <a:p>
            <a:pPr algn="ctr" defTabSz="914032"/>
            <a:endParaRPr lang="zh-CN" altLang="en-US" sz="1733" dirty="0">
              <a:solidFill>
                <a:srgbClr val="FFFFFF"/>
              </a:solidFill>
              <a:cs typeface="+mn-ea"/>
              <a:sym typeface="+mn-lt"/>
            </a:endParaRPr>
          </a:p>
        </p:txBody>
      </p:sp>
      <p:sp>
        <p:nvSpPr>
          <p:cNvPr id="7" name="等腰三角形 6"/>
          <p:cNvSpPr>
            <a:spLocks noChangeArrowheads="1"/>
          </p:cNvSpPr>
          <p:nvPr/>
        </p:nvSpPr>
        <p:spPr bwMode="auto">
          <a:xfrm rot="2700000" flipV="1">
            <a:off x="4736174" y="4741085"/>
            <a:ext cx="332620" cy="280711"/>
          </a:xfrm>
          <a:prstGeom prst="triangle">
            <a:avLst>
              <a:gd name="adj" fmla="val 50000"/>
            </a:avLst>
          </a:prstGeom>
          <a:solidFill>
            <a:schemeClr val="accent3"/>
          </a:solidFill>
          <a:ln w="12700" algn="ctr">
            <a:noFill/>
            <a:miter lim="800000"/>
            <a:headEnd/>
            <a:tailEnd/>
          </a:ln>
        </p:spPr>
        <p:txBody>
          <a:bodyPr rot="10800000" lIns="91451" tIns="45727" rIns="91451" bIns="45727" anchor="ctr"/>
          <a:lstStyle/>
          <a:p>
            <a:pPr algn="ctr" defTabSz="914032"/>
            <a:endParaRPr lang="zh-CN" altLang="en-US" sz="1733" dirty="0">
              <a:solidFill>
                <a:srgbClr val="FFFFFF"/>
              </a:solidFill>
              <a:cs typeface="+mn-ea"/>
              <a:sym typeface="+mn-lt"/>
            </a:endParaRPr>
          </a:p>
        </p:txBody>
      </p:sp>
      <p:sp>
        <p:nvSpPr>
          <p:cNvPr id="8" name="等腰三角形 7"/>
          <p:cNvSpPr>
            <a:spLocks noChangeArrowheads="1"/>
          </p:cNvSpPr>
          <p:nvPr/>
        </p:nvSpPr>
        <p:spPr bwMode="auto">
          <a:xfrm rot="2700000" flipH="1">
            <a:off x="7250627" y="2428863"/>
            <a:ext cx="332619" cy="278720"/>
          </a:xfrm>
          <a:prstGeom prst="triangle">
            <a:avLst>
              <a:gd name="adj" fmla="val 50000"/>
            </a:avLst>
          </a:prstGeom>
          <a:solidFill>
            <a:schemeClr val="accent1"/>
          </a:solidFill>
          <a:ln w="12700" algn="ctr">
            <a:noFill/>
            <a:miter lim="800000"/>
            <a:headEnd/>
            <a:tailEnd/>
          </a:ln>
        </p:spPr>
        <p:txBody>
          <a:bodyPr lIns="91451" tIns="45727" rIns="91451" bIns="45727" anchor="ctr"/>
          <a:lstStyle/>
          <a:p>
            <a:pPr algn="ctr" defTabSz="914032"/>
            <a:endParaRPr lang="zh-CN" altLang="en-US" sz="1733" dirty="0">
              <a:solidFill>
                <a:srgbClr val="FFFFFF"/>
              </a:solidFill>
              <a:cs typeface="+mn-ea"/>
              <a:sym typeface="+mn-lt"/>
            </a:endParaRPr>
          </a:p>
        </p:txBody>
      </p:sp>
      <p:sp>
        <p:nvSpPr>
          <p:cNvPr id="9" name="等腰三角形 8"/>
          <p:cNvSpPr>
            <a:spLocks noChangeArrowheads="1"/>
          </p:cNvSpPr>
          <p:nvPr/>
        </p:nvSpPr>
        <p:spPr bwMode="auto">
          <a:xfrm rot="-2700000" flipH="1" flipV="1">
            <a:off x="7252692" y="4739318"/>
            <a:ext cx="328489" cy="284239"/>
          </a:xfrm>
          <a:prstGeom prst="triangle">
            <a:avLst>
              <a:gd name="adj" fmla="val 50000"/>
            </a:avLst>
          </a:prstGeom>
          <a:solidFill>
            <a:schemeClr val="accent2"/>
          </a:solidFill>
          <a:ln w="12700" algn="ctr">
            <a:noFill/>
            <a:miter lim="800000"/>
            <a:headEnd/>
            <a:tailEnd/>
          </a:ln>
        </p:spPr>
        <p:txBody>
          <a:bodyPr rot="10800000" lIns="91451" tIns="45727" rIns="91451" bIns="45727" anchor="ctr"/>
          <a:lstStyle/>
          <a:p>
            <a:pPr algn="ctr" defTabSz="914032"/>
            <a:endParaRPr lang="zh-CN" altLang="en-US" sz="1733" dirty="0">
              <a:solidFill>
                <a:srgbClr val="FFFFFF"/>
              </a:solidFill>
              <a:cs typeface="+mn-ea"/>
              <a:sym typeface="+mn-lt"/>
            </a:endParaRPr>
          </a:p>
        </p:txBody>
      </p:sp>
      <p:sp>
        <p:nvSpPr>
          <p:cNvPr id="10" name="椭圆 9"/>
          <p:cNvSpPr>
            <a:spLocks noChangeArrowheads="1"/>
          </p:cNvSpPr>
          <p:nvPr/>
        </p:nvSpPr>
        <p:spPr bwMode="auto">
          <a:xfrm>
            <a:off x="4188763" y="1757843"/>
            <a:ext cx="3941895" cy="3943048"/>
          </a:xfrm>
          <a:prstGeom prst="ellipse">
            <a:avLst/>
          </a:prstGeom>
          <a:noFill/>
          <a:ln w="12700" algn="ctr">
            <a:solidFill>
              <a:srgbClr val="7F7F7F"/>
            </a:solidFill>
            <a:prstDash val="dash"/>
            <a:miter lim="800000"/>
            <a:headEnd/>
            <a:tailEnd/>
          </a:ln>
        </p:spPr>
        <p:txBody>
          <a:bodyPr lIns="91451" tIns="45727" rIns="91451" bIns="45727" anchor="ctr"/>
          <a:lstStyle/>
          <a:p>
            <a:pPr algn="ctr" defTabSz="914032"/>
            <a:endParaRPr lang="zh-CN" altLang="en-US" sz="1733" dirty="0">
              <a:solidFill>
                <a:srgbClr val="FFFFFF"/>
              </a:solidFill>
              <a:cs typeface="+mn-ea"/>
              <a:sym typeface="+mn-lt"/>
            </a:endParaRPr>
          </a:p>
        </p:txBody>
      </p:sp>
      <p:sp>
        <p:nvSpPr>
          <p:cNvPr id="11" name="文本框 23"/>
          <p:cNvSpPr txBox="1">
            <a:spLocks noChangeArrowheads="1"/>
          </p:cNvSpPr>
          <p:nvPr/>
        </p:nvSpPr>
        <p:spPr bwMode="auto">
          <a:xfrm>
            <a:off x="5182200" y="3368525"/>
            <a:ext cx="1957011" cy="995030"/>
          </a:xfrm>
          <a:prstGeom prst="rect">
            <a:avLst/>
          </a:prstGeom>
          <a:noFill/>
          <a:ln w="9525">
            <a:noFill/>
            <a:miter lim="800000"/>
            <a:headEnd/>
            <a:tailEnd/>
          </a:ln>
        </p:spPr>
        <p:txBody>
          <a:bodyPr lIns="91451" tIns="45727" rIns="91451" bIns="45727">
            <a:spAutoFit/>
          </a:bodyPr>
          <a:lstStyle/>
          <a:p>
            <a:pPr algn="ctr" defTabSz="914032"/>
            <a:r>
              <a:rPr lang="zh-CN" altLang="en-US" sz="2933" dirty="0">
                <a:solidFill>
                  <a:srgbClr val="808080"/>
                </a:solidFill>
                <a:cs typeface="+mn-ea"/>
                <a:sym typeface="+mn-lt"/>
              </a:rPr>
              <a:t>标题</a:t>
            </a:r>
          </a:p>
          <a:p>
            <a:pPr algn="ctr" defTabSz="914032"/>
            <a:r>
              <a:rPr lang="zh-CN" altLang="en-US" sz="2933" dirty="0">
                <a:solidFill>
                  <a:srgbClr val="808080"/>
                </a:solidFill>
                <a:cs typeface="+mn-ea"/>
                <a:sym typeface="+mn-lt"/>
              </a:rPr>
              <a:t>内容</a:t>
            </a:r>
          </a:p>
        </p:txBody>
      </p:sp>
      <p:sp>
        <p:nvSpPr>
          <p:cNvPr id="12" name="文本框 27"/>
          <p:cNvSpPr txBox="1">
            <a:spLocks noChangeArrowheads="1"/>
          </p:cNvSpPr>
          <p:nvPr/>
        </p:nvSpPr>
        <p:spPr bwMode="auto">
          <a:xfrm>
            <a:off x="416091" y="2027970"/>
            <a:ext cx="3728872" cy="769648"/>
          </a:xfrm>
          <a:prstGeom prst="rect">
            <a:avLst/>
          </a:prstGeom>
          <a:noFill/>
          <a:ln w="9525">
            <a:noFill/>
            <a:miter lim="800000"/>
            <a:headEnd/>
            <a:tailEnd/>
          </a:ln>
        </p:spPr>
        <p:txBody>
          <a:bodyPr lIns="91451" tIns="45727" rIns="91451" bIns="45727">
            <a:spAutoFit/>
          </a:bodyPr>
          <a:lstStyle/>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p:txBody>
      </p:sp>
      <p:sp>
        <p:nvSpPr>
          <p:cNvPr id="13" name="文本框 27"/>
          <p:cNvSpPr txBox="1">
            <a:spLocks noChangeArrowheads="1"/>
          </p:cNvSpPr>
          <p:nvPr/>
        </p:nvSpPr>
        <p:spPr bwMode="auto">
          <a:xfrm>
            <a:off x="406140" y="4775606"/>
            <a:ext cx="3728873" cy="769648"/>
          </a:xfrm>
          <a:prstGeom prst="rect">
            <a:avLst/>
          </a:prstGeom>
          <a:noFill/>
          <a:ln w="9525">
            <a:noFill/>
            <a:miter lim="800000"/>
            <a:headEnd/>
            <a:tailEnd/>
          </a:ln>
        </p:spPr>
        <p:txBody>
          <a:bodyPr lIns="91451" tIns="45727" rIns="91451" bIns="45727">
            <a:spAutoFit/>
          </a:bodyPr>
          <a:lstStyle/>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p:txBody>
      </p:sp>
      <p:sp>
        <p:nvSpPr>
          <p:cNvPr id="14" name="文本框 27"/>
          <p:cNvSpPr txBox="1">
            <a:spLocks noChangeArrowheads="1"/>
          </p:cNvSpPr>
          <p:nvPr/>
        </p:nvSpPr>
        <p:spPr bwMode="auto">
          <a:xfrm>
            <a:off x="7449786" y="4775606"/>
            <a:ext cx="3728873" cy="769648"/>
          </a:xfrm>
          <a:prstGeom prst="rect">
            <a:avLst/>
          </a:prstGeom>
          <a:noFill/>
          <a:ln w="9525">
            <a:noFill/>
            <a:miter lim="800000"/>
            <a:headEnd/>
            <a:tailEnd/>
          </a:ln>
        </p:spPr>
        <p:txBody>
          <a:bodyPr lIns="91451" tIns="45727" rIns="91451" bIns="45727">
            <a:spAutoFit/>
          </a:bodyPr>
          <a:lstStyle/>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p:txBody>
      </p:sp>
      <p:sp>
        <p:nvSpPr>
          <p:cNvPr id="15" name="文本框 27"/>
          <p:cNvSpPr txBox="1">
            <a:spLocks noChangeArrowheads="1"/>
          </p:cNvSpPr>
          <p:nvPr/>
        </p:nvSpPr>
        <p:spPr bwMode="auto">
          <a:xfrm>
            <a:off x="7449786" y="2032002"/>
            <a:ext cx="3728873" cy="769648"/>
          </a:xfrm>
          <a:prstGeom prst="rect">
            <a:avLst/>
          </a:prstGeom>
          <a:noFill/>
          <a:ln w="9525">
            <a:noFill/>
            <a:miter lim="800000"/>
            <a:headEnd/>
            <a:tailEnd/>
          </a:ln>
        </p:spPr>
        <p:txBody>
          <a:bodyPr lIns="91451" tIns="45727" rIns="91451" bIns="45727">
            <a:spAutoFit/>
          </a:bodyPr>
          <a:lstStyle/>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a:p>
            <a:pPr marL="286012" indent="-286012" algn="r" defTabSz="914032">
              <a:buFont typeface="Wingdings" pitchFamily="2" charset="2"/>
              <a:buChar char="n"/>
            </a:pPr>
            <a:r>
              <a:rPr lang="zh-CN" altLang="en-US" sz="1467" dirty="0">
                <a:solidFill>
                  <a:srgbClr val="808080"/>
                </a:solidFill>
                <a:cs typeface="+mn-ea"/>
                <a:sym typeface="+mn-lt"/>
              </a:rPr>
              <a:t>请在此处添加您需要的文字内容</a:t>
            </a:r>
          </a:p>
        </p:txBody>
      </p:sp>
    </p:spTree>
    <p:extLst>
      <p:ext uri="{BB962C8B-B14F-4D97-AF65-F5344CB8AC3E}">
        <p14:creationId xmlns:p14="http://schemas.microsoft.com/office/powerpoint/2010/main" val="38830316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37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475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725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7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8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校园安全教育主题PPT模板"/>
</p:tagLst>
</file>

<file path=ppt/tags/tag10.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Text"/>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SubTitl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5"/>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6"/>
</p:tagLst>
</file>

<file path=ppt/tags/tag6.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0813092733"/>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Text"/>
  <p:tag name="MH" val="20171106223304"/>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1106223304"/>
  <p:tag name="MH_LIBRARY" val="GRAPHIC"/>
  <p:tag name="MH_TYPE" val="Text"/>
  <p:tag name="MH_ORDER" val="3"/>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TotalTime>
  <Words>2268</Words>
  <PresentationFormat>宽屏</PresentationFormat>
  <Paragraphs>264</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KarakusaAA</vt:lpstr>
      <vt:lpstr>Open Sans</vt:lpstr>
      <vt:lpstr>等线</vt:lpstr>
      <vt:lpstr>方正黑体_GBK</vt:lpstr>
      <vt:lpstr>宋体</vt:lpstr>
      <vt:lpstr>微软雅黑</vt:lpstr>
      <vt:lpstr>新蒂下午茶基本版</vt:lpstr>
      <vt:lpstr>Arial</vt:lpstr>
      <vt:lpstr>Calibri</vt:lpstr>
      <vt:lpstr>Segoe Print</vt:lpstr>
      <vt:lpstr>Times New Roman</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2017-12-10T10:23:00Z</dcterms:created>
  <dcterms:modified xsi:type="dcterms:W3CDTF">2017-12-18T13:35:00Z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