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1" r:id="rId5"/>
    <p:sldId id="314" r:id="rId6"/>
    <p:sldId id="308" r:id="rId7"/>
    <p:sldId id="307" r:id="rId8"/>
    <p:sldId id="309" r:id="rId9"/>
    <p:sldId id="302" r:id="rId10"/>
    <p:sldId id="310" r:id="rId11"/>
    <p:sldId id="311" r:id="rId12"/>
    <p:sldId id="312" r:id="rId13"/>
    <p:sldId id="313" r:id="rId14"/>
    <p:sldId id="303" r:id="rId15"/>
    <p:sldId id="315" r:id="rId16"/>
    <p:sldId id="316" r:id="rId17"/>
    <p:sldId id="317" r:id="rId18"/>
    <p:sldId id="318" r:id="rId19"/>
    <p:sldId id="304" r:id="rId20"/>
    <p:sldId id="319" r:id="rId21"/>
    <p:sldId id="320" r:id="rId22"/>
    <p:sldId id="321" r:id="rId23"/>
    <p:sldId id="305" r:id="rId24"/>
    <p:sldId id="322" r:id="rId25"/>
    <p:sldId id="323" r:id="rId26"/>
    <p:sldId id="324" r:id="rId27"/>
    <p:sldId id="325" r:id="rId28"/>
    <p:sldId id="30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131"/>
    <a:srgbClr val="2D2833"/>
    <a:srgbClr val="EB8D1B"/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pPr>
            <a:endParaRPr lang="zh-CN" altLang="en-US"/>
          </a:p>
        </c:rich>
      </c:tx>
      <c:layout>
        <c:manualLayout>
          <c:xMode val="edge"/>
          <c:yMode val="edge"/>
          <c:x val="0.49436795994993743"/>
          <c:y val="2.0533880903490759E-2"/>
        </c:manualLayout>
      </c:layout>
      <c:overlay val="0"/>
      <c:spPr>
        <a:noFill/>
        <a:ln w="1269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262828535669587"/>
          <c:y val="0.20944558521560575"/>
          <c:w val="0.84856070087609514"/>
          <c:h val="0.62012320328542092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Your Company</c:v>
                </c:pt>
              </c:strCache>
            </c:strRef>
          </c:tx>
          <c:spPr>
            <a:solidFill>
              <a:schemeClr val="accent2"/>
            </a:solidFill>
            <a:ln w="12696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Sheet1!$B$1:$I$1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17</c:v>
                </c:pt>
                <c:pt idx="1">
                  <c:v>89</c:v>
                </c:pt>
                <c:pt idx="2">
                  <c:v>53</c:v>
                </c:pt>
                <c:pt idx="3">
                  <c:v>96</c:v>
                </c:pt>
                <c:pt idx="4">
                  <c:v>20</c:v>
                </c:pt>
                <c:pt idx="5">
                  <c:v>106</c:v>
                </c:pt>
                <c:pt idx="6">
                  <c:v>60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8D-48DA-AF95-8B382ECB7D4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Competition</c:v>
                </c:pt>
              </c:strCache>
            </c:strRef>
          </c:tx>
          <c:spPr>
            <a:solidFill>
              <a:schemeClr val="accent4"/>
            </a:solidFill>
            <a:ln w="12696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Sheet1!$B$1:$I$1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30</c:v>
                </c:pt>
                <c:pt idx="5">
                  <c:v>50</c:v>
                </c:pt>
                <c:pt idx="6">
                  <c:v>40</c:v>
                </c:pt>
                <c:pt idx="7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8D-48DA-AF95-8B382ECB7D4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 w="12696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Sheet1!$B$1:$I$1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34</c:v>
                </c:pt>
                <c:pt idx="1">
                  <c:v>90</c:v>
                </c:pt>
                <c:pt idx="2">
                  <c:v>10</c:v>
                </c:pt>
                <c:pt idx="3">
                  <c:v>45</c:v>
                </c:pt>
                <c:pt idx="4">
                  <c:v>10</c:v>
                </c:pt>
                <c:pt idx="5">
                  <c:v>46</c:v>
                </c:pt>
                <c:pt idx="6">
                  <c:v>40</c:v>
                </c:pt>
                <c:pt idx="7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8D-48DA-AF95-8B382ECB7D4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1"/>
            </a:solidFill>
            <a:ln w="12696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strRef>
              <c:f>Sheet1!$B$1:$I$1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40</c:v>
                </c:pt>
                <c:pt idx="1">
                  <c:v>45</c:v>
                </c:pt>
                <c:pt idx="2">
                  <c:v>20</c:v>
                </c:pt>
                <c:pt idx="3">
                  <c:v>99</c:v>
                </c:pt>
                <c:pt idx="4">
                  <c:v>78</c:v>
                </c:pt>
                <c:pt idx="5">
                  <c:v>37</c:v>
                </c:pt>
                <c:pt idx="6">
                  <c:v>0</c:v>
                </c:pt>
                <c:pt idx="7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A8D-48DA-AF95-8B382ECB7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0638624"/>
        <c:axId val="1550649824"/>
      </c:areaChart>
      <c:catAx>
        <c:axId val="1550638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750" b="0" i="0" u="none" strike="noStrike" baseline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</a:defRPr>
                </a:pPr>
                <a:endParaRPr lang="zh-CN" altLang="en-US"/>
              </a:p>
            </c:rich>
          </c:tx>
          <c:layout>
            <c:manualLayout>
              <c:xMode val="edge"/>
              <c:yMode val="edge"/>
              <c:x val="0.52190237797246564"/>
              <c:y val="0.91991786447638602"/>
            </c:manualLayout>
          </c:layout>
          <c:overlay val="0"/>
          <c:spPr>
            <a:noFill/>
            <a:ln w="12696">
              <a:noFill/>
            </a:ln>
          </c:spPr>
        </c:title>
        <c:numFmt formatCode="General" sourceLinked="0"/>
        <c:majorTickMark val="none"/>
        <c:minorTickMark val="none"/>
        <c:tickLblPos val="low"/>
        <c:spPr>
          <a:ln w="634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50" b="0" i="0" u="none" strike="noStrike" baseline="0">
                <a:solidFill>
                  <a:srgbClr val="8A8F99"/>
                </a:solidFill>
                <a:latin typeface="Helvetica"/>
                <a:ea typeface="Helvetica"/>
                <a:cs typeface="Helvetica"/>
              </a:defRPr>
            </a:pPr>
            <a:endParaRPr lang="zh-CN"/>
          </a:p>
        </c:txPr>
        <c:crossAx val="15506498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50649824"/>
        <c:scaling>
          <c:orientation val="minMax"/>
        </c:scaling>
        <c:delete val="0"/>
        <c:axPos val="l"/>
        <c:majorGridlines>
          <c:spPr>
            <a:ln w="6348">
              <a:solidFill>
                <a:srgbClr val="B8B8B8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750" b="0" i="0" u="none" strike="noStrike" baseline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</a:defRPr>
                </a:pPr>
                <a:endParaRPr lang="zh-CN" altLang="en-US"/>
              </a:p>
            </c:rich>
          </c:tx>
          <c:layout>
            <c:manualLayout>
              <c:xMode val="edge"/>
              <c:yMode val="edge"/>
              <c:x val="3.0037546933667083E-2"/>
              <c:y val="0.48459958932238195"/>
            </c:manualLayout>
          </c:layout>
          <c:overlay val="0"/>
          <c:spPr>
            <a:noFill/>
            <a:ln w="12696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4761">
            <a:noFill/>
          </a:ln>
        </c:spPr>
        <c:txPr>
          <a:bodyPr rot="0" vert="horz"/>
          <a:lstStyle/>
          <a:p>
            <a:pPr>
              <a:defRPr sz="750" b="0" i="0" u="none" strike="noStrike" baseline="0">
                <a:solidFill>
                  <a:srgbClr val="8A8F99"/>
                </a:solidFill>
                <a:latin typeface="Helvetica"/>
                <a:ea typeface="Helvetica"/>
                <a:cs typeface="Helvetica"/>
              </a:defRPr>
            </a:pPr>
            <a:endParaRPr lang="zh-CN"/>
          </a:p>
        </c:txPr>
        <c:crossAx val="1550638624"/>
        <c:crosses val="autoZero"/>
        <c:crossBetween val="midCat"/>
      </c:valAx>
      <c:spPr>
        <a:noFill/>
        <a:ln w="1269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Gill Sans"/>
          <a:ea typeface="Gill Sans"/>
          <a:cs typeface="Gill Sans"/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BE4BA-322E-40A3-894C-67D4443D98EC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78A-1D74-4887-851C-0228622054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08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2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425157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11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0907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12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335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13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55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878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15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6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16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85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17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913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18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5064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6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23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altLang="zh-CN"/>
          </a:p>
        </p:txBody>
      </p:sp>
      <p:sp>
        <p:nvSpPr>
          <p:cNvPr id="253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2F47AFBA-C8CD-4E74-9A8B-98F593107E2C}" type="slidenum">
              <a:rPr lang="en-US" altLang="zh-CN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 altLang="zh-CN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78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21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418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22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287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30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24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258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25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824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26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4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27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3889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75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123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53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5</a:t>
            </a:fld>
            <a:endParaRPr lang="en-US" sz="1200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66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511307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6380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46148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54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772119"/>
            <a:ext cx="12192000" cy="608588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361" y="195942"/>
            <a:ext cx="10515600" cy="576177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61" cy="8008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533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8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6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85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7" r:id="rId4"/>
    <p:sldLayoutId id="2147483659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6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media1.mp3"/><Relationship Id="rId11" Type="http://schemas.openxmlformats.org/officeDocument/2006/relationships/image" Target="../media/image5.png"/><Relationship Id="rId5" Type="http://schemas.microsoft.com/office/2007/relationships/media" Target="../media/media1.mp3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5.wdp"/><Relationship Id="rId18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jpe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2.jpeg"/><Relationship Id="rId19" Type="http://schemas.openxmlformats.org/officeDocument/2006/relationships/image" Target="../media/image18.jpeg"/><Relationship Id="rId4" Type="http://schemas.openxmlformats.org/officeDocument/2006/relationships/image" Target="../media/image9.jpeg"/><Relationship Id="rId9" Type="http://schemas.microsoft.com/office/2007/relationships/hdphoto" Target="../media/hdphoto3.wdp"/><Relationship Id="rId1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矩形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46366" y="1826184"/>
            <a:ext cx="4061962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7" rIns="91395" bIns="45697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90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0" kern="0" dirty="0">
                <a:solidFill>
                  <a:srgbClr val="2D2833"/>
                </a:solidFill>
                <a:latin typeface="Arial"/>
                <a:ea typeface="微软雅黑"/>
              </a:rPr>
              <a:t>这里可以输入学校</a:t>
            </a:r>
            <a:r>
              <a:rPr lang="en-US" altLang="zh-CN" sz="2400" b="0" kern="0" dirty="0">
                <a:solidFill>
                  <a:srgbClr val="2D2833"/>
                </a:solidFill>
                <a:latin typeface="Arial"/>
                <a:ea typeface="微软雅黑"/>
              </a:rPr>
              <a:t>/</a:t>
            </a:r>
            <a:r>
              <a:rPr lang="zh-CN" altLang="en-US" sz="2400" b="0" kern="0" dirty="0">
                <a:solidFill>
                  <a:srgbClr val="2D2833"/>
                </a:solidFill>
                <a:latin typeface="Arial"/>
                <a:ea typeface="微软雅黑"/>
              </a:rPr>
              <a:t>团队名称</a:t>
            </a:r>
          </a:p>
        </p:txBody>
      </p:sp>
      <p:sp>
        <p:nvSpPr>
          <p:cNvPr id="6" name="PA_文本框 11"/>
          <p:cNvSpPr txBox="1"/>
          <p:nvPr>
            <p:custDataLst>
              <p:tags r:id="rId2"/>
            </p:custDataLst>
          </p:nvPr>
        </p:nvSpPr>
        <p:spPr>
          <a:xfrm>
            <a:off x="3389318" y="3183062"/>
            <a:ext cx="7176059" cy="49243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工作计划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指标汇报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总结汇报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年度总结</a:t>
            </a:r>
          </a:p>
        </p:txBody>
      </p:sp>
      <p:sp>
        <p:nvSpPr>
          <p:cNvPr id="7" name="PA_文本框 15"/>
          <p:cNvSpPr txBox="1"/>
          <p:nvPr>
            <p:custDataLst>
              <p:tags r:id="rId3"/>
            </p:custDataLst>
          </p:nvPr>
        </p:nvSpPr>
        <p:spPr>
          <a:xfrm>
            <a:off x="2257398" y="2175931"/>
            <a:ext cx="9439898" cy="10464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6000" b="1" dirty="0">
                <a:ln w="12700">
                  <a:noFill/>
                  <a:prstDash val="solid"/>
                </a:ln>
                <a:solidFill>
                  <a:srgbClr val="2D2833"/>
                </a:solidFill>
                <a:latin typeface="+mj-ea"/>
              </a:rPr>
              <a:t>信息化教学</a:t>
            </a:r>
            <a:r>
              <a:rPr lang="en-US" altLang="zh-CN" sz="6000" b="1" dirty="0">
                <a:ln w="12700">
                  <a:noFill/>
                  <a:prstDash val="solid"/>
                </a:ln>
                <a:solidFill>
                  <a:srgbClr val="2D2833"/>
                </a:solidFill>
                <a:latin typeface="+mj-ea"/>
              </a:rPr>
              <a:t>PPT</a:t>
            </a:r>
            <a:endParaRPr lang="zh-CN" altLang="en-US" sz="6000" b="1" dirty="0">
              <a:ln w="12700">
                <a:noFill/>
                <a:prstDash val="solid"/>
              </a:ln>
              <a:solidFill>
                <a:srgbClr val="2D2833"/>
              </a:solidFill>
              <a:latin typeface="+mj-ea"/>
            </a:endParaRPr>
          </a:p>
        </p:txBody>
      </p:sp>
      <p:sp>
        <p:nvSpPr>
          <p:cNvPr id="8" name="PA_矩形 7"/>
          <p:cNvSpPr/>
          <p:nvPr>
            <p:custDataLst>
              <p:tags r:id="rId4"/>
            </p:custDataLst>
          </p:nvPr>
        </p:nvSpPr>
        <p:spPr>
          <a:xfrm>
            <a:off x="3772991" y="3732922"/>
            <a:ext cx="6408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汇报人：千库网  汇报时间：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A_宗次郎 - いつも何度でも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36673" y="-2118908"/>
            <a:ext cx="609600" cy="609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26" y="2691685"/>
            <a:ext cx="8762351" cy="6865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3" y="2452198"/>
            <a:ext cx="2215722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">
                    <p:cTn id="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">
                    <p:cTn id="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Straight Connector 247"/>
          <p:cNvCxnSpPr/>
          <p:nvPr/>
        </p:nvCxnSpPr>
        <p:spPr>
          <a:xfrm>
            <a:off x="1043634" y="5477608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1035440" y="5655394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2179237" y="1739195"/>
            <a:ext cx="1228789" cy="3456420"/>
            <a:chOff x="1634044" y="1304396"/>
            <a:chExt cx="921712" cy="2592315"/>
          </a:xfrm>
        </p:grpSpPr>
        <p:sp>
          <p:nvSpPr>
            <p:cNvPr id="39" name="Rounded Rectangle 38"/>
            <p:cNvSpPr/>
            <p:nvPr/>
          </p:nvSpPr>
          <p:spPr>
            <a:xfrm>
              <a:off x="1634044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703480" y="3032606"/>
              <a:ext cx="782840" cy="782838"/>
              <a:chOff x="1703480" y="3032606"/>
              <a:chExt cx="782840" cy="782838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Agency FB" panose="020B0503020202020204" pitchFamily="34" charset="0"/>
                  </a:rPr>
                  <a:t>01</a:t>
                </a:r>
                <a:endParaRPr lang="en-US" sz="1900" dirty="0">
                  <a:solidFill>
                    <a:schemeClr val="tx2">
                      <a:lumMod val="75000"/>
                    </a:schemeClr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dirty="0">
                  <a:solidFill>
                    <a:schemeClr val="bg2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718290" y="1477217"/>
              <a:ext cx="753220" cy="1224122"/>
              <a:chOff x="1718290" y="1477217"/>
              <a:chExt cx="753220" cy="1224122"/>
            </a:xfrm>
          </p:grpSpPr>
          <p:sp>
            <p:nvSpPr>
              <p:cNvPr id="60" name="Text Placeholder 3"/>
              <p:cNvSpPr txBox="1">
                <a:spLocks/>
              </p:cNvSpPr>
              <p:nvPr/>
            </p:nvSpPr>
            <p:spPr>
              <a:xfrm>
                <a:off x="1718290" y="2251216"/>
                <a:ext cx="753220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单击此处添加副标题或详细文本描述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889167" y="1477217"/>
                <a:ext cx="4114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078">
                  <a:spcBef>
                    <a:spcPct val="2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90%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3830422" y="2276861"/>
            <a:ext cx="1228789" cy="2918755"/>
            <a:chOff x="2872594" y="1707645"/>
            <a:chExt cx="921712" cy="2189066"/>
          </a:xfrm>
        </p:grpSpPr>
        <p:sp>
          <p:nvSpPr>
            <p:cNvPr id="41" name="Rounded Rectangle 40"/>
            <p:cNvSpPr/>
            <p:nvPr/>
          </p:nvSpPr>
          <p:spPr>
            <a:xfrm>
              <a:off x="2872594" y="1707645"/>
              <a:ext cx="921712" cy="218906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942030" y="3032606"/>
              <a:ext cx="782840" cy="782838"/>
              <a:chOff x="1703480" y="3032606"/>
              <a:chExt cx="782840" cy="782838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bg2"/>
                    </a:solidFill>
                    <a:latin typeface="Agency FB" panose="020B0503020202020204" pitchFamily="34" charset="0"/>
                  </a:rPr>
                  <a:t>02</a:t>
                </a:r>
                <a:endParaRPr lang="en-US" sz="1900" dirty="0">
                  <a:solidFill>
                    <a:schemeClr val="bg2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dirty="0">
                  <a:solidFill>
                    <a:schemeClr val="bg2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951555" y="1825998"/>
              <a:ext cx="753220" cy="1047236"/>
              <a:chOff x="1718290" y="1750267"/>
              <a:chExt cx="753220" cy="1047236"/>
            </a:xfrm>
          </p:grpSpPr>
          <p:sp>
            <p:nvSpPr>
              <p:cNvPr id="64" name="Text Placeholder 3"/>
              <p:cNvSpPr txBox="1">
                <a:spLocks/>
              </p:cNvSpPr>
              <p:nvPr/>
            </p:nvSpPr>
            <p:spPr>
              <a:xfrm>
                <a:off x="1718290" y="2347380"/>
                <a:ext cx="753220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单击此处添加副标题或详细文本描述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887965" y="1750267"/>
                <a:ext cx="41386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078">
                  <a:spcBef>
                    <a:spcPct val="2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80%</a:t>
                </a: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5475444" y="971103"/>
            <a:ext cx="1228789" cy="4224513"/>
            <a:chOff x="4106521" y="728326"/>
            <a:chExt cx="921712" cy="3168385"/>
          </a:xfrm>
        </p:grpSpPr>
        <p:sp>
          <p:nvSpPr>
            <p:cNvPr id="42" name="Rounded Rectangle 41"/>
            <p:cNvSpPr/>
            <p:nvPr/>
          </p:nvSpPr>
          <p:spPr>
            <a:xfrm>
              <a:off x="4106521" y="728326"/>
              <a:ext cx="921712" cy="31683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175957" y="3032606"/>
              <a:ext cx="782840" cy="782838"/>
              <a:chOff x="1703480" y="3032606"/>
              <a:chExt cx="782840" cy="78283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accent1"/>
                    </a:solidFill>
                    <a:latin typeface="Agency FB" panose="020B0503020202020204" pitchFamily="34" charset="0"/>
                  </a:rPr>
                  <a:t>03</a:t>
                </a:r>
                <a:endParaRPr lang="en-US" sz="1900" dirty="0">
                  <a:solidFill>
                    <a:schemeClr val="accent1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dirty="0">
                  <a:solidFill>
                    <a:srgbClr val="FF3F3F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186527" y="958754"/>
              <a:ext cx="753220" cy="1623306"/>
              <a:chOff x="1718290" y="1174197"/>
              <a:chExt cx="753220" cy="1623306"/>
            </a:xfrm>
          </p:grpSpPr>
          <p:sp>
            <p:nvSpPr>
              <p:cNvPr id="67" name="Text Placeholder 3"/>
              <p:cNvSpPr txBox="1">
                <a:spLocks/>
              </p:cNvSpPr>
              <p:nvPr/>
            </p:nvSpPr>
            <p:spPr>
              <a:xfrm>
                <a:off x="1718290" y="2347380"/>
                <a:ext cx="753220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单击此处添加副标题或详细文本描述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873662" y="1174197"/>
                <a:ext cx="45354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078">
                  <a:spcBef>
                    <a:spcPct val="2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100%</a:t>
                </a: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8783978" y="1739195"/>
            <a:ext cx="1228789" cy="3456420"/>
            <a:chOff x="6588245" y="1304396"/>
            <a:chExt cx="921712" cy="2592315"/>
          </a:xfrm>
        </p:grpSpPr>
        <p:sp>
          <p:nvSpPr>
            <p:cNvPr id="44" name="Rounded Rectangle 43"/>
            <p:cNvSpPr/>
            <p:nvPr/>
          </p:nvSpPr>
          <p:spPr>
            <a:xfrm>
              <a:off x="6588245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657681" y="3032606"/>
              <a:ext cx="782840" cy="782838"/>
              <a:chOff x="1703480" y="3032606"/>
              <a:chExt cx="782840" cy="78283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accent3"/>
                    </a:solidFill>
                    <a:latin typeface="Agency FB" panose="020B0503020202020204" pitchFamily="34" charset="0"/>
                  </a:rPr>
                  <a:t>05</a:t>
                </a:r>
                <a:endParaRPr lang="en-US" sz="1900" dirty="0">
                  <a:solidFill>
                    <a:schemeClr val="accent3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dirty="0">
                  <a:solidFill>
                    <a:srgbClr val="00B0F0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667206" y="1477217"/>
              <a:ext cx="753220" cy="1224122"/>
              <a:chOff x="1718290" y="1477217"/>
              <a:chExt cx="753220" cy="1224122"/>
            </a:xfrm>
          </p:grpSpPr>
          <p:sp>
            <p:nvSpPr>
              <p:cNvPr id="70" name="Text Placeholder 3"/>
              <p:cNvSpPr txBox="1">
                <a:spLocks/>
              </p:cNvSpPr>
              <p:nvPr/>
            </p:nvSpPr>
            <p:spPr>
              <a:xfrm>
                <a:off x="1718290" y="2251216"/>
                <a:ext cx="753220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单击此处添加副标题或详细文本描述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889167" y="1477217"/>
                <a:ext cx="4114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078">
                  <a:spcBef>
                    <a:spcPct val="2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90%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7132792" y="2507289"/>
            <a:ext cx="1228789" cy="2663083"/>
            <a:chOff x="5349694" y="1880466"/>
            <a:chExt cx="921712" cy="1997312"/>
          </a:xfrm>
        </p:grpSpPr>
        <p:sp>
          <p:nvSpPr>
            <p:cNvPr id="43" name="Rounded Rectangle 42"/>
            <p:cNvSpPr/>
            <p:nvPr/>
          </p:nvSpPr>
          <p:spPr>
            <a:xfrm>
              <a:off x="5349694" y="1880466"/>
              <a:ext cx="921712" cy="19973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gency FB" panose="020B0503020202020204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419130" y="1960262"/>
              <a:ext cx="782840" cy="1840285"/>
              <a:chOff x="5419130" y="1960262"/>
              <a:chExt cx="782840" cy="1840285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419130" y="3017709"/>
                <a:ext cx="782840" cy="782838"/>
                <a:chOff x="1703480" y="3032606"/>
                <a:chExt cx="782840" cy="782838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1758217" y="3087343"/>
                  <a:ext cx="673367" cy="6733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accent2"/>
                      </a:solidFill>
                      <a:latin typeface="Agency FB" panose="020B0503020202020204" pitchFamily="34" charset="0"/>
                    </a:rPr>
                    <a:t>04</a:t>
                  </a:r>
                  <a:endParaRPr lang="en-US" sz="1900" dirty="0">
                    <a:solidFill>
                      <a:schemeClr val="accent2"/>
                    </a:solidFill>
                    <a:latin typeface="Agency FB" panose="020B0503020202020204" pitchFamily="34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703480" y="3032606"/>
                  <a:ext cx="782840" cy="782838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>
                    <a:solidFill>
                      <a:srgbClr val="FFC000"/>
                    </a:solidFill>
                    <a:latin typeface="Agency FB" panose="020B0503020202020204" pitchFamily="34" charset="0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431776" y="1960262"/>
                <a:ext cx="753220" cy="932022"/>
                <a:chOff x="1718290" y="1865481"/>
                <a:chExt cx="753220" cy="932022"/>
              </a:xfrm>
            </p:grpSpPr>
            <p:sp>
              <p:nvSpPr>
                <p:cNvPr id="73" name="Text Placeholder 3"/>
                <p:cNvSpPr txBox="1">
                  <a:spLocks/>
                </p:cNvSpPr>
                <p:nvPr/>
              </p:nvSpPr>
              <p:spPr>
                <a:xfrm>
                  <a:off x="1718290" y="2347380"/>
                  <a:ext cx="753220" cy="450123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078">
                    <a:spcBef>
                      <a:spcPct val="20000"/>
                    </a:spcBef>
                    <a:defRPr/>
                  </a:pPr>
                  <a:r>
                    <a:rPr lang="zh-CN" altLang="en-US" sz="1300" dirty="0">
                      <a:solidFill>
                        <a:schemeClr val="bg1"/>
                      </a:solidFill>
                      <a:latin typeface="Agency FB" panose="020B0503020202020204" pitchFamily="34" charset="0"/>
                    </a:rPr>
                    <a:t>单击此处添加副标题或详细文本描述</a:t>
                  </a: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891572" y="1865481"/>
                  <a:ext cx="40665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078">
                    <a:spcBef>
                      <a:spcPct val="20000"/>
                    </a:spcBef>
                    <a:defRPr/>
                  </a:pPr>
                  <a:r>
                    <a:rPr lang="en-US" dirty="0">
                      <a:solidFill>
                        <a:schemeClr val="bg1"/>
                      </a:solidFill>
                      <a:latin typeface="Agency FB" panose="020B0503020202020204" pitchFamily="34" charset="0"/>
                    </a:rPr>
                    <a:t>70%</a:t>
                  </a:r>
                </a:p>
              </p:txBody>
            </p:sp>
          </p:grp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68252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5"/>
          <p:cNvSpPr>
            <a:spLocks/>
          </p:cNvSpPr>
          <p:nvPr/>
        </p:nvSpPr>
        <p:spPr bwMode="auto">
          <a:xfrm>
            <a:off x="1355551" y="1700808"/>
            <a:ext cx="9406301" cy="7946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pic>
        <p:nvPicPr>
          <p:cNvPr id="12294" name="Picture 6" descr="PIC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5258" r="22313" b="7541"/>
          <a:stretch>
            <a:fillRect/>
          </a:stretch>
        </p:blipFill>
        <p:spPr bwMode="auto">
          <a:xfrm>
            <a:off x="1359518" y="25857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5" name="Picture 7" descr="PIC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14" r="20271" b="447"/>
          <a:stretch>
            <a:fillRect/>
          </a:stretch>
        </p:blipFill>
        <p:spPr bwMode="auto">
          <a:xfrm>
            <a:off x="2303164" y="2593727"/>
            <a:ext cx="2191259" cy="188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6" name="Picture 8" descr="team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97" y="25857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7" name="Picture 9" descr="pic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1" r="2461"/>
          <a:stretch>
            <a:fillRect/>
          </a:stretch>
        </p:blipFill>
        <p:spPr bwMode="auto">
          <a:xfrm>
            <a:off x="5444418" y="2585789"/>
            <a:ext cx="2192052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8" name="Picture 10" descr="team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70" y="25857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9" name="Picture 11" descr="pic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41" r="23941"/>
          <a:stretch>
            <a:fillRect/>
          </a:stretch>
        </p:blipFill>
        <p:spPr bwMode="auto">
          <a:xfrm>
            <a:off x="8586465" y="2585789"/>
            <a:ext cx="2191259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00" name="AutoShape 12"/>
          <p:cNvSpPr>
            <a:spLocks/>
          </p:cNvSpPr>
          <p:nvPr/>
        </p:nvSpPr>
        <p:spPr bwMode="auto">
          <a:xfrm>
            <a:off x="1359518" y="3529558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12301" name="AutoShape 13"/>
          <p:cNvSpPr>
            <a:spLocks/>
          </p:cNvSpPr>
          <p:nvPr/>
        </p:nvSpPr>
        <p:spPr bwMode="auto">
          <a:xfrm>
            <a:off x="4497597" y="3529558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12302" name="AutoShape 14"/>
          <p:cNvSpPr>
            <a:spLocks/>
          </p:cNvSpPr>
          <p:nvPr/>
        </p:nvSpPr>
        <p:spPr bwMode="auto">
          <a:xfrm>
            <a:off x="7637263" y="3529558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pic>
        <p:nvPicPr>
          <p:cNvPr id="12303" name="Picture 15" descr="pic12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11406"/>
          <a:stretch>
            <a:fillRect/>
          </a:stretch>
        </p:blipFill>
        <p:spPr bwMode="auto">
          <a:xfrm>
            <a:off x="1338090" y="4468564"/>
            <a:ext cx="2191259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04" name="AutoShape 16"/>
          <p:cNvSpPr>
            <a:spLocks/>
          </p:cNvSpPr>
          <p:nvPr/>
        </p:nvSpPr>
        <p:spPr bwMode="auto">
          <a:xfrm>
            <a:off x="3532523" y="4473326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pic>
        <p:nvPicPr>
          <p:cNvPr id="12305" name="Picture 17" descr="pic11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11406"/>
          <a:stretch>
            <a:fillRect/>
          </a:stretch>
        </p:blipFill>
        <p:spPr bwMode="auto">
          <a:xfrm>
            <a:off x="4484899" y="4468564"/>
            <a:ext cx="2191259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06" name="AutoShape 18"/>
          <p:cNvSpPr>
            <a:spLocks/>
          </p:cNvSpPr>
          <p:nvPr/>
        </p:nvSpPr>
        <p:spPr bwMode="auto">
          <a:xfrm>
            <a:off x="6680920" y="4473326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pic>
        <p:nvPicPr>
          <p:cNvPr id="12307" name="Picture 19" descr="pic2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7441"/>
          <a:stretch>
            <a:fillRect/>
          </a:stretch>
        </p:blipFill>
        <p:spPr bwMode="auto">
          <a:xfrm>
            <a:off x="7636470" y="4468564"/>
            <a:ext cx="2191259" cy="1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08" name="AutoShape 20"/>
          <p:cNvSpPr>
            <a:spLocks/>
          </p:cNvSpPr>
          <p:nvPr/>
        </p:nvSpPr>
        <p:spPr bwMode="auto">
          <a:xfrm>
            <a:off x="9828522" y="4473326"/>
            <a:ext cx="952376" cy="952501"/>
          </a:xfrm>
          <a:custGeom>
            <a:avLst/>
            <a:gdLst>
              <a:gd name="T0" fmla="*/ 952500 w 21600"/>
              <a:gd name="T1" fmla="*/ 952500 h 21600"/>
              <a:gd name="T2" fmla="*/ 952500 w 21600"/>
              <a:gd name="T3" fmla="*/ 952500 h 21600"/>
              <a:gd name="T4" fmla="*/ 952500 w 21600"/>
              <a:gd name="T5" fmla="*/ 952500 h 21600"/>
              <a:gd name="T6" fmla="*/ 952500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pic>
        <p:nvPicPr>
          <p:cNvPr id="12309" name="Picture 21" descr="team3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23" y="54178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10" name="Picture 22" descr="team4.jp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94" y="54178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11" name="Picture 23" descr="team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22" y="5417888"/>
            <a:ext cx="952376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13360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50" autoRev="1" fill="remove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8" dur="250" autoRev="1" fill="remove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utoUpdateAnimBg="0"/>
      <p:bldP spid="12300" grpId="0" animBg="1"/>
      <p:bldP spid="12300" grpId="1" animBg="1"/>
      <p:bldP spid="12301" grpId="0" animBg="1"/>
      <p:bldP spid="12301" grpId="1" animBg="1"/>
      <p:bldP spid="12302" grpId="0" animBg="1"/>
      <p:bldP spid="12302" grpId="1" animBg="1"/>
      <p:bldP spid="12304" grpId="0" animBg="1"/>
      <p:bldP spid="12304" grpId="1" animBg="1"/>
      <p:bldP spid="12306" grpId="0" animBg="1"/>
      <p:bldP spid="12306" grpId="1" animBg="1"/>
      <p:bldP spid="12308" grpId="0" animBg="1"/>
      <p:bldP spid="1230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83" name="TextBox 4"/>
          <p:cNvSpPr txBox="1">
            <a:spLocks noChangeArrowheads="1"/>
          </p:cNvSpPr>
          <p:nvPr/>
        </p:nvSpPr>
        <p:spPr bwMode="auto">
          <a:xfrm>
            <a:off x="8297578" y="5563980"/>
            <a:ext cx="303490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9381" name="TextBox 7"/>
          <p:cNvSpPr txBox="1">
            <a:spLocks noChangeArrowheads="1"/>
          </p:cNvSpPr>
          <p:nvPr/>
        </p:nvSpPr>
        <p:spPr bwMode="auto">
          <a:xfrm>
            <a:off x="565871" y="3696758"/>
            <a:ext cx="29968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297578" y="1932025"/>
            <a:ext cx="3034905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9377" name="TextBox 13"/>
          <p:cNvSpPr txBox="1">
            <a:spLocks noChangeArrowheads="1"/>
          </p:cNvSpPr>
          <p:nvPr/>
        </p:nvSpPr>
        <p:spPr bwMode="auto">
          <a:xfrm>
            <a:off x="783331" y="1901277"/>
            <a:ext cx="30342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75" name="TextBox 16"/>
          <p:cNvSpPr txBox="1">
            <a:spLocks noChangeArrowheads="1"/>
          </p:cNvSpPr>
          <p:nvPr/>
        </p:nvSpPr>
        <p:spPr bwMode="auto">
          <a:xfrm>
            <a:off x="733791" y="5461422"/>
            <a:ext cx="303455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73" name="TextBox 19"/>
          <p:cNvSpPr txBox="1">
            <a:spLocks noChangeArrowheads="1"/>
          </p:cNvSpPr>
          <p:nvPr/>
        </p:nvSpPr>
        <p:spPr bwMode="auto">
          <a:xfrm>
            <a:off x="8551546" y="3696758"/>
            <a:ext cx="278093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869029" y="2014580"/>
            <a:ext cx="1239676" cy="287338"/>
            <a:chOff x="2901397" y="1460250"/>
            <a:chExt cx="930338" cy="220268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3592301" y="1460250"/>
              <a:ext cx="239434" cy="22026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901397" y="1463901"/>
              <a:ext cx="69090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 flipH="1">
            <a:off x="6995997" y="2008230"/>
            <a:ext cx="1239676" cy="293688"/>
            <a:chOff x="2901397" y="1460250"/>
            <a:chExt cx="930338" cy="220268"/>
          </a:xfrm>
        </p:grpSpPr>
        <p:cxnSp>
          <p:nvCxnSpPr>
            <p:cNvPr id="26" name="Straight Connector 25"/>
            <p:cNvCxnSpPr/>
            <p:nvPr/>
          </p:nvCxnSpPr>
          <p:spPr>
            <a:xfrm flipH="1" flipV="1">
              <a:off x="3592301" y="1460250"/>
              <a:ext cx="239434" cy="22026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901397" y="1463822"/>
              <a:ext cx="69090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 flipV="1">
            <a:off x="3869029" y="5302295"/>
            <a:ext cx="1239676" cy="288925"/>
            <a:chOff x="2901397" y="1460250"/>
            <a:chExt cx="930338" cy="220268"/>
          </a:xfrm>
        </p:grpSpPr>
        <p:cxnSp>
          <p:nvCxnSpPr>
            <p:cNvPr id="29" name="Straight Connector 28"/>
            <p:cNvCxnSpPr/>
            <p:nvPr/>
          </p:nvCxnSpPr>
          <p:spPr>
            <a:xfrm flipH="1" flipV="1">
              <a:off x="3592301" y="1460250"/>
              <a:ext cx="239434" cy="22026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901397" y="1463881"/>
              <a:ext cx="69090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>
            <a:grpSpLocks/>
          </p:cNvGrpSpPr>
          <p:nvPr/>
        </p:nvGrpSpPr>
        <p:grpSpPr bwMode="auto">
          <a:xfrm flipH="1" flipV="1">
            <a:off x="6995997" y="5348330"/>
            <a:ext cx="1239676" cy="293688"/>
            <a:chOff x="2901397" y="1460250"/>
            <a:chExt cx="930338" cy="220268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3592301" y="1460250"/>
              <a:ext cx="239434" cy="22026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2901397" y="1463822"/>
              <a:ext cx="69090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 flipH="1">
            <a:off x="3691254" y="3798931"/>
            <a:ext cx="61269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888058" y="3798931"/>
            <a:ext cx="61269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291250" y="2008232"/>
            <a:ext cx="3609505" cy="3621087"/>
            <a:chOff x="3218260" y="1460157"/>
            <a:chExt cx="2707481" cy="2716654"/>
          </a:xfrm>
        </p:grpSpPr>
        <p:grpSp>
          <p:nvGrpSpPr>
            <p:cNvPr id="48" name="Group 47"/>
            <p:cNvGrpSpPr>
              <a:grpSpLocks/>
            </p:cNvGrpSpPr>
            <p:nvPr/>
          </p:nvGrpSpPr>
          <p:grpSpPr bwMode="auto">
            <a:xfrm>
              <a:off x="5105400" y="2162843"/>
              <a:ext cx="820341" cy="1286272"/>
              <a:chOff x="6807477" y="2883411"/>
              <a:chExt cx="1092888" cy="1713903"/>
            </a:xfrm>
          </p:grpSpPr>
          <p:sp>
            <p:nvSpPr>
              <p:cNvPr id="49" name="Freeform 58"/>
              <p:cNvSpPr>
                <a:spLocks/>
              </p:cNvSpPr>
              <p:nvPr/>
            </p:nvSpPr>
            <p:spPr bwMode="auto">
              <a:xfrm>
                <a:off x="6807477" y="2883411"/>
                <a:ext cx="1092888" cy="1713903"/>
              </a:xfrm>
              <a:custGeom>
                <a:avLst/>
                <a:gdLst/>
                <a:ahLst/>
                <a:cxnLst>
                  <a:cxn ang="0">
                    <a:pos x="38" y="293"/>
                  </a:cxn>
                  <a:cxn ang="0">
                    <a:pos x="171" y="365"/>
                  </a:cxn>
                  <a:cxn ang="0">
                    <a:pos x="219" y="308"/>
                  </a:cxn>
                  <a:cxn ang="0">
                    <a:pos x="208" y="47"/>
                  </a:cxn>
                  <a:cxn ang="0">
                    <a:pos x="163" y="17"/>
                  </a:cxn>
                  <a:cxn ang="0">
                    <a:pos x="26" y="101"/>
                  </a:cxn>
                  <a:cxn ang="0">
                    <a:pos x="8" y="135"/>
                  </a:cxn>
                  <a:cxn ang="0">
                    <a:pos x="14" y="233"/>
                  </a:cxn>
                  <a:cxn ang="0">
                    <a:pos x="38" y="293"/>
                  </a:cxn>
                </a:cxnLst>
                <a:rect l="0" t="0" r="r" b="b"/>
                <a:pathLst>
                  <a:path w="246" h="385">
                    <a:moveTo>
                      <a:pt x="38" y="293"/>
                    </a:moveTo>
                    <a:cubicBezTo>
                      <a:pt x="60" y="304"/>
                      <a:pt x="171" y="365"/>
                      <a:pt x="171" y="365"/>
                    </a:cubicBezTo>
                    <a:cubicBezTo>
                      <a:pt x="171" y="365"/>
                      <a:pt x="197" y="385"/>
                      <a:pt x="219" y="308"/>
                    </a:cubicBezTo>
                    <a:cubicBezTo>
                      <a:pt x="241" y="232"/>
                      <a:pt x="246" y="140"/>
                      <a:pt x="208" y="47"/>
                    </a:cubicBezTo>
                    <a:cubicBezTo>
                      <a:pt x="203" y="35"/>
                      <a:pt x="191" y="0"/>
                      <a:pt x="163" y="17"/>
                    </a:cubicBezTo>
                    <a:cubicBezTo>
                      <a:pt x="136" y="35"/>
                      <a:pt x="26" y="101"/>
                      <a:pt x="26" y="101"/>
                    </a:cubicBezTo>
                    <a:cubicBezTo>
                      <a:pt x="26" y="101"/>
                      <a:pt x="4" y="114"/>
                      <a:pt x="8" y="135"/>
                    </a:cubicBezTo>
                    <a:cubicBezTo>
                      <a:pt x="13" y="156"/>
                      <a:pt x="21" y="200"/>
                      <a:pt x="14" y="233"/>
                    </a:cubicBezTo>
                    <a:cubicBezTo>
                      <a:pt x="8" y="263"/>
                      <a:pt x="0" y="273"/>
                      <a:pt x="38" y="293"/>
                    </a:cubicBezTo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 sz="2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0" name="Freeform 141"/>
              <p:cNvSpPr>
                <a:spLocks noChangeArrowheads="1"/>
              </p:cNvSpPr>
              <p:nvPr/>
            </p:nvSpPr>
            <p:spPr bwMode="auto">
              <a:xfrm>
                <a:off x="7126463" y="3502271"/>
                <a:ext cx="517182" cy="526333"/>
              </a:xfrm>
              <a:custGeom>
                <a:avLst/>
                <a:gdLst>
                  <a:gd name="T0" fmla="*/ 498451 w 497"/>
                  <a:gd name="T1" fmla="*/ 193474 h 506"/>
                  <a:gd name="T2" fmla="*/ 498451 w 497"/>
                  <a:gd name="T3" fmla="*/ 193474 h 506"/>
                  <a:gd name="T4" fmla="*/ 303857 w 497"/>
                  <a:gd name="T5" fmla="*/ 147706 h 506"/>
                  <a:gd name="T6" fmla="*/ 276802 w 497"/>
                  <a:gd name="T7" fmla="*/ 17683 h 506"/>
                  <a:gd name="T8" fmla="*/ 248705 w 497"/>
                  <a:gd name="T9" fmla="*/ 0 h 506"/>
                  <a:gd name="T10" fmla="*/ 17690 w 497"/>
                  <a:gd name="T11" fmla="*/ 63451 h 506"/>
                  <a:gd name="T12" fmla="*/ 0 w 497"/>
                  <a:gd name="T13" fmla="*/ 92576 h 506"/>
                  <a:gd name="T14" fmla="*/ 82208 w 497"/>
                  <a:gd name="T15" fmla="*/ 405672 h 506"/>
                  <a:gd name="T16" fmla="*/ 111345 w 497"/>
                  <a:gd name="T17" fmla="*/ 415033 h 506"/>
                  <a:gd name="T18" fmla="*/ 202918 w 497"/>
                  <a:gd name="T19" fmla="*/ 386948 h 506"/>
                  <a:gd name="T20" fmla="*/ 184188 w 497"/>
                  <a:gd name="T21" fmla="*/ 442078 h 506"/>
                  <a:gd name="T22" fmla="*/ 202918 w 497"/>
                  <a:gd name="T23" fmla="*/ 460801 h 506"/>
                  <a:gd name="T24" fmla="*/ 414162 w 497"/>
                  <a:gd name="T25" fmla="*/ 515931 h 506"/>
                  <a:gd name="T26" fmla="*/ 443299 w 497"/>
                  <a:gd name="T27" fmla="*/ 506570 h 506"/>
                  <a:gd name="T28" fmla="*/ 516141 w 497"/>
                  <a:gd name="T29" fmla="*/ 220519 h 506"/>
                  <a:gd name="T30" fmla="*/ 498451 w 497"/>
                  <a:gd name="T31" fmla="*/ 193474 h 506"/>
                  <a:gd name="T32" fmla="*/ 36421 w 497"/>
                  <a:gd name="T33" fmla="*/ 100898 h 506"/>
                  <a:gd name="T34" fmla="*/ 36421 w 497"/>
                  <a:gd name="T35" fmla="*/ 100898 h 506"/>
                  <a:gd name="T36" fmla="*/ 239340 w 497"/>
                  <a:gd name="T37" fmla="*/ 45768 h 506"/>
                  <a:gd name="T38" fmla="*/ 322588 w 497"/>
                  <a:gd name="T39" fmla="*/ 322457 h 506"/>
                  <a:gd name="T40" fmla="*/ 120710 w 497"/>
                  <a:gd name="T41" fmla="*/ 378627 h 506"/>
                  <a:gd name="T42" fmla="*/ 36421 w 497"/>
                  <a:gd name="T43" fmla="*/ 100898 h 506"/>
                  <a:gd name="T44" fmla="*/ 404796 w 497"/>
                  <a:gd name="T45" fmla="*/ 479525 h 506"/>
                  <a:gd name="T46" fmla="*/ 404796 w 497"/>
                  <a:gd name="T47" fmla="*/ 479525 h 506"/>
                  <a:gd name="T48" fmla="*/ 231015 w 497"/>
                  <a:gd name="T49" fmla="*/ 433757 h 506"/>
                  <a:gd name="T50" fmla="*/ 239340 w 497"/>
                  <a:gd name="T51" fmla="*/ 378627 h 506"/>
                  <a:gd name="T52" fmla="*/ 341319 w 497"/>
                  <a:gd name="T53" fmla="*/ 349502 h 506"/>
                  <a:gd name="T54" fmla="*/ 359010 w 497"/>
                  <a:gd name="T55" fmla="*/ 331819 h 506"/>
                  <a:gd name="T56" fmla="*/ 322588 w 497"/>
                  <a:gd name="T57" fmla="*/ 184113 h 506"/>
                  <a:gd name="T58" fmla="*/ 469314 w 497"/>
                  <a:gd name="T59" fmla="*/ 220519 h 506"/>
                  <a:gd name="T60" fmla="*/ 404796 w 497"/>
                  <a:gd name="T61" fmla="*/ 479525 h 50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97" h="506">
                    <a:moveTo>
                      <a:pt x="479" y="186"/>
                    </a:moveTo>
                    <a:lnTo>
                      <a:pt x="479" y="186"/>
                    </a:ln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66" y="17"/>
                      <a:pt x="266" y="17"/>
                      <a:pt x="266" y="17"/>
                    </a:cubicBezTo>
                    <a:cubicBezTo>
                      <a:pt x="257" y="8"/>
                      <a:pt x="248" y="0"/>
                      <a:pt x="239" y="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0" y="71"/>
                      <a:pt x="0" y="80"/>
                      <a:pt x="0" y="89"/>
                    </a:cubicBezTo>
                    <a:cubicBezTo>
                      <a:pt x="79" y="390"/>
                      <a:pt x="79" y="390"/>
                      <a:pt x="79" y="390"/>
                    </a:cubicBezTo>
                    <a:cubicBezTo>
                      <a:pt x="79" y="399"/>
                      <a:pt x="97" y="399"/>
                      <a:pt x="107" y="399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77" y="425"/>
                      <a:pt x="177" y="425"/>
                      <a:pt x="177" y="425"/>
                    </a:cubicBezTo>
                    <a:cubicBezTo>
                      <a:pt x="177" y="434"/>
                      <a:pt x="186" y="443"/>
                      <a:pt x="195" y="443"/>
                    </a:cubicBezTo>
                    <a:cubicBezTo>
                      <a:pt x="398" y="496"/>
                      <a:pt x="398" y="496"/>
                      <a:pt x="398" y="496"/>
                    </a:cubicBezTo>
                    <a:cubicBezTo>
                      <a:pt x="407" y="505"/>
                      <a:pt x="416" y="496"/>
                      <a:pt x="426" y="487"/>
                    </a:cubicBezTo>
                    <a:cubicBezTo>
                      <a:pt x="496" y="212"/>
                      <a:pt x="496" y="212"/>
                      <a:pt x="496" y="212"/>
                    </a:cubicBezTo>
                    <a:cubicBezTo>
                      <a:pt x="496" y="204"/>
                      <a:pt x="488" y="186"/>
                      <a:pt x="479" y="186"/>
                    </a:cubicBezTo>
                    <a:close/>
                    <a:moveTo>
                      <a:pt x="35" y="97"/>
                    </a:moveTo>
                    <a:lnTo>
                      <a:pt x="35" y="97"/>
                    </a:lnTo>
                    <a:cubicBezTo>
                      <a:pt x="230" y="44"/>
                      <a:pt x="230" y="44"/>
                      <a:pt x="230" y="44"/>
                    </a:cubicBezTo>
                    <a:cubicBezTo>
                      <a:pt x="310" y="310"/>
                      <a:pt x="310" y="310"/>
                      <a:pt x="310" y="310"/>
                    </a:cubicBezTo>
                    <a:cubicBezTo>
                      <a:pt x="116" y="364"/>
                      <a:pt x="116" y="364"/>
                      <a:pt x="116" y="364"/>
                    </a:cubicBezTo>
                    <a:lnTo>
                      <a:pt x="35" y="97"/>
                    </a:lnTo>
                    <a:close/>
                    <a:moveTo>
                      <a:pt x="389" y="461"/>
                    </a:moveTo>
                    <a:lnTo>
                      <a:pt x="389" y="461"/>
                    </a:lnTo>
                    <a:cubicBezTo>
                      <a:pt x="222" y="417"/>
                      <a:pt x="222" y="417"/>
                      <a:pt x="222" y="417"/>
                    </a:cubicBezTo>
                    <a:cubicBezTo>
                      <a:pt x="230" y="364"/>
                      <a:pt x="230" y="364"/>
                      <a:pt x="230" y="364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36" y="336"/>
                      <a:pt x="345" y="327"/>
                      <a:pt x="345" y="319"/>
                    </a:cubicBezTo>
                    <a:cubicBezTo>
                      <a:pt x="310" y="177"/>
                      <a:pt x="310" y="177"/>
                      <a:pt x="310" y="177"/>
                    </a:cubicBezTo>
                    <a:cubicBezTo>
                      <a:pt x="451" y="212"/>
                      <a:pt x="451" y="212"/>
                      <a:pt x="451" y="212"/>
                    </a:cubicBezTo>
                    <a:lnTo>
                      <a:pt x="389" y="4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218260" y="1460157"/>
              <a:ext cx="2514600" cy="2716654"/>
              <a:chOff x="3218260" y="1460157"/>
              <a:chExt cx="2514600" cy="2716654"/>
            </a:xfrm>
          </p:grpSpPr>
          <p:grpSp>
            <p:nvGrpSpPr>
              <p:cNvPr id="39" name="Group 38"/>
              <p:cNvGrpSpPr>
                <a:grpSpLocks/>
              </p:cNvGrpSpPr>
              <p:nvPr/>
            </p:nvGrpSpPr>
            <p:grpSpPr bwMode="auto">
              <a:xfrm>
                <a:off x="3218260" y="2165225"/>
                <a:ext cx="820340" cy="1287463"/>
                <a:chOff x="4291635" y="2885856"/>
                <a:chExt cx="1092888" cy="1716347"/>
              </a:xfrm>
            </p:grpSpPr>
            <p:sp>
              <p:nvSpPr>
                <p:cNvPr id="99361" name="Freeform 62"/>
                <p:cNvSpPr>
                  <a:spLocks/>
                </p:cNvSpPr>
                <p:nvPr/>
              </p:nvSpPr>
              <p:spPr bwMode="auto">
                <a:xfrm>
                  <a:off x="4291635" y="2885856"/>
                  <a:ext cx="1092888" cy="1716347"/>
                </a:xfrm>
                <a:custGeom>
                  <a:avLst/>
                  <a:gdLst>
                    <a:gd name="T0" fmla="*/ 209 w 246"/>
                    <a:gd name="T1" fmla="*/ 93 h 385"/>
                    <a:gd name="T2" fmla="*/ 75 w 246"/>
                    <a:gd name="T3" fmla="*/ 20 h 385"/>
                    <a:gd name="T4" fmla="*/ 27 w 246"/>
                    <a:gd name="T5" fmla="*/ 77 h 385"/>
                    <a:gd name="T6" fmla="*/ 38 w 246"/>
                    <a:gd name="T7" fmla="*/ 338 h 385"/>
                    <a:gd name="T8" fmla="*/ 83 w 246"/>
                    <a:gd name="T9" fmla="*/ 368 h 385"/>
                    <a:gd name="T10" fmla="*/ 221 w 246"/>
                    <a:gd name="T11" fmla="*/ 284 h 385"/>
                    <a:gd name="T12" fmla="*/ 238 w 246"/>
                    <a:gd name="T13" fmla="*/ 250 h 385"/>
                    <a:gd name="T14" fmla="*/ 232 w 246"/>
                    <a:gd name="T15" fmla="*/ 152 h 385"/>
                    <a:gd name="T16" fmla="*/ 209 w 246"/>
                    <a:gd name="T17" fmla="*/ 93 h 3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46" h="385">
                      <a:moveTo>
                        <a:pt x="209" y="93"/>
                      </a:moveTo>
                      <a:cubicBezTo>
                        <a:pt x="187" y="81"/>
                        <a:pt x="75" y="20"/>
                        <a:pt x="75" y="20"/>
                      </a:cubicBezTo>
                      <a:cubicBezTo>
                        <a:pt x="75" y="20"/>
                        <a:pt x="49" y="0"/>
                        <a:pt x="27" y="77"/>
                      </a:cubicBezTo>
                      <a:cubicBezTo>
                        <a:pt x="6" y="153"/>
                        <a:pt x="0" y="245"/>
                        <a:pt x="38" y="338"/>
                      </a:cubicBezTo>
                      <a:cubicBezTo>
                        <a:pt x="43" y="350"/>
                        <a:pt x="56" y="385"/>
                        <a:pt x="83" y="368"/>
                      </a:cubicBezTo>
                      <a:cubicBezTo>
                        <a:pt x="110" y="351"/>
                        <a:pt x="221" y="284"/>
                        <a:pt x="221" y="284"/>
                      </a:cubicBezTo>
                      <a:cubicBezTo>
                        <a:pt x="221" y="284"/>
                        <a:pt x="242" y="271"/>
                        <a:pt x="238" y="250"/>
                      </a:cubicBezTo>
                      <a:cubicBezTo>
                        <a:pt x="234" y="229"/>
                        <a:pt x="226" y="186"/>
                        <a:pt x="232" y="152"/>
                      </a:cubicBezTo>
                      <a:cubicBezTo>
                        <a:pt x="238" y="122"/>
                        <a:pt x="246" y="112"/>
                        <a:pt x="209" y="9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41" name="Freeform 124"/>
                <p:cNvSpPr>
                  <a:spLocks noChangeArrowheads="1"/>
                </p:cNvSpPr>
                <p:nvPr/>
              </p:nvSpPr>
              <p:spPr bwMode="auto">
                <a:xfrm>
                  <a:off x="4627776" y="3615446"/>
                  <a:ext cx="377650" cy="364739"/>
                </a:xfrm>
                <a:custGeom>
                  <a:avLst/>
                  <a:gdLst>
                    <a:gd name="T0" fmla="*/ 57931 w 515"/>
                    <a:gd name="T1" fmla="*/ 246821 h 498"/>
                    <a:gd name="T2" fmla="*/ 57931 w 515"/>
                    <a:gd name="T3" fmla="*/ 246821 h 498"/>
                    <a:gd name="T4" fmla="*/ 13199 w 515"/>
                    <a:gd name="T5" fmla="*/ 344232 h 498"/>
                    <a:gd name="T6" fmla="*/ 123928 w 515"/>
                    <a:gd name="T7" fmla="*/ 317865 h 498"/>
                    <a:gd name="T8" fmla="*/ 117328 w 515"/>
                    <a:gd name="T9" fmla="*/ 253413 h 498"/>
                    <a:gd name="T10" fmla="*/ 57931 w 515"/>
                    <a:gd name="T11" fmla="*/ 246821 h 498"/>
                    <a:gd name="T12" fmla="*/ 363717 w 515"/>
                    <a:gd name="T13" fmla="*/ 13183 h 498"/>
                    <a:gd name="T14" fmla="*/ 363717 w 515"/>
                    <a:gd name="T15" fmla="*/ 13183 h 498"/>
                    <a:gd name="T16" fmla="*/ 142994 w 515"/>
                    <a:gd name="T17" fmla="*/ 169186 h 498"/>
                    <a:gd name="T18" fmla="*/ 103395 w 515"/>
                    <a:gd name="T19" fmla="*/ 214595 h 498"/>
                    <a:gd name="T20" fmla="*/ 109995 w 515"/>
                    <a:gd name="T21" fmla="*/ 220455 h 498"/>
                    <a:gd name="T22" fmla="*/ 136394 w 515"/>
                    <a:gd name="T23" fmla="*/ 240230 h 498"/>
                    <a:gd name="T24" fmla="*/ 149593 w 515"/>
                    <a:gd name="T25" fmla="*/ 259272 h 498"/>
                    <a:gd name="T26" fmla="*/ 156193 w 515"/>
                    <a:gd name="T27" fmla="*/ 265864 h 498"/>
                    <a:gd name="T28" fmla="*/ 201658 w 515"/>
                    <a:gd name="T29" fmla="*/ 227046 h 498"/>
                    <a:gd name="T30" fmla="*/ 363717 w 515"/>
                    <a:gd name="T31" fmla="*/ 13183 h 49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15" h="498">
                      <a:moveTo>
                        <a:pt x="79" y="337"/>
                      </a:moveTo>
                      <a:lnTo>
                        <a:pt x="79" y="337"/>
                      </a:lnTo>
                      <a:cubicBezTo>
                        <a:pt x="44" y="372"/>
                        <a:pt x="71" y="416"/>
                        <a:pt x="18" y="470"/>
                      </a:cubicBezTo>
                      <a:cubicBezTo>
                        <a:pt x="0" y="497"/>
                        <a:pt x="116" y="487"/>
                        <a:pt x="169" y="434"/>
                      </a:cubicBezTo>
                      <a:cubicBezTo>
                        <a:pt x="195" y="407"/>
                        <a:pt x="186" y="372"/>
                        <a:pt x="160" y="346"/>
                      </a:cubicBezTo>
                      <a:cubicBezTo>
                        <a:pt x="132" y="319"/>
                        <a:pt x="97" y="319"/>
                        <a:pt x="79" y="337"/>
                      </a:cubicBezTo>
                      <a:close/>
                      <a:moveTo>
                        <a:pt x="496" y="18"/>
                      </a:moveTo>
                      <a:lnTo>
                        <a:pt x="496" y="18"/>
                      </a:lnTo>
                      <a:cubicBezTo>
                        <a:pt x="479" y="0"/>
                        <a:pt x="257" y="168"/>
                        <a:pt x="195" y="231"/>
                      </a:cubicBezTo>
                      <a:cubicBezTo>
                        <a:pt x="169" y="266"/>
                        <a:pt x="160" y="284"/>
                        <a:pt x="141" y="293"/>
                      </a:cubicBezTo>
                      <a:cubicBezTo>
                        <a:pt x="141" y="301"/>
                        <a:pt x="150" y="301"/>
                        <a:pt x="150" y="301"/>
                      </a:cubicBezTo>
                      <a:cubicBezTo>
                        <a:pt x="160" y="310"/>
                        <a:pt x="169" y="310"/>
                        <a:pt x="186" y="328"/>
                      </a:cubicBezTo>
                      <a:cubicBezTo>
                        <a:pt x="195" y="337"/>
                        <a:pt x="204" y="346"/>
                        <a:pt x="204" y="354"/>
                      </a:cubicBezTo>
                      <a:cubicBezTo>
                        <a:pt x="204" y="363"/>
                        <a:pt x="213" y="363"/>
                        <a:pt x="213" y="363"/>
                      </a:cubicBezTo>
                      <a:cubicBezTo>
                        <a:pt x="230" y="354"/>
                        <a:pt x="248" y="337"/>
                        <a:pt x="275" y="310"/>
                      </a:cubicBezTo>
                      <a:cubicBezTo>
                        <a:pt x="336" y="248"/>
                        <a:pt x="514" y="35"/>
                        <a:pt x="496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3414712" y="1460157"/>
                <a:ext cx="2318148" cy="2716654"/>
                <a:chOff x="3414712" y="1460157"/>
                <a:chExt cx="2318148" cy="2716654"/>
              </a:xfrm>
            </p:grpSpPr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3425429" y="1460157"/>
                  <a:ext cx="1116806" cy="1000434"/>
                  <a:chOff x="4567913" y="1947001"/>
                  <a:chExt cx="1488968" cy="1332492"/>
                </a:xfrm>
              </p:grpSpPr>
              <p:sp>
                <p:nvSpPr>
                  <p:cNvPr id="99363" name="Freeform 64"/>
                  <p:cNvSpPr>
                    <a:spLocks/>
                  </p:cNvSpPr>
                  <p:nvPr/>
                </p:nvSpPr>
                <p:spPr bwMode="auto">
                  <a:xfrm>
                    <a:off x="4567913" y="1947001"/>
                    <a:ext cx="1488968" cy="1332492"/>
                  </a:xfrm>
                  <a:custGeom>
                    <a:avLst/>
                    <a:gdLst>
                      <a:gd name="T0" fmla="*/ 330 w 335"/>
                      <a:gd name="T1" fmla="*/ 184 h 299"/>
                      <a:gd name="T2" fmla="*/ 330 w 335"/>
                      <a:gd name="T3" fmla="*/ 32 h 299"/>
                      <a:gd name="T4" fmla="*/ 257 w 335"/>
                      <a:gd name="T5" fmla="*/ 18 h 299"/>
                      <a:gd name="T6" fmla="*/ 33 w 335"/>
                      <a:gd name="T7" fmla="*/ 152 h 299"/>
                      <a:gd name="T8" fmla="*/ 28 w 335"/>
                      <a:gd name="T9" fmla="*/ 206 h 299"/>
                      <a:gd name="T10" fmla="*/ 168 w 335"/>
                      <a:gd name="T11" fmla="*/ 287 h 299"/>
                      <a:gd name="T12" fmla="*/ 206 w 335"/>
                      <a:gd name="T13" fmla="*/ 286 h 299"/>
                      <a:gd name="T14" fmla="*/ 289 w 335"/>
                      <a:gd name="T15" fmla="*/ 233 h 299"/>
                      <a:gd name="T16" fmla="*/ 330 w 335"/>
                      <a:gd name="T17" fmla="*/ 184 h 29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35" h="299">
                        <a:moveTo>
                          <a:pt x="330" y="184"/>
                        </a:moveTo>
                        <a:cubicBezTo>
                          <a:pt x="330" y="159"/>
                          <a:pt x="330" y="32"/>
                          <a:pt x="330" y="32"/>
                        </a:cubicBezTo>
                        <a:cubicBezTo>
                          <a:pt x="330" y="32"/>
                          <a:pt x="335" y="0"/>
                          <a:pt x="257" y="18"/>
                        </a:cubicBezTo>
                        <a:cubicBezTo>
                          <a:pt x="180" y="35"/>
                          <a:pt x="96" y="74"/>
                          <a:pt x="33" y="152"/>
                        </a:cubicBezTo>
                        <a:cubicBezTo>
                          <a:pt x="25" y="163"/>
                          <a:pt x="0" y="190"/>
                          <a:pt x="28" y="206"/>
                        </a:cubicBezTo>
                        <a:cubicBezTo>
                          <a:pt x="57" y="222"/>
                          <a:pt x="168" y="287"/>
                          <a:pt x="168" y="287"/>
                        </a:cubicBezTo>
                        <a:cubicBezTo>
                          <a:pt x="168" y="287"/>
                          <a:pt x="189" y="299"/>
                          <a:pt x="206" y="286"/>
                        </a:cubicBezTo>
                        <a:cubicBezTo>
                          <a:pt x="222" y="272"/>
                          <a:pt x="257" y="244"/>
                          <a:pt x="289" y="233"/>
                        </a:cubicBezTo>
                        <a:cubicBezTo>
                          <a:pt x="319" y="224"/>
                          <a:pt x="331" y="226"/>
                          <a:pt x="330" y="18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1920" tIns="60960" rIns="121920" bIns="60960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8" name="Freeform 154"/>
                  <p:cNvSpPr>
                    <a:spLocks noChangeArrowheads="1"/>
                  </p:cNvSpPr>
                  <p:nvPr/>
                </p:nvSpPr>
                <p:spPr bwMode="auto">
                  <a:xfrm>
                    <a:off x="5300173" y="2465272"/>
                    <a:ext cx="309705" cy="420584"/>
                  </a:xfrm>
                  <a:custGeom>
                    <a:avLst/>
                    <a:gdLst>
                      <a:gd name="T0" fmla="*/ 301853 w 355"/>
                      <a:gd name="T1" fmla="*/ 113998 h 487"/>
                      <a:gd name="T2" fmla="*/ 301853 w 355"/>
                      <a:gd name="T3" fmla="*/ 113998 h 487"/>
                      <a:gd name="T4" fmla="*/ 101199 w 355"/>
                      <a:gd name="T5" fmla="*/ 14682 h 487"/>
                      <a:gd name="T6" fmla="*/ 7852 w 355"/>
                      <a:gd name="T7" fmla="*/ 45772 h 487"/>
                      <a:gd name="T8" fmla="*/ 0 w 355"/>
                      <a:gd name="T9" fmla="*/ 68226 h 487"/>
                      <a:gd name="T10" fmla="*/ 7852 w 355"/>
                      <a:gd name="T11" fmla="*/ 297950 h 487"/>
                      <a:gd name="T12" fmla="*/ 15703 w 355"/>
                      <a:gd name="T13" fmla="*/ 313495 h 487"/>
                      <a:gd name="T14" fmla="*/ 193675 w 355"/>
                      <a:gd name="T15" fmla="*/ 419720 h 487"/>
                      <a:gd name="T16" fmla="*/ 201526 w 355"/>
                      <a:gd name="T17" fmla="*/ 419720 h 487"/>
                      <a:gd name="T18" fmla="*/ 209378 w 355"/>
                      <a:gd name="T19" fmla="*/ 419720 h 487"/>
                      <a:gd name="T20" fmla="*/ 216357 w 355"/>
                      <a:gd name="T21" fmla="*/ 412811 h 487"/>
                      <a:gd name="T22" fmla="*/ 216357 w 355"/>
                      <a:gd name="T23" fmla="*/ 175315 h 487"/>
                      <a:gd name="T24" fmla="*/ 209378 w 355"/>
                      <a:gd name="T25" fmla="*/ 159770 h 487"/>
                      <a:gd name="T26" fmla="*/ 38386 w 355"/>
                      <a:gd name="T27" fmla="*/ 60454 h 487"/>
                      <a:gd name="T28" fmla="*/ 61941 w 355"/>
                      <a:gd name="T29" fmla="*/ 45772 h 487"/>
                      <a:gd name="T30" fmla="*/ 93348 w 355"/>
                      <a:gd name="T31" fmla="*/ 37999 h 487"/>
                      <a:gd name="T32" fmla="*/ 262595 w 355"/>
                      <a:gd name="T33" fmla="*/ 129543 h 487"/>
                      <a:gd name="T34" fmla="*/ 270447 w 355"/>
                      <a:gd name="T35" fmla="*/ 137316 h 487"/>
                      <a:gd name="T36" fmla="*/ 270447 w 355"/>
                      <a:gd name="T37" fmla="*/ 367039 h 487"/>
                      <a:gd name="T38" fmla="*/ 286150 w 355"/>
                      <a:gd name="T39" fmla="*/ 381721 h 487"/>
                      <a:gd name="T40" fmla="*/ 308833 w 355"/>
                      <a:gd name="T41" fmla="*/ 367039 h 487"/>
                      <a:gd name="T42" fmla="*/ 308833 w 355"/>
                      <a:gd name="T43" fmla="*/ 121771 h 487"/>
                      <a:gd name="T44" fmla="*/ 301853 w 355"/>
                      <a:gd name="T45" fmla="*/ 113998 h 48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0" t="0" r="r" b="b"/>
                    <a:pathLst>
                      <a:path w="355" h="487">
                        <a:moveTo>
                          <a:pt x="346" y="132"/>
                        </a:moveTo>
                        <a:lnTo>
                          <a:pt x="346" y="132"/>
                        </a:lnTo>
                        <a:cubicBezTo>
                          <a:pt x="116" y="17"/>
                          <a:pt x="116" y="17"/>
                          <a:pt x="116" y="17"/>
                        </a:cubicBezTo>
                        <a:cubicBezTo>
                          <a:pt x="89" y="0"/>
                          <a:pt x="27" y="25"/>
                          <a:pt x="9" y="53"/>
                        </a:cubicBezTo>
                        <a:cubicBezTo>
                          <a:pt x="0" y="70"/>
                          <a:pt x="0" y="79"/>
                          <a:pt x="0" y="79"/>
                        </a:cubicBezTo>
                        <a:cubicBezTo>
                          <a:pt x="9" y="345"/>
                          <a:pt x="9" y="345"/>
                          <a:pt x="9" y="345"/>
                        </a:cubicBezTo>
                        <a:cubicBezTo>
                          <a:pt x="9" y="345"/>
                          <a:pt x="18" y="354"/>
                          <a:pt x="18" y="363"/>
                        </a:cubicBezTo>
                        <a:cubicBezTo>
                          <a:pt x="36" y="363"/>
                          <a:pt x="222" y="486"/>
                          <a:pt x="222" y="486"/>
                        </a:cubicBezTo>
                        <a:cubicBezTo>
                          <a:pt x="231" y="486"/>
                          <a:pt x="231" y="486"/>
                          <a:pt x="231" y="486"/>
                        </a:cubicBezTo>
                        <a:cubicBezTo>
                          <a:pt x="240" y="486"/>
                          <a:pt x="240" y="486"/>
                          <a:pt x="240" y="486"/>
                        </a:cubicBezTo>
                        <a:cubicBezTo>
                          <a:pt x="248" y="486"/>
                          <a:pt x="248" y="478"/>
                          <a:pt x="248" y="478"/>
                        </a:cubicBezTo>
                        <a:cubicBezTo>
                          <a:pt x="248" y="203"/>
                          <a:pt x="248" y="203"/>
                          <a:pt x="248" y="203"/>
                        </a:cubicBezTo>
                        <a:cubicBezTo>
                          <a:pt x="248" y="194"/>
                          <a:pt x="248" y="194"/>
                          <a:pt x="240" y="185"/>
                        </a:cubicBezTo>
                        <a:cubicBezTo>
                          <a:pt x="44" y="70"/>
                          <a:pt x="44" y="70"/>
                          <a:pt x="44" y="70"/>
                        </a:cubicBezTo>
                        <a:cubicBezTo>
                          <a:pt x="44" y="70"/>
                          <a:pt x="53" y="61"/>
                          <a:pt x="71" y="53"/>
                        </a:cubicBezTo>
                        <a:cubicBezTo>
                          <a:pt x="89" y="44"/>
                          <a:pt x="97" y="44"/>
                          <a:pt x="107" y="44"/>
                        </a:cubicBezTo>
                        <a:cubicBezTo>
                          <a:pt x="107" y="44"/>
                          <a:pt x="293" y="150"/>
                          <a:pt x="301" y="150"/>
                        </a:cubicBezTo>
                        <a:cubicBezTo>
                          <a:pt x="310" y="159"/>
                          <a:pt x="310" y="159"/>
                          <a:pt x="310" y="159"/>
                        </a:cubicBezTo>
                        <a:cubicBezTo>
                          <a:pt x="310" y="168"/>
                          <a:pt x="310" y="425"/>
                          <a:pt x="310" y="425"/>
                        </a:cubicBezTo>
                        <a:cubicBezTo>
                          <a:pt x="310" y="433"/>
                          <a:pt x="319" y="442"/>
                          <a:pt x="328" y="442"/>
                        </a:cubicBezTo>
                        <a:cubicBezTo>
                          <a:pt x="337" y="442"/>
                          <a:pt x="354" y="433"/>
                          <a:pt x="354" y="425"/>
                        </a:cubicBezTo>
                        <a:cubicBezTo>
                          <a:pt x="354" y="141"/>
                          <a:pt x="354" y="141"/>
                          <a:pt x="354" y="141"/>
                        </a:cubicBezTo>
                        <a:lnTo>
                          <a:pt x="346" y="132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2" name="Group 41"/>
                <p:cNvGrpSpPr>
                  <a:grpSpLocks/>
                </p:cNvGrpSpPr>
                <p:nvPr/>
              </p:nvGrpSpPr>
              <p:grpSpPr bwMode="auto">
                <a:xfrm>
                  <a:off x="3414712" y="3147794"/>
                  <a:ext cx="1120379" cy="1008770"/>
                  <a:chOff x="4553244" y="4196345"/>
                  <a:chExt cx="1493859" cy="1344716"/>
                </a:xfrm>
              </p:grpSpPr>
              <p:sp>
                <p:nvSpPr>
                  <p:cNvPr id="43" name="Freeform 61"/>
                  <p:cNvSpPr>
                    <a:spLocks/>
                  </p:cNvSpPr>
                  <p:nvPr/>
                </p:nvSpPr>
                <p:spPr bwMode="auto">
                  <a:xfrm>
                    <a:off x="4553244" y="4196345"/>
                    <a:ext cx="1493859" cy="1344716"/>
                  </a:xfrm>
                  <a:custGeom>
                    <a:avLst/>
                    <a:gdLst/>
                    <a:ahLst/>
                    <a:cxnLst>
                      <a:cxn ang="0">
                        <a:pos x="161" y="22"/>
                      </a:cxn>
                      <a:cxn ang="0">
                        <a:pos x="31" y="100"/>
                      </a:cxn>
                      <a:cxn ang="0">
                        <a:pos x="56" y="171"/>
                      </a:cxn>
                      <a:cxn ang="0">
                        <a:pos x="287" y="293"/>
                      </a:cxn>
                      <a:cxn ang="0">
                        <a:pos x="335" y="270"/>
                      </a:cxn>
                      <a:cxn ang="0">
                        <a:pos x="332" y="108"/>
                      </a:cxn>
                      <a:cxn ang="0">
                        <a:pos x="312" y="77"/>
                      </a:cxn>
                      <a:cxn ang="0">
                        <a:pos x="224" y="32"/>
                      </a:cxn>
                      <a:cxn ang="0">
                        <a:pos x="161" y="22"/>
                      </a:cxn>
                    </a:cxnLst>
                    <a:rect l="0" t="0" r="r" b="b"/>
                    <a:pathLst>
                      <a:path w="336" h="302">
                        <a:moveTo>
                          <a:pt x="161" y="22"/>
                        </a:moveTo>
                        <a:cubicBezTo>
                          <a:pt x="140" y="35"/>
                          <a:pt x="31" y="100"/>
                          <a:pt x="31" y="100"/>
                        </a:cubicBezTo>
                        <a:cubicBezTo>
                          <a:pt x="31" y="100"/>
                          <a:pt x="0" y="113"/>
                          <a:pt x="56" y="171"/>
                        </a:cubicBezTo>
                        <a:cubicBezTo>
                          <a:pt x="111" y="228"/>
                          <a:pt x="187" y="280"/>
                          <a:pt x="287" y="293"/>
                        </a:cubicBezTo>
                        <a:cubicBezTo>
                          <a:pt x="300" y="295"/>
                          <a:pt x="336" y="302"/>
                          <a:pt x="335" y="270"/>
                        </a:cubicBezTo>
                        <a:cubicBezTo>
                          <a:pt x="334" y="237"/>
                          <a:pt x="332" y="108"/>
                          <a:pt x="332" y="108"/>
                        </a:cubicBezTo>
                        <a:cubicBezTo>
                          <a:pt x="332" y="108"/>
                          <a:pt x="332" y="84"/>
                          <a:pt x="312" y="77"/>
                        </a:cubicBezTo>
                        <a:cubicBezTo>
                          <a:pt x="292" y="70"/>
                          <a:pt x="250" y="54"/>
                          <a:pt x="224" y="32"/>
                        </a:cubicBezTo>
                        <a:cubicBezTo>
                          <a:pt x="201" y="12"/>
                          <a:pt x="196" y="0"/>
                          <a:pt x="161" y="22"/>
                        </a:cubicBezTo>
                      </a:path>
                    </a:pathLst>
                  </a:custGeom>
                  <a:solidFill>
                    <a:schemeClr val="accent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21920" tIns="60960" rIns="121920" bIns="60960"/>
                  <a:lstStyle/>
                  <a:p>
                    <a:pPr>
                      <a:defRPr/>
                    </a:pPr>
                    <a:endParaRPr lang="en-US" sz="2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44" name="Freeform 116"/>
                  <p:cNvSpPr>
                    <a:spLocks noChangeArrowheads="1"/>
                  </p:cNvSpPr>
                  <p:nvPr/>
                </p:nvSpPr>
                <p:spPr bwMode="auto">
                  <a:xfrm>
                    <a:off x="5239213" y="4686290"/>
                    <a:ext cx="370665" cy="385342"/>
                  </a:xfrm>
                  <a:custGeom>
                    <a:avLst/>
                    <a:gdLst>
                      <a:gd name="T0" fmla="*/ 333182 w 445"/>
                      <a:gd name="T1" fmla="*/ 132618 h 462"/>
                      <a:gd name="T2" fmla="*/ 333182 w 445"/>
                      <a:gd name="T3" fmla="*/ 132618 h 462"/>
                      <a:gd name="T4" fmla="*/ 221566 w 445"/>
                      <a:gd name="T5" fmla="*/ 6673 h 462"/>
                      <a:gd name="T6" fmla="*/ 29986 w 445"/>
                      <a:gd name="T7" fmla="*/ 206850 h 462"/>
                      <a:gd name="T8" fmla="*/ 7497 w 445"/>
                      <a:gd name="T9" fmla="*/ 266069 h 462"/>
                      <a:gd name="T10" fmla="*/ 67469 w 445"/>
                      <a:gd name="T11" fmla="*/ 296096 h 462"/>
                      <a:gd name="T12" fmla="*/ 81630 w 445"/>
                      <a:gd name="T13" fmla="*/ 288589 h 462"/>
                      <a:gd name="T14" fmla="*/ 111616 w 445"/>
                      <a:gd name="T15" fmla="*/ 310275 h 462"/>
                      <a:gd name="T16" fmla="*/ 133273 w 445"/>
                      <a:gd name="T17" fmla="*/ 361988 h 462"/>
                      <a:gd name="T18" fmla="*/ 155763 w 445"/>
                      <a:gd name="T19" fmla="*/ 377001 h 462"/>
                      <a:gd name="T20" fmla="*/ 199909 w 445"/>
                      <a:gd name="T21" fmla="*/ 361988 h 462"/>
                      <a:gd name="T22" fmla="*/ 207406 w 445"/>
                      <a:gd name="T23" fmla="*/ 346975 h 462"/>
                      <a:gd name="T24" fmla="*/ 192413 w 445"/>
                      <a:gd name="T25" fmla="*/ 325289 h 462"/>
                      <a:gd name="T26" fmla="*/ 169923 w 445"/>
                      <a:gd name="T27" fmla="*/ 281083 h 462"/>
                      <a:gd name="T28" fmla="*/ 192413 w 445"/>
                      <a:gd name="T29" fmla="*/ 258563 h 462"/>
                      <a:gd name="T30" fmla="*/ 347342 w 445"/>
                      <a:gd name="T31" fmla="*/ 296096 h 462"/>
                      <a:gd name="T32" fmla="*/ 333182 w 445"/>
                      <a:gd name="T33" fmla="*/ 132618 h 462"/>
                      <a:gd name="T34" fmla="*/ 324852 w 445"/>
                      <a:gd name="T35" fmla="*/ 258563 h 462"/>
                      <a:gd name="T36" fmla="*/ 324852 w 445"/>
                      <a:gd name="T37" fmla="*/ 258563 h 462"/>
                      <a:gd name="T38" fmla="*/ 251552 w 445"/>
                      <a:gd name="T39" fmla="*/ 170151 h 462"/>
                      <a:gd name="T40" fmla="*/ 236559 w 445"/>
                      <a:gd name="T41" fmla="*/ 51713 h 462"/>
                      <a:gd name="T42" fmla="*/ 303196 w 445"/>
                      <a:gd name="T43" fmla="*/ 147631 h 462"/>
                      <a:gd name="T44" fmla="*/ 324852 w 445"/>
                      <a:gd name="T45" fmla="*/ 258563 h 46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0" t="0" r="r" b="b"/>
                    <a:pathLst>
                      <a:path w="445" h="462">
                        <a:moveTo>
                          <a:pt x="400" y="159"/>
                        </a:moveTo>
                        <a:lnTo>
                          <a:pt x="400" y="159"/>
                        </a:lnTo>
                        <a:cubicBezTo>
                          <a:pt x="364" y="71"/>
                          <a:pt x="302" y="0"/>
                          <a:pt x="266" y="8"/>
                        </a:cubicBezTo>
                        <a:cubicBezTo>
                          <a:pt x="213" y="36"/>
                          <a:pt x="302" y="142"/>
                          <a:pt x="36" y="248"/>
                        </a:cubicBezTo>
                        <a:cubicBezTo>
                          <a:pt x="9" y="257"/>
                          <a:pt x="0" y="292"/>
                          <a:pt x="9" y="319"/>
                        </a:cubicBezTo>
                        <a:cubicBezTo>
                          <a:pt x="18" y="337"/>
                          <a:pt x="53" y="363"/>
                          <a:pt x="81" y="355"/>
                        </a:cubicBezTo>
                        <a:lnTo>
                          <a:pt x="98" y="346"/>
                        </a:lnTo>
                        <a:cubicBezTo>
                          <a:pt x="116" y="372"/>
                          <a:pt x="134" y="355"/>
                          <a:pt x="134" y="372"/>
                        </a:cubicBezTo>
                        <a:cubicBezTo>
                          <a:pt x="143" y="390"/>
                          <a:pt x="160" y="425"/>
                          <a:pt x="160" y="434"/>
                        </a:cubicBezTo>
                        <a:cubicBezTo>
                          <a:pt x="169" y="443"/>
                          <a:pt x="178" y="461"/>
                          <a:pt x="187" y="452"/>
                        </a:cubicBezTo>
                        <a:cubicBezTo>
                          <a:pt x="196" y="452"/>
                          <a:pt x="231" y="443"/>
                          <a:pt x="240" y="434"/>
                        </a:cubicBezTo>
                        <a:cubicBezTo>
                          <a:pt x="257" y="434"/>
                          <a:pt x="257" y="425"/>
                          <a:pt x="249" y="416"/>
                        </a:cubicBezTo>
                        <a:cubicBezTo>
                          <a:pt x="249" y="408"/>
                          <a:pt x="231" y="399"/>
                          <a:pt x="231" y="390"/>
                        </a:cubicBezTo>
                        <a:cubicBezTo>
                          <a:pt x="222" y="381"/>
                          <a:pt x="213" y="346"/>
                          <a:pt x="204" y="337"/>
                        </a:cubicBezTo>
                        <a:cubicBezTo>
                          <a:pt x="196" y="328"/>
                          <a:pt x="213" y="310"/>
                          <a:pt x="231" y="310"/>
                        </a:cubicBezTo>
                        <a:cubicBezTo>
                          <a:pt x="355" y="302"/>
                          <a:pt x="373" y="372"/>
                          <a:pt x="417" y="355"/>
                        </a:cubicBezTo>
                        <a:cubicBezTo>
                          <a:pt x="444" y="346"/>
                          <a:pt x="444" y="248"/>
                          <a:pt x="400" y="159"/>
                        </a:cubicBezTo>
                        <a:close/>
                        <a:moveTo>
                          <a:pt x="390" y="310"/>
                        </a:moveTo>
                        <a:lnTo>
                          <a:pt x="390" y="310"/>
                        </a:lnTo>
                        <a:cubicBezTo>
                          <a:pt x="381" y="310"/>
                          <a:pt x="328" y="275"/>
                          <a:pt x="302" y="204"/>
                        </a:cubicBezTo>
                        <a:cubicBezTo>
                          <a:pt x="275" y="133"/>
                          <a:pt x="275" y="62"/>
                          <a:pt x="284" y="62"/>
                        </a:cubicBezTo>
                        <a:cubicBezTo>
                          <a:pt x="293" y="62"/>
                          <a:pt x="337" y="106"/>
                          <a:pt x="364" y="177"/>
                        </a:cubicBezTo>
                        <a:cubicBezTo>
                          <a:pt x="400" y="248"/>
                          <a:pt x="390" y="302"/>
                          <a:pt x="390" y="31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5" name="Group 44"/>
                <p:cNvGrpSpPr>
                  <a:grpSpLocks/>
                </p:cNvGrpSpPr>
                <p:nvPr/>
              </p:nvGrpSpPr>
              <p:grpSpPr bwMode="auto">
                <a:xfrm>
                  <a:off x="4616054" y="1464921"/>
                  <a:ext cx="1116806" cy="1015917"/>
                  <a:chOff x="6154677" y="1951889"/>
                  <a:chExt cx="1488968" cy="1354496"/>
                </a:xfrm>
              </p:grpSpPr>
              <p:sp>
                <p:nvSpPr>
                  <p:cNvPr id="46" name="Freeform 59"/>
                  <p:cNvSpPr>
                    <a:spLocks/>
                  </p:cNvSpPr>
                  <p:nvPr/>
                </p:nvSpPr>
                <p:spPr bwMode="auto">
                  <a:xfrm>
                    <a:off x="6154677" y="1951889"/>
                    <a:ext cx="1488968" cy="1354496"/>
                  </a:xfrm>
                  <a:custGeom>
                    <a:avLst/>
                    <a:gdLst/>
                    <a:ahLst/>
                    <a:cxnLst>
                      <a:cxn ang="0">
                        <a:pos x="174" y="281"/>
                      </a:cxn>
                      <a:cxn ang="0">
                        <a:pos x="305" y="204"/>
                      </a:cxn>
                      <a:cxn ang="0">
                        <a:pos x="280" y="133"/>
                      </a:cxn>
                      <a:cxn ang="0">
                        <a:pos x="49" y="9"/>
                      </a:cxn>
                      <a:cxn ang="0">
                        <a:pos x="1" y="33"/>
                      </a:cxn>
                      <a:cxn ang="0">
                        <a:pos x="3" y="194"/>
                      </a:cxn>
                      <a:cxn ang="0">
                        <a:pos x="23" y="226"/>
                      </a:cxn>
                      <a:cxn ang="0">
                        <a:pos x="110" y="271"/>
                      </a:cxn>
                      <a:cxn ang="0">
                        <a:pos x="174" y="281"/>
                      </a:cxn>
                    </a:cxnLst>
                    <a:rect l="0" t="0" r="r" b="b"/>
                    <a:pathLst>
                      <a:path w="335" h="304">
                        <a:moveTo>
                          <a:pt x="174" y="281"/>
                        </a:moveTo>
                        <a:cubicBezTo>
                          <a:pt x="195" y="268"/>
                          <a:pt x="305" y="204"/>
                          <a:pt x="305" y="204"/>
                        </a:cubicBezTo>
                        <a:cubicBezTo>
                          <a:pt x="305" y="204"/>
                          <a:pt x="335" y="192"/>
                          <a:pt x="280" y="133"/>
                        </a:cubicBezTo>
                        <a:cubicBezTo>
                          <a:pt x="225" y="76"/>
                          <a:pt x="149" y="24"/>
                          <a:pt x="49" y="9"/>
                        </a:cubicBezTo>
                        <a:cubicBezTo>
                          <a:pt x="36" y="7"/>
                          <a:pt x="0" y="0"/>
                          <a:pt x="1" y="33"/>
                        </a:cubicBezTo>
                        <a:cubicBezTo>
                          <a:pt x="2" y="65"/>
                          <a:pt x="3" y="194"/>
                          <a:pt x="3" y="194"/>
                        </a:cubicBezTo>
                        <a:cubicBezTo>
                          <a:pt x="3" y="194"/>
                          <a:pt x="3" y="219"/>
                          <a:pt x="23" y="226"/>
                        </a:cubicBezTo>
                        <a:cubicBezTo>
                          <a:pt x="43" y="233"/>
                          <a:pt x="85" y="249"/>
                          <a:pt x="110" y="271"/>
                        </a:cubicBezTo>
                        <a:cubicBezTo>
                          <a:pt x="133" y="292"/>
                          <a:pt x="138" y="304"/>
                          <a:pt x="174" y="281"/>
                        </a:cubicBezTo>
                      </a:path>
                    </a:pathLst>
                  </a:custGeom>
                  <a:solidFill>
                    <a:schemeClr val="accent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21920" tIns="60960" rIns="121920" bIns="60960"/>
                  <a:lstStyle/>
                  <a:p>
                    <a:pPr>
                      <a:defRPr/>
                    </a:pPr>
                    <a:endParaRPr lang="en-US" sz="2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47" name="Freeform 100"/>
                  <p:cNvSpPr>
                    <a:spLocks noChangeArrowheads="1"/>
                  </p:cNvSpPr>
                  <p:nvPr/>
                </p:nvSpPr>
                <p:spPr bwMode="auto">
                  <a:xfrm>
                    <a:off x="6523752" y="2465272"/>
                    <a:ext cx="530778" cy="342894"/>
                  </a:xfrm>
                  <a:custGeom>
                    <a:avLst/>
                    <a:gdLst>
                      <a:gd name="T0" fmla="*/ 406077 w 498"/>
                      <a:gd name="T1" fmla="*/ 95367 h 320"/>
                      <a:gd name="T2" fmla="*/ 406077 w 498"/>
                      <a:gd name="T3" fmla="*/ 95367 h 320"/>
                      <a:gd name="T4" fmla="*/ 378366 w 498"/>
                      <a:gd name="T5" fmla="*/ 95367 h 320"/>
                      <a:gd name="T6" fmla="*/ 246204 w 498"/>
                      <a:gd name="T7" fmla="*/ 0 h 320"/>
                      <a:gd name="T8" fmla="*/ 104450 w 498"/>
                      <a:gd name="T9" fmla="*/ 143587 h 320"/>
                      <a:gd name="T10" fmla="*/ 104450 w 498"/>
                      <a:gd name="T11" fmla="*/ 160732 h 320"/>
                      <a:gd name="T12" fmla="*/ 94858 w 498"/>
                      <a:gd name="T13" fmla="*/ 160732 h 320"/>
                      <a:gd name="T14" fmla="*/ 0 w 498"/>
                      <a:gd name="T15" fmla="*/ 257171 h 320"/>
                      <a:gd name="T16" fmla="*/ 94858 w 498"/>
                      <a:gd name="T17" fmla="*/ 341822 h 320"/>
                      <a:gd name="T18" fmla="*/ 406077 w 498"/>
                      <a:gd name="T19" fmla="*/ 341822 h 320"/>
                      <a:gd name="T20" fmla="*/ 529712 w 498"/>
                      <a:gd name="T21" fmla="*/ 218595 h 320"/>
                      <a:gd name="T22" fmla="*/ 406077 w 498"/>
                      <a:gd name="T23" fmla="*/ 95367 h 320"/>
                      <a:gd name="T24" fmla="*/ 302693 w 498"/>
                      <a:gd name="T25" fmla="*/ 208951 h 320"/>
                      <a:gd name="T26" fmla="*/ 302693 w 498"/>
                      <a:gd name="T27" fmla="*/ 208951 h 320"/>
                      <a:gd name="T28" fmla="*/ 227020 w 498"/>
                      <a:gd name="T29" fmla="*/ 294675 h 320"/>
                      <a:gd name="T30" fmla="*/ 207835 w 498"/>
                      <a:gd name="T31" fmla="*/ 294675 h 320"/>
                      <a:gd name="T32" fmla="*/ 207835 w 498"/>
                      <a:gd name="T33" fmla="*/ 285031 h 320"/>
                      <a:gd name="T34" fmla="*/ 207835 w 498"/>
                      <a:gd name="T35" fmla="*/ 275387 h 320"/>
                      <a:gd name="T36" fmla="*/ 236612 w 498"/>
                      <a:gd name="T37" fmla="*/ 218595 h 320"/>
                      <a:gd name="T38" fmla="*/ 217427 w 498"/>
                      <a:gd name="T39" fmla="*/ 208951 h 320"/>
                      <a:gd name="T40" fmla="*/ 217427 w 498"/>
                      <a:gd name="T41" fmla="*/ 208951 h 320"/>
                      <a:gd name="T42" fmla="*/ 198242 w 498"/>
                      <a:gd name="T43" fmla="*/ 190735 h 320"/>
                      <a:gd name="T44" fmla="*/ 207835 w 498"/>
                      <a:gd name="T45" fmla="*/ 171447 h 320"/>
                      <a:gd name="T46" fmla="*/ 274981 w 498"/>
                      <a:gd name="T47" fmla="*/ 95367 h 320"/>
                      <a:gd name="T48" fmla="*/ 293100 w 498"/>
                      <a:gd name="T49" fmla="*/ 85724 h 320"/>
                      <a:gd name="T50" fmla="*/ 302693 w 498"/>
                      <a:gd name="T51" fmla="*/ 95367 h 320"/>
                      <a:gd name="T52" fmla="*/ 293100 w 498"/>
                      <a:gd name="T53" fmla="*/ 113584 h 320"/>
                      <a:gd name="T54" fmla="*/ 265389 w 498"/>
                      <a:gd name="T55" fmla="*/ 171447 h 320"/>
                      <a:gd name="T56" fmla="*/ 293100 w 498"/>
                      <a:gd name="T57" fmla="*/ 181091 h 320"/>
                      <a:gd name="T58" fmla="*/ 293100 w 498"/>
                      <a:gd name="T59" fmla="*/ 181091 h 320"/>
                      <a:gd name="T60" fmla="*/ 312285 w 498"/>
                      <a:gd name="T61" fmla="*/ 200379 h 320"/>
                      <a:gd name="T62" fmla="*/ 302693 w 498"/>
                      <a:gd name="T63" fmla="*/ 208951 h 32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8" h="320">
                        <a:moveTo>
                          <a:pt x="381" y="89"/>
                        </a:moveTo>
                        <a:lnTo>
                          <a:pt x="381" y="89"/>
                        </a:lnTo>
                        <a:cubicBezTo>
                          <a:pt x="372" y="89"/>
                          <a:pt x="364" y="89"/>
                          <a:pt x="355" y="89"/>
                        </a:cubicBezTo>
                        <a:cubicBezTo>
                          <a:pt x="337" y="36"/>
                          <a:pt x="293" y="0"/>
                          <a:pt x="231" y="0"/>
                        </a:cubicBezTo>
                        <a:cubicBezTo>
                          <a:pt x="160" y="0"/>
                          <a:pt x="98" y="62"/>
                          <a:pt x="98" y="134"/>
                        </a:cubicBezTo>
                        <a:cubicBezTo>
                          <a:pt x="98" y="134"/>
                          <a:pt x="98" y="142"/>
                          <a:pt x="98" y="150"/>
                        </a:cubicBezTo>
                        <a:cubicBezTo>
                          <a:pt x="98" y="150"/>
                          <a:pt x="98" y="150"/>
                          <a:pt x="89" y="150"/>
                        </a:cubicBezTo>
                        <a:cubicBezTo>
                          <a:pt x="45" y="150"/>
                          <a:pt x="0" y="187"/>
                          <a:pt x="0" y="240"/>
                        </a:cubicBezTo>
                        <a:cubicBezTo>
                          <a:pt x="0" y="284"/>
                          <a:pt x="45" y="319"/>
                          <a:pt x="89" y="319"/>
                        </a:cubicBezTo>
                        <a:cubicBezTo>
                          <a:pt x="381" y="319"/>
                          <a:pt x="381" y="319"/>
                          <a:pt x="381" y="319"/>
                        </a:cubicBezTo>
                        <a:cubicBezTo>
                          <a:pt x="443" y="319"/>
                          <a:pt x="497" y="275"/>
                          <a:pt x="497" y="204"/>
                        </a:cubicBezTo>
                        <a:cubicBezTo>
                          <a:pt x="497" y="142"/>
                          <a:pt x="443" y="89"/>
                          <a:pt x="381" y="89"/>
                        </a:cubicBezTo>
                        <a:close/>
                        <a:moveTo>
                          <a:pt x="284" y="195"/>
                        </a:moveTo>
                        <a:lnTo>
                          <a:pt x="284" y="195"/>
                        </a:lnTo>
                        <a:cubicBezTo>
                          <a:pt x="266" y="213"/>
                          <a:pt x="222" y="266"/>
                          <a:pt x="213" y="275"/>
                        </a:cubicBezTo>
                        <a:cubicBezTo>
                          <a:pt x="213" y="275"/>
                          <a:pt x="204" y="284"/>
                          <a:pt x="195" y="275"/>
                        </a:cubicBezTo>
                        <a:cubicBezTo>
                          <a:pt x="195" y="275"/>
                          <a:pt x="195" y="275"/>
                          <a:pt x="195" y="266"/>
                        </a:cubicBezTo>
                        <a:lnTo>
                          <a:pt x="195" y="257"/>
                        </a:lnTo>
                        <a:cubicBezTo>
                          <a:pt x="222" y="204"/>
                          <a:pt x="222" y="204"/>
                          <a:pt x="222" y="204"/>
                        </a:cubicBezTo>
                        <a:cubicBezTo>
                          <a:pt x="222" y="195"/>
                          <a:pt x="213" y="195"/>
                          <a:pt x="204" y="195"/>
                        </a:cubicBezTo>
                        <a:cubicBezTo>
                          <a:pt x="195" y="187"/>
                          <a:pt x="186" y="187"/>
                          <a:pt x="186" y="178"/>
                        </a:cubicBezTo>
                        <a:cubicBezTo>
                          <a:pt x="186" y="169"/>
                          <a:pt x="186" y="169"/>
                          <a:pt x="195" y="160"/>
                        </a:cubicBezTo>
                        <a:cubicBezTo>
                          <a:pt x="204" y="142"/>
                          <a:pt x="258" y="89"/>
                          <a:pt x="258" y="89"/>
                        </a:cubicBezTo>
                        <a:cubicBezTo>
                          <a:pt x="266" y="80"/>
                          <a:pt x="266" y="80"/>
                          <a:pt x="275" y="80"/>
                        </a:cubicBezTo>
                        <a:cubicBezTo>
                          <a:pt x="275" y="89"/>
                          <a:pt x="284" y="89"/>
                          <a:pt x="284" y="89"/>
                        </a:cubicBezTo>
                        <a:cubicBezTo>
                          <a:pt x="284" y="97"/>
                          <a:pt x="275" y="97"/>
                          <a:pt x="275" y="106"/>
                        </a:cubicBezTo>
                        <a:cubicBezTo>
                          <a:pt x="249" y="160"/>
                          <a:pt x="249" y="160"/>
                          <a:pt x="249" y="160"/>
                        </a:cubicBezTo>
                        <a:cubicBezTo>
                          <a:pt x="258" y="160"/>
                          <a:pt x="266" y="169"/>
                          <a:pt x="275" y="169"/>
                        </a:cubicBezTo>
                        <a:cubicBezTo>
                          <a:pt x="284" y="169"/>
                          <a:pt x="293" y="178"/>
                          <a:pt x="293" y="187"/>
                        </a:cubicBezTo>
                        <a:lnTo>
                          <a:pt x="284" y="19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4608910" y="3160894"/>
                  <a:ext cx="1107281" cy="1015917"/>
                  <a:chOff x="6144898" y="4213457"/>
                  <a:chExt cx="1476743" cy="1354496"/>
                </a:xfrm>
              </p:grpSpPr>
              <p:sp>
                <p:nvSpPr>
                  <p:cNvPr id="52" name="Freeform 60"/>
                  <p:cNvSpPr>
                    <a:spLocks/>
                  </p:cNvSpPr>
                  <p:nvPr/>
                </p:nvSpPr>
                <p:spPr bwMode="auto">
                  <a:xfrm>
                    <a:off x="6144898" y="4213457"/>
                    <a:ext cx="1476743" cy="1354496"/>
                  </a:xfrm>
                  <a:custGeom>
                    <a:avLst/>
                    <a:gdLst/>
                    <a:ahLst/>
                    <a:cxnLst>
                      <a:cxn ang="0">
                        <a:pos x="2" y="120"/>
                      </a:cxn>
                      <a:cxn ang="0">
                        <a:pos x="7" y="272"/>
                      </a:cxn>
                      <a:cxn ang="0">
                        <a:pos x="81" y="284"/>
                      </a:cxn>
                      <a:cxn ang="0">
                        <a:pos x="300" y="141"/>
                      </a:cxn>
                      <a:cxn ang="0">
                        <a:pos x="303" y="88"/>
                      </a:cxn>
                      <a:cxn ang="0">
                        <a:pos x="160" y="12"/>
                      </a:cxn>
                      <a:cxn ang="0">
                        <a:pos x="123" y="14"/>
                      </a:cxn>
                      <a:cxn ang="0">
                        <a:pos x="41" y="69"/>
                      </a:cxn>
                      <a:cxn ang="0">
                        <a:pos x="2" y="120"/>
                      </a:cxn>
                    </a:cxnLst>
                    <a:rect l="0" t="0" r="r" b="b"/>
                    <a:pathLst>
                      <a:path w="332" h="304">
                        <a:moveTo>
                          <a:pt x="2" y="120"/>
                        </a:moveTo>
                        <a:cubicBezTo>
                          <a:pt x="3" y="145"/>
                          <a:pt x="7" y="272"/>
                          <a:pt x="7" y="272"/>
                        </a:cubicBezTo>
                        <a:cubicBezTo>
                          <a:pt x="7" y="272"/>
                          <a:pt x="4" y="304"/>
                          <a:pt x="81" y="284"/>
                        </a:cubicBezTo>
                        <a:cubicBezTo>
                          <a:pt x="158" y="264"/>
                          <a:pt x="240" y="222"/>
                          <a:pt x="300" y="141"/>
                        </a:cubicBezTo>
                        <a:cubicBezTo>
                          <a:pt x="308" y="131"/>
                          <a:pt x="332" y="102"/>
                          <a:pt x="303" y="88"/>
                        </a:cubicBezTo>
                        <a:cubicBezTo>
                          <a:pt x="274" y="73"/>
                          <a:pt x="160" y="12"/>
                          <a:pt x="160" y="12"/>
                        </a:cubicBezTo>
                        <a:cubicBezTo>
                          <a:pt x="160" y="12"/>
                          <a:pt x="139" y="0"/>
                          <a:pt x="123" y="14"/>
                        </a:cubicBezTo>
                        <a:cubicBezTo>
                          <a:pt x="107" y="29"/>
                          <a:pt x="73" y="58"/>
                          <a:pt x="41" y="69"/>
                        </a:cubicBezTo>
                        <a:cubicBezTo>
                          <a:pt x="12" y="80"/>
                          <a:pt x="0" y="78"/>
                          <a:pt x="2" y="120"/>
                        </a:cubicBezTo>
                      </a:path>
                    </a:pathLst>
                  </a:custGeom>
                  <a:solidFill>
                    <a:schemeClr val="accent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21920" tIns="60960" rIns="121920" bIns="60960"/>
                  <a:lstStyle/>
                  <a:p>
                    <a:pPr>
                      <a:defRPr/>
                    </a:pPr>
                    <a:endParaRPr lang="en-US" sz="2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53" name="Freeform 123"/>
                  <p:cNvSpPr>
                    <a:spLocks noChangeArrowheads="1"/>
                  </p:cNvSpPr>
                  <p:nvPr/>
                </p:nvSpPr>
                <p:spPr bwMode="auto">
                  <a:xfrm>
                    <a:off x="6531183" y="4687484"/>
                    <a:ext cx="401270" cy="409061"/>
                  </a:xfrm>
                  <a:custGeom>
                    <a:avLst/>
                    <a:gdLst>
                      <a:gd name="T0" fmla="*/ 244136 w 452"/>
                      <a:gd name="T1" fmla="*/ 266509 h 462"/>
                      <a:gd name="T2" fmla="*/ 244136 w 452"/>
                      <a:gd name="T3" fmla="*/ 266509 h 462"/>
                      <a:gd name="T4" fmla="*/ 385290 w 452"/>
                      <a:gd name="T5" fmla="*/ 23021 h 462"/>
                      <a:gd name="T6" fmla="*/ 385290 w 452"/>
                      <a:gd name="T7" fmla="*/ 15937 h 462"/>
                      <a:gd name="T8" fmla="*/ 377300 w 452"/>
                      <a:gd name="T9" fmla="*/ 15937 h 462"/>
                      <a:gd name="T10" fmla="*/ 141155 w 452"/>
                      <a:gd name="T11" fmla="*/ 157604 h 462"/>
                      <a:gd name="T12" fmla="*/ 7990 w 452"/>
                      <a:gd name="T13" fmla="*/ 266509 h 462"/>
                      <a:gd name="T14" fmla="*/ 31072 w 452"/>
                      <a:gd name="T15" fmla="*/ 290416 h 462"/>
                      <a:gd name="T16" fmla="*/ 78123 w 452"/>
                      <a:gd name="T17" fmla="*/ 274478 h 462"/>
                      <a:gd name="T18" fmla="*/ 134053 w 452"/>
                      <a:gd name="T19" fmla="*/ 329374 h 462"/>
                      <a:gd name="T20" fmla="*/ 118073 w 452"/>
                      <a:gd name="T21" fmla="*/ 376301 h 462"/>
                      <a:gd name="T22" fmla="*/ 134053 w 452"/>
                      <a:gd name="T23" fmla="*/ 400207 h 462"/>
                      <a:gd name="T24" fmla="*/ 244136 w 452"/>
                      <a:gd name="T25" fmla="*/ 266509 h 462"/>
                      <a:gd name="T26" fmla="*/ 267217 w 452"/>
                      <a:gd name="T27" fmla="*/ 132812 h 462"/>
                      <a:gd name="T28" fmla="*/ 267217 w 452"/>
                      <a:gd name="T29" fmla="*/ 132812 h 462"/>
                      <a:gd name="T30" fmla="*/ 267217 w 452"/>
                      <a:gd name="T31" fmla="*/ 85885 h 462"/>
                      <a:gd name="T32" fmla="*/ 314269 w 452"/>
                      <a:gd name="T33" fmla="*/ 85885 h 462"/>
                      <a:gd name="T34" fmla="*/ 314269 w 452"/>
                      <a:gd name="T35" fmla="*/ 132812 h 462"/>
                      <a:gd name="T36" fmla="*/ 267217 w 452"/>
                      <a:gd name="T37" fmla="*/ 132812 h 46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452" h="462">
                        <a:moveTo>
                          <a:pt x="275" y="301"/>
                        </a:moveTo>
                        <a:lnTo>
                          <a:pt x="275" y="301"/>
                        </a:lnTo>
                        <a:cubicBezTo>
                          <a:pt x="275" y="301"/>
                          <a:pt x="451" y="169"/>
                          <a:pt x="434" y="26"/>
                        </a:cubicBezTo>
                        <a:lnTo>
                          <a:pt x="434" y="18"/>
                        </a:lnTo>
                        <a:cubicBezTo>
                          <a:pt x="425" y="18"/>
                          <a:pt x="425" y="18"/>
                          <a:pt x="425" y="18"/>
                        </a:cubicBezTo>
                        <a:cubicBezTo>
                          <a:pt x="284" y="0"/>
                          <a:pt x="159" y="178"/>
                          <a:pt x="159" y="178"/>
                        </a:cubicBezTo>
                        <a:cubicBezTo>
                          <a:pt x="53" y="159"/>
                          <a:pt x="62" y="186"/>
                          <a:pt x="9" y="301"/>
                        </a:cubicBezTo>
                        <a:cubicBezTo>
                          <a:pt x="0" y="328"/>
                          <a:pt x="18" y="328"/>
                          <a:pt x="35" y="328"/>
                        </a:cubicBezTo>
                        <a:cubicBezTo>
                          <a:pt x="53" y="319"/>
                          <a:pt x="88" y="310"/>
                          <a:pt x="88" y="310"/>
                        </a:cubicBezTo>
                        <a:cubicBezTo>
                          <a:pt x="151" y="372"/>
                          <a:pt x="151" y="372"/>
                          <a:pt x="151" y="372"/>
                        </a:cubicBezTo>
                        <a:cubicBezTo>
                          <a:pt x="151" y="372"/>
                          <a:pt x="141" y="407"/>
                          <a:pt x="133" y="425"/>
                        </a:cubicBezTo>
                        <a:cubicBezTo>
                          <a:pt x="124" y="443"/>
                          <a:pt x="133" y="461"/>
                          <a:pt x="151" y="452"/>
                        </a:cubicBezTo>
                        <a:cubicBezTo>
                          <a:pt x="266" y="398"/>
                          <a:pt x="292" y="407"/>
                          <a:pt x="275" y="301"/>
                        </a:cubicBezTo>
                        <a:close/>
                        <a:moveTo>
                          <a:pt x="301" y="150"/>
                        </a:moveTo>
                        <a:lnTo>
                          <a:pt x="301" y="150"/>
                        </a:lnTo>
                        <a:cubicBezTo>
                          <a:pt x="284" y="133"/>
                          <a:pt x="284" y="115"/>
                          <a:pt x="301" y="97"/>
                        </a:cubicBezTo>
                        <a:cubicBezTo>
                          <a:pt x="319" y="80"/>
                          <a:pt x="345" y="80"/>
                          <a:pt x="354" y="97"/>
                        </a:cubicBezTo>
                        <a:cubicBezTo>
                          <a:pt x="372" y="115"/>
                          <a:pt x="372" y="133"/>
                          <a:pt x="354" y="150"/>
                        </a:cubicBezTo>
                        <a:cubicBezTo>
                          <a:pt x="345" y="169"/>
                          <a:pt x="319" y="169"/>
                          <a:pt x="301" y="1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54" name="Group 53"/>
                <p:cNvGrpSpPr>
                  <a:grpSpLocks/>
                </p:cNvGrpSpPr>
                <p:nvPr/>
              </p:nvGrpSpPr>
              <p:grpSpPr bwMode="auto">
                <a:xfrm>
                  <a:off x="4065985" y="2310526"/>
                  <a:ext cx="1006078" cy="1005198"/>
                  <a:chOff x="5421196" y="3079005"/>
                  <a:chExt cx="1342272" cy="1339827"/>
                </a:xfrm>
              </p:grpSpPr>
              <p:sp>
                <p:nvSpPr>
                  <p:cNvPr id="5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5421196" y="3079005"/>
                    <a:ext cx="1342272" cy="133982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21920" tIns="60960" rIns="121920" bIns="60960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endParaRPr lang="zh-CN" altLang="zh-CN" sz="2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56" name="Freeform 65"/>
                  <p:cNvSpPr>
                    <a:spLocks noChangeArrowheads="1"/>
                  </p:cNvSpPr>
                  <p:nvPr/>
                </p:nvSpPr>
                <p:spPr bwMode="auto">
                  <a:xfrm>
                    <a:off x="5860487" y="3528208"/>
                    <a:ext cx="463689" cy="463689"/>
                  </a:xfrm>
                  <a:custGeom>
                    <a:avLst/>
                    <a:gdLst>
                      <a:gd name="T0" fmla="*/ 423658 w 417"/>
                      <a:gd name="T1" fmla="*/ 225729 h 417"/>
                      <a:gd name="T2" fmla="*/ 423658 w 417"/>
                      <a:gd name="T3" fmla="*/ 225729 h 417"/>
                      <a:gd name="T4" fmla="*/ 462577 w 417"/>
                      <a:gd name="T5" fmla="*/ 156787 h 417"/>
                      <a:gd name="T6" fmla="*/ 453681 w 417"/>
                      <a:gd name="T7" fmla="*/ 117868 h 417"/>
                      <a:gd name="T8" fmla="*/ 374732 w 417"/>
                      <a:gd name="T9" fmla="*/ 87845 h 417"/>
                      <a:gd name="T10" fmla="*/ 354717 w 417"/>
                      <a:gd name="T11" fmla="*/ 18903 h 417"/>
                      <a:gd name="T12" fmla="*/ 305790 w 417"/>
                      <a:gd name="T13" fmla="*/ 0 h 417"/>
                      <a:gd name="T14" fmla="*/ 236848 w 417"/>
                      <a:gd name="T15" fmla="*/ 38919 h 417"/>
                      <a:gd name="T16" fmla="*/ 167907 w 417"/>
                      <a:gd name="T17" fmla="*/ 0 h 417"/>
                      <a:gd name="T18" fmla="*/ 118980 w 417"/>
                      <a:gd name="T19" fmla="*/ 18903 h 417"/>
                      <a:gd name="T20" fmla="*/ 98965 w 417"/>
                      <a:gd name="T21" fmla="*/ 87845 h 417"/>
                      <a:gd name="T22" fmla="*/ 20015 w 417"/>
                      <a:gd name="T23" fmla="*/ 117868 h 417"/>
                      <a:gd name="T24" fmla="*/ 0 w 417"/>
                      <a:gd name="T25" fmla="*/ 156787 h 417"/>
                      <a:gd name="T26" fmla="*/ 48926 w 417"/>
                      <a:gd name="T27" fmla="*/ 225729 h 417"/>
                      <a:gd name="T28" fmla="*/ 0 w 417"/>
                      <a:gd name="T29" fmla="*/ 305790 h 417"/>
                      <a:gd name="T30" fmla="*/ 20015 w 417"/>
                      <a:gd name="T31" fmla="*/ 344709 h 417"/>
                      <a:gd name="T32" fmla="*/ 98965 w 417"/>
                      <a:gd name="T33" fmla="*/ 364724 h 417"/>
                      <a:gd name="T34" fmla="*/ 118980 w 417"/>
                      <a:gd name="T35" fmla="*/ 442562 h 417"/>
                      <a:gd name="T36" fmla="*/ 167907 w 417"/>
                      <a:gd name="T37" fmla="*/ 462577 h 417"/>
                      <a:gd name="T38" fmla="*/ 236848 w 417"/>
                      <a:gd name="T39" fmla="*/ 413651 h 417"/>
                      <a:gd name="T40" fmla="*/ 305790 w 417"/>
                      <a:gd name="T41" fmla="*/ 462577 h 417"/>
                      <a:gd name="T42" fmla="*/ 354717 w 417"/>
                      <a:gd name="T43" fmla="*/ 442562 h 417"/>
                      <a:gd name="T44" fmla="*/ 374732 w 417"/>
                      <a:gd name="T45" fmla="*/ 364724 h 417"/>
                      <a:gd name="T46" fmla="*/ 453681 w 417"/>
                      <a:gd name="T47" fmla="*/ 344709 h 417"/>
                      <a:gd name="T48" fmla="*/ 462577 w 417"/>
                      <a:gd name="T49" fmla="*/ 294670 h 417"/>
                      <a:gd name="T50" fmla="*/ 423658 w 417"/>
                      <a:gd name="T51" fmla="*/ 225729 h 417"/>
                      <a:gd name="T52" fmla="*/ 236848 w 417"/>
                      <a:gd name="T53" fmla="*/ 324693 h 417"/>
                      <a:gd name="T54" fmla="*/ 236848 w 417"/>
                      <a:gd name="T55" fmla="*/ 324693 h 417"/>
                      <a:gd name="T56" fmla="*/ 138996 w 417"/>
                      <a:gd name="T57" fmla="*/ 225729 h 417"/>
                      <a:gd name="T58" fmla="*/ 236848 w 417"/>
                      <a:gd name="T59" fmla="*/ 127876 h 417"/>
                      <a:gd name="T60" fmla="*/ 334701 w 417"/>
                      <a:gd name="T61" fmla="*/ 225729 h 417"/>
                      <a:gd name="T62" fmla="*/ 236848 w 417"/>
                      <a:gd name="T63" fmla="*/ 324693 h 4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17" h="417">
                        <a:moveTo>
                          <a:pt x="381" y="203"/>
                        </a:moveTo>
                        <a:lnTo>
                          <a:pt x="381" y="203"/>
                        </a:lnTo>
                        <a:cubicBezTo>
                          <a:pt x="381" y="177"/>
                          <a:pt x="399" y="159"/>
                          <a:pt x="416" y="141"/>
                        </a:cubicBezTo>
                        <a:cubicBezTo>
                          <a:pt x="416" y="132"/>
                          <a:pt x="408" y="115"/>
                          <a:pt x="408" y="106"/>
                        </a:cubicBezTo>
                        <a:cubicBezTo>
                          <a:pt x="372" y="115"/>
                          <a:pt x="354" y="97"/>
                          <a:pt x="337" y="79"/>
                        </a:cubicBezTo>
                        <a:cubicBezTo>
                          <a:pt x="319" y="62"/>
                          <a:pt x="310" y="44"/>
                          <a:pt x="319" y="17"/>
                        </a:cubicBezTo>
                        <a:cubicBezTo>
                          <a:pt x="310" y="9"/>
                          <a:pt x="293" y="0"/>
                          <a:pt x="275" y="0"/>
                        </a:cubicBezTo>
                        <a:cubicBezTo>
                          <a:pt x="266" y="17"/>
                          <a:pt x="240" y="35"/>
                          <a:pt x="213" y="35"/>
                        </a:cubicBezTo>
                        <a:cubicBezTo>
                          <a:pt x="187" y="35"/>
                          <a:pt x="160" y="17"/>
                          <a:pt x="151" y="0"/>
                        </a:cubicBezTo>
                        <a:cubicBezTo>
                          <a:pt x="133" y="0"/>
                          <a:pt x="116" y="9"/>
                          <a:pt x="107" y="17"/>
                        </a:cubicBezTo>
                        <a:cubicBezTo>
                          <a:pt x="116" y="44"/>
                          <a:pt x="107" y="62"/>
                          <a:pt x="89" y="79"/>
                        </a:cubicBezTo>
                        <a:cubicBezTo>
                          <a:pt x="72" y="97"/>
                          <a:pt x="44" y="115"/>
                          <a:pt x="18" y="106"/>
                        </a:cubicBezTo>
                        <a:cubicBezTo>
                          <a:pt x="18" y="115"/>
                          <a:pt x="9" y="132"/>
                          <a:pt x="0" y="141"/>
                        </a:cubicBezTo>
                        <a:cubicBezTo>
                          <a:pt x="27" y="159"/>
                          <a:pt x="44" y="177"/>
                          <a:pt x="44" y="203"/>
                        </a:cubicBezTo>
                        <a:cubicBezTo>
                          <a:pt x="44" y="230"/>
                          <a:pt x="27" y="256"/>
                          <a:pt x="0" y="275"/>
                        </a:cubicBezTo>
                        <a:cubicBezTo>
                          <a:pt x="9" y="283"/>
                          <a:pt x="18" y="301"/>
                          <a:pt x="18" y="310"/>
                        </a:cubicBezTo>
                        <a:cubicBezTo>
                          <a:pt x="44" y="310"/>
                          <a:pt x="72" y="310"/>
                          <a:pt x="89" y="328"/>
                        </a:cubicBezTo>
                        <a:cubicBezTo>
                          <a:pt x="107" y="345"/>
                          <a:pt x="116" y="372"/>
                          <a:pt x="107" y="398"/>
                        </a:cubicBezTo>
                        <a:cubicBezTo>
                          <a:pt x="116" y="407"/>
                          <a:pt x="133" y="407"/>
                          <a:pt x="151" y="416"/>
                        </a:cubicBezTo>
                        <a:cubicBezTo>
                          <a:pt x="160" y="389"/>
                          <a:pt x="187" y="372"/>
                          <a:pt x="213" y="372"/>
                        </a:cubicBezTo>
                        <a:cubicBezTo>
                          <a:pt x="240" y="372"/>
                          <a:pt x="266" y="389"/>
                          <a:pt x="275" y="416"/>
                        </a:cubicBezTo>
                        <a:cubicBezTo>
                          <a:pt x="293" y="407"/>
                          <a:pt x="310" y="407"/>
                          <a:pt x="319" y="398"/>
                        </a:cubicBezTo>
                        <a:cubicBezTo>
                          <a:pt x="310" y="372"/>
                          <a:pt x="319" y="345"/>
                          <a:pt x="337" y="328"/>
                        </a:cubicBezTo>
                        <a:cubicBezTo>
                          <a:pt x="354" y="310"/>
                          <a:pt x="372" y="301"/>
                          <a:pt x="408" y="310"/>
                        </a:cubicBezTo>
                        <a:cubicBezTo>
                          <a:pt x="408" y="292"/>
                          <a:pt x="416" y="283"/>
                          <a:pt x="416" y="265"/>
                        </a:cubicBezTo>
                        <a:cubicBezTo>
                          <a:pt x="399" y="256"/>
                          <a:pt x="381" y="230"/>
                          <a:pt x="381" y="203"/>
                        </a:cubicBezTo>
                        <a:close/>
                        <a:moveTo>
                          <a:pt x="213" y="292"/>
                        </a:moveTo>
                        <a:lnTo>
                          <a:pt x="213" y="292"/>
                        </a:lnTo>
                        <a:cubicBezTo>
                          <a:pt x="160" y="292"/>
                          <a:pt x="125" y="256"/>
                          <a:pt x="125" y="203"/>
                        </a:cubicBezTo>
                        <a:cubicBezTo>
                          <a:pt x="125" y="159"/>
                          <a:pt x="160" y="115"/>
                          <a:pt x="213" y="115"/>
                        </a:cubicBezTo>
                        <a:cubicBezTo>
                          <a:pt x="266" y="115"/>
                          <a:pt x="301" y="159"/>
                          <a:pt x="301" y="203"/>
                        </a:cubicBezTo>
                        <a:cubicBezTo>
                          <a:pt x="301" y="256"/>
                          <a:pt x="266" y="292"/>
                          <a:pt x="213" y="29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7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71636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83" grpId="0"/>
      <p:bldP spid="99381" grpId="0"/>
      <p:bldP spid="11" grpId="0"/>
      <p:bldP spid="99377" grpId="0"/>
      <p:bldP spid="99375" grpId="0"/>
      <p:bldP spid="993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utoShape 5"/>
          <p:cNvSpPr>
            <a:spLocks/>
          </p:cNvSpPr>
          <p:nvPr/>
        </p:nvSpPr>
        <p:spPr bwMode="auto">
          <a:xfrm>
            <a:off x="1355551" y="2082006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17414" name="AutoShape 6"/>
          <p:cNvSpPr>
            <a:spLocks/>
          </p:cNvSpPr>
          <p:nvPr/>
        </p:nvSpPr>
        <p:spPr bwMode="auto">
          <a:xfrm>
            <a:off x="2119831" y="3151121"/>
            <a:ext cx="661109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5" name="AutoShape 7"/>
          <p:cNvSpPr>
            <a:spLocks/>
          </p:cNvSpPr>
          <p:nvPr/>
        </p:nvSpPr>
        <p:spPr bwMode="auto">
          <a:xfrm>
            <a:off x="6844412" y="3157471"/>
            <a:ext cx="661107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6" name="AutoShape 8"/>
          <p:cNvSpPr>
            <a:spLocks/>
          </p:cNvSpPr>
          <p:nvPr/>
        </p:nvSpPr>
        <p:spPr bwMode="auto">
          <a:xfrm>
            <a:off x="4481723" y="3151121"/>
            <a:ext cx="661109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9320589" y="3187633"/>
            <a:ext cx="661107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8" name="AutoShape 10"/>
          <p:cNvSpPr>
            <a:spLocks/>
          </p:cNvSpPr>
          <p:nvPr/>
        </p:nvSpPr>
        <p:spPr bwMode="auto">
          <a:xfrm>
            <a:off x="7060283" y="3372577"/>
            <a:ext cx="239681" cy="240506"/>
          </a:xfrm>
          <a:custGeom>
            <a:avLst/>
            <a:gdLst>
              <a:gd name="T0" fmla="*/ 239713 w 21600"/>
              <a:gd name="T1" fmla="*/ 240506 h 21600"/>
              <a:gd name="T2" fmla="*/ 239713 w 21600"/>
              <a:gd name="T3" fmla="*/ 240506 h 21600"/>
              <a:gd name="T4" fmla="*/ 239713 w 21600"/>
              <a:gd name="T5" fmla="*/ 240506 h 21600"/>
              <a:gd name="T6" fmla="*/ 239713 w 21600"/>
              <a:gd name="T7" fmla="*/ 24050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600"/>
                  <a:pt x="10798" y="21600"/>
                </a:cubicBezTo>
                <a:cubicBezTo>
                  <a:pt x="10553" y="21600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9" name="AutoShape 11"/>
          <p:cNvSpPr>
            <a:spLocks/>
          </p:cNvSpPr>
          <p:nvPr/>
        </p:nvSpPr>
        <p:spPr bwMode="auto">
          <a:xfrm>
            <a:off x="9530905" y="3417028"/>
            <a:ext cx="240475" cy="198437"/>
          </a:xfrm>
          <a:custGeom>
            <a:avLst/>
            <a:gdLst>
              <a:gd name="T0" fmla="*/ 240507 w 21600"/>
              <a:gd name="T1" fmla="*/ 198438 h 21600"/>
              <a:gd name="T2" fmla="*/ 240507 w 21600"/>
              <a:gd name="T3" fmla="*/ 198438 h 21600"/>
              <a:gd name="T4" fmla="*/ 240507 w 21600"/>
              <a:gd name="T5" fmla="*/ 198438 h 21600"/>
              <a:gd name="T6" fmla="*/ 240507 w 21600"/>
              <a:gd name="T7" fmla="*/ 198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lnTo>
                  <a:pt x="6791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0" name="AutoShape 12"/>
          <p:cNvSpPr>
            <a:spLocks/>
          </p:cNvSpPr>
          <p:nvPr/>
        </p:nvSpPr>
        <p:spPr bwMode="auto">
          <a:xfrm>
            <a:off x="2339672" y="3346383"/>
            <a:ext cx="240475" cy="240507"/>
          </a:xfrm>
          <a:custGeom>
            <a:avLst/>
            <a:gdLst>
              <a:gd name="T0" fmla="*/ 240506 w 21376"/>
              <a:gd name="T1" fmla="*/ 240507 h 21600"/>
              <a:gd name="T2" fmla="*/ 240506 w 21376"/>
              <a:gd name="T3" fmla="*/ 240507 h 21600"/>
              <a:gd name="T4" fmla="*/ 240506 w 21376"/>
              <a:gd name="T5" fmla="*/ 240507 h 21600"/>
              <a:gd name="T6" fmla="*/ 240506 w 21376"/>
              <a:gd name="T7" fmla="*/ 2405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600"/>
                  <a:pt x="19455" y="21600"/>
                </a:cubicBezTo>
                <a:lnTo>
                  <a:pt x="1928" y="21600"/>
                </a:lnTo>
                <a:cubicBezTo>
                  <a:pt x="1585" y="21600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1" name="AutoShape 13"/>
          <p:cNvSpPr>
            <a:spLocks/>
          </p:cNvSpPr>
          <p:nvPr/>
        </p:nvSpPr>
        <p:spPr bwMode="auto">
          <a:xfrm>
            <a:off x="4706327" y="3346383"/>
            <a:ext cx="240475" cy="240507"/>
          </a:xfrm>
          <a:custGeom>
            <a:avLst/>
            <a:gdLst>
              <a:gd name="T0" fmla="*/ 240495 w 21591"/>
              <a:gd name="T1" fmla="*/ 241625 h 21498"/>
              <a:gd name="T2" fmla="*/ 240495 w 21591"/>
              <a:gd name="T3" fmla="*/ 241625 h 21498"/>
              <a:gd name="T4" fmla="*/ 240495 w 21591"/>
              <a:gd name="T5" fmla="*/ 241625 h 21498"/>
              <a:gd name="T6" fmla="*/ 240495 w 21591"/>
              <a:gd name="T7" fmla="*/ 241625 h 214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4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7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3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600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AutoShape 14"/>
          <p:cNvSpPr>
            <a:spLocks/>
          </p:cNvSpPr>
          <p:nvPr/>
        </p:nvSpPr>
        <p:spPr bwMode="auto">
          <a:xfrm>
            <a:off x="1350788" y="3923439"/>
            <a:ext cx="2199988" cy="48418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3" name="AutoShape 15"/>
          <p:cNvSpPr>
            <a:spLocks/>
          </p:cNvSpPr>
          <p:nvPr/>
        </p:nvSpPr>
        <p:spPr bwMode="auto">
          <a:xfrm>
            <a:off x="3724584" y="3923439"/>
            <a:ext cx="2199988" cy="48418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4" name="AutoShape 16"/>
          <p:cNvSpPr>
            <a:spLocks/>
          </p:cNvSpPr>
          <p:nvPr/>
        </p:nvSpPr>
        <p:spPr bwMode="auto">
          <a:xfrm>
            <a:off x="8557099" y="3923439"/>
            <a:ext cx="2199988" cy="48418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5" name="AutoShape 17"/>
          <p:cNvSpPr>
            <a:spLocks/>
          </p:cNvSpPr>
          <p:nvPr/>
        </p:nvSpPr>
        <p:spPr bwMode="auto">
          <a:xfrm>
            <a:off x="6080921" y="3923439"/>
            <a:ext cx="2199988" cy="48418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6" name="AutoShape 18"/>
          <p:cNvSpPr>
            <a:spLocks/>
          </p:cNvSpPr>
          <p:nvPr/>
        </p:nvSpPr>
        <p:spPr bwMode="auto">
          <a:xfrm>
            <a:off x="8605513" y="4731454"/>
            <a:ext cx="2109513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427" name="AutoShape 19"/>
          <p:cNvSpPr>
            <a:spLocks/>
          </p:cNvSpPr>
          <p:nvPr/>
        </p:nvSpPr>
        <p:spPr bwMode="auto">
          <a:xfrm>
            <a:off x="6122986" y="4731454"/>
            <a:ext cx="2110307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>
            <a:off x="3761094" y="4731454"/>
            <a:ext cx="2109513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429" name="AutoShape 21"/>
          <p:cNvSpPr>
            <a:spLocks/>
          </p:cNvSpPr>
          <p:nvPr/>
        </p:nvSpPr>
        <p:spPr bwMode="auto">
          <a:xfrm>
            <a:off x="1386502" y="4731454"/>
            <a:ext cx="2110307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7179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25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25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25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25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2" grpId="1" animBg="1"/>
      <p:bldP spid="17423" grpId="0" animBg="1"/>
      <p:bldP spid="17423" grpId="1" animBg="1"/>
      <p:bldP spid="17424" grpId="0" animBg="1"/>
      <p:bldP spid="17424" grpId="1" animBg="1"/>
      <p:bldP spid="17425" grpId="0" animBg="1"/>
      <p:bldP spid="17425" grpId="1" animBg="1"/>
      <p:bldP spid="17426" grpId="0"/>
      <p:bldP spid="17427" grpId="0"/>
      <p:bldP spid="17428" grpId="0"/>
      <p:bldP spid="174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03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65054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750180" y="2445052"/>
            <a:ext cx="268863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教学内容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5750179" y="3214359"/>
            <a:ext cx="4224469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点此输入文字点此输入文字点此此输</a:t>
            </a:r>
            <a:endParaRPr lang="en-US" altLang="zh-CN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入文字点此输入文字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084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/>
          <p:cNvSpPr>
            <a:spLocks/>
          </p:cNvSpPr>
          <p:nvPr/>
        </p:nvSpPr>
        <p:spPr bwMode="auto">
          <a:xfrm>
            <a:off x="1234121" y="2711293"/>
            <a:ext cx="2253957" cy="2255837"/>
          </a:xfrm>
          <a:custGeom>
            <a:avLst/>
            <a:gdLst>
              <a:gd name="T0" fmla="*/ 2254135 w 19679"/>
              <a:gd name="T1" fmla="*/ 2476045 h 19679"/>
              <a:gd name="T2" fmla="*/ 2254135 w 19679"/>
              <a:gd name="T3" fmla="*/ 2476045 h 19679"/>
              <a:gd name="T4" fmla="*/ 2254135 w 19679"/>
              <a:gd name="T5" fmla="*/ 2476045 h 19679"/>
              <a:gd name="T6" fmla="*/ 2254135 w 19679"/>
              <a:gd name="T7" fmla="*/ 24760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22854" tIns="22854" rIns="22854" bIns="22854" anchor="ctr"/>
          <a:lstStyle/>
          <a:p>
            <a:endParaRPr lang="zh-CN" altLang="en-US"/>
          </a:p>
        </p:txBody>
      </p:sp>
      <p:sp>
        <p:nvSpPr>
          <p:cNvPr id="30722" name="AutoShape 2"/>
          <p:cNvSpPr>
            <a:spLocks/>
          </p:cNvSpPr>
          <p:nvPr/>
        </p:nvSpPr>
        <p:spPr bwMode="auto">
          <a:xfrm>
            <a:off x="1734914" y="3208973"/>
            <a:ext cx="1240469" cy="7556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pPr defTabSz="457086"/>
            <a:r>
              <a:rPr lang="es-ES" altLang="zh-CN" sz="3100" dirty="0">
                <a:solidFill>
                  <a:schemeClr val="tx1">
                    <a:lumMod val="10000"/>
                    <a:lumOff val="90000"/>
                  </a:schemeClr>
                </a:solidFill>
                <a:latin typeface="Lato" charset="0"/>
                <a:sym typeface="Lato" charset="0"/>
              </a:rPr>
              <a:t>70%</a:t>
            </a:r>
            <a:endParaRPr lang="es-ES" altLang="zh-CN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0723" name="AutoShape 3"/>
          <p:cNvSpPr>
            <a:spLocks/>
          </p:cNvSpPr>
          <p:nvPr/>
        </p:nvSpPr>
        <p:spPr bwMode="auto">
          <a:xfrm>
            <a:off x="1726976" y="3825717"/>
            <a:ext cx="1239676" cy="561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30724" name="AutoShape 4"/>
          <p:cNvSpPr>
            <a:spLocks/>
          </p:cNvSpPr>
          <p:nvPr/>
        </p:nvSpPr>
        <p:spPr bwMode="auto">
          <a:xfrm>
            <a:off x="3801570" y="2704149"/>
            <a:ext cx="2253957" cy="2255837"/>
          </a:xfrm>
          <a:custGeom>
            <a:avLst/>
            <a:gdLst>
              <a:gd name="T0" fmla="*/ 2254135 w 19679"/>
              <a:gd name="T1" fmla="*/ 2476045 h 19679"/>
              <a:gd name="T2" fmla="*/ 2254135 w 19679"/>
              <a:gd name="T3" fmla="*/ 2476045 h 19679"/>
              <a:gd name="T4" fmla="*/ 2254135 w 19679"/>
              <a:gd name="T5" fmla="*/ 2476045 h 19679"/>
              <a:gd name="T6" fmla="*/ 2254135 w 19679"/>
              <a:gd name="T7" fmla="*/ 24760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22854" tIns="22854" rIns="22854" bIns="22854" anchor="ctr"/>
          <a:lstStyle/>
          <a:p>
            <a:endParaRPr lang="zh-CN" altLang="en-US"/>
          </a:p>
        </p:txBody>
      </p:sp>
      <p:sp>
        <p:nvSpPr>
          <p:cNvPr id="30725" name="AutoShape 5"/>
          <p:cNvSpPr>
            <a:spLocks/>
          </p:cNvSpPr>
          <p:nvPr/>
        </p:nvSpPr>
        <p:spPr bwMode="auto">
          <a:xfrm>
            <a:off x="4320613" y="3205004"/>
            <a:ext cx="1239676" cy="756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pPr defTabSz="457086"/>
            <a:r>
              <a:rPr lang="es-ES" altLang="zh-CN" sz="3100" dirty="0">
                <a:solidFill>
                  <a:schemeClr val="tx1">
                    <a:lumMod val="10000"/>
                    <a:lumOff val="90000"/>
                  </a:schemeClr>
                </a:solidFill>
                <a:latin typeface="Lato" charset="0"/>
                <a:sym typeface="Lato" charset="0"/>
              </a:rPr>
              <a:t>80%</a:t>
            </a:r>
            <a:endParaRPr lang="es-ES" altLang="zh-CN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0726" name="AutoShape 6"/>
          <p:cNvSpPr>
            <a:spLocks/>
          </p:cNvSpPr>
          <p:nvPr/>
        </p:nvSpPr>
        <p:spPr bwMode="auto">
          <a:xfrm>
            <a:off x="4311883" y="3825717"/>
            <a:ext cx="1239676" cy="561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30727" name="AutoShape 7"/>
          <p:cNvSpPr>
            <a:spLocks/>
          </p:cNvSpPr>
          <p:nvPr/>
        </p:nvSpPr>
        <p:spPr bwMode="auto">
          <a:xfrm>
            <a:off x="6348381" y="2697004"/>
            <a:ext cx="2253957" cy="2256631"/>
          </a:xfrm>
          <a:custGeom>
            <a:avLst/>
            <a:gdLst>
              <a:gd name="T0" fmla="*/ 2254135 w 19679"/>
              <a:gd name="T1" fmla="*/ 2476916 h 19679"/>
              <a:gd name="T2" fmla="*/ 2254135 w 19679"/>
              <a:gd name="T3" fmla="*/ 2476916 h 19679"/>
              <a:gd name="T4" fmla="*/ 2254135 w 19679"/>
              <a:gd name="T5" fmla="*/ 2476916 h 19679"/>
              <a:gd name="T6" fmla="*/ 2254135 w 19679"/>
              <a:gd name="T7" fmla="*/ 247691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22854" tIns="22854" rIns="22854" bIns="22854" anchor="ctr"/>
          <a:lstStyle/>
          <a:p>
            <a:endParaRPr lang="zh-CN" altLang="en-US"/>
          </a:p>
        </p:txBody>
      </p:sp>
      <p:sp>
        <p:nvSpPr>
          <p:cNvPr id="30728" name="AutoShape 8"/>
          <p:cNvSpPr>
            <a:spLocks/>
          </p:cNvSpPr>
          <p:nvPr/>
        </p:nvSpPr>
        <p:spPr bwMode="auto">
          <a:xfrm>
            <a:off x="6867426" y="3205004"/>
            <a:ext cx="1240471" cy="756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pPr defTabSz="457086"/>
            <a:r>
              <a:rPr lang="es-ES" altLang="zh-CN" sz="3100" dirty="0">
                <a:solidFill>
                  <a:schemeClr val="tx1">
                    <a:lumMod val="10000"/>
                    <a:lumOff val="90000"/>
                  </a:schemeClr>
                </a:solidFill>
                <a:latin typeface="Lato" charset="0"/>
                <a:sym typeface="Lato" charset="0"/>
              </a:rPr>
              <a:t>90%</a:t>
            </a:r>
            <a:endParaRPr lang="es-ES" altLang="zh-CN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0729" name="AutoShape 9"/>
          <p:cNvSpPr>
            <a:spLocks/>
          </p:cNvSpPr>
          <p:nvPr/>
        </p:nvSpPr>
        <p:spPr bwMode="auto">
          <a:xfrm>
            <a:off x="6859489" y="3824923"/>
            <a:ext cx="1239676" cy="5619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30730" name="AutoShape 10"/>
          <p:cNvSpPr>
            <a:spLocks/>
          </p:cNvSpPr>
          <p:nvPr/>
        </p:nvSpPr>
        <p:spPr bwMode="auto">
          <a:xfrm>
            <a:off x="8692813" y="2690656"/>
            <a:ext cx="2253957" cy="2255837"/>
          </a:xfrm>
          <a:custGeom>
            <a:avLst/>
            <a:gdLst>
              <a:gd name="T0" fmla="*/ 2254135 w 19679"/>
              <a:gd name="T1" fmla="*/ 2476045 h 19679"/>
              <a:gd name="T2" fmla="*/ 2254135 w 19679"/>
              <a:gd name="T3" fmla="*/ 2476045 h 19679"/>
              <a:gd name="T4" fmla="*/ 2254135 w 19679"/>
              <a:gd name="T5" fmla="*/ 2476045 h 19679"/>
              <a:gd name="T6" fmla="*/ 2254135 w 19679"/>
              <a:gd name="T7" fmla="*/ 24760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22854" tIns="22854" rIns="22854" bIns="22854" anchor="ctr"/>
          <a:lstStyle/>
          <a:p>
            <a:endParaRPr lang="zh-CN" altLang="en-US"/>
          </a:p>
        </p:txBody>
      </p:sp>
      <p:sp>
        <p:nvSpPr>
          <p:cNvPr id="30731" name="AutoShape 11"/>
          <p:cNvSpPr>
            <a:spLocks/>
          </p:cNvSpPr>
          <p:nvPr/>
        </p:nvSpPr>
        <p:spPr bwMode="auto">
          <a:xfrm>
            <a:off x="9211858" y="3205004"/>
            <a:ext cx="1240471" cy="756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pPr defTabSz="457086"/>
            <a:r>
              <a:rPr lang="es-ES" altLang="zh-CN" sz="3100" dirty="0">
                <a:solidFill>
                  <a:schemeClr val="tx1">
                    <a:lumMod val="10000"/>
                    <a:lumOff val="90000"/>
                  </a:schemeClr>
                </a:solidFill>
                <a:latin typeface="Lato" charset="0"/>
                <a:sym typeface="Lato" charset="0"/>
              </a:rPr>
              <a:t>99%</a:t>
            </a:r>
            <a:endParaRPr lang="es-ES" altLang="zh-CN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0732" name="AutoShape 12"/>
          <p:cNvSpPr>
            <a:spLocks/>
          </p:cNvSpPr>
          <p:nvPr/>
        </p:nvSpPr>
        <p:spPr bwMode="auto">
          <a:xfrm>
            <a:off x="9203921" y="3824923"/>
            <a:ext cx="1239676" cy="5619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64244" y="3344705"/>
            <a:ext cx="895234" cy="893763"/>
            <a:chOff x="6123384" y="2509302"/>
            <a:chExt cx="671513" cy="670529"/>
          </a:xfrm>
        </p:grpSpPr>
        <p:sp>
          <p:nvSpPr>
            <p:cNvPr id="30733" name="AutoShape 13"/>
            <p:cNvSpPr>
              <a:spLocks/>
            </p:cNvSpPr>
            <p:nvPr/>
          </p:nvSpPr>
          <p:spPr bwMode="auto">
            <a:xfrm>
              <a:off x="6123384" y="2509302"/>
              <a:ext cx="671513" cy="670529"/>
            </a:xfrm>
            <a:custGeom>
              <a:avLst/>
              <a:gdLst>
                <a:gd name="T0" fmla="*/ 895305 w 19679"/>
                <a:gd name="T1" fmla="*/ 981009 h 19679"/>
                <a:gd name="T2" fmla="*/ 895305 w 19679"/>
                <a:gd name="T3" fmla="*/ 981009 h 19679"/>
                <a:gd name="T4" fmla="*/ 895305 w 19679"/>
                <a:gd name="T5" fmla="*/ 981009 h 19679"/>
                <a:gd name="T6" fmla="*/ 895305 w 19679"/>
                <a:gd name="T7" fmla="*/ 98100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sp>
          <p:nvSpPr>
            <p:cNvPr id="30734" name="AutoShape 14"/>
            <p:cNvSpPr>
              <a:spLocks/>
            </p:cNvSpPr>
            <p:nvPr/>
          </p:nvSpPr>
          <p:spPr bwMode="auto">
            <a:xfrm>
              <a:off x="6361509" y="2740950"/>
              <a:ext cx="206574" cy="172099"/>
            </a:xfrm>
            <a:custGeom>
              <a:avLst/>
              <a:gdLst>
                <a:gd name="T0" fmla="*/ 275432 w 21600"/>
                <a:gd name="T1" fmla="*/ 229394 h 21600"/>
                <a:gd name="T2" fmla="*/ 275432 w 21600"/>
                <a:gd name="T3" fmla="*/ 229394 h 21600"/>
                <a:gd name="T4" fmla="*/ 275432 w 21600"/>
                <a:gd name="T5" fmla="*/ 229394 h 21600"/>
                <a:gd name="T6" fmla="*/ 275432 w 21600"/>
                <a:gd name="T7" fmla="*/ 2293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794415" y="3351846"/>
            <a:ext cx="895234" cy="892970"/>
            <a:chOff x="4345781" y="2514661"/>
            <a:chExt cx="671513" cy="669934"/>
          </a:xfrm>
        </p:grpSpPr>
        <p:sp>
          <p:nvSpPr>
            <p:cNvPr id="30735" name="AutoShape 15"/>
            <p:cNvSpPr>
              <a:spLocks/>
            </p:cNvSpPr>
            <p:nvPr/>
          </p:nvSpPr>
          <p:spPr bwMode="auto">
            <a:xfrm>
              <a:off x="4345781" y="2514661"/>
              <a:ext cx="671513" cy="669934"/>
            </a:xfrm>
            <a:custGeom>
              <a:avLst/>
              <a:gdLst>
                <a:gd name="T0" fmla="*/ 895305 w 19679"/>
                <a:gd name="T1" fmla="*/ 980138 h 19679"/>
                <a:gd name="T2" fmla="*/ 895305 w 19679"/>
                <a:gd name="T3" fmla="*/ 980138 h 19679"/>
                <a:gd name="T4" fmla="*/ 895305 w 19679"/>
                <a:gd name="T5" fmla="*/ 980138 h 19679"/>
                <a:gd name="T6" fmla="*/ 895305 w 19679"/>
                <a:gd name="T7" fmla="*/ 98013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sp>
          <p:nvSpPr>
            <p:cNvPr id="30736" name="AutoShape 16"/>
            <p:cNvSpPr>
              <a:spLocks/>
            </p:cNvSpPr>
            <p:nvPr/>
          </p:nvSpPr>
          <p:spPr bwMode="auto">
            <a:xfrm>
              <a:off x="4579144" y="2745714"/>
              <a:ext cx="205383" cy="205446"/>
            </a:xfrm>
            <a:custGeom>
              <a:avLst/>
              <a:gdLst>
                <a:gd name="T0" fmla="*/ 273844 w 21600"/>
                <a:gd name="T1" fmla="*/ 273844 h 21600"/>
                <a:gd name="T2" fmla="*/ 273844 w 21600"/>
                <a:gd name="T3" fmla="*/ 273844 h 21600"/>
                <a:gd name="T4" fmla="*/ 273844 w 21600"/>
                <a:gd name="T5" fmla="*/ 273844 h 21600"/>
                <a:gd name="T6" fmla="*/ 273844 w 21600"/>
                <a:gd name="T7" fmla="*/ 2738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7" y="0"/>
                  </a:moveTo>
                  <a:cubicBezTo>
                    <a:pt x="19649" y="0"/>
                    <a:pt x="20287" y="264"/>
                    <a:pt x="20812" y="796"/>
                  </a:cubicBezTo>
                  <a:cubicBezTo>
                    <a:pt x="21335" y="1321"/>
                    <a:pt x="21600" y="1962"/>
                    <a:pt x="21600" y="2711"/>
                  </a:cubicBezTo>
                  <a:lnTo>
                    <a:pt x="21600" y="18882"/>
                  </a:lnTo>
                  <a:cubicBezTo>
                    <a:pt x="21600" y="19267"/>
                    <a:pt x="21526" y="19623"/>
                    <a:pt x="21382" y="19952"/>
                  </a:cubicBezTo>
                  <a:cubicBezTo>
                    <a:pt x="21235" y="20281"/>
                    <a:pt x="21041" y="20563"/>
                    <a:pt x="20803" y="20804"/>
                  </a:cubicBezTo>
                  <a:cubicBezTo>
                    <a:pt x="20566" y="21042"/>
                    <a:pt x="20278" y="21232"/>
                    <a:pt x="19940" y="21376"/>
                  </a:cubicBezTo>
                  <a:cubicBezTo>
                    <a:pt x="19602" y="21523"/>
                    <a:pt x="19256" y="21594"/>
                    <a:pt x="18897" y="21594"/>
                  </a:cubicBezTo>
                  <a:lnTo>
                    <a:pt x="12065" y="21594"/>
                  </a:lnTo>
                  <a:lnTo>
                    <a:pt x="12065" y="12552"/>
                  </a:lnTo>
                  <a:lnTo>
                    <a:pt x="14486" y="12552"/>
                  </a:lnTo>
                  <a:cubicBezTo>
                    <a:pt x="14594" y="12552"/>
                    <a:pt x="14697" y="12516"/>
                    <a:pt x="14788" y="12440"/>
                  </a:cubicBezTo>
                  <a:cubicBezTo>
                    <a:pt x="14876" y="12367"/>
                    <a:pt x="14920" y="12267"/>
                    <a:pt x="14920" y="12143"/>
                  </a:cubicBezTo>
                  <a:lnTo>
                    <a:pt x="15088" y="9779"/>
                  </a:lnTo>
                  <a:cubicBezTo>
                    <a:pt x="15088" y="9649"/>
                    <a:pt x="15050" y="9538"/>
                    <a:pt x="14976" y="9444"/>
                  </a:cubicBezTo>
                  <a:cubicBezTo>
                    <a:pt x="14882" y="9350"/>
                    <a:pt x="14773" y="9303"/>
                    <a:pt x="14653" y="9303"/>
                  </a:cubicBezTo>
                  <a:lnTo>
                    <a:pt x="12065" y="9303"/>
                  </a:lnTo>
                  <a:lnTo>
                    <a:pt x="12065" y="8263"/>
                  </a:lnTo>
                  <a:cubicBezTo>
                    <a:pt x="12065" y="7878"/>
                    <a:pt x="12115" y="7622"/>
                    <a:pt x="12215" y="7496"/>
                  </a:cubicBezTo>
                  <a:cubicBezTo>
                    <a:pt x="12312" y="7370"/>
                    <a:pt x="12565" y="7308"/>
                    <a:pt x="12964" y="7308"/>
                  </a:cubicBezTo>
                  <a:cubicBezTo>
                    <a:pt x="13202" y="7308"/>
                    <a:pt x="13458" y="7326"/>
                    <a:pt x="13745" y="7367"/>
                  </a:cubicBezTo>
                  <a:cubicBezTo>
                    <a:pt x="14033" y="7405"/>
                    <a:pt x="14306" y="7455"/>
                    <a:pt x="14568" y="7520"/>
                  </a:cubicBezTo>
                  <a:cubicBezTo>
                    <a:pt x="14624" y="7520"/>
                    <a:pt x="14685" y="7514"/>
                    <a:pt x="14759" y="7499"/>
                  </a:cubicBezTo>
                  <a:cubicBezTo>
                    <a:pt x="14829" y="7484"/>
                    <a:pt x="14882" y="7458"/>
                    <a:pt x="14920" y="7423"/>
                  </a:cubicBezTo>
                  <a:cubicBezTo>
                    <a:pt x="15014" y="7367"/>
                    <a:pt x="15079" y="7264"/>
                    <a:pt x="15117" y="7114"/>
                  </a:cubicBezTo>
                  <a:lnTo>
                    <a:pt x="15437" y="4837"/>
                  </a:lnTo>
                  <a:cubicBezTo>
                    <a:pt x="15478" y="4564"/>
                    <a:pt x="15361" y="4403"/>
                    <a:pt x="15088" y="4347"/>
                  </a:cubicBezTo>
                  <a:cubicBezTo>
                    <a:pt x="14245" y="4112"/>
                    <a:pt x="13364" y="4000"/>
                    <a:pt x="12444" y="4009"/>
                  </a:cubicBezTo>
                  <a:cubicBezTo>
                    <a:pt x="9625" y="4009"/>
                    <a:pt x="8212" y="5384"/>
                    <a:pt x="8212" y="8128"/>
                  </a:cubicBezTo>
                  <a:lnTo>
                    <a:pt x="8212" y="9308"/>
                  </a:lnTo>
                  <a:lnTo>
                    <a:pt x="6764" y="9308"/>
                  </a:lnTo>
                  <a:cubicBezTo>
                    <a:pt x="6455" y="9308"/>
                    <a:pt x="6306" y="9458"/>
                    <a:pt x="6317" y="9758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5"/>
                  </a:cubicBezTo>
                  <a:cubicBezTo>
                    <a:pt x="6526" y="12514"/>
                    <a:pt x="6632" y="12558"/>
                    <a:pt x="6764" y="12558"/>
                  </a:cubicBezTo>
                  <a:lnTo>
                    <a:pt x="8212" y="12558"/>
                  </a:lnTo>
                  <a:lnTo>
                    <a:pt x="8212" y="21600"/>
                  </a:lnTo>
                  <a:lnTo>
                    <a:pt x="2684" y="21600"/>
                  </a:lnTo>
                  <a:cubicBezTo>
                    <a:pt x="2320" y="21600"/>
                    <a:pt x="1973" y="21529"/>
                    <a:pt x="1647" y="21382"/>
                  </a:cubicBezTo>
                  <a:cubicBezTo>
                    <a:pt x="1321" y="21238"/>
                    <a:pt x="1033" y="21047"/>
                    <a:pt x="795" y="20809"/>
                  </a:cubicBezTo>
                  <a:cubicBezTo>
                    <a:pt x="558" y="20569"/>
                    <a:pt x="364" y="20287"/>
                    <a:pt x="220" y="19957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2"/>
                    <a:pt x="76" y="2000"/>
                    <a:pt x="220" y="1662"/>
                  </a:cubicBezTo>
                  <a:cubicBezTo>
                    <a:pt x="364" y="1327"/>
                    <a:pt x="558" y="1036"/>
                    <a:pt x="795" y="801"/>
                  </a:cubicBezTo>
                  <a:cubicBezTo>
                    <a:pt x="1033" y="557"/>
                    <a:pt x="1321" y="369"/>
                    <a:pt x="1647" y="222"/>
                  </a:cubicBezTo>
                  <a:cubicBezTo>
                    <a:pt x="1973" y="75"/>
                    <a:pt x="2320" y="5"/>
                    <a:pt x="2684" y="5"/>
                  </a:cubicBezTo>
                  <a:lnTo>
                    <a:pt x="18897" y="5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90461" y="3358198"/>
            <a:ext cx="895234" cy="893763"/>
            <a:chOff x="2392561" y="2519425"/>
            <a:chExt cx="671513" cy="670529"/>
          </a:xfrm>
        </p:grpSpPr>
        <p:sp>
          <p:nvSpPr>
            <p:cNvPr id="30737" name="AutoShape 17"/>
            <p:cNvSpPr>
              <a:spLocks/>
            </p:cNvSpPr>
            <p:nvPr/>
          </p:nvSpPr>
          <p:spPr bwMode="auto">
            <a:xfrm>
              <a:off x="2392561" y="2519425"/>
              <a:ext cx="671513" cy="670529"/>
            </a:xfrm>
            <a:custGeom>
              <a:avLst/>
              <a:gdLst>
                <a:gd name="T0" fmla="*/ 895305 w 19679"/>
                <a:gd name="T1" fmla="*/ 981009 h 19679"/>
                <a:gd name="T2" fmla="*/ 895305 w 19679"/>
                <a:gd name="T3" fmla="*/ 981009 h 19679"/>
                <a:gd name="T4" fmla="*/ 895305 w 19679"/>
                <a:gd name="T5" fmla="*/ 981009 h 19679"/>
                <a:gd name="T6" fmla="*/ 895305 w 19679"/>
                <a:gd name="T7" fmla="*/ 98100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sp>
          <p:nvSpPr>
            <p:cNvPr id="30738" name="AutoShape 18"/>
            <p:cNvSpPr>
              <a:spLocks/>
            </p:cNvSpPr>
            <p:nvPr/>
          </p:nvSpPr>
          <p:spPr bwMode="auto">
            <a:xfrm>
              <a:off x="2637234" y="2730827"/>
              <a:ext cx="206574" cy="206637"/>
            </a:xfrm>
            <a:custGeom>
              <a:avLst/>
              <a:gdLst>
                <a:gd name="T0" fmla="*/ 275432 w 21600"/>
                <a:gd name="T1" fmla="*/ 275431 h 21600"/>
                <a:gd name="T2" fmla="*/ 275432 w 21600"/>
                <a:gd name="T3" fmla="*/ 275431 h 21600"/>
                <a:gd name="T4" fmla="*/ 275432 w 21600"/>
                <a:gd name="T5" fmla="*/ 275431 h 21600"/>
                <a:gd name="T6" fmla="*/ 275432 w 21600"/>
                <a:gd name="T7" fmla="*/ 27543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1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3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7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1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</p:grpSp>
      <p:sp>
        <p:nvSpPr>
          <p:cNvPr id="30739" name="AutoShape 19"/>
          <p:cNvSpPr>
            <a:spLocks/>
          </p:cNvSpPr>
          <p:nvPr/>
        </p:nvSpPr>
        <p:spPr bwMode="auto">
          <a:xfrm>
            <a:off x="1361899" y="1877855"/>
            <a:ext cx="9406301" cy="4746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0744" name="AutoShape 24"/>
          <p:cNvSpPr>
            <a:spLocks/>
          </p:cNvSpPr>
          <p:nvPr/>
        </p:nvSpPr>
        <p:spPr bwMode="auto">
          <a:xfrm>
            <a:off x="1361899" y="5797391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745" name="AutoShape 25"/>
          <p:cNvSpPr>
            <a:spLocks/>
          </p:cNvSpPr>
          <p:nvPr/>
        </p:nvSpPr>
        <p:spPr bwMode="auto">
          <a:xfrm>
            <a:off x="1365072" y="5488623"/>
            <a:ext cx="6236476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在这里输入标题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40431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 animBg="1"/>
      <p:bldP spid="30722" grpId="0"/>
      <p:bldP spid="30723" grpId="0"/>
      <p:bldP spid="30724" grpId="0" animBg="1"/>
      <p:bldP spid="30725" grpId="0"/>
      <p:bldP spid="30726" grpId="0"/>
      <p:bldP spid="30727" grpId="0" animBg="1"/>
      <p:bldP spid="30728" grpId="0"/>
      <p:bldP spid="30729" grpId="0"/>
      <p:bldP spid="30730" grpId="0" animBg="1"/>
      <p:bldP spid="30731" grpId="0"/>
      <p:bldP spid="30732" grpId="0"/>
      <p:bldP spid="30739" grpId="0"/>
      <p:bldP spid="30744" grpId="0"/>
      <p:bldP spid="3074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AutoShape 5"/>
          <p:cNvSpPr>
            <a:spLocks/>
          </p:cNvSpPr>
          <p:nvPr/>
        </p:nvSpPr>
        <p:spPr bwMode="auto">
          <a:xfrm>
            <a:off x="1355551" y="1905566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V="1">
            <a:off x="888885" y="5859235"/>
            <a:ext cx="5938064" cy="0"/>
          </a:xfrm>
          <a:prstGeom prst="line">
            <a:avLst/>
          </a:prstGeom>
          <a:noFill/>
          <a:ln w="38100" cap="flat" cmpd="sng">
            <a:solidFill>
              <a:srgbClr val="929292"/>
            </a:solidFill>
            <a:prstDash val="dash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28543">
              <a:defRPr/>
            </a:pPr>
            <a:endParaRPr lang="es-ES" sz="70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7895" name="AutoShape 7"/>
          <p:cNvSpPr>
            <a:spLocks/>
          </p:cNvSpPr>
          <p:nvPr/>
        </p:nvSpPr>
        <p:spPr bwMode="auto">
          <a:xfrm>
            <a:off x="2138085" y="2893787"/>
            <a:ext cx="476189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80%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6" name="AutoShape 8"/>
          <p:cNvSpPr>
            <a:spLocks/>
          </p:cNvSpPr>
          <p:nvPr/>
        </p:nvSpPr>
        <p:spPr bwMode="auto">
          <a:xfrm>
            <a:off x="1349994" y="3690712"/>
            <a:ext cx="475394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45%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7" name="AutoShape 9"/>
          <p:cNvSpPr>
            <a:spLocks/>
          </p:cNvSpPr>
          <p:nvPr/>
        </p:nvSpPr>
        <p:spPr bwMode="auto">
          <a:xfrm>
            <a:off x="2926970" y="4178869"/>
            <a:ext cx="476189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25%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8" name="AutoShape 10"/>
          <p:cNvSpPr>
            <a:spLocks/>
          </p:cNvSpPr>
          <p:nvPr/>
        </p:nvSpPr>
        <p:spPr bwMode="auto">
          <a:xfrm>
            <a:off x="3775378" y="3264469"/>
            <a:ext cx="476189" cy="3452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70%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9" name="AutoShape 11"/>
          <p:cNvSpPr>
            <a:spLocks/>
          </p:cNvSpPr>
          <p:nvPr/>
        </p:nvSpPr>
        <p:spPr bwMode="auto">
          <a:xfrm>
            <a:off x="4503946" y="3754212"/>
            <a:ext cx="476189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35%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0" name="AutoShape 12"/>
          <p:cNvSpPr>
            <a:spLocks/>
          </p:cNvSpPr>
          <p:nvPr/>
        </p:nvSpPr>
        <p:spPr bwMode="auto">
          <a:xfrm>
            <a:off x="2034117" y="6134667"/>
            <a:ext cx="669838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1" name="AutoShape 13"/>
          <p:cNvSpPr>
            <a:spLocks/>
          </p:cNvSpPr>
          <p:nvPr/>
        </p:nvSpPr>
        <p:spPr bwMode="auto">
          <a:xfrm>
            <a:off x="1257930" y="6134667"/>
            <a:ext cx="669838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2" name="AutoShape 14"/>
          <p:cNvSpPr>
            <a:spLocks/>
          </p:cNvSpPr>
          <p:nvPr/>
        </p:nvSpPr>
        <p:spPr bwMode="auto">
          <a:xfrm>
            <a:off x="2822208" y="6134667"/>
            <a:ext cx="669838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3" name="AutoShape 15"/>
          <p:cNvSpPr>
            <a:spLocks/>
          </p:cNvSpPr>
          <p:nvPr/>
        </p:nvSpPr>
        <p:spPr bwMode="auto">
          <a:xfrm>
            <a:off x="3607125" y="6134667"/>
            <a:ext cx="669838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4" name="AutoShape 16"/>
          <p:cNvSpPr>
            <a:spLocks/>
          </p:cNvSpPr>
          <p:nvPr/>
        </p:nvSpPr>
        <p:spPr bwMode="auto">
          <a:xfrm>
            <a:off x="4399977" y="6134667"/>
            <a:ext cx="669838" cy="245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5" name="AutoShape 17"/>
          <p:cNvSpPr>
            <a:spLocks/>
          </p:cNvSpPr>
          <p:nvPr/>
        </p:nvSpPr>
        <p:spPr bwMode="auto">
          <a:xfrm>
            <a:off x="5251561" y="3261293"/>
            <a:ext cx="476189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70%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6" name="AutoShape 18"/>
          <p:cNvSpPr>
            <a:spLocks/>
          </p:cNvSpPr>
          <p:nvPr/>
        </p:nvSpPr>
        <p:spPr bwMode="auto">
          <a:xfrm>
            <a:off x="5171402" y="6130697"/>
            <a:ext cx="669044" cy="2452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07" name="AutoShape 19"/>
          <p:cNvSpPr>
            <a:spLocks/>
          </p:cNvSpPr>
          <p:nvPr/>
        </p:nvSpPr>
        <p:spPr bwMode="auto">
          <a:xfrm>
            <a:off x="1380154" y="4139178"/>
            <a:ext cx="411902" cy="18692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08" name="AutoShape 20"/>
          <p:cNvSpPr>
            <a:spLocks/>
          </p:cNvSpPr>
          <p:nvPr/>
        </p:nvSpPr>
        <p:spPr bwMode="auto">
          <a:xfrm>
            <a:off x="2169038" y="3233510"/>
            <a:ext cx="411902" cy="27749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09" name="AutoShape 21"/>
          <p:cNvSpPr>
            <a:spLocks/>
          </p:cNvSpPr>
          <p:nvPr/>
        </p:nvSpPr>
        <p:spPr bwMode="auto">
          <a:xfrm>
            <a:off x="2957923" y="4626542"/>
            <a:ext cx="411902" cy="13819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10" name="AutoShape 22"/>
          <p:cNvSpPr>
            <a:spLocks/>
          </p:cNvSpPr>
          <p:nvPr/>
        </p:nvSpPr>
        <p:spPr bwMode="auto">
          <a:xfrm>
            <a:off x="3746807" y="3685947"/>
            <a:ext cx="411902" cy="232251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11" name="AutoShape 23"/>
          <p:cNvSpPr>
            <a:spLocks/>
          </p:cNvSpPr>
          <p:nvPr/>
        </p:nvSpPr>
        <p:spPr bwMode="auto">
          <a:xfrm>
            <a:off x="4536486" y="4139178"/>
            <a:ext cx="411109" cy="18692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12" name="AutoShape 24"/>
          <p:cNvSpPr>
            <a:spLocks/>
          </p:cNvSpPr>
          <p:nvPr/>
        </p:nvSpPr>
        <p:spPr bwMode="auto">
          <a:xfrm>
            <a:off x="5285688" y="3674042"/>
            <a:ext cx="411109" cy="23225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13" name="AutoShape 25"/>
          <p:cNvSpPr>
            <a:spLocks/>
          </p:cNvSpPr>
          <p:nvPr/>
        </p:nvSpPr>
        <p:spPr bwMode="auto">
          <a:xfrm>
            <a:off x="6149969" y="4139178"/>
            <a:ext cx="411109" cy="18692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7914" name="AutoShape 26"/>
          <p:cNvSpPr>
            <a:spLocks/>
          </p:cNvSpPr>
          <p:nvPr/>
        </p:nvSpPr>
        <p:spPr bwMode="auto">
          <a:xfrm>
            <a:off x="6116636" y="3754212"/>
            <a:ext cx="476189" cy="344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15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35%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915" name="AutoShape 27"/>
          <p:cNvSpPr>
            <a:spLocks/>
          </p:cNvSpPr>
          <p:nvPr/>
        </p:nvSpPr>
        <p:spPr bwMode="auto">
          <a:xfrm>
            <a:off x="6034890" y="6130697"/>
            <a:ext cx="669044" cy="2452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s-ES" altLang="zh-CN" sz="900" b="1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sym typeface="Lato" charset="0"/>
              </a:rPr>
              <a:t>Data Here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7916" name="Group 28"/>
          <p:cNvGrpSpPr>
            <a:grpSpLocks/>
          </p:cNvGrpSpPr>
          <p:nvPr/>
        </p:nvGrpSpPr>
        <p:grpSpPr bwMode="auto">
          <a:xfrm>
            <a:off x="7057901" y="2819604"/>
            <a:ext cx="3781726" cy="3265488"/>
            <a:chOff x="0" y="0"/>
            <a:chExt cx="7565081" cy="6530302"/>
          </a:xfrm>
        </p:grpSpPr>
        <p:sp>
          <p:nvSpPr>
            <p:cNvPr id="37917" name="AutoShape 29"/>
            <p:cNvSpPr>
              <a:spLocks/>
            </p:cNvSpPr>
            <p:nvPr/>
          </p:nvSpPr>
          <p:spPr bwMode="auto">
            <a:xfrm>
              <a:off x="0" y="666681"/>
              <a:ext cx="7557142" cy="58636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在此输入您的图表说明文字，在此输入您的图表说明文字，在此输入您的图表说明文字在此输入您的图表说明文字，在此输入您的图表说明文字，在此输入您的图表说明文字</a:t>
              </a: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在此输入您的图表说明文字，在此输入您的图表说明文字，在此输入您的图表说明文字在此输入您的图表说明文字，在此输入您的图表说明文字，在此输入您的图表说明文字</a:t>
              </a: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在此输入您的图表说明文字，在此输入您的图表说明文字，在此输入您的图表说明文字在此输入您的图表说明文字，在此输入您的图表说明文字，在此输入您的图表说明文字</a:t>
              </a: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在此输入您的图表说明文字，在此输入您的图表说明文字，在此输入您的图表说明文字在此输入您的图表说明文字，在此输入您的图表说明文字，在此输入您的图表说明文字</a:t>
              </a: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r>
                <a: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在此输入您的图表说明文字，在此输入您的图表说明文字，在此输入您的图表说明文字在此输入您的图表说明文字，在此输入您的图表说明文字，在此输入您的图表说明文字</a:t>
              </a: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  <a:spcAft>
                  <a:spcPts val="800"/>
                </a:spcAft>
              </a:pP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7918" name="AutoShape 30"/>
            <p:cNvSpPr>
              <a:spLocks/>
            </p:cNvSpPr>
            <p:nvPr/>
          </p:nvSpPr>
          <p:spPr bwMode="auto">
            <a:xfrm>
              <a:off x="7939" y="0"/>
              <a:ext cx="7557142" cy="5762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7093" tIns="27093" rIns="27093" bIns="27093" anchor="ctr"/>
            <a:lstStyle/>
            <a:p>
              <a:pPr defTabSz="309485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</a:rPr>
                <a:t>输入标题</a:t>
              </a:r>
              <a:endParaRPr lang="es-E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71140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5" grpId="0" autoUpdateAnimBg="0"/>
      <p:bldP spid="37896" grpId="0" autoUpdateAnimBg="0"/>
      <p:bldP spid="37897" grpId="0" autoUpdateAnimBg="0"/>
      <p:bldP spid="37898" grpId="0" autoUpdateAnimBg="0"/>
      <p:bldP spid="37899" grpId="0" autoUpdateAnimBg="0"/>
      <p:bldP spid="37900" grpId="0" autoUpdateAnimBg="0"/>
      <p:bldP spid="37901" grpId="0" autoUpdateAnimBg="0"/>
      <p:bldP spid="37902" grpId="0" autoUpdateAnimBg="0"/>
      <p:bldP spid="37903" grpId="0" autoUpdateAnimBg="0"/>
      <p:bldP spid="37904" grpId="0" autoUpdateAnimBg="0"/>
      <p:bldP spid="37905" grpId="0" autoUpdateAnimBg="0"/>
      <p:bldP spid="37906" grpId="0" autoUpdateAnimBg="0"/>
      <p:bldP spid="37907" grpId="0" animBg="1" autoUpdateAnimBg="0"/>
      <p:bldP spid="37908" grpId="0" animBg="1" autoUpdateAnimBg="0"/>
      <p:bldP spid="37909" grpId="0" animBg="1" autoUpdateAnimBg="0"/>
      <p:bldP spid="37910" grpId="0" animBg="1" autoUpdateAnimBg="0"/>
      <p:bldP spid="37911" grpId="0" animBg="1" autoUpdateAnimBg="0"/>
      <p:bldP spid="37912" grpId="0" animBg="1" autoUpdateAnimBg="0"/>
      <p:bldP spid="37913" grpId="0" animBg="1" autoUpdateAnimBg="0"/>
      <p:bldP spid="37914" grpId="0" autoUpdateAnimBg="0"/>
      <p:bldP spid="3791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AutoShape 5"/>
          <p:cNvSpPr>
            <a:spLocks/>
          </p:cNvSpPr>
          <p:nvPr/>
        </p:nvSpPr>
        <p:spPr bwMode="auto">
          <a:xfrm>
            <a:off x="1514236" y="1362144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8918" name="AutoShape 6"/>
          <p:cNvSpPr>
            <a:spLocks/>
          </p:cNvSpPr>
          <p:nvPr/>
        </p:nvSpPr>
        <p:spPr bwMode="auto">
          <a:xfrm flipH="1">
            <a:off x="7576902" y="4232299"/>
            <a:ext cx="1826181" cy="1824831"/>
          </a:xfrm>
          <a:custGeom>
            <a:avLst/>
            <a:gdLst>
              <a:gd name="T0" fmla="*/ 1826419 w 21600"/>
              <a:gd name="T1" fmla="*/ 1824832 h 21600"/>
              <a:gd name="T2" fmla="*/ 1826419 w 21600"/>
              <a:gd name="T3" fmla="*/ 1824832 h 21600"/>
              <a:gd name="T4" fmla="*/ 1826419 w 21600"/>
              <a:gd name="T5" fmla="*/ 1824832 h 21600"/>
              <a:gd name="T6" fmla="*/ 1826419 w 21600"/>
              <a:gd name="T7" fmla="*/ 18248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06" y="6511"/>
                </a:moveTo>
                <a:cubicBezTo>
                  <a:pt x="5261" y="14770"/>
                  <a:pt x="12461" y="20845"/>
                  <a:pt x="21125" y="21600"/>
                </a:cubicBezTo>
                <a:cubicBezTo>
                  <a:pt x="21600" y="15922"/>
                  <a:pt x="21600" y="15922"/>
                  <a:pt x="21600" y="15922"/>
                </a:cubicBezTo>
                <a:cubicBezTo>
                  <a:pt x="15349" y="15405"/>
                  <a:pt x="10325" y="11117"/>
                  <a:pt x="8545" y="5479"/>
                </a:cubicBezTo>
                <a:cubicBezTo>
                  <a:pt x="11907" y="4844"/>
                  <a:pt x="11907" y="4844"/>
                  <a:pt x="11907" y="4844"/>
                </a:cubicBezTo>
                <a:cubicBezTo>
                  <a:pt x="4826" y="0"/>
                  <a:pt x="4826" y="0"/>
                  <a:pt x="4826" y="0"/>
                </a:cubicBezTo>
                <a:cubicBezTo>
                  <a:pt x="0" y="7107"/>
                  <a:pt x="0" y="7107"/>
                  <a:pt x="0" y="7107"/>
                </a:cubicBezTo>
                <a:lnTo>
                  <a:pt x="3006" y="651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19" name="AutoShape 7"/>
          <p:cNvSpPr>
            <a:spLocks/>
          </p:cNvSpPr>
          <p:nvPr/>
        </p:nvSpPr>
        <p:spPr bwMode="auto">
          <a:xfrm flipH="1">
            <a:off x="7627697" y="2162199"/>
            <a:ext cx="1696023" cy="1885950"/>
          </a:xfrm>
          <a:custGeom>
            <a:avLst/>
            <a:gdLst>
              <a:gd name="T0" fmla="*/ 1696244 w 21600"/>
              <a:gd name="T1" fmla="*/ 1885950 h 21600"/>
              <a:gd name="T2" fmla="*/ 1696244 w 21600"/>
              <a:gd name="T3" fmla="*/ 1885950 h 21600"/>
              <a:gd name="T4" fmla="*/ 1696244 w 21600"/>
              <a:gd name="T5" fmla="*/ 1885950 h 21600"/>
              <a:gd name="T6" fmla="*/ 1696244 w 21600"/>
              <a:gd name="T7" fmla="*/ 18859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4485" y="2877"/>
                </a:moveTo>
                <a:cubicBezTo>
                  <a:pt x="5836" y="5754"/>
                  <a:pt x="0" y="13197"/>
                  <a:pt x="0" y="21599"/>
                </a:cubicBezTo>
                <a:cubicBezTo>
                  <a:pt x="6049" y="21599"/>
                  <a:pt x="6049" y="21599"/>
                  <a:pt x="6049" y="21599"/>
                </a:cubicBezTo>
                <a:cubicBezTo>
                  <a:pt x="6049" y="15538"/>
                  <a:pt x="10224" y="10320"/>
                  <a:pt x="16104" y="8171"/>
                </a:cubicBezTo>
                <a:cubicBezTo>
                  <a:pt x="17084" y="11356"/>
                  <a:pt x="17084" y="11356"/>
                  <a:pt x="17084" y="11356"/>
                </a:cubicBezTo>
                <a:cubicBezTo>
                  <a:pt x="21599" y="4105"/>
                  <a:pt x="21599" y="4105"/>
                  <a:pt x="21599" y="4105"/>
                </a:cubicBezTo>
                <a:cubicBezTo>
                  <a:pt x="13590" y="0"/>
                  <a:pt x="13590" y="0"/>
                  <a:pt x="13590" y="0"/>
                </a:cubicBezTo>
                <a:lnTo>
                  <a:pt x="14485" y="2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0" name="AutoShape 8"/>
          <p:cNvSpPr>
            <a:spLocks/>
          </p:cNvSpPr>
          <p:nvPr/>
        </p:nvSpPr>
        <p:spPr bwMode="auto">
          <a:xfrm flipH="1">
            <a:off x="5694372" y="4232298"/>
            <a:ext cx="1696023" cy="1888332"/>
          </a:xfrm>
          <a:custGeom>
            <a:avLst/>
            <a:gdLst>
              <a:gd name="T0" fmla="*/ 1696244 w 21600"/>
              <a:gd name="T1" fmla="*/ 1888332 h 21600"/>
              <a:gd name="T2" fmla="*/ 1696244 w 21600"/>
              <a:gd name="T3" fmla="*/ 1888332 h 21600"/>
              <a:gd name="T4" fmla="*/ 1696244 w 21600"/>
              <a:gd name="T5" fmla="*/ 1888332 h 21600"/>
              <a:gd name="T6" fmla="*/ 1696244 w 21600"/>
              <a:gd name="T7" fmla="*/ 1888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7114" y="18722"/>
                </a:moveTo>
                <a:cubicBezTo>
                  <a:pt x="15763" y="15845"/>
                  <a:pt x="21599" y="8402"/>
                  <a:pt x="21599" y="0"/>
                </a:cubicBezTo>
                <a:cubicBezTo>
                  <a:pt x="15507" y="0"/>
                  <a:pt x="15507" y="0"/>
                  <a:pt x="15507" y="0"/>
                </a:cubicBezTo>
                <a:cubicBezTo>
                  <a:pt x="15507" y="6061"/>
                  <a:pt x="11375" y="11279"/>
                  <a:pt x="5495" y="13428"/>
                </a:cubicBezTo>
                <a:cubicBezTo>
                  <a:pt x="4515" y="10282"/>
                  <a:pt x="4515" y="10282"/>
                  <a:pt x="4515" y="10282"/>
                </a:cubicBezTo>
                <a:cubicBezTo>
                  <a:pt x="0" y="17494"/>
                  <a:pt x="0" y="17494"/>
                  <a:pt x="0" y="17494"/>
                </a:cubicBezTo>
                <a:cubicBezTo>
                  <a:pt x="8009" y="21600"/>
                  <a:pt x="8009" y="21600"/>
                  <a:pt x="8009" y="21600"/>
                </a:cubicBezTo>
                <a:lnTo>
                  <a:pt x="7114" y="187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1" name="AutoShape 9"/>
          <p:cNvSpPr>
            <a:spLocks/>
          </p:cNvSpPr>
          <p:nvPr/>
        </p:nvSpPr>
        <p:spPr bwMode="auto">
          <a:xfrm flipH="1">
            <a:off x="4426124" y="2217762"/>
            <a:ext cx="1882530" cy="1830387"/>
          </a:xfrm>
          <a:custGeom>
            <a:avLst/>
            <a:gdLst>
              <a:gd name="T0" fmla="*/ 1882775 w 21600"/>
              <a:gd name="T1" fmla="*/ 1887972 h 21265"/>
              <a:gd name="T2" fmla="*/ 1882775 w 21600"/>
              <a:gd name="T3" fmla="*/ 1887972 h 21265"/>
              <a:gd name="T4" fmla="*/ 1882775 w 21600"/>
              <a:gd name="T5" fmla="*/ 1887972 h 21265"/>
              <a:gd name="T6" fmla="*/ 1882775 w 21600"/>
              <a:gd name="T7" fmla="*/ 1887972 h 212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265">
                <a:moveTo>
                  <a:pt x="2762" y="13987"/>
                </a:moveTo>
                <a:cubicBezTo>
                  <a:pt x="5908" y="5308"/>
                  <a:pt x="13389" y="-335"/>
                  <a:pt x="21599" y="15"/>
                </a:cubicBezTo>
                <a:cubicBezTo>
                  <a:pt x="21369" y="6164"/>
                  <a:pt x="21369" y="6164"/>
                  <a:pt x="21369" y="6164"/>
                </a:cubicBezTo>
                <a:cubicBezTo>
                  <a:pt x="15461" y="5930"/>
                  <a:pt x="10205" y="9939"/>
                  <a:pt x="7865" y="15816"/>
                </a:cubicBezTo>
                <a:cubicBezTo>
                  <a:pt x="10934" y="16944"/>
                  <a:pt x="10934" y="16944"/>
                  <a:pt x="10934" y="16944"/>
                </a:cubicBezTo>
                <a:cubicBezTo>
                  <a:pt x="3683" y="21264"/>
                  <a:pt x="3683" y="21264"/>
                  <a:pt x="3683" y="21264"/>
                </a:cubicBezTo>
                <a:cubicBezTo>
                  <a:pt x="0" y="12975"/>
                  <a:pt x="0" y="12975"/>
                  <a:pt x="0" y="12975"/>
                </a:cubicBezTo>
                <a:lnTo>
                  <a:pt x="2762" y="139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2" name="AutoShape 10"/>
          <p:cNvSpPr>
            <a:spLocks/>
          </p:cNvSpPr>
          <p:nvPr/>
        </p:nvSpPr>
        <p:spPr bwMode="auto">
          <a:xfrm flipH="1">
            <a:off x="2358674" y="2209031"/>
            <a:ext cx="1886498" cy="1839119"/>
          </a:xfrm>
          <a:custGeom>
            <a:avLst/>
            <a:gdLst>
              <a:gd name="T0" fmla="*/ 1886744 w 21600"/>
              <a:gd name="T1" fmla="*/ 1839119 h 21600"/>
              <a:gd name="T2" fmla="*/ 1886744 w 21600"/>
              <a:gd name="T3" fmla="*/ 1839119 h 21600"/>
              <a:gd name="T4" fmla="*/ 1886744 w 21600"/>
              <a:gd name="T5" fmla="*/ 1839119 h 21600"/>
              <a:gd name="T6" fmla="*/ 1886744 w 21600"/>
              <a:gd name="T7" fmla="*/ 18391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7161" y="2832"/>
                </a:moveTo>
                <a:cubicBezTo>
                  <a:pt x="15778" y="5744"/>
                  <a:pt x="21600" y="13180"/>
                  <a:pt x="21600" y="21600"/>
                </a:cubicBezTo>
                <a:cubicBezTo>
                  <a:pt x="15548" y="21600"/>
                  <a:pt x="15548" y="21600"/>
                  <a:pt x="15548" y="21600"/>
                </a:cubicBezTo>
                <a:cubicBezTo>
                  <a:pt x="15510" y="15540"/>
                  <a:pt x="11374" y="10308"/>
                  <a:pt x="5514" y="8144"/>
                </a:cubicBezTo>
                <a:cubicBezTo>
                  <a:pt x="4557" y="11331"/>
                  <a:pt x="4557" y="11331"/>
                  <a:pt x="4557" y="11331"/>
                </a:cubicBezTo>
                <a:cubicBezTo>
                  <a:pt x="0" y="4091"/>
                  <a:pt x="0" y="4091"/>
                  <a:pt x="0" y="4091"/>
                </a:cubicBezTo>
                <a:cubicBezTo>
                  <a:pt x="8004" y="0"/>
                  <a:pt x="8004" y="0"/>
                  <a:pt x="8004" y="0"/>
                </a:cubicBezTo>
                <a:lnTo>
                  <a:pt x="7161" y="28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3" name="AutoShape 11"/>
          <p:cNvSpPr>
            <a:spLocks/>
          </p:cNvSpPr>
          <p:nvPr/>
        </p:nvSpPr>
        <p:spPr bwMode="auto">
          <a:xfrm flipH="1">
            <a:off x="2178518" y="4232299"/>
            <a:ext cx="1837293" cy="1892300"/>
          </a:xfrm>
          <a:custGeom>
            <a:avLst/>
            <a:gdLst>
              <a:gd name="T0" fmla="*/ 1837532 w 21600"/>
              <a:gd name="T1" fmla="*/ 1892300 h 21600"/>
              <a:gd name="T2" fmla="*/ 1837532 w 21600"/>
              <a:gd name="T3" fmla="*/ 1892300 h 21600"/>
              <a:gd name="T4" fmla="*/ 1837532 w 21600"/>
              <a:gd name="T5" fmla="*/ 1892300 h 21600"/>
              <a:gd name="T6" fmla="*/ 1837532 w 21600"/>
              <a:gd name="T7" fmla="*/ 18923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767" y="7123"/>
                </a:moveTo>
                <a:cubicBezTo>
                  <a:pt x="15895" y="15778"/>
                  <a:pt x="8419" y="21600"/>
                  <a:pt x="0" y="21600"/>
                </a:cubicBezTo>
                <a:cubicBezTo>
                  <a:pt x="0" y="15510"/>
                  <a:pt x="0" y="15510"/>
                  <a:pt x="0" y="15510"/>
                </a:cubicBezTo>
                <a:cubicBezTo>
                  <a:pt x="6059" y="15510"/>
                  <a:pt x="11291" y="11374"/>
                  <a:pt x="13455" y="5514"/>
                </a:cubicBezTo>
                <a:cubicBezTo>
                  <a:pt x="10268" y="4557"/>
                  <a:pt x="10268" y="4557"/>
                  <a:pt x="10268" y="4557"/>
                </a:cubicBezTo>
                <a:cubicBezTo>
                  <a:pt x="17508" y="0"/>
                  <a:pt x="17508" y="0"/>
                  <a:pt x="17508" y="0"/>
                </a:cubicBezTo>
                <a:cubicBezTo>
                  <a:pt x="21599" y="8004"/>
                  <a:pt x="21599" y="8004"/>
                  <a:pt x="21599" y="8004"/>
                </a:cubicBezTo>
                <a:lnTo>
                  <a:pt x="18767" y="71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4" name="AutoShape 12"/>
          <p:cNvSpPr>
            <a:spLocks/>
          </p:cNvSpPr>
          <p:nvPr/>
        </p:nvSpPr>
        <p:spPr bwMode="auto">
          <a:xfrm>
            <a:off x="3492794" y="3987825"/>
            <a:ext cx="1695230" cy="5587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</a:t>
            </a:r>
          </a:p>
        </p:txBody>
      </p:sp>
      <p:sp>
        <p:nvSpPr>
          <p:cNvPr id="38925" name="AutoShape 13"/>
          <p:cNvSpPr>
            <a:spLocks/>
          </p:cNvSpPr>
          <p:nvPr/>
        </p:nvSpPr>
        <p:spPr bwMode="auto">
          <a:xfrm>
            <a:off x="6515001" y="4025923"/>
            <a:ext cx="1739674" cy="419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</a:t>
            </a:r>
          </a:p>
        </p:txBody>
      </p:sp>
      <p:sp>
        <p:nvSpPr>
          <p:cNvPr id="38926" name="AutoShape 14"/>
          <p:cNvSpPr>
            <a:spLocks/>
          </p:cNvSpPr>
          <p:nvPr/>
        </p:nvSpPr>
        <p:spPr bwMode="auto">
          <a:xfrm>
            <a:off x="4295967" y="5602312"/>
            <a:ext cx="634917" cy="635000"/>
          </a:xfrm>
          <a:custGeom>
            <a:avLst/>
            <a:gdLst>
              <a:gd name="T0" fmla="*/ 635000 w 21600"/>
              <a:gd name="T1" fmla="*/ 635000 h 21600"/>
              <a:gd name="T2" fmla="*/ 635000 w 21600"/>
              <a:gd name="T3" fmla="*/ 635000 h 21600"/>
              <a:gd name="T4" fmla="*/ 635000 w 21600"/>
              <a:gd name="T5" fmla="*/ 635000 h 21600"/>
              <a:gd name="T6" fmla="*/ 635000 w 21600"/>
              <a:gd name="T7" fmla="*/ 635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600" y="19177"/>
                  <a:pt x="21600" y="19436"/>
                </a:cubicBezTo>
                <a:cubicBezTo>
                  <a:pt x="21600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600"/>
                  <a:pt x="19447" y="21600"/>
                </a:cubicBezTo>
                <a:cubicBezTo>
                  <a:pt x="19189" y="21600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7" name="AutoShape 15"/>
          <p:cNvSpPr>
            <a:spLocks/>
          </p:cNvSpPr>
          <p:nvPr/>
        </p:nvSpPr>
        <p:spPr bwMode="auto">
          <a:xfrm>
            <a:off x="6784843" y="2216175"/>
            <a:ext cx="634917" cy="529431"/>
          </a:xfrm>
          <a:custGeom>
            <a:avLst/>
            <a:gdLst>
              <a:gd name="T0" fmla="*/ 635000 w 21600"/>
              <a:gd name="T1" fmla="*/ 529407 h 21579"/>
              <a:gd name="T2" fmla="*/ 635000 w 21600"/>
              <a:gd name="T3" fmla="*/ 529407 h 21579"/>
              <a:gd name="T4" fmla="*/ 635000 w 21600"/>
              <a:gd name="T5" fmla="*/ 529407 h 21579"/>
              <a:gd name="T6" fmla="*/ 635000 w 21600"/>
              <a:gd name="T7" fmla="*/ 529407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28" name="AutoShape 16"/>
          <p:cNvSpPr>
            <a:spLocks/>
          </p:cNvSpPr>
          <p:nvPr/>
        </p:nvSpPr>
        <p:spPr bwMode="auto">
          <a:xfrm>
            <a:off x="3161846" y="3570244"/>
            <a:ext cx="2201576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标题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929" name="AutoShape 17"/>
          <p:cNvSpPr>
            <a:spLocks/>
          </p:cNvSpPr>
          <p:nvPr/>
        </p:nvSpPr>
        <p:spPr bwMode="auto">
          <a:xfrm>
            <a:off x="6336433" y="3570244"/>
            <a:ext cx="2201576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标题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94766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 animBg="1"/>
      <p:bldP spid="38919" grpId="0" animBg="1"/>
      <p:bldP spid="38920" grpId="0" animBg="1"/>
      <p:bldP spid="38921" grpId="0" animBg="1"/>
      <p:bldP spid="38922" grpId="0" animBg="1"/>
      <p:bldP spid="38923" grpId="0" animBg="1"/>
      <p:bldP spid="38924" grpId="0" autoUpdateAnimBg="0"/>
      <p:bldP spid="38925" grpId="0" autoUpdateAnimBg="0"/>
      <p:bldP spid="38926" grpId="0" animBg="1"/>
      <p:bldP spid="38927" grpId="0" animBg="1"/>
      <p:bldP spid="38928" grpId="0" autoUpdateAnimBg="0"/>
      <p:bldP spid="3892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AutoShape 5"/>
          <p:cNvSpPr>
            <a:spLocks/>
          </p:cNvSpPr>
          <p:nvPr/>
        </p:nvSpPr>
        <p:spPr bwMode="auto">
          <a:xfrm>
            <a:off x="1355551" y="2043906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>
            <p:extLst/>
          </p:nvPr>
        </p:nvGraphicFramePr>
        <p:xfrm>
          <a:off x="2259778" y="2490238"/>
          <a:ext cx="7721653" cy="357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56975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04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65054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750180" y="2445052"/>
            <a:ext cx="268863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教学成果展示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5750179" y="3214359"/>
            <a:ext cx="4224469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点此输入文字点此输入文字点此此输</a:t>
            </a:r>
            <a:endParaRPr lang="en-US" altLang="zh-CN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入文字点此输入文字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08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/>
          <p:cNvSpPr>
            <a:spLocks noChangeArrowheads="1"/>
          </p:cNvSpPr>
          <p:nvPr/>
        </p:nvSpPr>
        <p:spPr bwMode="auto">
          <a:xfrm>
            <a:off x="1602603" y="593649"/>
            <a:ext cx="2821927" cy="1064393"/>
          </a:xfrm>
          <a:custGeom>
            <a:avLst/>
            <a:gdLst>
              <a:gd name="connsiteX0" fmla="*/ 0 w 2821927"/>
              <a:gd name="connsiteY0" fmla="*/ 0 h 1064393"/>
              <a:gd name="connsiteX1" fmla="*/ 2821927 w 2821927"/>
              <a:gd name="connsiteY1" fmla="*/ 0 h 1064393"/>
              <a:gd name="connsiteX2" fmla="*/ 2821927 w 2821927"/>
              <a:gd name="connsiteY2" fmla="*/ 1064393 h 1064393"/>
              <a:gd name="connsiteX3" fmla="*/ 0 w 2821927"/>
              <a:gd name="connsiteY3" fmla="*/ 1064393 h 1064393"/>
              <a:gd name="connsiteX4" fmla="*/ 0 w 2821927"/>
              <a:gd name="connsiteY4" fmla="*/ 0 h 1064393"/>
              <a:gd name="connsiteX0" fmla="*/ 78377 w 2821927"/>
              <a:gd name="connsiteY0" fmla="*/ 39188 h 1064393"/>
              <a:gd name="connsiteX1" fmla="*/ 2821927 w 2821927"/>
              <a:gd name="connsiteY1" fmla="*/ 0 h 1064393"/>
              <a:gd name="connsiteX2" fmla="*/ 2821927 w 2821927"/>
              <a:gd name="connsiteY2" fmla="*/ 1064393 h 1064393"/>
              <a:gd name="connsiteX3" fmla="*/ 0 w 2821927"/>
              <a:gd name="connsiteY3" fmla="*/ 1064393 h 1064393"/>
              <a:gd name="connsiteX4" fmla="*/ 78377 w 2821927"/>
              <a:gd name="connsiteY4" fmla="*/ 39188 h 106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927" h="1064393">
                <a:moveTo>
                  <a:pt x="78377" y="39188"/>
                </a:moveTo>
                <a:lnTo>
                  <a:pt x="2821927" y="0"/>
                </a:lnTo>
                <a:lnTo>
                  <a:pt x="2821927" y="1064393"/>
                </a:lnTo>
                <a:lnTo>
                  <a:pt x="0" y="1064393"/>
                </a:lnTo>
                <a:lnTo>
                  <a:pt x="78377" y="39188"/>
                </a:lnTo>
                <a:close/>
              </a:path>
            </a:pathLst>
          </a:custGeom>
          <a:solidFill>
            <a:srgbClr val="2D2833"/>
          </a:solidFill>
          <a:ln>
            <a:noFill/>
          </a:ln>
          <a:extLst/>
        </p:spPr>
        <p:txBody>
          <a:bodyPr/>
          <a:lstStyle/>
          <a:p>
            <a:endParaRPr lang="zh-CN" altLang="en-US" sz="1799" b="1">
              <a:solidFill>
                <a:schemeClr val="tx2"/>
              </a:solidFill>
              <a:sym typeface="Arial" pitchFamily="34" charset="0"/>
            </a:endParaRPr>
          </a:p>
        </p:txBody>
      </p:sp>
      <p:sp>
        <p:nvSpPr>
          <p:cNvPr id="5" name="TextBox 18"/>
          <p:cNvSpPr>
            <a:spLocks noChangeArrowheads="1"/>
          </p:cNvSpPr>
          <p:nvPr/>
        </p:nvSpPr>
        <p:spPr bwMode="auto">
          <a:xfrm>
            <a:off x="2001615" y="631547"/>
            <a:ext cx="2085866" cy="101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59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itchFamily="65" charset="-122"/>
              </a:rPr>
              <a:t>前 言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1907178" y="2164325"/>
            <a:ext cx="8608422" cy="333275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回顾这一年的工作，在取得成绩的同时，我们也找到了工作中的不足和问题，主要反映于</a:t>
            </a:r>
            <a:r>
              <a:rPr lang="en-US" altLang="zh-CN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</a:t>
            </a:r>
            <a:r>
              <a:rPr lang="zh-CN" altLang="en-US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及</a:t>
            </a:r>
            <a:r>
              <a:rPr lang="en-US" altLang="zh-CN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</a:t>
            </a:r>
            <a:r>
              <a:rPr lang="zh-CN" altLang="en-US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的风格、定型还有待进一步探索，尤其是网上的公司产品库充分体现我们</a:t>
            </a:r>
            <a:r>
              <a:rPr lang="en-US" altLang="zh-CN" dirty="0" err="1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xxxxx</a:t>
            </a:r>
            <a:r>
              <a:rPr lang="zh-CN" altLang="en-US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我们所向披靡，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我们勇往直前！</a:t>
            </a:r>
            <a:endParaRPr lang="zh-CN" altLang="en-US" dirty="0">
              <a:solidFill>
                <a:srgbClr val="0C0C0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8" y="4040573"/>
            <a:ext cx="2913016" cy="29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4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  <p:bldP spid="5" grpId="0" bldLvl="0" autoUpdateAnimBg="0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Freeform 79"/>
          <p:cNvSpPr>
            <a:spLocks/>
          </p:cNvSpPr>
          <p:nvPr/>
        </p:nvSpPr>
        <p:spPr bwMode="auto">
          <a:xfrm>
            <a:off x="6856315" y="2975745"/>
            <a:ext cx="638092" cy="928688"/>
          </a:xfrm>
          <a:custGeom>
            <a:avLst/>
            <a:gdLst>
              <a:gd name="T0" fmla="*/ 639249 w 476"/>
              <a:gd name="T1" fmla="*/ 0 h 692"/>
              <a:gd name="T2" fmla="*/ 0 w 476"/>
              <a:gd name="T3" fmla="*/ 750714 h 692"/>
              <a:gd name="T4" fmla="*/ 104751 w 476"/>
              <a:gd name="T5" fmla="*/ 929328 h 692"/>
              <a:gd name="T6" fmla="*/ 639249 w 476"/>
              <a:gd name="T7" fmla="*/ 0 h 6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6" h="692">
                <a:moveTo>
                  <a:pt x="476" y="0"/>
                </a:moveTo>
                <a:lnTo>
                  <a:pt x="0" y="559"/>
                </a:lnTo>
                <a:lnTo>
                  <a:pt x="78" y="692"/>
                </a:lnTo>
                <a:lnTo>
                  <a:pt x="47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0" name="Freeform 81"/>
          <p:cNvSpPr>
            <a:spLocks/>
          </p:cNvSpPr>
          <p:nvPr/>
        </p:nvSpPr>
        <p:spPr bwMode="auto">
          <a:xfrm>
            <a:off x="6527746" y="4474347"/>
            <a:ext cx="103175" cy="180975"/>
          </a:xfrm>
          <a:custGeom>
            <a:avLst/>
            <a:gdLst>
              <a:gd name="T0" fmla="*/ 102065 w 76"/>
              <a:gd name="T1" fmla="*/ 0 h 135"/>
              <a:gd name="T2" fmla="*/ 0 w 76"/>
              <a:gd name="T3" fmla="*/ 181300 h 135"/>
              <a:gd name="T4" fmla="*/ 102065 w 76"/>
              <a:gd name="T5" fmla="*/ 0 h 135"/>
              <a:gd name="T6" fmla="*/ 102065 w 76"/>
              <a:gd name="T7" fmla="*/ 0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" h="135">
                <a:moveTo>
                  <a:pt x="76" y="0"/>
                </a:moveTo>
                <a:lnTo>
                  <a:pt x="0" y="135"/>
                </a:lnTo>
                <a:lnTo>
                  <a:pt x="76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1" name="Freeform 82"/>
          <p:cNvSpPr>
            <a:spLocks/>
          </p:cNvSpPr>
          <p:nvPr/>
        </p:nvSpPr>
        <p:spPr bwMode="auto">
          <a:xfrm>
            <a:off x="6527746" y="4474347"/>
            <a:ext cx="103175" cy="180975"/>
          </a:xfrm>
          <a:custGeom>
            <a:avLst/>
            <a:gdLst>
              <a:gd name="T0" fmla="*/ 102065 w 76"/>
              <a:gd name="T1" fmla="*/ 0 h 135"/>
              <a:gd name="T2" fmla="*/ 0 w 76"/>
              <a:gd name="T3" fmla="*/ 181300 h 135"/>
              <a:gd name="T4" fmla="*/ 102065 w 76"/>
              <a:gd name="T5" fmla="*/ 0 h 135"/>
              <a:gd name="T6" fmla="*/ 102065 w 76"/>
              <a:gd name="T7" fmla="*/ 0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" h="135">
                <a:moveTo>
                  <a:pt x="76" y="0"/>
                </a:moveTo>
                <a:lnTo>
                  <a:pt x="0" y="135"/>
                </a:lnTo>
                <a:lnTo>
                  <a:pt x="7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2" name="Freeform 84"/>
          <p:cNvSpPr>
            <a:spLocks/>
          </p:cNvSpPr>
          <p:nvPr/>
        </p:nvSpPr>
        <p:spPr bwMode="auto">
          <a:xfrm>
            <a:off x="6527747" y="4474347"/>
            <a:ext cx="1071423" cy="180975"/>
          </a:xfrm>
          <a:custGeom>
            <a:avLst/>
            <a:gdLst>
              <a:gd name="T0" fmla="*/ 102065 w 798"/>
              <a:gd name="T1" fmla="*/ 0 h 135"/>
              <a:gd name="T2" fmla="*/ 0 w 798"/>
              <a:gd name="T3" fmla="*/ 181300 h 135"/>
              <a:gd name="T4" fmla="*/ 1071682 w 798"/>
              <a:gd name="T5" fmla="*/ 181300 h 135"/>
              <a:gd name="T6" fmla="*/ 102065 w 798"/>
              <a:gd name="T7" fmla="*/ 0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8" h="135">
                <a:moveTo>
                  <a:pt x="76" y="0"/>
                </a:moveTo>
                <a:lnTo>
                  <a:pt x="0" y="135"/>
                </a:lnTo>
                <a:lnTo>
                  <a:pt x="798" y="135"/>
                </a:lnTo>
                <a:lnTo>
                  <a:pt x="7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3" name="Freeform 86"/>
          <p:cNvSpPr>
            <a:spLocks/>
          </p:cNvSpPr>
          <p:nvPr/>
        </p:nvSpPr>
        <p:spPr bwMode="auto">
          <a:xfrm>
            <a:off x="5664259" y="4655320"/>
            <a:ext cx="206348" cy="0"/>
          </a:xfrm>
          <a:custGeom>
            <a:avLst/>
            <a:gdLst>
              <a:gd name="T0" fmla="*/ 206816 w 154"/>
              <a:gd name="T1" fmla="*/ 0 w 154"/>
              <a:gd name="T2" fmla="*/ 206816 w 154"/>
              <a:gd name="T3" fmla="*/ 206816 w 154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54">
                <a:moveTo>
                  <a:pt x="154" y="0"/>
                </a:moveTo>
                <a:lnTo>
                  <a:pt x="0" y="0"/>
                </a:lnTo>
                <a:lnTo>
                  <a:pt x="154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4" name="Freeform 87"/>
          <p:cNvSpPr>
            <a:spLocks/>
          </p:cNvSpPr>
          <p:nvPr/>
        </p:nvSpPr>
        <p:spPr bwMode="auto">
          <a:xfrm>
            <a:off x="5664259" y="4655320"/>
            <a:ext cx="206348" cy="0"/>
          </a:xfrm>
          <a:custGeom>
            <a:avLst/>
            <a:gdLst>
              <a:gd name="T0" fmla="*/ 206816 w 154"/>
              <a:gd name="T1" fmla="*/ 0 w 154"/>
              <a:gd name="T2" fmla="*/ 206816 w 154"/>
              <a:gd name="T3" fmla="*/ 206816 w 154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54">
                <a:moveTo>
                  <a:pt x="154" y="0"/>
                </a:moveTo>
                <a:lnTo>
                  <a:pt x="0" y="0"/>
                </a:lnTo>
                <a:lnTo>
                  <a:pt x="15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5" name="Freeform 89"/>
          <p:cNvSpPr>
            <a:spLocks/>
          </p:cNvSpPr>
          <p:nvPr/>
        </p:nvSpPr>
        <p:spPr bwMode="auto">
          <a:xfrm>
            <a:off x="5664257" y="4655321"/>
            <a:ext cx="533331" cy="928688"/>
          </a:xfrm>
          <a:custGeom>
            <a:avLst/>
            <a:gdLst>
              <a:gd name="T0" fmla="*/ 0 w 398"/>
              <a:gd name="T1" fmla="*/ 0 h 691"/>
              <a:gd name="T2" fmla="*/ 6715 w 398"/>
              <a:gd name="T3" fmla="*/ 9401 h 691"/>
              <a:gd name="T4" fmla="*/ 534498 w 398"/>
              <a:gd name="T5" fmla="*/ 927986 h 691"/>
              <a:gd name="T6" fmla="*/ 206816 w 398"/>
              <a:gd name="T7" fmla="*/ 0 h 691"/>
              <a:gd name="T8" fmla="*/ 0 w 398"/>
              <a:gd name="T9" fmla="*/ 0 h 6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8" h="691">
                <a:moveTo>
                  <a:pt x="0" y="0"/>
                </a:moveTo>
                <a:lnTo>
                  <a:pt x="5" y="7"/>
                </a:lnTo>
                <a:lnTo>
                  <a:pt x="398" y="691"/>
                </a:lnTo>
                <a:lnTo>
                  <a:pt x="15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6" name="Freeform 91"/>
          <p:cNvSpPr>
            <a:spLocks/>
          </p:cNvSpPr>
          <p:nvPr/>
        </p:nvSpPr>
        <p:spPr bwMode="auto">
          <a:xfrm>
            <a:off x="4694422" y="3904434"/>
            <a:ext cx="638092" cy="928687"/>
          </a:xfrm>
          <a:custGeom>
            <a:avLst/>
            <a:gdLst>
              <a:gd name="T0" fmla="*/ 537184 w 476"/>
              <a:gd name="T1" fmla="*/ 0 h 691"/>
              <a:gd name="T2" fmla="*/ 0 w 476"/>
              <a:gd name="T3" fmla="*/ 927986 h 691"/>
              <a:gd name="T4" fmla="*/ 537184 w 476"/>
              <a:gd name="T5" fmla="*/ 0 h 691"/>
              <a:gd name="T6" fmla="*/ 639249 w 476"/>
              <a:gd name="T7" fmla="*/ 177271 h 691"/>
              <a:gd name="T8" fmla="*/ 639249 w 476"/>
              <a:gd name="T9" fmla="*/ 177271 h 691"/>
              <a:gd name="T10" fmla="*/ 537184 w 476"/>
              <a:gd name="T11" fmla="*/ 0 h 6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6" h="691">
                <a:moveTo>
                  <a:pt x="400" y="0"/>
                </a:moveTo>
                <a:lnTo>
                  <a:pt x="0" y="691"/>
                </a:lnTo>
                <a:lnTo>
                  <a:pt x="400" y="0"/>
                </a:lnTo>
                <a:lnTo>
                  <a:pt x="476" y="132"/>
                </a:lnTo>
                <a:lnTo>
                  <a:pt x="40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7" name="Freeform 92"/>
          <p:cNvSpPr>
            <a:spLocks/>
          </p:cNvSpPr>
          <p:nvPr/>
        </p:nvSpPr>
        <p:spPr bwMode="auto">
          <a:xfrm>
            <a:off x="4694422" y="3904434"/>
            <a:ext cx="638092" cy="928687"/>
          </a:xfrm>
          <a:custGeom>
            <a:avLst/>
            <a:gdLst>
              <a:gd name="T0" fmla="*/ 537184 w 476"/>
              <a:gd name="T1" fmla="*/ 0 h 691"/>
              <a:gd name="T2" fmla="*/ 0 w 476"/>
              <a:gd name="T3" fmla="*/ 927986 h 691"/>
              <a:gd name="T4" fmla="*/ 537184 w 476"/>
              <a:gd name="T5" fmla="*/ 0 h 691"/>
              <a:gd name="T6" fmla="*/ 639249 w 476"/>
              <a:gd name="T7" fmla="*/ 177271 h 691"/>
              <a:gd name="T8" fmla="*/ 639249 w 476"/>
              <a:gd name="T9" fmla="*/ 177271 h 691"/>
              <a:gd name="T10" fmla="*/ 537184 w 476"/>
              <a:gd name="T11" fmla="*/ 0 h 6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6" h="691">
                <a:moveTo>
                  <a:pt x="400" y="0"/>
                </a:moveTo>
                <a:lnTo>
                  <a:pt x="0" y="691"/>
                </a:lnTo>
                <a:lnTo>
                  <a:pt x="400" y="0"/>
                </a:lnTo>
                <a:lnTo>
                  <a:pt x="476" y="132"/>
                </a:lnTo>
                <a:lnTo>
                  <a:pt x="4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8" name="Freeform 94"/>
          <p:cNvSpPr>
            <a:spLocks/>
          </p:cNvSpPr>
          <p:nvPr/>
        </p:nvSpPr>
        <p:spPr bwMode="auto">
          <a:xfrm>
            <a:off x="4694422" y="3904434"/>
            <a:ext cx="638092" cy="928687"/>
          </a:xfrm>
          <a:custGeom>
            <a:avLst/>
            <a:gdLst>
              <a:gd name="T0" fmla="*/ 537184 w 476"/>
              <a:gd name="T1" fmla="*/ 0 h 691"/>
              <a:gd name="T2" fmla="*/ 0 w 476"/>
              <a:gd name="T3" fmla="*/ 927986 h 691"/>
              <a:gd name="T4" fmla="*/ 639249 w 476"/>
              <a:gd name="T5" fmla="*/ 177271 h 691"/>
              <a:gd name="T6" fmla="*/ 537184 w 476"/>
              <a:gd name="T7" fmla="*/ 0 h 6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6" h="691">
                <a:moveTo>
                  <a:pt x="400" y="0"/>
                </a:moveTo>
                <a:lnTo>
                  <a:pt x="0" y="691"/>
                </a:lnTo>
                <a:lnTo>
                  <a:pt x="476" y="132"/>
                </a:lnTo>
                <a:lnTo>
                  <a:pt x="4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39" name="Freeform 96"/>
          <p:cNvSpPr>
            <a:spLocks/>
          </p:cNvSpPr>
          <p:nvPr/>
        </p:nvSpPr>
        <p:spPr bwMode="auto">
          <a:xfrm>
            <a:off x="5559497" y="3156721"/>
            <a:ext cx="104761" cy="177800"/>
          </a:xfrm>
          <a:custGeom>
            <a:avLst/>
            <a:gdLst>
              <a:gd name="T0" fmla="*/ 104751 w 78"/>
              <a:gd name="T1" fmla="*/ 0 h 133"/>
              <a:gd name="T2" fmla="*/ 0 w 78"/>
              <a:gd name="T3" fmla="*/ 178614 h 133"/>
              <a:gd name="T4" fmla="*/ 0 w 78"/>
              <a:gd name="T5" fmla="*/ 178614 h 133"/>
              <a:gd name="T6" fmla="*/ 104751 w 78"/>
              <a:gd name="T7" fmla="*/ 0 h 1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" h="133">
                <a:moveTo>
                  <a:pt x="78" y="0"/>
                </a:moveTo>
                <a:lnTo>
                  <a:pt x="0" y="133"/>
                </a:lnTo>
                <a:lnTo>
                  <a:pt x="78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40" name="Freeform 97"/>
          <p:cNvSpPr>
            <a:spLocks/>
          </p:cNvSpPr>
          <p:nvPr/>
        </p:nvSpPr>
        <p:spPr bwMode="auto">
          <a:xfrm>
            <a:off x="5559497" y="3156721"/>
            <a:ext cx="104761" cy="177800"/>
          </a:xfrm>
          <a:custGeom>
            <a:avLst/>
            <a:gdLst>
              <a:gd name="T0" fmla="*/ 104751 w 78"/>
              <a:gd name="T1" fmla="*/ 0 h 133"/>
              <a:gd name="T2" fmla="*/ 0 w 78"/>
              <a:gd name="T3" fmla="*/ 178614 h 133"/>
              <a:gd name="T4" fmla="*/ 0 w 78"/>
              <a:gd name="T5" fmla="*/ 178614 h 133"/>
              <a:gd name="T6" fmla="*/ 104751 w 78"/>
              <a:gd name="T7" fmla="*/ 0 h 1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" h="133">
                <a:moveTo>
                  <a:pt x="78" y="0"/>
                </a:moveTo>
                <a:lnTo>
                  <a:pt x="0" y="133"/>
                </a:lnTo>
                <a:lnTo>
                  <a:pt x="7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41" name="Freeform 99"/>
          <p:cNvSpPr>
            <a:spLocks/>
          </p:cNvSpPr>
          <p:nvPr/>
        </p:nvSpPr>
        <p:spPr bwMode="auto">
          <a:xfrm>
            <a:off x="4589662" y="3156721"/>
            <a:ext cx="1074597" cy="177800"/>
          </a:xfrm>
          <a:custGeom>
            <a:avLst/>
            <a:gdLst>
              <a:gd name="T0" fmla="*/ 1074368 w 800"/>
              <a:gd name="T1" fmla="*/ 0 h 133"/>
              <a:gd name="T2" fmla="*/ 0 w 800"/>
              <a:gd name="T3" fmla="*/ 0 h 133"/>
              <a:gd name="T4" fmla="*/ 969617 w 800"/>
              <a:gd name="T5" fmla="*/ 178614 h 133"/>
              <a:gd name="T6" fmla="*/ 1074368 w 800"/>
              <a:gd name="T7" fmla="*/ 0 h 1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" h="133">
                <a:moveTo>
                  <a:pt x="800" y="0"/>
                </a:moveTo>
                <a:lnTo>
                  <a:pt x="0" y="0"/>
                </a:lnTo>
                <a:lnTo>
                  <a:pt x="722" y="133"/>
                </a:lnTo>
                <a:lnTo>
                  <a:pt x="8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42" name="Freeform 101"/>
          <p:cNvSpPr>
            <a:spLocks/>
          </p:cNvSpPr>
          <p:nvPr/>
        </p:nvSpPr>
        <p:spPr bwMode="auto">
          <a:xfrm>
            <a:off x="6321397" y="3156720"/>
            <a:ext cx="206348" cy="0"/>
          </a:xfrm>
          <a:custGeom>
            <a:avLst/>
            <a:gdLst>
              <a:gd name="T0" fmla="*/ 0 w 154"/>
              <a:gd name="T1" fmla="*/ 0 w 154"/>
              <a:gd name="T2" fmla="*/ 206816 w 154"/>
              <a:gd name="T3" fmla="*/ 0 w 154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54">
                <a:moveTo>
                  <a:pt x="0" y="0"/>
                </a:moveTo>
                <a:lnTo>
                  <a:pt x="0" y="0"/>
                </a:lnTo>
                <a:lnTo>
                  <a:pt x="154" y="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43" name="Freeform 102"/>
          <p:cNvSpPr>
            <a:spLocks/>
          </p:cNvSpPr>
          <p:nvPr/>
        </p:nvSpPr>
        <p:spPr bwMode="auto">
          <a:xfrm>
            <a:off x="6321397" y="3156720"/>
            <a:ext cx="206348" cy="0"/>
          </a:xfrm>
          <a:custGeom>
            <a:avLst/>
            <a:gdLst>
              <a:gd name="T0" fmla="*/ 0 w 154"/>
              <a:gd name="T1" fmla="*/ 0 w 154"/>
              <a:gd name="T2" fmla="*/ 206816 w 154"/>
              <a:gd name="T3" fmla="*/ 0 w 154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54">
                <a:moveTo>
                  <a:pt x="0" y="0"/>
                </a:moveTo>
                <a:lnTo>
                  <a:pt x="0" y="0"/>
                </a:lnTo>
                <a:lnTo>
                  <a:pt x="15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4944" name="Freeform 104"/>
          <p:cNvSpPr>
            <a:spLocks/>
          </p:cNvSpPr>
          <p:nvPr/>
        </p:nvSpPr>
        <p:spPr bwMode="auto">
          <a:xfrm>
            <a:off x="5991241" y="2228034"/>
            <a:ext cx="536505" cy="928687"/>
          </a:xfrm>
          <a:custGeom>
            <a:avLst/>
            <a:gdLst>
              <a:gd name="T0" fmla="*/ 0 w 400"/>
              <a:gd name="T1" fmla="*/ 0 h 691"/>
              <a:gd name="T2" fmla="*/ 330368 w 400"/>
              <a:gd name="T3" fmla="*/ 927986 h 691"/>
              <a:gd name="T4" fmla="*/ 537184 w 400"/>
              <a:gd name="T5" fmla="*/ 927986 h 691"/>
              <a:gd name="T6" fmla="*/ 244419 w 400"/>
              <a:gd name="T7" fmla="*/ 423033 h 691"/>
              <a:gd name="T8" fmla="*/ 0 w 400"/>
              <a:gd name="T9" fmla="*/ 0 h 6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0" h="691">
                <a:moveTo>
                  <a:pt x="0" y="0"/>
                </a:moveTo>
                <a:lnTo>
                  <a:pt x="246" y="691"/>
                </a:lnTo>
                <a:lnTo>
                  <a:pt x="400" y="691"/>
                </a:lnTo>
                <a:lnTo>
                  <a:pt x="182" y="31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45709" rIns="91417" bIns="45709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1029364" y="1786710"/>
            <a:ext cx="2366652" cy="971549"/>
            <a:chOff x="1029260" y="1725137"/>
            <a:chExt cx="2366562" cy="971351"/>
          </a:xfrm>
        </p:grpSpPr>
        <p:sp>
          <p:nvSpPr>
            <p:cNvPr id="124987" name="TextBox 64"/>
            <p:cNvSpPr txBox="1">
              <a:spLocks noChangeArrowheads="1"/>
            </p:cNvSpPr>
            <p:nvPr/>
          </p:nvSpPr>
          <p:spPr bwMode="auto">
            <a:xfrm>
              <a:off x="1029260" y="1725137"/>
              <a:ext cx="184724" cy="52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88" name="Text Placeholder 32"/>
            <p:cNvSpPr txBox="1">
              <a:spLocks/>
            </p:cNvSpPr>
            <p:nvPr/>
          </p:nvSpPr>
          <p:spPr bwMode="auto">
            <a:xfrm>
              <a:off x="1516110" y="2167755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989" name="Text Placeholder 33"/>
            <p:cNvSpPr txBox="1">
              <a:spLocks/>
            </p:cNvSpPr>
            <p:nvPr/>
          </p:nvSpPr>
          <p:spPr bwMode="auto">
            <a:xfrm>
              <a:off x="1501824" y="1887578"/>
              <a:ext cx="1893998" cy="27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609290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1029061" y="3302772"/>
            <a:ext cx="2628923" cy="1014413"/>
            <a:chOff x="1028955" y="3241456"/>
            <a:chExt cx="2628822" cy="1014209"/>
          </a:xfrm>
        </p:grpSpPr>
        <p:sp>
          <p:nvSpPr>
            <p:cNvPr id="69" name="TextBox 68"/>
            <p:cNvSpPr txBox="1"/>
            <p:nvPr/>
          </p:nvSpPr>
          <p:spPr>
            <a:xfrm>
              <a:off x="1028955" y="3241456"/>
              <a:ext cx="184724" cy="5231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85" name="Text Placeholder 32"/>
            <p:cNvSpPr txBox="1">
              <a:spLocks/>
            </p:cNvSpPr>
            <p:nvPr/>
          </p:nvSpPr>
          <p:spPr bwMode="auto">
            <a:xfrm>
              <a:off x="1516110" y="3726932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Text Placeholder 33"/>
            <p:cNvSpPr txBox="1">
              <a:spLocks/>
            </p:cNvSpPr>
            <p:nvPr/>
          </p:nvSpPr>
          <p:spPr>
            <a:xfrm>
              <a:off x="1767382" y="3446203"/>
              <a:ext cx="1890395" cy="23014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09290">
                <a:buNone/>
                <a:defRPr/>
              </a:pPr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806520" y="4852172"/>
            <a:ext cx="2851463" cy="1014413"/>
            <a:chOff x="806148" y="4790749"/>
            <a:chExt cx="2851659" cy="1014209"/>
          </a:xfrm>
        </p:grpSpPr>
        <p:sp>
          <p:nvSpPr>
            <p:cNvPr id="124981" name="TextBox 72"/>
            <p:cNvSpPr txBox="1">
              <a:spLocks noChangeArrowheads="1"/>
            </p:cNvSpPr>
            <p:nvPr/>
          </p:nvSpPr>
          <p:spPr bwMode="auto">
            <a:xfrm>
              <a:off x="806148" y="4790749"/>
              <a:ext cx="184744" cy="5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82" name="Text Placeholder 32"/>
            <p:cNvSpPr txBox="1">
              <a:spLocks/>
            </p:cNvSpPr>
            <p:nvPr/>
          </p:nvSpPr>
          <p:spPr bwMode="auto">
            <a:xfrm>
              <a:off x="1516110" y="5276225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 Placeholder 33"/>
            <p:cNvSpPr txBox="1">
              <a:spLocks/>
            </p:cNvSpPr>
            <p:nvPr/>
          </p:nvSpPr>
          <p:spPr>
            <a:xfrm>
              <a:off x="1767210" y="4995496"/>
              <a:ext cx="1890597" cy="214269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09290">
                <a:buNone/>
                <a:defRPr/>
              </a:pPr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8655236" y="1743846"/>
            <a:ext cx="2352376" cy="1014413"/>
            <a:chOff x="8970525" y="1682279"/>
            <a:chExt cx="2352547" cy="1014209"/>
          </a:xfrm>
        </p:grpSpPr>
        <p:sp>
          <p:nvSpPr>
            <p:cNvPr id="124978" name="TextBox 76"/>
            <p:cNvSpPr txBox="1">
              <a:spLocks noChangeArrowheads="1"/>
            </p:cNvSpPr>
            <p:nvPr/>
          </p:nvSpPr>
          <p:spPr bwMode="auto">
            <a:xfrm>
              <a:off x="8970525" y="1682279"/>
              <a:ext cx="184744" cy="5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79" name="Text Placeholder 32"/>
            <p:cNvSpPr txBox="1">
              <a:spLocks/>
            </p:cNvSpPr>
            <p:nvPr/>
          </p:nvSpPr>
          <p:spPr bwMode="auto">
            <a:xfrm>
              <a:off x="9443360" y="2167755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980" name="Text Placeholder 33"/>
            <p:cNvSpPr txBox="1">
              <a:spLocks/>
            </p:cNvSpPr>
            <p:nvPr/>
          </p:nvSpPr>
          <p:spPr bwMode="auto">
            <a:xfrm>
              <a:off x="9429074" y="1887578"/>
              <a:ext cx="1893998" cy="27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608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609290"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8655236" y="3302772"/>
            <a:ext cx="2621552" cy="1014413"/>
            <a:chOff x="8970525" y="3241456"/>
            <a:chExt cx="2621742" cy="1014209"/>
          </a:xfrm>
        </p:grpSpPr>
        <p:sp>
          <p:nvSpPr>
            <p:cNvPr id="124975" name="TextBox 124"/>
            <p:cNvSpPr txBox="1">
              <a:spLocks noChangeArrowheads="1"/>
            </p:cNvSpPr>
            <p:nvPr/>
          </p:nvSpPr>
          <p:spPr bwMode="auto">
            <a:xfrm>
              <a:off x="8970525" y="3241456"/>
              <a:ext cx="184744" cy="5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76" name="Text Placeholder 32"/>
            <p:cNvSpPr txBox="1">
              <a:spLocks/>
            </p:cNvSpPr>
            <p:nvPr/>
          </p:nvSpPr>
          <p:spPr bwMode="auto">
            <a:xfrm>
              <a:off x="9443360" y="3726932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3"/>
            <p:cNvSpPr txBox="1">
              <a:spLocks/>
            </p:cNvSpPr>
            <p:nvPr/>
          </p:nvSpPr>
          <p:spPr>
            <a:xfrm>
              <a:off x="9701663" y="3446203"/>
              <a:ext cx="1890604" cy="23014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09290">
                <a:buNone/>
                <a:defRPr/>
              </a:pPr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137" name="Group 136"/>
          <p:cNvGrpSpPr>
            <a:grpSpLocks/>
          </p:cNvGrpSpPr>
          <p:nvPr/>
        </p:nvGrpSpPr>
        <p:grpSpPr bwMode="auto">
          <a:xfrm>
            <a:off x="8534021" y="4852172"/>
            <a:ext cx="2742770" cy="1014413"/>
            <a:chOff x="8850054" y="4790749"/>
            <a:chExt cx="2742129" cy="1014209"/>
          </a:xfrm>
        </p:grpSpPr>
        <p:sp>
          <p:nvSpPr>
            <p:cNvPr id="124972" name="TextBox 137"/>
            <p:cNvSpPr txBox="1">
              <a:spLocks noChangeArrowheads="1"/>
            </p:cNvSpPr>
            <p:nvPr/>
          </p:nvSpPr>
          <p:spPr bwMode="auto">
            <a:xfrm>
              <a:off x="8850054" y="4790749"/>
              <a:ext cx="184688" cy="5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endParaRPr lang="en-AU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124973" name="Text Placeholder 32"/>
            <p:cNvSpPr txBox="1">
              <a:spLocks/>
            </p:cNvSpPr>
            <p:nvPr/>
          </p:nvSpPr>
          <p:spPr bwMode="auto">
            <a:xfrm>
              <a:off x="9443360" y="5276225"/>
              <a:ext cx="1879712" cy="52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所有文字都可以随意更改成您的文字内容 鼠标点击修改的地方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Text Placeholder 33"/>
            <p:cNvSpPr txBox="1">
              <a:spLocks/>
            </p:cNvSpPr>
            <p:nvPr/>
          </p:nvSpPr>
          <p:spPr>
            <a:xfrm>
              <a:off x="9700571" y="4995496"/>
              <a:ext cx="1891612" cy="214269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09290">
                <a:buNone/>
                <a:defRPr/>
              </a:pPr>
              <a:r>
                <a: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点击输入标题</a:t>
              </a:r>
              <a:endParaRPr lang="en-AU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Arial"/>
                <a:cs typeface="Arial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183314" y="1996259"/>
            <a:ext cx="2344432" cy="1404937"/>
            <a:chOff x="4182282" y="1935228"/>
            <a:chExt cx="2346151" cy="1404736"/>
          </a:xfrm>
          <a:solidFill>
            <a:schemeClr val="accent1"/>
          </a:solidFill>
        </p:grpSpPr>
        <p:grpSp>
          <p:nvGrpSpPr>
            <p:cNvPr id="2" name="Group 1"/>
            <p:cNvGrpSpPr/>
            <p:nvPr/>
          </p:nvGrpSpPr>
          <p:grpSpPr>
            <a:xfrm>
              <a:off x="4182282" y="1935228"/>
              <a:ext cx="2346151" cy="1404736"/>
              <a:chOff x="4182282" y="1935228"/>
              <a:chExt cx="2346151" cy="1404736"/>
            </a:xfrm>
            <a:grpFill/>
          </p:grpSpPr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4182282" y="1935228"/>
                <a:ext cx="2346151" cy="1404736"/>
              </a:xfrm>
              <a:custGeom>
                <a:avLst/>
                <a:gdLst>
                  <a:gd name="T0" fmla="*/ 569 w 738"/>
                  <a:gd name="T1" fmla="*/ 73 h 442"/>
                  <a:gd name="T2" fmla="*/ 438 w 738"/>
                  <a:gd name="T3" fmla="*/ 0 h 442"/>
                  <a:gd name="T4" fmla="*/ 335 w 738"/>
                  <a:gd name="T5" fmla="*/ 0 h 442"/>
                  <a:gd name="T6" fmla="*/ 215 w 738"/>
                  <a:gd name="T7" fmla="*/ 69 h 442"/>
                  <a:gd name="T8" fmla="*/ 0 w 738"/>
                  <a:gd name="T9" fmla="*/ 442 h 442"/>
                  <a:gd name="T10" fmla="*/ 128 w 738"/>
                  <a:gd name="T11" fmla="*/ 365 h 442"/>
                  <a:gd name="T12" fmla="*/ 738 w 738"/>
                  <a:gd name="T13" fmla="*/ 365 h 442"/>
                  <a:gd name="T14" fmla="*/ 569 w 738"/>
                  <a:gd name="T15" fmla="*/ 73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8" h="442">
                    <a:moveTo>
                      <a:pt x="569" y="73"/>
                    </a:moveTo>
                    <a:cubicBezTo>
                      <a:pt x="542" y="29"/>
                      <a:pt x="493" y="0"/>
                      <a:pt x="438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291" y="0"/>
                      <a:pt x="237" y="31"/>
                      <a:pt x="215" y="69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28" y="394"/>
                      <a:pt x="77" y="367"/>
                      <a:pt x="128" y="365"/>
                    </a:cubicBezTo>
                    <a:cubicBezTo>
                      <a:pt x="738" y="365"/>
                      <a:pt x="738" y="365"/>
                      <a:pt x="738" y="365"/>
                    </a:cubicBezTo>
                    <a:cubicBezTo>
                      <a:pt x="569" y="73"/>
                      <a:pt x="569" y="73"/>
                      <a:pt x="569" y="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5991249" y="2167560"/>
                <a:ext cx="537184" cy="927986"/>
              </a:xfrm>
              <a:custGeom>
                <a:avLst/>
                <a:gdLst>
                  <a:gd name="T0" fmla="*/ 0 w 400"/>
                  <a:gd name="T1" fmla="*/ 0 h 691"/>
                  <a:gd name="T2" fmla="*/ 246 w 400"/>
                  <a:gd name="T3" fmla="*/ 691 h 691"/>
                  <a:gd name="T4" fmla="*/ 400 w 400"/>
                  <a:gd name="T5" fmla="*/ 691 h 691"/>
                  <a:gd name="T6" fmla="*/ 182 w 400"/>
                  <a:gd name="T7" fmla="*/ 315 h 691"/>
                  <a:gd name="T8" fmla="*/ 0 w 400"/>
                  <a:gd name="T9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691">
                    <a:moveTo>
                      <a:pt x="0" y="0"/>
                    </a:moveTo>
                    <a:lnTo>
                      <a:pt x="246" y="691"/>
                    </a:lnTo>
                    <a:lnTo>
                      <a:pt x="400" y="691"/>
                    </a:lnTo>
                    <a:lnTo>
                      <a:pt x="182" y="3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3" name="Freeform 119"/>
            <p:cNvSpPr>
              <a:spLocks noChangeArrowheads="1"/>
            </p:cNvSpPr>
            <p:nvPr/>
          </p:nvSpPr>
          <p:spPr bwMode="auto">
            <a:xfrm>
              <a:off x="5170268" y="2279797"/>
              <a:ext cx="516775" cy="461896"/>
            </a:xfrm>
            <a:custGeom>
              <a:avLst/>
              <a:gdLst>
                <a:gd name="T0" fmla="*/ 460626 w 497"/>
                <a:gd name="T1" fmla="*/ 72821 h 444"/>
                <a:gd name="T2" fmla="*/ 460626 w 497"/>
                <a:gd name="T3" fmla="*/ 72821 h 444"/>
                <a:gd name="T4" fmla="*/ 442950 w 497"/>
                <a:gd name="T5" fmla="*/ 72821 h 444"/>
                <a:gd name="T6" fmla="*/ 442950 w 497"/>
                <a:gd name="T7" fmla="*/ 460856 h 444"/>
                <a:gd name="T8" fmla="*/ 460626 w 497"/>
                <a:gd name="T9" fmla="*/ 460856 h 444"/>
                <a:gd name="T10" fmla="*/ 515735 w 497"/>
                <a:gd name="T11" fmla="*/ 414042 h 444"/>
                <a:gd name="T12" fmla="*/ 515735 w 497"/>
                <a:gd name="T13" fmla="*/ 128998 h 444"/>
                <a:gd name="T14" fmla="*/ 460626 w 497"/>
                <a:gd name="T15" fmla="*/ 72821 h 444"/>
                <a:gd name="T16" fmla="*/ 0 w 497"/>
                <a:gd name="T17" fmla="*/ 128998 h 444"/>
                <a:gd name="T18" fmla="*/ 0 w 497"/>
                <a:gd name="T19" fmla="*/ 128998 h 444"/>
                <a:gd name="T20" fmla="*/ 0 w 497"/>
                <a:gd name="T21" fmla="*/ 414042 h 444"/>
                <a:gd name="T22" fmla="*/ 55109 w 497"/>
                <a:gd name="T23" fmla="*/ 460856 h 444"/>
                <a:gd name="T24" fmla="*/ 73825 w 497"/>
                <a:gd name="T25" fmla="*/ 460856 h 444"/>
                <a:gd name="T26" fmla="*/ 73825 w 497"/>
                <a:gd name="T27" fmla="*/ 72821 h 444"/>
                <a:gd name="T28" fmla="*/ 55109 w 497"/>
                <a:gd name="T29" fmla="*/ 72821 h 444"/>
                <a:gd name="T30" fmla="*/ 0 w 497"/>
                <a:gd name="T31" fmla="*/ 128998 h 444"/>
                <a:gd name="T32" fmla="*/ 350409 w 497"/>
                <a:gd name="T33" fmla="*/ 27048 h 444"/>
                <a:gd name="T34" fmla="*/ 350409 w 497"/>
                <a:gd name="T35" fmla="*/ 27048 h 444"/>
                <a:gd name="T36" fmla="*/ 257868 w 497"/>
                <a:gd name="T37" fmla="*/ 0 h 444"/>
                <a:gd name="T38" fmla="*/ 166366 w 497"/>
                <a:gd name="T39" fmla="*/ 27048 h 444"/>
                <a:gd name="T40" fmla="*/ 166366 w 497"/>
                <a:gd name="T41" fmla="*/ 72821 h 444"/>
                <a:gd name="T42" fmla="*/ 111257 w 497"/>
                <a:gd name="T43" fmla="*/ 72821 h 444"/>
                <a:gd name="T44" fmla="*/ 111257 w 497"/>
                <a:gd name="T45" fmla="*/ 460856 h 444"/>
                <a:gd name="T46" fmla="*/ 405518 w 497"/>
                <a:gd name="T47" fmla="*/ 460856 h 444"/>
                <a:gd name="T48" fmla="*/ 405518 w 497"/>
                <a:gd name="T49" fmla="*/ 72821 h 444"/>
                <a:gd name="T50" fmla="*/ 350409 w 497"/>
                <a:gd name="T51" fmla="*/ 72821 h 444"/>
                <a:gd name="T52" fmla="*/ 350409 w 497"/>
                <a:gd name="T53" fmla="*/ 27048 h 444"/>
                <a:gd name="T54" fmla="*/ 312976 w 497"/>
                <a:gd name="T55" fmla="*/ 72821 h 444"/>
                <a:gd name="T56" fmla="*/ 312976 w 497"/>
                <a:gd name="T57" fmla="*/ 72821 h 444"/>
                <a:gd name="T58" fmla="*/ 202759 w 497"/>
                <a:gd name="T59" fmla="*/ 72821 h 444"/>
                <a:gd name="T60" fmla="*/ 202759 w 497"/>
                <a:gd name="T61" fmla="*/ 45773 h 444"/>
                <a:gd name="T62" fmla="*/ 257868 w 497"/>
                <a:gd name="T63" fmla="*/ 27048 h 444"/>
                <a:gd name="T64" fmla="*/ 312976 w 497"/>
                <a:gd name="T65" fmla="*/ 45773 h 444"/>
                <a:gd name="T66" fmla="*/ 312976 w 497"/>
                <a:gd name="T67" fmla="*/ 72821 h 4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44">
                  <a:moveTo>
                    <a:pt x="443" y="70"/>
                  </a:moveTo>
                  <a:lnTo>
                    <a:pt x="443" y="70"/>
                  </a:lnTo>
                  <a:cubicBezTo>
                    <a:pt x="426" y="70"/>
                    <a:pt x="426" y="70"/>
                    <a:pt x="426" y="70"/>
                  </a:cubicBezTo>
                  <a:cubicBezTo>
                    <a:pt x="426" y="443"/>
                    <a:pt x="426" y="443"/>
                    <a:pt x="426" y="443"/>
                  </a:cubicBezTo>
                  <a:cubicBezTo>
                    <a:pt x="443" y="443"/>
                    <a:pt x="443" y="443"/>
                    <a:pt x="443" y="443"/>
                  </a:cubicBezTo>
                  <a:cubicBezTo>
                    <a:pt x="479" y="443"/>
                    <a:pt x="496" y="425"/>
                    <a:pt x="496" y="398"/>
                  </a:cubicBezTo>
                  <a:cubicBezTo>
                    <a:pt x="496" y="124"/>
                    <a:pt x="496" y="124"/>
                    <a:pt x="496" y="124"/>
                  </a:cubicBezTo>
                  <a:cubicBezTo>
                    <a:pt x="496" y="97"/>
                    <a:pt x="479" y="70"/>
                    <a:pt x="443" y="70"/>
                  </a:cubicBezTo>
                  <a:close/>
                  <a:moveTo>
                    <a:pt x="0" y="124"/>
                  </a:moveTo>
                  <a:lnTo>
                    <a:pt x="0" y="124"/>
                  </a:lnTo>
                  <a:cubicBezTo>
                    <a:pt x="0" y="398"/>
                    <a:pt x="0" y="398"/>
                    <a:pt x="0" y="398"/>
                  </a:cubicBezTo>
                  <a:cubicBezTo>
                    <a:pt x="0" y="425"/>
                    <a:pt x="26" y="443"/>
                    <a:pt x="53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26" y="70"/>
                    <a:pt x="0" y="97"/>
                    <a:pt x="0" y="124"/>
                  </a:cubicBezTo>
                  <a:close/>
                  <a:moveTo>
                    <a:pt x="337" y="26"/>
                  </a:moveTo>
                  <a:lnTo>
                    <a:pt x="337" y="26"/>
                  </a:lnTo>
                  <a:cubicBezTo>
                    <a:pt x="319" y="17"/>
                    <a:pt x="292" y="0"/>
                    <a:pt x="248" y="0"/>
                  </a:cubicBezTo>
                  <a:cubicBezTo>
                    <a:pt x="204" y="0"/>
                    <a:pt x="177" y="17"/>
                    <a:pt x="160" y="26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390" y="443"/>
                    <a:pt x="390" y="443"/>
                    <a:pt x="390" y="443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37" y="70"/>
                    <a:pt x="337" y="70"/>
                    <a:pt x="337" y="70"/>
                  </a:cubicBezTo>
                  <a:lnTo>
                    <a:pt x="337" y="26"/>
                  </a:lnTo>
                  <a:close/>
                  <a:moveTo>
                    <a:pt x="301" y="70"/>
                  </a:moveTo>
                  <a:lnTo>
                    <a:pt x="301" y="70"/>
                  </a:lnTo>
                  <a:cubicBezTo>
                    <a:pt x="195" y="70"/>
                    <a:pt x="195" y="70"/>
                    <a:pt x="195" y="70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204" y="35"/>
                    <a:pt x="222" y="26"/>
                    <a:pt x="248" y="26"/>
                  </a:cubicBezTo>
                  <a:cubicBezTo>
                    <a:pt x="275" y="26"/>
                    <a:pt x="292" y="35"/>
                    <a:pt x="301" y="44"/>
                  </a:cubicBezTo>
                  <a:lnTo>
                    <a:pt x="301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575370" y="1996260"/>
            <a:ext cx="1998403" cy="1908175"/>
            <a:chOff x="5574932" y="1935228"/>
            <a:chExt cx="1999668" cy="1908347"/>
          </a:xfrm>
          <a:solidFill>
            <a:schemeClr val="accent2"/>
          </a:solidFill>
        </p:grpSpPr>
        <p:grpSp>
          <p:nvGrpSpPr>
            <p:cNvPr id="3" name="Group 2"/>
            <p:cNvGrpSpPr/>
            <p:nvPr/>
          </p:nvGrpSpPr>
          <p:grpSpPr>
            <a:xfrm>
              <a:off x="5574932" y="1935228"/>
              <a:ext cx="1999668" cy="1908347"/>
              <a:chOff x="5574932" y="1935228"/>
              <a:chExt cx="1999668" cy="1908347"/>
            </a:xfrm>
            <a:grpFill/>
          </p:grpSpPr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5574932" y="1935228"/>
                <a:ext cx="1999668" cy="1908347"/>
              </a:xfrm>
              <a:custGeom>
                <a:avLst/>
                <a:gdLst>
                  <a:gd name="T0" fmla="*/ 604 w 629"/>
                  <a:gd name="T1" fmla="*/ 308 h 600"/>
                  <a:gd name="T2" fmla="*/ 602 w 629"/>
                  <a:gd name="T3" fmla="*/ 158 h 600"/>
                  <a:gd name="T4" fmla="*/ 550 w 629"/>
                  <a:gd name="T5" fmla="*/ 69 h 600"/>
                  <a:gd name="T6" fmla="*/ 430 w 629"/>
                  <a:gd name="T7" fmla="*/ 0 h 600"/>
                  <a:gd name="T8" fmla="*/ 0 w 629"/>
                  <a:gd name="T9" fmla="*/ 0 h 600"/>
                  <a:gd name="T10" fmla="*/ 131 w 629"/>
                  <a:gd name="T11" fmla="*/ 73 h 600"/>
                  <a:gd name="T12" fmla="*/ 436 w 629"/>
                  <a:gd name="T13" fmla="*/ 600 h 600"/>
                  <a:gd name="T14" fmla="*/ 604 w 629"/>
                  <a:gd name="T15" fmla="*/ 308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9" h="600">
                    <a:moveTo>
                      <a:pt x="604" y="308"/>
                    </a:moveTo>
                    <a:cubicBezTo>
                      <a:pt x="628" y="262"/>
                      <a:pt x="629" y="206"/>
                      <a:pt x="602" y="158"/>
                    </a:cubicBezTo>
                    <a:cubicBezTo>
                      <a:pt x="550" y="69"/>
                      <a:pt x="550" y="69"/>
                      <a:pt x="550" y="69"/>
                    </a:cubicBezTo>
                    <a:cubicBezTo>
                      <a:pt x="528" y="31"/>
                      <a:pt x="474" y="0"/>
                      <a:pt x="4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0"/>
                      <a:pt x="104" y="29"/>
                      <a:pt x="131" y="73"/>
                    </a:cubicBezTo>
                    <a:cubicBezTo>
                      <a:pt x="436" y="600"/>
                      <a:pt x="436" y="600"/>
                      <a:pt x="436" y="600"/>
                    </a:cubicBezTo>
                    <a:cubicBezTo>
                      <a:pt x="604" y="308"/>
                      <a:pt x="604" y="308"/>
                      <a:pt x="604" y="30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6856115" y="2914246"/>
                <a:ext cx="639249" cy="929328"/>
              </a:xfrm>
              <a:custGeom>
                <a:avLst/>
                <a:gdLst>
                  <a:gd name="T0" fmla="*/ 476 w 476"/>
                  <a:gd name="T1" fmla="*/ 0 h 692"/>
                  <a:gd name="T2" fmla="*/ 0 w 476"/>
                  <a:gd name="T3" fmla="*/ 559 h 692"/>
                  <a:gd name="T4" fmla="*/ 78 w 476"/>
                  <a:gd name="T5" fmla="*/ 692 h 692"/>
                  <a:gd name="T6" fmla="*/ 476 w 476"/>
                  <a:gd name="T7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692">
                    <a:moveTo>
                      <a:pt x="476" y="0"/>
                    </a:moveTo>
                    <a:lnTo>
                      <a:pt x="0" y="559"/>
                    </a:lnTo>
                    <a:lnTo>
                      <a:pt x="78" y="692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7" name="Freeform 28"/>
            <p:cNvSpPr>
              <a:spLocks noChangeArrowheads="1"/>
            </p:cNvSpPr>
            <p:nvPr/>
          </p:nvSpPr>
          <p:spPr bwMode="auto">
            <a:xfrm>
              <a:off x="6628841" y="2302677"/>
              <a:ext cx="577593" cy="485586"/>
            </a:xfrm>
            <a:custGeom>
              <a:avLst/>
              <a:gdLst>
                <a:gd name="T0" fmla="*/ 143818 w 498"/>
                <a:gd name="T1" fmla="*/ 94097 h 418"/>
                <a:gd name="T2" fmla="*/ 143818 w 498"/>
                <a:gd name="T3" fmla="*/ 94097 h 418"/>
                <a:gd name="T4" fmla="*/ 41754 w 498"/>
                <a:gd name="T5" fmla="*/ 299716 h 418"/>
                <a:gd name="T6" fmla="*/ 401300 w 498"/>
                <a:gd name="T7" fmla="*/ 134756 h 418"/>
                <a:gd name="T8" fmla="*/ 10438 w 498"/>
                <a:gd name="T9" fmla="*/ 443765 h 418"/>
                <a:gd name="T10" fmla="*/ 51032 w 498"/>
                <a:gd name="T11" fmla="*/ 464676 h 418"/>
                <a:gd name="T12" fmla="*/ 112503 w 498"/>
                <a:gd name="T13" fmla="*/ 361285 h 418"/>
                <a:gd name="T14" fmla="*/ 339829 w 498"/>
                <a:gd name="T15" fmla="*/ 361285 h 418"/>
                <a:gd name="T16" fmla="*/ 543958 w 498"/>
                <a:gd name="T17" fmla="*/ 83642 h 418"/>
                <a:gd name="T18" fmla="*/ 143818 w 498"/>
                <a:gd name="T19" fmla="*/ 94097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527746" y="2497909"/>
            <a:ext cx="1714277" cy="2157413"/>
            <a:chOff x="6528433" y="2437495"/>
            <a:chExt cx="1713617" cy="2156795"/>
          </a:xfrm>
          <a:solidFill>
            <a:schemeClr val="accent1"/>
          </a:solidFill>
        </p:grpSpPr>
        <p:grpSp>
          <p:nvGrpSpPr>
            <p:cNvPr id="4" name="Group 3"/>
            <p:cNvGrpSpPr/>
            <p:nvPr/>
          </p:nvGrpSpPr>
          <p:grpSpPr>
            <a:xfrm>
              <a:off x="6528433" y="2437495"/>
              <a:ext cx="1713617" cy="2156795"/>
              <a:chOff x="6528433" y="2437495"/>
              <a:chExt cx="1713617" cy="2156795"/>
            </a:xfrm>
            <a:grpFill/>
          </p:grpSpPr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6528433" y="2437495"/>
                <a:ext cx="1713617" cy="2156794"/>
              </a:xfrm>
              <a:custGeom>
                <a:avLst/>
                <a:gdLst>
                  <a:gd name="T0" fmla="*/ 337 w 539"/>
                  <a:gd name="T1" fmla="*/ 678 h 678"/>
                  <a:gd name="T2" fmla="*/ 466 w 539"/>
                  <a:gd name="T3" fmla="*/ 600 h 678"/>
                  <a:gd name="T4" fmla="*/ 517 w 539"/>
                  <a:gd name="T5" fmla="*/ 511 h 678"/>
                  <a:gd name="T6" fmla="*/ 517 w 539"/>
                  <a:gd name="T7" fmla="*/ 373 h 678"/>
                  <a:gd name="T8" fmla="*/ 302 w 539"/>
                  <a:gd name="T9" fmla="*/ 0 h 678"/>
                  <a:gd name="T10" fmla="*/ 304 w 539"/>
                  <a:gd name="T11" fmla="*/ 150 h 678"/>
                  <a:gd name="T12" fmla="*/ 0 w 539"/>
                  <a:gd name="T13" fmla="*/ 678 h 678"/>
                  <a:gd name="T14" fmla="*/ 337 w 539"/>
                  <a:gd name="T15" fmla="*/ 678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9" h="678">
                    <a:moveTo>
                      <a:pt x="337" y="678"/>
                    </a:moveTo>
                    <a:cubicBezTo>
                      <a:pt x="389" y="676"/>
                      <a:pt x="438" y="648"/>
                      <a:pt x="466" y="600"/>
                    </a:cubicBezTo>
                    <a:cubicBezTo>
                      <a:pt x="517" y="511"/>
                      <a:pt x="517" y="511"/>
                      <a:pt x="517" y="511"/>
                    </a:cubicBezTo>
                    <a:cubicBezTo>
                      <a:pt x="539" y="473"/>
                      <a:pt x="539" y="411"/>
                      <a:pt x="517" y="373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329" y="48"/>
                      <a:pt x="328" y="104"/>
                      <a:pt x="304" y="150"/>
                    </a:cubicBezTo>
                    <a:cubicBezTo>
                      <a:pt x="0" y="678"/>
                      <a:pt x="0" y="678"/>
                      <a:pt x="0" y="678"/>
                    </a:cubicBezTo>
                    <a:cubicBezTo>
                      <a:pt x="337" y="678"/>
                      <a:pt x="337" y="678"/>
                      <a:pt x="337" y="67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6528433" y="4412990"/>
                <a:ext cx="1071682" cy="181300"/>
              </a:xfrm>
              <a:custGeom>
                <a:avLst/>
                <a:gdLst>
                  <a:gd name="T0" fmla="*/ 76 w 798"/>
                  <a:gd name="T1" fmla="*/ 0 h 135"/>
                  <a:gd name="T2" fmla="*/ 0 w 798"/>
                  <a:gd name="T3" fmla="*/ 135 h 135"/>
                  <a:gd name="T4" fmla="*/ 798 w 798"/>
                  <a:gd name="T5" fmla="*/ 135 h 135"/>
                  <a:gd name="T6" fmla="*/ 76 w 798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8" h="135">
                    <a:moveTo>
                      <a:pt x="76" y="0"/>
                    </a:moveTo>
                    <a:lnTo>
                      <a:pt x="0" y="135"/>
                    </a:lnTo>
                    <a:lnTo>
                      <a:pt x="798" y="13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9" name="Freeform 154"/>
            <p:cNvSpPr>
              <a:spLocks noChangeArrowheads="1"/>
            </p:cNvSpPr>
            <p:nvPr/>
          </p:nvSpPr>
          <p:spPr bwMode="auto">
            <a:xfrm>
              <a:off x="7349571" y="3576828"/>
              <a:ext cx="392847" cy="533492"/>
            </a:xfrm>
            <a:custGeom>
              <a:avLst/>
              <a:gdLst>
                <a:gd name="T0" fmla="*/ 382887 w 355"/>
                <a:gd name="T1" fmla="*/ 144602 h 487"/>
                <a:gd name="T2" fmla="*/ 382887 w 355"/>
                <a:gd name="T3" fmla="*/ 144602 h 487"/>
                <a:gd name="T4" fmla="*/ 128367 w 355"/>
                <a:gd name="T5" fmla="*/ 18623 h 487"/>
                <a:gd name="T6" fmla="*/ 9960 w 355"/>
                <a:gd name="T7" fmla="*/ 58060 h 487"/>
                <a:gd name="T8" fmla="*/ 0 w 355"/>
                <a:gd name="T9" fmla="*/ 86542 h 487"/>
                <a:gd name="T10" fmla="*/ 9960 w 355"/>
                <a:gd name="T11" fmla="*/ 377936 h 487"/>
                <a:gd name="T12" fmla="*/ 19919 w 355"/>
                <a:gd name="T13" fmla="*/ 397654 h 487"/>
                <a:gd name="T14" fmla="*/ 245668 w 355"/>
                <a:gd name="T15" fmla="*/ 532397 h 487"/>
                <a:gd name="T16" fmla="*/ 255627 w 355"/>
                <a:gd name="T17" fmla="*/ 532397 h 487"/>
                <a:gd name="T18" fmla="*/ 265587 w 355"/>
                <a:gd name="T19" fmla="*/ 532397 h 487"/>
                <a:gd name="T20" fmla="*/ 274440 w 355"/>
                <a:gd name="T21" fmla="*/ 523633 h 487"/>
                <a:gd name="T22" fmla="*/ 274440 w 355"/>
                <a:gd name="T23" fmla="*/ 222380 h 487"/>
                <a:gd name="T24" fmla="*/ 265587 w 355"/>
                <a:gd name="T25" fmla="*/ 202661 h 487"/>
                <a:gd name="T26" fmla="*/ 48691 w 355"/>
                <a:gd name="T27" fmla="*/ 76683 h 487"/>
                <a:gd name="T28" fmla="*/ 78569 w 355"/>
                <a:gd name="T29" fmla="*/ 58060 h 487"/>
                <a:gd name="T30" fmla="*/ 118407 w 355"/>
                <a:gd name="T31" fmla="*/ 48201 h 487"/>
                <a:gd name="T32" fmla="*/ 333090 w 355"/>
                <a:gd name="T33" fmla="*/ 164320 h 487"/>
                <a:gd name="T34" fmla="*/ 343049 w 355"/>
                <a:gd name="T35" fmla="*/ 174179 h 487"/>
                <a:gd name="T36" fmla="*/ 343049 w 355"/>
                <a:gd name="T37" fmla="*/ 465573 h 487"/>
                <a:gd name="T38" fmla="*/ 362968 w 355"/>
                <a:gd name="T39" fmla="*/ 484196 h 487"/>
                <a:gd name="T40" fmla="*/ 391740 w 355"/>
                <a:gd name="T41" fmla="*/ 465573 h 487"/>
                <a:gd name="T42" fmla="*/ 391740 w 355"/>
                <a:gd name="T43" fmla="*/ 154461 h 487"/>
                <a:gd name="T44" fmla="*/ 382887 w 355"/>
                <a:gd name="T45" fmla="*/ 144602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664258" y="4407671"/>
            <a:ext cx="2344433" cy="1404938"/>
            <a:chOff x="5663567" y="4345842"/>
            <a:chExt cx="2346151" cy="1406079"/>
          </a:xfrm>
          <a:solidFill>
            <a:schemeClr val="accent2"/>
          </a:solidFill>
        </p:grpSpPr>
        <p:grpSp>
          <p:nvGrpSpPr>
            <p:cNvPr id="5" name="Group 4"/>
            <p:cNvGrpSpPr/>
            <p:nvPr/>
          </p:nvGrpSpPr>
          <p:grpSpPr>
            <a:xfrm>
              <a:off x="5663567" y="4345842"/>
              <a:ext cx="2346151" cy="1406079"/>
              <a:chOff x="5663567" y="4345842"/>
              <a:chExt cx="2346151" cy="1406079"/>
            </a:xfrm>
            <a:grpFill/>
          </p:grpSpPr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663567" y="4345842"/>
                <a:ext cx="2346151" cy="1406079"/>
              </a:xfrm>
              <a:custGeom>
                <a:avLst/>
                <a:gdLst>
                  <a:gd name="T0" fmla="*/ 168 w 738"/>
                  <a:gd name="T1" fmla="*/ 370 h 442"/>
                  <a:gd name="T2" fmla="*/ 300 w 738"/>
                  <a:gd name="T3" fmla="*/ 442 h 442"/>
                  <a:gd name="T4" fmla="*/ 402 w 738"/>
                  <a:gd name="T5" fmla="*/ 442 h 442"/>
                  <a:gd name="T6" fmla="*/ 522 w 738"/>
                  <a:gd name="T7" fmla="*/ 373 h 442"/>
                  <a:gd name="T8" fmla="*/ 738 w 738"/>
                  <a:gd name="T9" fmla="*/ 0 h 442"/>
                  <a:gd name="T10" fmla="*/ 609 w 738"/>
                  <a:gd name="T11" fmla="*/ 78 h 442"/>
                  <a:gd name="T12" fmla="*/ 0 w 738"/>
                  <a:gd name="T13" fmla="*/ 78 h 442"/>
                  <a:gd name="T14" fmla="*/ 168 w 738"/>
                  <a:gd name="T15" fmla="*/ 37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8" h="442">
                    <a:moveTo>
                      <a:pt x="168" y="370"/>
                    </a:moveTo>
                    <a:cubicBezTo>
                      <a:pt x="196" y="413"/>
                      <a:pt x="244" y="442"/>
                      <a:pt x="300" y="442"/>
                    </a:cubicBezTo>
                    <a:cubicBezTo>
                      <a:pt x="402" y="442"/>
                      <a:pt x="402" y="442"/>
                      <a:pt x="402" y="442"/>
                    </a:cubicBezTo>
                    <a:cubicBezTo>
                      <a:pt x="446" y="442"/>
                      <a:pt x="500" y="411"/>
                      <a:pt x="522" y="373"/>
                    </a:cubicBezTo>
                    <a:cubicBezTo>
                      <a:pt x="738" y="0"/>
                      <a:pt x="738" y="0"/>
                      <a:pt x="738" y="0"/>
                    </a:cubicBezTo>
                    <a:cubicBezTo>
                      <a:pt x="710" y="48"/>
                      <a:pt x="661" y="76"/>
                      <a:pt x="609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68" y="370"/>
                      <a:pt x="168" y="370"/>
                      <a:pt x="168" y="37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5663567" y="4594289"/>
                <a:ext cx="534498" cy="927986"/>
              </a:xfrm>
              <a:custGeom>
                <a:avLst/>
                <a:gdLst>
                  <a:gd name="T0" fmla="*/ 0 w 398"/>
                  <a:gd name="T1" fmla="*/ 0 h 691"/>
                  <a:gd name="T2" fmla="*/ 5 w 398"/>
                  <a:gd name="T3" fmla="*/ 7 h 691"/>
                  <a:gd name="T4" fmla="*/ 398 w 398"/>
                  <a:gd name="T5" fmla="*/ 691 h 691"/>
                  <a:gd name="T6" fmla="*/ 154 w 398"/>
                  <a:gd name="T7" fmla="*/ 0 h 691"/>
                  <a:gd name="T8" fmla="*/ 0 w 398"/>
                  <a:gd name="T9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691">
                    <a:moveTo>
                      <a:pt x="0" y="0"/>
                    </a:moveTo>
                    <a:lnTo>
                      <a:pt x="5" y="7"/>
                    </a:lnTo>
                    <a:lnTo>
                      <a:pt x="398" y="691"/>
                    </a:lnTo>
                    <a:lnTo>
                      <a:pt x="1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0" name="Freeform 115"/>
            <p:cNvSpPr>
              <a:spLocks noChangeArrowheads="1"/>
            </p:cNvSpPr>
            <p:nvPr/>
          </p:nvSpPr>
          <p:spPr bwMode="auto">
            <a:xfrm>
              <a:off x="6594460" y="4959455"/>
              <a:ext cx="401893" cy="499058"/>
            </a:xfrm>
            <a:custGeom>
              <a:avLst/>
              <a:gdLst>
                <a:gd name="T0" fmla="*/ 382803 w 400"/>
                <a:gd name="T1" fmla="*/ 124263 h 498"/>
                <a:gd name="T2" fmla="*/ 382803 w 400"/>
                <a:gd name="T3" fmla="*/ 124263 h 498"/>
                <a:gd name="T4" fmla="*/ 232093 w 400"/>
                <a:gd name="T5" fmla="*/ 9019 h 498"/>
                <a:gd name="T6" fmla="*/ 115544 w 400"/>
                <a:gd name="T7" fmla="*/ 151321 h 498"/>
                <a:gd name="T8" fmla="*/ 133629 w 400"/>
                <a:gd name="T9" fmla="*/ 213453 h 498"/>
                <a:gd name="T10" fmla="*/ 9043 w 400"/>
                <a:gd name="T11" fmla="*/ 407865 h 498"/>
                <a:gd name="T12" fmla="*/ 0 w 400"/>
                <a:gd name="T13" fmla="*/ 434922 h 498"/>
                <a:gd name="T14" fmla="*/ 9043 w 400"/>
                <a:gd name="T15" fmla="*/ 479016 h 498"/>
                <a:gd name="T16" fmla="*/ 27128 w 400"/>
                <a:gd name="T17" fmla="*/ 498056 h 498"/>
                <a:gd name="T18" fmla="*/ 62293 w 400"/>
                <a:gd name="T19" fmla="*/ 488035 h 498"/>
                <a:gd name="T20" fmla="*/ 89421 w 400"/>
                <a:gd name="T21" fmla="*/ 470999 h 498"/>
                <a:gd name="T22" fmla="*/ 142672 w 400"/>
                <a:gd name="T23" fmla="*/ 390829 h 498"/>
                <a:gd name="T24" fmla="*/ 142672 w 400"/>
                <a:gd name="T25" fmla="*/ 390829 h 498"/>
                <a:gd name="T26" fmla="*/ 177838 w 400"/>
                <a:gd name="T27" fmla="*/ 381809 h 498"/>
                <a:gd name="T28" fmla="*/ 232093 w 400"/>
                <a:gd name="T29" fmla="*/ 284603 h 498"/>
                <a:gd name="T30" fmla="*/ 294387 w 400"/>
                <a:gd name="T31" fmla="*/ 284603 h 498"/>
                <a:gd name="T32" fmla="*/ 382803 w 400"/>
                <a:gd name="T33" fmla="*/ 124263 h 498"/>
                <a:gd name="T34" fmla="*/ 320510 w 400"/>
                <a:gd name="T35" fmla="*/ 159338 h 498"/>
                <a:gd name="T36" fmla="*/ 320510 w 400"/>
                <a:gd name="T37" fmla="*/ 159338 h 498"/>
                <a:gd name="T38" fmla="*/ 257212 w 400"/>
                <a:gd name="T39" fmla="*/ 142302 h 498"/>
                <a:gd name="T40" fmla="*/ 222046 w 400"/>
                <a:gd name="T41" fmla="*/ 80170 h 498"/>
                <a:gd name="T42" fmla="*/ 311467 w 400"/>
                <a:gd name="T43" fmla="*/ 71151 h 498"/>
                <a:gd name="T44" fmla="*/ 320510 w 400"/>
                <a:gd name="T45" fmla="*/ 159338 h 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00" h="498">
                  <a:moveTo>
                    <a:pt x="381" y="124"/>
                  </a:moveTo>
                  <a:lnTo>
                    <a:pt x="381" y="124"/>
                  </a:lnTo>
                  <a:cubicBezTo>
                    <a:pt x="372" y="44"/>
                    <a:pt x="301" y="0"/>
                    <a:pt x="231" y="9"/>
                  </a:cubicBezTo>
                  <a:cubicBezTo>
                    <a:pt x="159" y="27"/>
                    <a:pt x="106" y="80"/>
                    <a:pt x="115" y="151"/>
                  </a:cubicBezTo>
                  <a:cubicBezTo>
                    <a:pt x="115" y="168"/>
                    <a:pt x="124" y="195"/>
                    <a:pt x="133" y="213"/>
                  </a:cubicBezTo>
                  <a:cubicBezTo>
                    <a:pt x="9" y="407"/>
                    <a:pt x="9" y="407"/>
                    <a:pt x="9" y="407"/>
                  </a:cubicBezTo>
                  <a:cubicBezTo>
                    <a:pt x="0" y="407"/>
                    <a:pt x="0" y="425"/>
                    <a:pt x="0" y="434"/>
                  </a:cubicBezTo>
                  <a:cubicBezTo>
                    <a:pt x="9" y="478"/>
                    <a:pt x="9" y="478"/>
                    <a:pt x="9" y="478"/>
                  </a:cubicBezTo>
                  <a:cubicBezTo>
                    <a:pt x="9" y="487"/>
                    <a:pt x="18" y="497"/>
                    <a:pt x="27" y="497"/>
                  </a:cubicBezTo>
                  <a:cubicBezTo>
                    <a:pt x="62" y="487"/>
                    <a:pt x="62" y="487"/>
                    <a:pt x="62" y="487"/>
                  </a:cubicBezTo>
                  <a:cubicBezTo>
                    <a:pt x="71" y="487"/>
                    <a:pt x="80" y="478"/>
                    <a:pt x="89" y="470"/>
                  </a:cubicBezTo>
                  <a:cubicBezTo>
                    <a:pt x="142" y="390"/>
                    <a:pt x="142" y="390"/>
                    <a:pt x="142" y="390"/>
                  </a:cubicBezTo>
                  <a:cubicBezTo>
                    <a:pt x="177" y="381"/>
                    <a:pt x="177" y="381"/>
                    <a:pt x="177" y="381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48" y="293"/>
                    <a:pt x="284" y="284"/>
                    <a:pt x="293" y="284"/>
                  </a:cubicBezTo>
                  <a:cubicBezTo>
                    <a:pt x="363" y="275"/>
                    <a:pt x="399" y="195"/>
                    <a:pt x="381" y="124"/>
                  </a:cubicBezTo>
                  <a:close/>
                  <a:moveTo>
                    <a:pt x="319" y="159"/>
                  </a:moveTo>
                  <a:lnTo>
                    <a:pt x="319" y="159"/>
                  </a:lnTo>
                  <a:cubicBezTo>
                    <a:pt x="301" y="187"/>
                    <a:pt x="284" y="168"/>
                    <a:pt x="256" y="142"/>
                  </a:cubicBezTo>
                  <a:cubicBezTo>
                    <a:pt x="231" y="124"/>
                    <a:pt x="203" y="115"/>
                    <a:pt x="221" y="80"/>
                  </a:cubicBezTo>
                  <a:cubicBezTo>
                    <a:pt x="240" y="53"/>
                    <a:pt x="284" y="44"/>
                    <a:pt x="310" y="71"/>
                  </a:cubicBezTo>
                  <a:cubicBezTo>
                    <a:pt x="337" y="89"/>
                    <a:pt x="346" y="133"/>
                    <a:pt x="319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615058" y="3904435"/>
            <a:ext cx="2001577" cy="1908175"/>
            <a:chOff x="4614716" y="3843574"/>
            <a:chExt cx="2002354" cy="1908348"/>
          </a:xfrm>
          <a:solidFill>
            <a:schemeClr val="accent1"/>
          </a:solidFill>
        </p:grpSpPr>
        <p:grpSp>
          <p:nvGrpSpPr>
            <p:cNvPr id="6" name="Group 5"/>
            <p:cNvGrpSpPr/>
            <p:nvPr/>
          </p:nvGrpSpPr>
          <p:grpSpPr>
            <a:xfrm>
              <a:off x="4614716" y="3843574"/>
              <a:ext cx="2002354" cy="1908348"/>
              <a:chOff x="4614716" y="3843574"/>
              <a:chExt cx="2002354" cy="1908348"/>
            </a:xfrm>
            <a:grpFill/>
          </p:grpSpPr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614716" y="3843575"/>
                <a:ext cx="2002354" cy="1908347"/>
              </a:xfrm>
              <a:custGeom>
                <a:avLst/>
                <a:gdLst>
                  <a:gd name="T0" fmla="*/ 25 w 630"/>
                  <a:gd name="T1" fmla="*/ 292 h 600"/>
                  <a:gd name="T2" fmla="*/ 28 w 630"/>
                  <a:gd name="T3" fmla="*/ 442 h 600"/>
                  <a:gd name="T4" fmla="*/ 79 w 630"/>
                  <a:gd name="T5" fmla="*/ 531 h 600"/>
                  <a:gd name="T6" fmla="*/ 199 w 630"/>
                  <a:gd name="T7" fmla="*/ 600 h 600"/>
                  <a:gd name="T8" fmla="*/ 630 w 630"/>
                  <a:gd name="T9" fmla="*/ 600 h 600"/>
                  <a:gd name="T10" fmla="*/ 498 w 630"/>
                  <a:gd name="T11" fmla="*/ 528 h 600"/>
                  <a:gd name="T12" fmla="*/ 194 w 630"/>
                  <a:gd name="T13" fmla="*/ 0 h 600"/>
                  <a:gd name="T14" fmla="*/ 25 w 630"/>
                  <a:gd name="T15" fmla="*/ 29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0" h="600">
                    <a:moveTo>
                      <a:pt x="25" y="292"/>
                    </a:moveTo>
                    <a:cubicBezTo>
                      <a:pt x="1" y="338"/>
                      <a:pt x="0" y="394"/>
                      <a:pt x="28" y="442"/>
                    </a:cubicBezTo>
                    <a:cubicBezTo>
                      <a:pt x="79" y="531"/>
                      <a:pt x="79" y="531"/>
                      <a:pt x="79" y="531"/>
                    </a:cubicBezTo>
                    <a:cubicBezTo>
                      <a:pt x="101" y="569"/>
                      <a:pt x="155" y="600"/>
                      <a:pt x="199" y="600"/>
                    </a:cubicBezTo>
                    <a:cubicBezTo>
                      <a:pt x="630" y="600"/>
                      <a:pt x="630" y="600"/>
                      <a:pt x="630" y="600"/>
                    </a:cubicBezTo>
                    <a:cubicBezTo>
                      <a:pt x="574" y="600"/>
                      <a:pt x="526" y="571"/>
                      <a:pt x="498" y="528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25" y="292"/>
                      <a:pt x="25" y="292"/>
                      <a:pt x="25" y="2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693950" y="3843574"/>
                <a:ext cx="639249" cy="927986"/>
              </a:xfrm>
              <a:custGeom>
                <a:avLst/>
                <a:gdLst>
                  <a:gd name="T0" fmla="*/ 400 w 476"/>
                  <a:gd name="T1" fmla="*/ 0 h 691"/>
                  <a:gd name="T2" fmla="*/ 0 w 476"/>
                  <a:gd name="T3" fmla="*/ 691 h 691"/>
                  <a:gd name="T4" fmla="*/ 476 w 476"/>
                  <a:gd name="T5" fmla="*/ 132 h 691"/>
                  <a:gd name="T6" fmla="*/ 400 w 476"/>
                  <a:gd name="T7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691">
                    <a:moveTo>
                      <a:pt x="400" y="0"/>
                    </a:moveTo>
                    <a:lnTo>
                      <a:pt x="0" y="691"/>
                    </a:lnTo>
                    <a:lnTo>
                      <a:pt x="476" y="132"/>
                    </a:lnTo>
                    <a:lnTo>
                      <a:pt x="4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1" name="Freeform 116"/>
            <p:cNvSpPr>
              <a:spLocks noChangeArrowheads="1"/>
            </p:cNvSpPr>
            <p:nvPr/>
          </p:nvSpPr>
          <p:spPr bwMode="auto">
            <a:xfrm>
              <a:off x="5112860" y="4952924"/>
              <a:ext cx="441301" cy="458775"/>
            </a:xfrm>
            <a:custGeom>
              <a:avLst/>
              <a:gdLst>
                <a:gd name="T0" fmla="*/ 396675 w 445"/>
                <a:gd name="T1" fmla="*/ 157890 h 462"/>
                <a:gd name="T2" fmla="*/ 396675 w 445"/>
                <a:gd name="T3" fmla="*/ 157890 h 462"/>
                <a:gd name="T4" fmla="*/ 263789 w 445"/>
                <a:gd name="T5" fmla="*/ 7944 h 462"/>
                <a:gd name="T6" fmla="*/ 35701 w 445"/>
                <a:gd name="T7" fmla="*/ 246269 h 462"/>
                <a:gd name="T8" fmla="*/ 8925 w 445"/>
                <a:gd name="T9" fmla="*/ 316773 h 462"/>
                <a:gd name="T10" fmla="*/ 80327 w 445"/>
                <a:gd name="T11" fmla="*/ 352522 h 462"/>
                <a:gd name="T12" fmla="*/ 97185 w 445"/>
                <a:gd name="T13" fmla="*/ 343585 h 462"/>
                <a:gd name="T14" fmla="*/ 132886 w 445"/>
                <a:gd name="T15" fmla="*/ 369403 h 462"/>
                <a:gd name="T16" fmla="*/ 158670 w 445"/>
                <a:gd name="T17" fmla="*/ 430970 h 462"/>
                <a:gd name="T18" fmla="*/ 185446 w 445"/>
                <a:gd name="T19" fmla="*/ 448845 h 462"/>
                <a:gd name="T20" fmla="*/ 238005 w 445"/>
                <a:gd name="T21" fmla="*/ 430970 h 462"/>
                <a:gd name="T22" fmla="*/ 246930 w 445"/>
                <a:gd name="T23" fmla="*/ 413096 h 462"/>
                <a:gd name="T24" fmla="*/ 229080 w 445"/>
                <a:gd name="T25" fmla="*/ 387278 h 462"/>
                <a:gd name="T26" fmla="*/ 202304 w 445"/>
                <a:gd name="T27" fmla="*/ 334648 h 462"/>
                <a:gd name="T28" fmla="*/ 229080 w 445"/>
                <a:gd name="T29" fmla="*/ 307836 h 462"/>
                <a:gd name="T30" fmla="*/ 413534 w 445"/>
                <a:gd name="T31" fmla="*/ 352522 h 462"/>
                <a:gd name="T32" fmla="*/ 396675 w 445"/>
                <a:gd name="T33" fmla="*/ 157890 h 462"/>
                <a:gd name="T34" fmla="*/ 386758 w 445"/>
                <a:gd name="T35" fmla="*/ 307836 h 462"/>
                <a:gd name="T36" fmla="*/ 386758 w 445"/>
                <a:gd name="T37" fmla="*/ 307836 h 462"/>
                <a:gd name="T38" fmla="*/ 299490 w 445"/>
                <a:gd name="T39" fmla="*/ 202576 h 462"/>
                <a:gd name="T40" fmla="*/ 281639 w 445"/>
                <a:gd name="T41" fmla="*/ 61567 h 462"/>
                <a:gd name="T42" fmla="*/ 360974 w 445"/>
                <a:gd name="T43" fmla="*/ 175764 h 462"/>
                <a:gd name="T44" fmla="*/ 386758 w 445"/>
                <a:gd name="T45" fmla="*/ 307836 h 4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949981" y="3156720"/>
            <a:ext cx="1714277" cy="2152650"/>
            <a:chOff x="3949950" y="3095545"/>
            <a:chExt cx="1713617" cy="2152765"/>
          </a:xfrm>
          <a:solidFill>
            <a:schemeClr val="accent2"/>
          </a:solidFill>
        </p:grpSpPr>
        <p:grpSp>
          <p:nvGrpSpPr>
            <p:cNvPr id="7" name="Group 6"/>
            <p:cNvGrpSpPr/>
            <p:nvPr/>
          </p:nvGrpSpPr>
          <p:grpSpPr>
            <a:xfrm>
              <a:off x="3949950" y="3095545"/>
              <a:ext cx="1713617" cy="2152765"/>
              <a:chOff x="3949950" y="3095545"/>
              <a:chExt cx="1713617" cy="2152765"/>
            </a:xfrm>
            <a:grpFill/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3949950" y="3095545"/>
                <a:ext cx="1713617" cy="2152765"/>
              </a:xfrm>
              <a:custGeom>
                <a:avLst/>
                <a:gdLst>
                  <a:gd name="T0" fmla="*/ 201 w 539"/>
                  <a:gd name="T1" fmla="*/ 0 h 677"/>
                  <a:gd name="T2" fmla="*/ 73 w 539"/>
                  <a:gd name="T3" fmla="*/ 77 h 677"/>
                  <a:gd name="T4" fmla="*/ 22 w 539"/>
                  <a:gd name="T5" fmla="*/ 166 h 677"/>
                  <a:gd name="T6" fmla="*/ 22 w 539"/>
                  <a:gd name="T7" fmla="*/ 304 h 677"/>
                  <a:gd name="T8" fmla="*/ 237 w 539"/>
                  <a:gd name="T9" fmla="*/ 677 h 677"/>
                  <a:gd name="T10" fmla="*/ 234 w 539"/>
                  <a:gd name="T11" fmla="*/ 527 h 677"/>
                  <a:gd name="T12" fmla="*/ 539 w 539"/>
                  <a:gd name="T13" fmla="*/ 0 h 677"/>
                  <a:gd name="T14" fmla="*/ 201 w 539"/>
                  <a:gd name="T15" fmla="*/ 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9" h="677">
                    <a:moveTo>
                      <a:pt x="201" y="0"/>
                    </a:moveTo>
                    <a:cubicBezTo>
                      <a:pt x="150" y="2"/>
                      <a:pt x="101" y="29"/>
                      <a:pt x="73" y="77"/>
                    </a:cubicBezTo>
                    <a:cubicBezTo>
                      <a:pt x="22" y="166"/>
                      <a:pt x="22" y="166"/>
                      <a:pt x="22" y="166"/>
                    </a:cubicBezTo>
                    <a:cubicBezTo>
                      <a:pt x="0" y="204"/>
                      <a:pt x="0" y="266"/>
                      <a:pt x="22" y="304"/>
                    </a:cubicBezTo>
                    <a:cubicBezTo>
                      <a:pt x="237" y="677"/>
                      <a:pt x="237" y="677"/>
                      <a:pt x="237" y="677"/>
                    </a:cubicBezTo>
                    <a:cubicBezTo>
                      <a:pt x="209" y="629"/>
                      <a:pt x="210" y="573"/>
                      <a:pt x="234" y="527"/>
                    </a:cubicBezTo>
                    <a:cubicBezTo>
                      <a:pt x="539" y="0"/>
                      <a:pt x="539" y="0"/>
                      <a:pt x="539" y="0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4589199" y="3095545"/>
                <a:ext cx="1074368" cy="178614"/>
              </a:xfrm>
              <a:custGeom>
                <a:avLst/>
                <a:gdLst>
                  <a:gd name="T0" fmla="*/ 800 w 800"/>
                  <a:gd name="T1" fmla="*/ 0 h 133"/>
                  <a:gd name="T2" fmla="*/ 0 w 800"/>
                  <a:gd name="T3" fmla="*/ 0 h 133"/>
                  <a:gd name="T4" fmla="*/ 722 w 800"/>
                  <a:gd name="T5" fmla="*/ 133 h 133"/>
                  <a:gd name="T6" fmla="*/ 800 w 800"/>
                  <a:gd name="T7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0" h="133">
                    <a:moveTo>
                      <a:pt x="800" y="0"/>
                    </a:moveTo>
                    <a:lnTo>
                      <a:pt x="0" y="0"/>
                    </a:lnTo>
                    <a:lnTo>
                      <a:pt x="722" y="133"/>
                    </a:lnTo>
                    <a:lnTo>
                      <a:pt x="8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2" name="Freeform 20"/>
            <p:cNvSpPr>
              <a:spLocks noChangeArrowheads="1"/>
            </p:cNvSpPr>
            <p:nvPr/>
          </p:nvSpPr>
          <p:spPr bwMode="auto">
            <a:xfrm>
              <a:off x="4383524" y="3529888"/>
              <a:ext cx="477325" cy="485769"/>
            </a:xfrm>
            <a:custGeom>
              <a:avLst/>
              <a:gdLst>
                <a:gd name="T0" fmla="*/ 450433 w 497"/>
                <a:gd name="T1" fmla="*/ 7695 h 505"/>
                <a:gd name="T2" fmla="*/ 450433 w 497"/>
                <a:gd name="T3" fmla="*/ 7695 h 505"/>
                <a:gd name="T4" fmla="*/ 434106 w 497"/>
                <a:gd name="T5" fmla="*/ 0 h 505"/>
                <a:gd name="T6" fmla="*/ 425463 w 497"/>
                <a:gd name="T7" fmla="*/ 16353 h 505"/>
                <a:gd name="T8" fmla="*/ 365917 w 497"/>
                <a:gd name="T9" fmla="*/ 161602 h 505"/>
                <a:gd name="T10" fmla="*/ 357273 w 497"/>
                <a:gd name="T11" fmla="*/ 135631 h 505"/>
                <a:gd name="T12" fmla="*/ 332303 w 497"/>
                <a:gd name="T13" fmla="*/ 126973 h 505"/>
                <a:gd name="T14" fmla="*/ 254509 w 497"/>
                <a:gd name="T15" fmla="*/ 126973 h 505"/>
                <a:gd name="T16" fmla="*/ 230499 w 497"/>
                <a:gd name="T17" fmla="*/ 135631 h 505"/>
                <a:gd name="T18" fmla="*/ 8644 w 497"/>
                <a:gd name="T19" fmla="*/ 288576 h 505"/>
                <a:gd name="T20" fmla="*/ 8644 w 497"/>
                <a:gd name="T21" fmla="*/ 323205 h 505"/>
                <a:gd name="T22" fmla="*/ 101804 w 497"/>
                <a:gd name="T23" fmla="*/ 467493 h 505"/>
                <a:gd name="T24" fmla="*/ 136379 w 497"/>
                <a:gd name="T25" fmla="*/ 476150 h 505"/>
                <a:gd name="T26" fmla="*/ 357273 w 497"/>
                <a:gd name="T27" fmla="*/ 314547 h 505"/>
                <a:gd name="T28" fmla="*/ 374561 w 497"/>
                <a:gd name="T29" fmla="*/ 297233 h 505"/>
                <a:gd name="T30" fmla="*/ 399532 w 497"/>
                <a:gd name="T31" fmla="*/ 220279 h 505"/>
                <a:gd name="T32" fmla="*/ 391848 w 497"/>
                <a:gd name="T33" fmla="*/ 195270 h 505"/>
                <a:gd name="T34" fmla="*/ 383205 w 497"/>
                <a:gd name="T35" fmla="*/ 177955 h 505"/>
                <a:gd name="T36" fmla="*/ 450433 w 497"/>
                <a:gd name="T37" fmla="*/ 7695 h 505"/>
                <a:gd name="T38" fmla="*/ 348630 w 497"/>
                <a:gd name="T39" fmla="*/ 237594 h 505"/>
                <a:gd name="T40" fmla="*/ 348630 w 497"/>
                <a:gd name="T41" fmla="*/ 237594 h 505"/>
                <a:gd name="T42" fmla="*/ 297728 w 497"/>
                <a:gd name="T43" fmla="*/ 220279 h 505"/>
                <a:gd name="T44" fmla="*/ 306372 w 497"/>
                <a:gd name="T45" fmla="*/ 169298 h 505"/>
                <a:gd name="T46" fmla="*/ 348630 w 497"/>
                <a:gd name="T47" fmla="*/ 169298 h 505"/>
                <a:gd name="T48" fmla="*/ 340946 w 497"/>
                <a:gd name="T49" fmla="*/ 177955 h 505"/>
                <a:gd name="T50" fmla="*/ 332303 w 497"/>
                <a:gd name="T51" fmla="*/ 195270 h 505"/>
                <a:gd name="T52" fmla="*/ 340946 w 497"/>
                <a:gd name="T53" fmla="*/ 203927 h 505"/>
                <a:gd name="T54" fmla="*/ 348630 w 497"/>
                <a:gd name="T55" fmla="*/ 203927 h 505"/>
                <a:gd name="T56" fmla="*/ 365917 w 497"/>
                <a:gd name="T57" fmla="*/ 195270 h 505"/>
                <a:gd name="T58" fmla="*/ 348630 w 497"/>
                <a:gd name="T59" fmla="*/ 23759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27368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5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AutoShape 5"/>
          <p:cNvSpPr>
            <a:spLocks/>
          </p:cNvSpPr>
          <p:nvPr/>
        </p:nvSpPr>
        <p:spPr bwMode="auto">
          <a:xfrm>
            <a:off x="1355551" y="1942352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71424" y="2814683"/>
            <a:ext cx="2217449" cy="2848768"/>
            <a:chOff x="1028105" y="1882959"/>
            <a:chExt cx="1663303" cy="2137236"/>
          </a:xfrm>
          <a:solidFill>
            <a:schemeClr val="accent1"/>
          </a:solidFill>
        </p:grpSpPr>
        <p:sp>
          <p:nvSpPr>
            <p:cNvPr id="13321" name="AutoShape 9"/>
            <p:cNvSpPr>
              <a:spLocks/>
            </p:cNvSpPr>
            <p:nvPr/>
          </p:nvSpPr>
          <p:spPr bwMode="auto">
            <a:xfrm>
              <a:off x="1028105" y="1882959"/>
              <a:ext cx="1663303" cy="2137236"/>
            </a:xfrm>
            <a:custGeom>
              <a:avLst/>
              <a:gdLst>
                <a:gd name="T0" fmla="*/ 2217738 w 21600"/>
                <a:gd name="T1" fmla="*/ 2848769 h 21600"/>
                <a:gd name="T2" fmla="*/ 2217738 w 21600"/>
                <a:gd name="T3" fmla="*/ 2848769 h 21600"/>
                <a:gd name="T4" fmla="*/ 2217738 w 21600"/>
                <a:gd name="T5" fmla="*/ 2848769 h 21600"/>
                <a:gd name="T6" fmla="*/ 2217738 w 21600"/>
                <a:gd name="T7" fmla="*/ 2848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4586" name="Group 10"/>
            <p:cNvGrpSpPr>
              <a:grpSpLocks/>
            </p:cNvGrpSpPr>
            <p:nvPr/>
          </p:nvGrpSpPr>
          <p:grpSpPr bwMode="auto">
            <a:xfrm>
              <a:off x="1247180" y="2280751"/>
              <a:ext cx="1359098" cy="1082612"/>
              <a:chOff x="-1" y="0"/>
              <a:chExt cx="3625425" cy="2887144"/>
            </a:xfrm>
            <a:grpFill/>
          </p:grpSpPr>
          <p:sp>
            <p:nvSpPr>
              <p:cNvPr id="2" name="AutoShape 11"/>
              <p:cNvSpPr>
                <a:spLocks/>
              </p:cNvSpPr>
              <p:nvPr/>
            </p:nvSpPr>
            <p:spPr bwMode="auto">
              <a:xfrm>
                <a:off x="624086" y="0"/>
                <a:ext cx="298863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AutoShape 12"/>
              <p:cNvSpPr>
                <a:spLocks/>
              </p:cNvSpPr>
              <p:nvPr/>
            </p:nvSpPr>
            <p:spPr bwMode="auto">
              <a:xfrm>
                <a:off x="-1" y="103226"/>
                <a:ext cx="335069" cy="231861"/>
              </a:xfrm>
              <a:custGeom>
                <a:avLst/>
                <a:gdLst>
                  <a:gd name="T0" fmla="*/ 167527 w 21595"/>
                  <a:gd name="T1" fmla="*/ 115931 h 21600"/>
                  <a:gd name="T2" fmla="*/ 167527 w 21595"/>
                  <a:gd name="T3" fmla="*/ 115931 h 21600"/>
                  <a:gd name="T4" fmla="*/ 167527 w 21595"/>
                  <a:gd name="T5" fmla="*/ 115931 h 21600"/>
                  <a:gd name="T6" fmla="*/ 167527 w 21595"/>
                  <a:gd name="T7" fmla="*/ 11593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600"/>
                      <a:pt x="9079" y="21600"/>
                    </a:cubicBezTo>
                    <a:lnTo>
                      <a:pt x="8043" y="21600"/>
                    </a:lnTo>
                    <a:lnTo>
                      <a:pt x="8043" y="215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4" name="AutoShape 13"/>
              <p:cNvSpPr>
                <a:spLocks/>
              </p:cNvSpPr>
              <p:nvPr/>
            </p:nvSpPr>
            <p:spPr bwMode="auto">
              <a:xfrm>
                <a:off x="624086" y="616178"/>
                <a:ext cx="298863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26" name="AutoShape 14"/>
              <p:cNvSpPr>
                <a:spLocks/>
              </p:cNvSpPr>
              <p:nvPr/>
            </p:nvSpPr>
            <p:spPr bwMode="auto">
              <a:xfrm>
                <a:off x="-1" y="719404"/>
                <a:ext cx="335069" cy="231861"/>
              </a:xfrm>
              <a:custGeom>
                <a:avLst/>
                <a:gdLst>
                  <a:gd name="T0" fmla="*/ 167527 w 21595"/>
                  <a:gd name="T1" fmla="*/ 115931 h 21600"/>
                  <a:gd name="T2" fmla="*/ 167527 w 21595"/>
                  <a:gd name="T3" fmla="*/ 115931 h 21600"/>
                  <a:gd name="T4" fmla="*/ 167527 w 21595"/>
                  <a:gd name="T5" fmla="*/ 115931 h 21600"/>
                  <a:gd name="T6" fmla="*/ 167527 w 21595"/>
                  <a:gd name="T7" fmla="*/ 11593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600"/>
                      <a:pt x="9079" y="21600"/>
                    </a:cubicBezTo>
                    <a:lnTo>
                      <a:pt x="8043" y="21600"/>
                    </a:lnTo>
                    <a:lnTo>
                      <a:pt x="8043" y="215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27" name="AutoShape 15"/>
              <p:cNvSpPr>
                <a:spLocks/>
              </p:cNvSpPr>
              <p:nvPr/>
            </p:nvSpPr>
            <p:spPr bwMode="auto">
              <a:xfrm>
                <a:off x="624086" y="1232356"/>
                <a:ext cx="298863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28" name="AutoShape 16"/>
              <p:cNvSpPr>
                <a:spLocks/>
              </p:cNvSpPr>
              <p:nvPr/>
            </p:nvSpPr>
            <p:spPr bwMode="auto">
              <a:xfrm>
                <a:off x="-1" y="1335583"/>
                <a:ext cx="335069" cy="231861"/>
              </a:xfrm>
              <a:custGeom>
                <a:avLst/>
                <a:gdLst>
                  <a:gd name="T0" fmla="*/ 167527 w 21595"/>
                  <a:gd name="T1" fmla="*/ 115931 h 21600"/>
                  <a:gd name="T2" fmla="*/ 167527 w 21595"/>
                  <a:gd name="T3" fmla="*/ 115931 h 21600"/>
                  <a:gd name="T4" fmla="*/ 167527 w 21595"/>
                  <a:gd name="T5" fmla="*/ 115931 h 21600"/>
                  <a:gd name="T6" fmla="*/ 167527 w 21595"/>
                  <a:gd name="T7" fmla="*/ 11593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600"/>
                      <a:pt x="9079" y="21600"/>
                    </a:cubicBezTo>
                    <a:lnTo>
                      <a:pt x="8043" y="21600"/>
                    </a:lnTo>
                    <a:lnTo>
                      <a:pt x="8043" y="215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29" name="AutoShape 17"/>
              <p:cNvSpPr>
                <a:spLocks/>
              </p:cNvSpPr>
              <p:nvPr/>
            </p:nvSpPr>
            <p:spPr bwMode="auto">
              <a:xfrm>
                <a:off x="638379" y="1867591"/>
                <a:ext cx="2987045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0" name="AutoShape 18"/>
              <p:cNvSpPr>
                <a:spLocks/>
              </p:cNvSpPr>
              <p:nvPr/>
            </p:nvSpPr>
            <p:spPr bwMode="auto">
              <a:xfrm>
                <a:off x="19055" y="1970818"/>
                <a:ext cx="335069" cy="231861"/>
              </a:xfrm>
              <a:custGeom>
                <a:avLst/>
                <a:gdLst>
                  <a:gd name="T0" fmla="*/ 167527 w 21595"/>
                  <a:gd name="T1" fmla="*/ 115931 h 21600"/>
                  <a:gd name="T2" fmla="*/ 167527 w 21595"/>
                  <a:gd name="T3" fmla="*/ 115931 h 21600"/>
                  <a:gd name="T4" fmla="*/ 167527 w 21595"/>
                  <a:gd name="T5" fmla="*/ 115931 h 21600"/>
                  <a:gd name="T6" fmla="*/ 167527 w 21595"/>
                  <a:gd name="T7" fmla="*/ 11593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600"/>
                      <a:pt x="9079" y="21600"/>
                    </a:cubicBezTo>
                    <a:lnTo>
                      <a:pt x="8043" y="21600"/>
                    </a:lnTo>
                    <a:lnTo>
                      <a:pt x="8043" y="215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31" name="AutoShape 19"/>
              <p:cNvSpPr>
                <a:spLocks/>
              </p:cNvSpPr>
              <p:nvPr/>
            </p:nvSpPr>
            <p:spPr bwMode="auto">
              <a:xfrm>
                <a:off x="624086" y="2502827"/>
                <a:ext cx="298863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2" name="AutoShape 20"/>
              <p:cNvSpPr>
                <a:spLocks/>
              </p:cNvSpPr>
              <p:nvPr/>
            </p:nvSpPr>
            <p:spPr bwMode="auto">
              <a:xfrm>
                <a:off x="38111" y="2606053"/>
                <a:ext cx="335069" cy="231861"/>
              </a:xfrm>
              <a:custGeom>
                <a:avLst/>
                <a:gdLst>
                  <a:gd name="T0" fmla="*/ 167527 w 21595"/>
                  <a:gd name="T1" fmla="*/ 115931 h 21600"/>
                  <a:gd name="T2" fmla="*/ 167527 w 21595"/>
                  <a:gd name="T3" fmla="*/ 115931 h 21600"/>
                  <a:gd name="T4" fmla="*/ 167527 w 21595"/>
                  <a:gd name="T5" fmla="*/ 115931 h 21600"/>
                  <a:gd name="T6" fmla="*/ 167527 w 21595"/>
                  <a:gd name="T7" fmla="*/ 11593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600"/>
                      <a:pt x="9079" y="21600"/>
                    </a:cubicBezTo>
                    <a:lnTo>
                      <a:pt x="8043" y="21600"/>
                    </a:lnTo>
                    <a:lnTo>
                      <a:pt x="8043" y="215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6157906" y="2814683"/>
            <a:ext cx="2216655" cy="2848768"/>
            <a:chOff x="4618434" y="1882959"/>
            <a:chExt cx="1662708" cy="2137236"/>
          </a:xfrm>
          <a:solidFill>
            <a:schemeClr val="accent3"/>
          </a:solidFill>
        </p:grpSpPr>
        <p:sp>
          <p:nvSpPr>
            <p:cNvPr id="13319" name="AutoShape 7"/>
            <p:cNvSpPr>
              <a:spLocks/>
            </p:cNvSpPr>
            <p:nvPr/>
          </p:nvSpPr>
          <p:spPr bwMode="auto">
            <a:xfrm>
              <a:off x="4618434" y="1882959"/>
              <a:ext cx="1662708" cy="2137236"/>
            </a:xfrm>
            <a:custGeom>
              <a:avLst/>
              <a:gdLst>
                <a:gd name="T0" fmla="*/ 2216944 w 21600"/>
                <a:gd name="T1" fmla="*/ 2848769 h 21600"/>
                <a:gd name="T2" fmla="*/ 2216944 w 21600"/>
                <a:gd name="T3" fmla="*/ 2848769 h 21600"/>
                <a:gd name="T4" fmla="*/ 2216944 w 21600"/>
                <a:gd name="T5" fmla="*/ 2848769 h 21600"/>
                <a:gd name="T6" fmla="*/ 2216944 w 21600"/>
                <a:gd name="T7" fmla="*/ 2848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4587" name="Group 21"/>
            <p:cNvGrpSpPr>
              <a:grpSpLocks/>
            </p:cNvGrpSpPr>
            <p:nvPr/>
          </p:nvGrpSpPr>
          <p:grpSpPr bwMode="auto">
            <a:xfrm>
              <a:off x="4864299" y="2280751"/>
              <a:ext cx="1332309" cy="1082612"/>
              <a:chOff x="0" y="0"/>
              <a:chExt cx="3552274" cy="2887144"/>
            </a:xfrm>
            <a:grpFill/>
          </p:grpSpPr>
          <p:sp>
            <p:nvSpPr>
              <p:cNvPr id="13334" name="AutoShape 22"/>
              <p:cNvSpPr>
                <a:spLocks/>
              </p:cNvSpPr>
              <p:nvPr/>
            </p:nvSpPr>
            <p:spPr bwMode="auto">
              <a:xfrm>
                <a:off x="565062" y="0"/>
                <a:ext cx="2987212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5" name="AutoShape 23"/>
              <p:cNvSpPr>
                <a:spLocks/>
              </p:cNvSpPr>
              <p:nvPr/>
            </p:nvSpPr>
            <p:spPr bwMode="auto">
              <a:xfrm>
                <a:off x="565062" y="616178"/>
                <a:ext cx="2987212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6" name="AutoShape 24"/>
              <p:cNvSpPr>
                <a:spLocks/>
              </p:cNvSpPr>
              <p:nvPr/>
            </p:nvSpPr>
            <p:spPr bwMode="auto">
              <a:xfrm>
                <a:off x="565062" y="1232356"/>
                <a:ext cx="2987212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7" name="AutoShape 25"/>
              <p:cNvSpPr>
                <a:spLocks/>
              </p:cNvSpPr>
              <p:nvPr/>
            </p:nvSpPr>
            <p:spPr bwMode="auto">
              <a:xfrm>
                <a:off x="577760" y="1867591"/>
                <a:ext cx="297451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8" name="AutoShape 26"/>
              <p:cNvSpPr>
                <a:spLocks/>
              </p:cNvSpPr>
              <p:nvPr/>
            </p:nvSpPr>
            <p:spPr bwMode="auto">
              <a:xfrm>
                <a:off x="565062" y="2502827"/>
                <a:ext cx="2987212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39" name="AutoShape 27"/>
              <p:cNvSpPr>
                <a:spLocks/>
              </p:cNvSpPr>
              <p:nvPr/>
            </p:nvSpPr>
            <p:spPr bwMode="auto">
              <a:xfrm>
                <a:off x="0" y="65112"/>
                <a:ext cx="279357" cy="281091"/>
              </a:xfrm>
              <a:custGeom>
                <a:avLst/>
                <a:gdLst>
                  <a:gd name="T0" fmla="*/ 139679 w 21600"/>
                  <a:gd name="T1" fmla="*/ 140546 h 21600"/>
                  <a:gd name="T2" fmla="*/ 139679 w 21600"/>
                  <a:gd name="T3" fmla="*/ 140546 h 21600"/>
                  <a:gd name="T4" fmla="*/ 139679 w 21600"/>
                  <a:gd name="T5" fmla="*/ 140546 h 21600"/>
                  <a:gd name="T6" fmla="*/ 139679 w 21600"/>
                  <a:gd name="T7" fmla="*/ 1405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78" y="8467"/>
                    </a:moveTo>
                    <a:cubicBezTo>
                      <a:pt x="20642" y="8467"/>
                      <a:pt x="20953" y="8597"/>
                      <a:pt x="21212" y="8852"/>
                    </a:cubicBezTo>
                    <a:cubicBezTo>
                      <a:pt x="21470" y="9111"/>
                      <a:pt x="21600" y="9422"/>
                      <a:pt x="21600" y="9786"/>
                    </a:cubicBezTo>
                    <a:lnTo>
                      <a:pt x="21600" y="11813"/>
                    </a:lnTo>
                    <a:cubicBezTo>
                      <a:pt x="21600" y="12180"/>
                      <a:pt x="21470" y="12488"/>
                      <a:pt x="21212" y="12747"/>
                    </a:cubicBezTo>
                    <a:cubicBezTo>
                      <a:pt x="20953" y="13005"/>
                      <a:pt x="20642" y="13135"/>
                      <a:pt x="20278" y="13135"/>
                    </a:cubicBezTo>
                    <a:lnTo>
                      <a:pt x="13133" y="13135"/>
                    </a:lnTo>
                    <a:lnTo>
                      <a:pt x="13133" y="20251"/>
                    </a:lnTo>
                    <a:cubicBezTo>
                      <a:pt x="13133" y="20636"/>
                      <a:pt x="13004" y="20956"/>
                      <a:pt x="12746" y="21212"/>
                    </a:cubicBezTo>
                    <a:cubicBezTo>
                      <a:pt x="12487" y="21470"/>
                      <a:pt x="12176" y="21600"/>
                      <a:pt x="11811" y="21600"/>
                    </a:cubicBezTo>
                    <a:lnTo>
                      <a:pt x="9787" y="21600"/>
                    </a:lnTo>
                    <a:cubicBezTo>
                      <a:pt x="9423" y="21600"/>
                      <a:pt x="9112" y="21470"/>
                      <a:pt x="8853" y="21212"/>
                    </a:cubicBezTo>
                    <a:cubicBezTo>
                      <a:pt x="8592" y="20956"/>
                      <a:pt x="8466" y="20645"/>
                      <a:pt x="8466" y="20278"/>
                    </a:cubicBezTo>
                    <a:lnTo>
                      <a:pt x="8466" y="13135"/>
                    </a:lnTo>
                    <a:lnTo>
                      <a:pt x="1351" y="13135"/>
                    </a:lnTo>
                    <a:cubicBezTo>
                      <a:pt x="966" y="13135"/>
                      <a:pt x="646" y="13011"/>
                      <a:pt x="387" y="12762"/>
                    </a:cubicBezTo>
                    <a:cubicBezTo>
                      <a:pt x="129" y="12515"/>
                      <a:pt x="0" y="12198"/>
                      <a:pt x="0" y="11813"/>
                    </a:cubicBezTo>
                    <a:lnTo>
                      <a:pt x="0" y="9786"/>
                    </a:lnTo>
                    <a:cubicBezTo>
                      <a:pt x="0" y="9422"/>
                      <a:pt x="129" y="9114"/>
                      <a:pt x="387" y="8852"/>
                    </a:cubicBezTo>
                    <a:cubicBezTo>
                      <a:pt x="646" y="8597"/>
                      <a:pt x="954" y="8467"/>
                      <a:pt x="1321" y="8467"/>
                    </a:cubicBezTo>
                    <a:lnTo>
                      <a:pt x="8466" y="8467"/>
                    </a:lnTo>
                    <a:lnTo>
                      <a:pt x="8466" y="1351"/>
                    </a:lnTo>
                    <a:cubicBezTo>
                      <a:pt x="8466" y="966"/>
                      <a:pt x="8589" y="646"/>
                      <a:pt x="8839" y="387"/>
                    </a:cubicBezTo>
                    <a:cubicBezTo>
                      <a:pt x="9088" y="132"/>
                      <a:pt x="9403" y="0"/>
                      <a:pt x="9787" y="0"/>
                    </a:cubicBezTo>
                    <a:lnTo>
                      <a:pt x="11811" y="0"/>
                    </a:lnTo>
                    <a:cubicBezTo>
                      <a:pt x="12176" y="0"/>
                      <a:pt x="12487" y="132"/>
                      <a:pt x="12746" y="387"/>
                    </a:cubicBezTo>
                    <a:cubicBezTo>
                      <a:pt x="13004" y="646"/>
                      <a:pt x="13133" y="957"/>
                      <a:pt x="13133" y="1321"/>
                    </a:cubicBezTo>
                    <a:lnTo>
                      <a:pt x="13133" y="8467"/>
                    </a:lnTo>
                    <a:lnTo>
                      <a:pt x="20278" y="84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40" name="AutoShape 28"/>
              <p:cNvSpPr>
                <a:spLocks/>
              </p:cNvSpPr>
              <p:nvPr/>
            </p:nvSpPr>
            <p:spPr bwMode="auto">
              <a:xfrm>
                <a:off x="0" y="681290"/>
                <a:ext cx="279357" cy="281091"/>
              </a:xfrm>
              <a:custGeom>
                <a:avLst/>
                <a:gdLst>
                  <a:gd name="T0" fmla="*/ 139679 w 21600"/>
                  <a:gd name="T1" fmla="*/ 140546 h 21600"/>
                  <a:gd name="T2" fmla="*/ 139679 w 21600"/>
                  <a:gd name="T3" fmla="*/ 140546 h 21600"/>
                  <a:gd name="T4" fmla="*/ 139679 w 21600"/>
                  <a:gd name="T5" fmla="*/ 140546 h 21600"/>
                  <a:gd name="T6" fmla="*/ 139679 w 21600"/>
                  <a:gd name="T7" fmla="*/ 1405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78" y="8467"/>
                    </a:moveTo>
                    <a:cubicBezTo>
                      <a:pt x="20642" y="8467"/>
                      <a:pt x="20953" y="8597"/>
                      <a:pt x="21212" y="8852"/>
                    </a:cubicBezTo>
                    <a:cubicBezTo>
                      <a:pt x="21470" y="9111"/>
                      <a:pt x="21600" y="9422"/>
                      <a:pt x="21600" y="9786"/>
                    </a:cubicBezTo>
                    <a:lnTo>
                      <a:pt x="21600" y="11813"/>
                    </a:lnTo>
                    <a:cubicBezTo>
                      <a:pt x="21600" y="12180"/>
                      <a:pt x="21470" y="12488"/>
                      <a:pt x="21212" y="12747"/>
                    </a:cubicBezTo>
                    <a:cubicBezTo>
                      <a:pt x="20953" y="13005"/>
                      <a:pt x="20642" y="13135"/>
                      <a:pt x="20278" y="13135"/>
                    </a:cubicBezTo>
                    <a:lnTo>
                      <a:pt x="13133" y="13135"/>
                    </a:lnTo>
                    <a:lnTo>
                      <a:pt x="13133" y="20251"/>
                    </a:lnTo>
                    <a:cubicBezTo>
                      <a:pt x="13133" y="20636"/>
                      <a:pt x="13004" y="20956"/>
                      <a:pt x="12746" y="21212"/>
                    </a:cubicBezTo>
                    <a:cubicBezTo>
                      <a:pt x="12487" y="21470"/>
                      <a:pt x="12176" y="21600"/>
                      <a:pt x="11811" y="21600"/>
                    </a:cubicBezTo>
                    <a:lnTo>
                      <a:pt x="9787" y="21600"/>
                    </a:lnTo>
                    <a:cubicBezTo>
                      <a:pt x="9423" y="21600"/>
                      <a:pt x="9112" y="21470"/>
                      <a:pt x="8853" y="21212"/>
                    </a:cubicBezTo>
                    <a:cubicBezTo>
                      <a:pt x="8592" y="20956"/>
                      <a:pt x="8466" y="20645"/>
                      <a:pt x="8466" y="20278"/>
                    </a:cubicBezTo>
                    <a:lnTo>
                      <a:pt x="8466" y="13135"/>
                    </a:lnTo>
                    <a:lnTo>
                      <a:pt x="1351" y="13135"/>
                    </a:lnTo>
                    <a:cubicBezTo>
                      <a:pt x="966" y="13135"/>
                      <a:pt x="646" y="13011"/>
                      <a:pt x="387" y="12762"/>
                    </a:cubicBezTo>
                    <a:cubicBezTo>
                      <a:pt x="129" y="12515"/>
                      <a:pt x="0" y="12198"/>
                      <a:pt x="0" y="11813"/>
                    </a:cubicBezTo>
                    <a:lnTo>
                      <a:pt x="0" y="9786"/>
                    </a:lnTo>
                    <a:cubicBezTo>
                      <a:pt x="0" y="9422"/>
                      <a:pt x="129" y="9114"/>
                      <a:pt x="387" y="8852"/>
                    </a:cubicBezTo>
                    <a:cubicBezTo>
                      <a:pt x="646" y="8597"/>
                      <a:pt x="954" y="8467"/>
                      <a:pt x="1321" y="8467"/>
                    </a:cubicBezTo>
                    <a:lnTo>
                      <a:pt x="8466" y="8467"/>
                    </a:lnTo>
                    <a:lnTo>
                      <a:pt x="8466" y="1351"/>
                    </a:lnTo>
                    <a:cubicBezTo>
                      <a:pt x="8466" y="966"/>
                      <a:pt x="8589" y="646"/>
                      <a:pt x="8839" y="387"/>
                    </a:cubicBezTo>
                    <a:cubicBezTo>
                      <a:pt x="9088" y="132"/>
                      <a:pt x="9403" y="0"/>
                      <a:pt x="9787" y="0"/>
                    </a:cubicBezTo>
                    <a:lnTo>
                      <a:pt x="11811" y="0"/>
                    </a:lnTo>
                    <a:cubicBezTo>
                      <a:pt x="12176" y="0"/>
                      <a:pt x="12487" y="132"/>
                      <a:pt x="12746" y="387"/>
                    </a:cubicBezTo>
                    <a:cubicBezTo>
                      <a:pt x="13004" y="646"/>
                      <a:pt x="13133" y="957"/>
                      <a:pt x="13133" y="1321"/>
                    </a:cubicBezTo>
                    <a:lnTo>
                      <a:pt x="13133" y="8467"/>
                    </a:lnTo>
                    <a:lnTo>
                      <a:pt x="20278" y="84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41" name="AutoShape 29"/>
              <p:cNvSpPr>
                <a:spLocks/>
              </p:cNvSpPr>
              <p:nvPr/>
            </p:nvSpPr>
            <p:spPr bwMode="auto">
              <a:xfrm>
                <a:off x="0" y="1279999"/>
                <a:ext cx="279357" cy="279503"/>
              </a:xfrm>
              <a:custGeom>
                <a:avLst/>
                <a:gdLst>
                  <a:gd name="T0" fmla="*/ 139679 w 21600"/>
                  <a:gd name="T1" fmla="*/ 139752 h 21600"/>
                  <a:gd name="T2" fmla="*/ 139679 w 21600"/>
                  <a:gd name="T3" fmla="*/ 139752 h 21600"/>
                  <a:gd name="T4" fmla="*/ 139679 w 21600"/>
                  <a:gd name="T5" fmla="*/ 139752 h 21600"/>
                  <a:gd name="T6" fmla="*/ 139679 w 21600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78" y="8467"/>
                    </a:moveTo>
                    <a:cubicBezTo>
                      <a:pt x="20642" y="8467"/>
                      <a:pt x="20953" y="8597"/>
                      <a:pt x="21212" y="8852"/>
                    </a:cubicBezTo>
                    <a:cubicBezTo>
                      <a:pt x="21470" y="9111"/>
                      <a:pt x="21600" y="9422"/>
                      <a:pt x="21600" y="9786"/>
                    </a:cubicBezTo>
                    <a:lnTo>
                      <a:pt x="21600" y="11813"/>
                    </a:lnTo>
                    <a:cubicBezTo>
                      <a:pt x="21600" y="12180"/>
                      <a:pt x="21470" y="12488"/>
                      <a:pt x="21212" y="12747"/>
                    </a:cubicBezTo>
                    <a:cubicBezTo>
                      <a:pt x="20953" y="13005"/>
                      <a:pt x="20642" y="13135"/>
                      <a:pt x="20278" y="13135"/>
                    </a:cubicBezTo>
                    <a:lnTo>
                      <a:pt x="13133" y="13135"/>
                    </a:lnTo>
                    <a:lnTo>
                      <a:pt x="13133" y="20251"/>
                    </a:lnTo>
                    <a:cubicBezTo>
                      <a:pt x="13133" y="20636"/>
                      <a:pt x="13004" y="20956"/>
                      <a:pt x="12746" y="21212"/>
                    </a:cubicBezTo>
                    <a:cubicBezTo>
                      <a:pt x="12487" y="21470"/>
                      <a:pt x="12176" y="21600"/>
                      <a:pt x="11811" y="21600"/>
                    </a:cubicBezTo>
                    <a:lnTo>
                      <a:pt x="9787" y="21600"/>
                    </a:lnTo>
                    <a:cubicBezTo>
                      <a:pt x="9423" y="21600"/>
                      <a:pt x="9112" y="21470"/>
                      <a:pt x="8853" y="21212"/>
                    </a:cubicBezTo>
                    <a:cubicBezTo>
                      <a:pt x="8592" y="20956"/>
                      <a:pt x="8466" y="20645"/>
                      <a:pt x="8466" y="20278"/>
                    </a:cubicBezTo>
                    <a:lnTo>
                      <a:pt x="8466" y="13135"/>
                    </a:lnTo>
                    <a:lnTo>
                      <a:pt x="1351" y="13135"/>
                    </a:lnTo>
                    <a:cubicBezTo>
                      <a:pt x="966" y="13135"/>
                      <a:pt x="646" y="13011"/>
                      <a:pt x="387" y="12762"/>
                    </a:cubicBezTo>
                    <a:cubicBezTo>
                      <a:pt x="129" y="12515"/>
                      <a:pt x="0" y="12198"/>
                      <a:pt x="0" y="11813"/>
                    </a:cubicBezTo>
                    <a:lnTo>
                      <a:pt x="0" y="9786"/>
                    </a:lnTo>
                    <a:cubicBezTo>
                      <a:pt x="0" y="9422"/>
                      <a:pt x="129" y="9114"/>
                      <a:pt x="387" y="8852"/>
                    </a:cubicBezTo>
                    <a:cubicBezTo>
                      <a:pt x="646" y="8597"/>
                      <a:pt x="954" y="8467"/>
                      <a:pt x="1321" y="8467"/>
                    </a:cubicBezTo>
                    <a:lnTo>
                      <a:pt x="8466" y="8467"/>
                    </a:lnTo>
                    <a:lnTo>
                      <a:pt x="8466" y="1351"/>
                    </a:lnTo>
                    <a:cubicBezTo>
                      <a:pt x="8466" y="966"/>
                      <a:pt x="8589" y="646"/>
                      <a:pt x="8839" y="387"/>
                    </a:cubicBezTo>
                    <a:cubicBezTo>
                      <a:pt x="9088" y="132"/>
                      <a:pt x="9403" y="0"/>
                      <a:pt x="9787" y="0"/>
                    </a:cubicBezTo>
                    <a:lnTo>
                      <a:pt x="11811" y="0"/>
                    </a:lnTo>
                    <a:cubicBezTo>
                      <a:pt x="12176" y="0"/>
                      <a:pt x="12487" y="132"/>
                      <a:pt x="12746" y="387"/>
                    </a:cubicBezTo>
                    <a:cubicBezTo>
                      <a:pt x="13004" y="646"/>
                      <a:pt x="13133" y="957"/>
                      <a:pt x="13133" y="1321"/>
                    </a:cubicBezTo>
                    <a:lnTo>
                      <a:pt x="13133" y="8467"/>
                    </a:lnTo>
                    <a:lnTo>
                      <a:pt x="20278" y="84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42" name="AutoShape 30"/>
              <p:cNvSpPr>
                <a:spLocks/>
              </p:cNvSpPr>
              <p:nvPr/>
            </p:nvSpPr>
            <p:spPr bwMode="auto">
              <a:xfrm>
                <a:off x="0" y="1932704"/>
                <a:ext cx="279357" cy="279503"/>
              </a:xfrm>
              <a:custGeom>
                <a:avLst/>
                <a:gdLst>
                  <a:gd name="T0" fmla="*/ 139679 w 21600"/>
                  <a:gd name="T1" fmla="*/ 139752 h 21600"/>
                  <a:gd name="T2" fmla="*/ 139679 w 21600"/>
                  <a:gd name="T3" fmla="*/ 139752 h 21600"/>
                  <a:gd name="T4" fmla="*/ 139679 w 21600"/>
                  <a:gd name="T5" fmla="*/ 139752 h 21600"/>
                  <a:gd name="T6" fmla="*/ 139679 w 21600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78" y="8467"/>
                    </a:moveTo>
                    <a:cubicBezTo>
                      <a:pt x="20642" y="8467"/>
                      <a:pt x="20953" y="8597"/>
                      <a:pt x="21212" y="8852"/>
                    </a:cubicBezTo>
                    <a:cubicBezTo>
                      <a:pt x="21470" y="9111"/>
                      <a:pt x="21600" y="9422"/>
                      <a:pt x="21600" y="9786"/>
                    </a:cubicBezTo>
                    <a:lnTo>
                      <a:pt x="21600" y="11813"/>
                    </a:lnTo>
                    <a:cubicBezTo>
                      <a:pt x="21600" y="12180"/>
                      <a:pt x="21470" y="12488"/>
                      <a:pt x="21212" y="12747"/>
                    </a:cubicBezTo>
                    <a:cubicBezTo>
                      <a:pt x="20953" y="13005"/>
                      <a:pt x="20642" y="13135"/>
                      <a:pt x="20278" y="13135"/>
                    </a:cubicBezTo>
                    <a:lnTo>
                      <a:pt x="13133" y="13135"/>
                    </a:lnTo>
                    <a:lnTo>
                      <a:pt x="13133" y="20251"/>
                    </a:lnTo>
                    <a:cubicBezTo>
                      <a:pt x="13133" y="20636"/>
                      <a:pt x="13004" y="20956"/>
                      <a:pt x="12746" y="21212"/>
                    </a:cubicBezTo>
                    <a:cubicBezTo>
                      <a:pt x="12487" y="21470"/>
                      <a:pt x="12176" y="21600"/>
                      <a:pt x="11811" y="21600"/>
                    </a:cubicBezTo>
                    <a:lnTo>
                      <a:pt x="9787" y="21600"/>
                    </a:lnTo>
                    <a:cubicBezTo>
                      <a:pt x="9423" y="21600"/>
                      <a:pt x="9112" y="21470"/>
                      <a:pt x="8853" y="21212"/>
                    </a:cubicBezTo>
                    <a:cubicBezTo>
                      <a:pt x="8592" y="20956"/>
                      <a:pt x="8466" y="20645"/>
                      <a:pt x="8466" y="20278"/>
                    </a:cubicBezTo>
                    <a:lnTo>
                      <a:pt x="8466" y="13135"/>
                    </a:lnTo>
                    <a:lnTo>
                      <a:pt x="1351" y="13135"/>
                    </a:lnTo>
                    <a:cubicBezTo>
                      <a:pt x="966" y="13135"/>
                      <a:pt x="646" y="13011"/>
                      <a:pt x="387" y="12762"/>
                    </a:cubicBezTo>
                    <a:cubicBezTo>
                      <a:pt x="129" y="12515"/>
                      <a:pt x="0" y="12198"/>
                      <a:pt x="0" y="11813"/>
                    </a:cubicBezTo>
                    <a:lnTo>
                      <a:pt x="0" y="9786"/>
                    </a:lnTo>
                    <a:cubicBezTo>
                      <a:pt x="0" y="9422"/>
                      <a:pt x="129" y="9114"/>
                      <a:pt x="387" y="8852"/>
                    </a:cubicBezTo>
                    <a:cubicBezTo>
                      <a:pt x="646" y="8597"/>
                      <a:pt x="954" y="8467"/>
                      <a:pt x="1321" y="8467"/>
                    </a:cubicBezTo>
                    <a:lnTo>
                      <a:pt x="8466" y="8467"/>
                    </a:lnTo>
                    <a:lnTo>
                      <a:pt x="8466" y="1351"/>
                    </a:lnTo>
                    <a:cubicBezTo>
                      <a:pt x="8466" y="966"/>
                      <a:pt x="8589" y="646"/>
                      <a:pt x="8839" y="387"/>
                    </a:cubicBezTo>
                    <a:cubicBezTo>
                      <a:pt x="9088" y="132"/>
                      <a:pt x="9403" y="0"/>
                      <a:pt x="9787" y="0"/>
                    </a:cubicBezTo>
                    <a:lnTo>
                      <a:pt x="11811" y="0"/>
                    </a:lnTo>
                    <a:cubicBezTo>
                      <a:pt x="12176" y="0"/>
                      <a:pt x="12487" y="132"/>
                      <a:pt x="12746" y="387"/>
                    </a:cubicBezTo>
                    <a:cubicBezTo>
                      <a:pt x="13004" y="646"/>
                      <a:pt x="13133" y="957"/>
                      <a:pt x="13133" y="1321"/>
                    </a:cubicBezTo>
                    <a:lnTo>
                      <a:pt x="13133" y="8467"/>
                    </a:lnTo>
                    <a:lnTo>
                      <a:pt x="20278" y="84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43" name="AutoShape 31"/>
              <p:cNvSpPr>
                <a:spLocks/>
              </p:cNvSpPr>
              <p:nvPr/>
            </p:nvSpPr>
            <p:spPr bwMode="auto">
              <a:xfrm>
                <a:off x="0" y="2567939"/>
                <a:ext cx="279357" cy="279503"/>
              </a:xfrm>
              <a:custGeom>
                <a:avLst/>
                <a:gdLst>
                  <a:gd name="T0" fmla="*/ 139679 w 21600"/>
                  <a:gd name="T1" fmla="*/ 139752 h 21600"/>
                  <a:gd name="T2" fmla="*/ 139679 w 21600"/>
                  <a:gd name="T3" fmla="*/ 139752 h 21600"/>
                  <a:gd name="T4" fmla="*/ 139679 w 21600"/>
                  <a:gd name="T5" fmla="*/ 139752 h 21600"/>
                  <a:gd name="T6" fmla="*/ 139679 w 21600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78" y="8467"/>
                    </a:moveTo>
                    <a:cubicBezTo>
                      <a:pt x="20642" y="8467"/>
                      <a:pt x="20953" y="8597"/>
                      <a:pt x="21212" y="8852"/>
                    </a:cubicBezTo>
                    <a:cubicBezTo>
                      <a:pt x="21470" y="9111"/>
                      <a:pt x="21600" y="9422"/>
                      <a:pt x="21600" y="9786"/>
                    </a:cubicBezTo>
                    <a:lnTo>
                      <a:pt x="21600" y="11813"/>
                    </a:lnTo>
                    <a:cubicBezTo>
                      <a:pt x="21600" y="12180"/>
                      <a:pt x="21470" y="12488"/>
                      <a:pt x="21212" y="12747"/>
                    </a:cubicBezTo>
                    <a:cubicBezTo>
                      <a:pt x="20953" y="13005"/>
                      <a:pt x="20642" y="13135"/>
                      <a:pt x="20278" y="13135"/>
                    </a:cubicBezTo>
                    <a:lnTo>
                      <a:pt x="13133" y="13135"/>
                    </a:lnTo>
                    <a:lnTo>
                      <a:pt x="13133" y="20251"/>
                    </a:lnTo>
                    <a:cubicBezTo>
                      <a:pt x="13133" y="20636"/>
                      <a:pt x="13004" y="20956"/>
                      <a:pt x="12746" y="21212"/>
                    </a:cubicBezTo>
                    <a:cubicBezTo>
                      <a:pt x="12487" y="21470"/>
                      <a:pt x="12176" y="21600"/>
                      <a:pt x="11811" y="21600"/>
                    </a:cubicBezTo>
                    <a:lnTo>
                      <a:pt x="9787" y="21600"/>
                    </a:lnTo>
                    <a:cubicBezTo>
                      <a:pt x="9423" y="21600"/>
                      <a:pt x="9112" y="21470"/>
                      <a:pt x="8853" y="21212"/>
                    </a:cubicBezTo>
                    <a:cubicBezTo>
                      <a:pt x="8592" y="20956"/>
                      <a:pt x="8466" y="20645"/>
                      <a:pt x="8466" y="20278"/>
                    </a:cubicBezTo>
                    <a:lnTo>
                      <a:pt x="8466" y="13135"/>
                    </a:lnTo>
                    <a:lnTo>
                      <a:pt x="1351" y="13135"/>
                    </a:lnTo>
                    <a:cubicBezTo>
                      <a:pt x="966" y="13135"/>
                      <a:pt x="646" y="13011"/>
                      <a:pt x="387" y="12762"/>
                    </a:cubicBezTo>
                    <a:cubicBezTo>
                      <a:pt x="129" y="12515"/>
                      <a:pt x="0" y="12198"/>
                      <a:pt x="0" y="11813"/>
                    </a:cubicBezTo>
                    <a:lnTo>
                      <a:pt x="0" y="9786"/>
                    </a:lnTo>
                    <a:cubicBezTo>
                      <a:pt x="0" y="9422"/>
                      <a:pt x="129" y="9114"/>
                      <a:pt x="387" y="8852"/>
                    </a:cubicBezTo>
                    <a:cubicBezTo>
                      <a:pt x="646" y="8597"/>
                      <a:pt x="954" y="8467"/>
                      <a:pt x="1321" y="8467"/>
                    </a:cubicBezTo>
                    <a:lnTo>
                      <a:pt x="8466" y="8467"/>
                    </a:lnTo>
                    <a:lnTo>
                      <a:pt x="8466" y="1351"/>
                    </a:lnTo>
                    <a:cubicBezTo>
                      <a:pt x="8466" y="966"/>
                      <a:pt x="8589" y="646"/>
                      <a:pt x="8839" y="387"/>
                    </a:cubicBezTo>
                    <a:cubicBezTo>
                      <a:pt x="9088" y="132"/>
                      <a:pt x="9403" y="0"/>
                      <a:pt x="9787" y="0"/>
                    </a:cubicBezTo>
                    <a:lnTo>
                      <a:pt x="11811" y="0"/>
                    </a:lnTo>
                    <a:cubicBezTo>
                      <a:pt x="12176" y="0"/>
                      <a:pt x="12487" y="132"/>
                      <a:pt x="12746" y="387"/>
                    </a:cubicBezTo>
                    <a:cubicBezTo>
                      <a:pt x="13004" y="646"/>
                      <a:pt x="13133" y="957"/>
                      <a:pt x="13133" y="1321"/>
                    </a:cubicBezTo>
                    <a:lnTo>
                      <a:pt x="13133" y="8467"/>
                    </a:lnTo>
                    <a:lnTo>
                      <a:pt x="20278" y="84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754743" y="2814683"/>
            <a:ext cx="2223798" cy="2848768"/>
            <a:chOff x="2815828" y="1882959"/>
            <a:chExt cx="1668066" cy="2137236"/>
          </a:xfrm>
          <a:solidFill>
            <a:schemeClr val="accent2"/>
          </a:solidFill>
        </p:grpSpPr>
        <p:sp>
          <p:nvSpPr>
            <p:cNvPr id="13318" name="AutoShape 6"/>
            <p:cNvSpPr>
              <a:spLocks/>
            </p:cNvSpPr>
            <p:nvPr/>
          </p:nvSpPr>
          <p:spPr bwMode="auto">
            <a:xfrm>
              <a:off x="2815828" y="1882959"/>
              <a:ext cx="1662708" cy="2137236"/>
            </a:xfrm>
            <a:custGeom>
              <a:avLst/>
              <a:gdLst>
                <a:gd name="T0" fmla="*/ 2216944 w 21600"/>
                <a:gd name="T1" fmla="*/ 2848769 h 21600"/>
                <a:gd name="T2" fmla="*/ 2216944 w 21600"/>
                <a:gd name="T3" fmla="*/ 2848769 h 21600"/>
                <a:gd name="T4" fmla="*/ 2216944 w 21600"/>
                <a:gd name="T5" fmla="*/ 2848769 h 21600"/>
                <a:gd name="T6" fmla="*/ 2216944 w 21600"/>
                <a:gd name="T7" fmla="*/ 2848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4588" name="Group 32"/>
            <p:cNvGrpSpPr>
              <a:grpSpLocks/>
            </p:cNvGrpSpPr>
            <p:nvPr/>
          </p:nvGrpSpPr>
          <p:grpSpPr bwMode="auto">
            <a:xfrm>
              <a:off x="3122414" y="2280751"/>
              <a:ext cx="1361480" cy="1082612"/>
              <a:chOff x="-1" y="0"/>
              <a:chExt cx="3630327" cy="2887144"/>
            </a:xfrm>
            <a:grpFill/>
          </p:grpSpPr>
          <p:sp>
            <p:nvSpPr>
              <p:cNvPr id="13345" name="AutoShape 33"/>
              <p:cNvSpPr>
                <a:spLocks/>
              </p:cNvSpPr>
              <p:nvPr/>
            </p:nvSpPr>
            <p:spPr bwMode="auto">
              <a:xfrm>
                <a:off x="615901" y="0"/>
                <a:ext cx="2987440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46" name="AutoShape 34"/>
              <p:cNvSpPr>
                <a:spLocks/>
              </p:cNvSpPr>
              <p:nvPr/>
            </p:nvSpPr>
            <p:spPr bwMode="auto">
              <a:xfrm>
                <a:off x="615901" y="616178"/>
                <a:ext cx="2987440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47" name="AutoShape 35"/>
              <p:cNvSpPr>
                <a:spLocks/>
              </p:cNvSpPr>
              <p:nvPr/>
            </p:nvSpPr>
            <p:spPr bwMode="auto">
              <a:xfrm>
                <a:off x="615901" y="1232356"/>
                <a:ext cx="2987440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48" name="AutoShape 36"/>
              <p:cNvSpPr>
                <a:spLocks/>
              </p:cNvSpPr>
              <p:nvPr/>
            </p:nvSpPr>
            <p:spPr bwMode="auto">
              <a:xfrm>
                <a:off x="642886" y="1867591"/>
                <a:ext cx="2987440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49" name="AutoShape 37"/>
              <p:cNvSpPr>
                <a:spLocks/>
              </p:cNvSpPr>
              <p:nvPr/>
            </p:nvSpPr>
            <p:spPr bwMode="auto">
              <a:xfrm>
                <a:off x="615901" y="2502827"/>
                <a:ext cx="2987440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50" name="AutoShape 38"/>
              <p:cNvSpPr>
                <a:spLocks/>
              </p:cNvSpPr>
              <p:nvPr/>
            </p:nvSpPr>
            <p:spPr bwMode="auto">
              <a:xfrm>
                <a:off x="-1" y="60347"/>
                <a:ext cx="334936" cy="279503"/>
              </a:xfrm>
              <a:custGeom>
                <a:avLst/>
                <a:gdLst>
                  <a:gd name="T0" fmla="*/ 167468 w 21598"/>
                  <a:gd name="T1" fmla="*/ 139752 h 21600"/>
                  <a:gd name="T2" fmla="*/ 167468 w 21598"/>
                  <a:gd name="T3" fmla="*/ 139752 h 21600"/>
                  <a:gd name="T4" fmla="*/ 167468 w 21598"/>
                  <a:gd name="T5" fmla="*/ 139752 h 21600"/>
                  <a:gd name="T6" fmla="*/ 167468 w 21598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8" h="21600">
                    <a:moveTo>
                      <a:pt x="17537" y="12697"/>
                    </a:moveTo>
                    <a:lnTo>
                      <a:pt x="19798" y="9997"/>
                    </a:lnTo>
                    <a:lnTo>
                      <a:pt x="19798" y="17284"/>
                    </a:lnTo>
                    <a:cubicBezTo>
                      <a:pt x="19798" y="17874"/>
                      <a:pt x="19700" y="18429"/>
                      <a:pt x="19505" y="18949"/>
                    </a:cubicBezTo>
                    <a:cubicBezTo>
                      <a:pt x="19309" y="19469"/>
                      <a:pt x="19049" y="19928"/>
                      <a:pt x="18721" y="20321"/>
                    </a:cubicBezTo>
                    <a:cubicBezTo>
                      <a:pt x="18394" y="20715"/>
                      <a:pt x="18014" y="21027"/>
                      <a:pt x="17583" y="21256"/>
                    </a:cubicBezTo>
                    <a:cubicBezTo>
                      <a:pt x="17153" y="21485"/>
                      <a:pt x="16690" y="21599"/>
                      <a:pt x="16188" y="21599"/>
                    </a:cubicBezTo>
                    <a:lnTo>
                      <a:pt x="3595" y="21599"/>
                    </a:lnTo>
                    <a:cubicBezTo>
                      <a:pt x="3103" y="21599"/>
                      <a:pt x="2635" y="21485"/>
                      <a:pt x="2195" y="21256"/>
                    </a:cubicBezTo>
                    <a:cubicBezTo>
                      <a:pt x="1754" y="21027"/>
                      <a:pt x="1372" y="20715"/>
                      <a:pt x="1052" y="20321"/>
                    </a:cubicBezTo>
                    <a:cubicBezTo>
                      <a:pt x="734" y="19928"/>
                      <a:pt x="477" y="19469"/>
                      <a:pt x="286" y="18949"/>
                    </a:cubicBezTo>
                    <a:cubicBezTo>
                      <a:pt x="95" y="18429"/>
                      <a:pt x="0" y="17874"/>
                      <a:pt x="0" y="17284"/>
                    </a:cubicBezTo>
                    <a:lnTo>
                      <a:pt x="0" y="4315"/>
                    </a:lnTo>
                    <a:cubicBezTo>
                      <a:pt x="0" y="3722"/>
                      <a:pt x="95" y="3164"/>
                      <a:pt x="286" y="2632"/>
                    </a:cubicBezTo>
                    <a:cubicBezTo>
                      <a:pt x="477" y="2106"/>
                      <a:pt x="734" y="1645"/>
                      <a:pt x="1052" y="1263"/>
                    </a:cubicBezTo>
                    <a:cubicBezTo>
                      <a:pt x="1372" y="878"/>
                      <a:pt x="1754" y="572"/>
                      <a:pt x="2195" y="343"/>
                    </a:cubicBezTo>
                    <a:cubicBezTo>
                      <a:pt x="2635" y="114"/>
                      <a:pt x="3103" y="0"/>
                      <a:pt x="3595" y="0"/>
                    </a:cubicBezTo>
                    <a:lnTo>
                      <a:pt x="16188" y="0"/>
                    </a:lnTo>
                    <a:cubicBezTo>
                      <a:pt x="16401" y="0"/>
                      <a:pt x="16605" y="26"/>
                      <a:pt x="16798" y="82"/>
                    </a:cubicBezTo>
                    <a:lnTo>
                      <a:pt x="14608" y="2714"/>
                    </a:lnTo>
                    <a:lnTo>
                      <a:pt x="3595" y="2714"/>
                    </a:lnTo>
                    <a:cubicBezTo>
                      <a:pt x="3228" y="2714"/>
                      <a:pt x="2914" y="2867"/>
                      <a:pt x="2652" y="3184"/>
                    </a:cubicBezTo>
                    <a:cubicBezTo>
                      <a:pt x="2391" y="3496"/>
                      <a:pt x="2261" y="3875"/>
                      <a:pt x="2261" y="4315"/>
                    </a:cubicBezTo>
                    <a:lnTo>
                      <a:pt x="2261" y="17284"/>
                    </a:lnTo>
                    <a:cubicBezTo>
                      <a:pt x="2261" y="17724"/>
                      <a:pt x="2391" y="18101"/>
                      <a:pt x="2652" y="18412"/>
                    </a:cubicBezTo>
                    <a:cubicBezTo>
                      <a:pt x="2914" y="18729"/>
                      <a:pt x="3228" y="18888"/>
                      <a:pt x="3595" y="18888"/>
                    </a:cubicBezTo>
                    <a:lnTo>
                      <a:pt x="16188" y="18888"/>
                    </a:lnTo>
                    <a:cubicBezTo>
                      <a:pt x="16556" y="18888"/>
                      <a:pt x="16874" y="18729"/>
                      <a:pt x="17138" y="18412"/>
                    </a:cubicBezTo>
                    <a:cubicBezTo>
                      <a:pt x="17405" y="18101"/>
                      <a:pt x="17537" y="17724"/>
                      <a:pt x="17537" y="17284"/>
                    </a:cubicBezTo>
                    <a:lnTo>
                      <a:pt x="17537" y="12697"/>
                    </a:lnTo>
                    <a:close/>
                    <a:moveTo>
                      <a:pt x="21333" y="2796"/>
                    </a:moveTo>
                    <a:cubicBezTo>
                      <a:pt x="21514" y="3011"/>
                      <a:pt x="21599" y="3272"/>
                      <a:pt x="21597" y="3578"/>
                    </a:cubicBezTo>
                    <a:cubicBezTo>
                      <a:pt x="21592" y="3881"/>
                      <a:pt x="21504" y="4136"/>
                      <a:pt x="21333" y="4342"/>
                    </a:cubicBezTo>
                    <a:lnTo>
                      <a:pt x="13005" y="14346"/>
                    </a:lnTo>
                    <a:lnTo>
                      <a:pt x="11854" y="15721"/>
                    </a:lnTo>
                    <a:cubicBezTo>
                      <a:pt x="11676" y="15938"/>
                      <a:pt x="11458" y="16044"/>
                      <a:pt x="11206" y="16044"/>
                    </a:cubicBezTo>
                    <a:cubicBezTo>
                      <a:pt x="10951" y="16044"/>
                      <a:pt x="10733" y="15938"/>
                      <a:pt x="10555" y="15721"/>
                    </a:cubicBezTo>
                    <a:lnTo>
                      <a:pt x="9383" y="14346"/>
                    </a:lnTo>
                    <a:lnTo>
                      <a:pt x="4779" y="8787"/>
                    </a:lnTo>
                    <a:cubicBezTo>
                      <a:pt x="4600" y="8573"/>
                      <a:pt x="4507" y="8314"/>
                      <a:pt x="4507" y="8006"/>
                    </a:cubicBezTo>
                    <a:cubicBezTo>
                      <a:pt x="4507" y="7703"/>
                      <a:pt x="4600" y="7441"/>
                      <a:pt x="4779" y="7227"/>
                    </a:cubicBezTo>
                    <a:lnTo>
                      <a:pt x="5927" y="5846"/>
                    </a:lnTo>
                    <a:cubicBezTo>
                      <a:pt x="6106" y="5635"/>
                      <a:pt x="6323" y="5526"/>
                      <a:pt x="6578" y="5526"/>
                    </a:cubicBezTo>
                    <a:cubicBezTo>
                      <a:pt x="6830" y="5526"/>
                      <a:pt x="7043" y="5634"/>
                      <a:pt x="7214" y="5846"/>
                    </a:cubicBezTo>
                    <a:lnTo>
                      <a:pt x="11198" y="10632"/>
                    </a:lnTo>
                    <a:lnTo>
                      <a:pt x="18861" y="1404"/>
                    </a:lnTo>
                    <a:cubicBezTo>
                      <a:pt x="19040" y="1186"/>
                      <a:pt x="19262" y="1084"/>
                      <a:pt x="19524" y="1087"/>
                    </a:cubicBezTo>
                    <a:cubicBezTo>
                      <a:pt x="19786" y="1092"/>
                      <a:pt x="20001" y="1198"/>
                      <a:pt x="20173" y="1404"/>
                    </a:cubicBezTo>
                    <a:lnTo>
                      <a:pt x="21333" y="27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51" name="AutoShape 39"/>
              <p:cNvSpPr>
                <a:spLocks/>
              </p:cNvSpPr>
              <p:nvPr/>
            </p:nvSpPr>
            <p:spPr bwMode="auto">
              <a:xfrm>
                <a:off x="-1" y="676525"/>
                <a:ext cx="334936" cy="279503"/>
              </a:xfrm>
              <a:custGeom>
                <a:avLst/>
                <a:gdLst>
                  <a:gd name="T0" fmla="*/ 167468 w 21598"/>
                  <a:gd name="T1" fmla="*/ 139752 h 21600"/>
                  <a:gd name="T2" fmla="*/ 167468 w 21598"/>
                  <a:gd name="T3" fmla="*/ 139752 h 21600"/>
                  <a:gd name="T4" fmla="*/ 167468 w 21598"/>
                  <a:gd name="T5" fmla="*/ 139752 h 21600"/>
                  <a:gd name="T6" fmla="*/ 167468 w 21598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8" h="21600">
                    <a:moveTo>
                      <a:pt x="17537" y="12697"/>
                    </a:moveTo>
                    <a:lnTo>
                      <a:pt x="19798" y="9997"/>
                    </a:lnTo>
                    <a:lnTo>
                      <a:pt x="19798" y="17284"/>
                    </a:lnTo>
                    <a:cubicBezTo>
                      <a:pt x="19798" y="17874"/>
                      <a:pt x="19700" y="18429"/>
                      <a:pt x="19505" y="18949"/>
                    </a:cubicBezTo>
                    <a:cubicBezTo>
                      <a:pt x="19309" y="19469"/>
                      <a:pt x="19049" y="19928"/>
                      <a:pt x="18721" y="20321"/>
                    </a:cubicBezTo>
                    <a:cubicBezTo>
                      <a:pt x="18394" y="20715"/>
                      <a:pt x="18014" y="21027"/>
                      <a:pt x="17583" y="21256"/>
                    </a:cubicBezTo>
                    <a:cubicBezTo>
                      <a:pt x="17153" y="21485"/>
                      <a:pt x="16690" y="21599"/>
                      <a:pt x="16188" y="21599"/>
                    </a:cubicBezTo>
                    <a:lnTo>
                      <a:pt x="3595" y="21599"/>
                    </a:lnTo>
                    <a:cubicBezTo>
                      <a:pt x="3103" y="21599"/>
                      <a:pt x="2635" y="21485"/>
                      <a:pt x="2195" y="21256"/>
                    </a:cubicBezTo>
                    <a:cubicBezTo>
                      <a:pt x="1754" y="21027"/>
                      <a:pt x="1372" y="20715"/>
                      <a:pt x="1052" y="20321"/>
                    </a:cubicBezTo>
                    <a:cubicBezTo>
                      <a:pt x="734" y="19928"/>
                      <a:pt x="477" y="19469"/>
                      <a:pt x="286" y="18949"/>
                    </a:cubicBezTo>
                    <a:cubicBezTo>
                      <a:pt x="95" y="18429"/>
                      <a:pt x="0" y="17874"/>
                      <a:pt x="0" y="17284"/>
                    </a:cubicBezTo>
                    <a:lnTo>
                      <a:pt x="0" y="4315"/>
                    </a:lnTo>
                    <a:cubicBezTo>
                      <a:pt x="0" y="3722"/>
                      <a:pt x="95" y="3164"/>
                      <a:pt x="286" y="2632"/>
                    </a:cubicBezTo>
                    <a:cubicBezTo>
                      <a:pt x="477" y="2106"/>
                      <a:pt x="734" y="1645"/>
                      <a:pt x="1052" y="1263"/>
                    </a:cubicBezTo>
                    <a:cubicBezTo>
                      <a:pt x="1372" y="878"/>
                      <a:pt x="1754" y="572"/>
                      <a:pt x="2195" y="343"/>
                    </a:cubicBezTo>
                    <a:cubicBezTo>
                      <a:pt x="2635" y="114"/>
                      <a:pt x="3103" y="0"/>
                      <a:pt x="3595" y="0"/>
                    </a:cubicBezTo>
                    <a:lnTo>
                      <a:pt x="16188" y="0"/>
                    </a:lnTo>
                    <a:cubicBezTo>
                      <a:pt x="16401" y="0"/>
                      <a:pt x="16605" y="26"/>
                      <a:pt x="16798" y="82"/>
                    </a:cubicBezTo>
                    <a:lnTo>
                      <a:pt x="14608" y="2714"/>
                    </a:lnTo>
                    <a:lnTo>
                      <a:pt x="3595" y="2714"/>
                    </a:lnTo>
                    <a:cubicBezTo>
                      <a:pt x="3228" y="2714"/>
                      <a:pt x="2914" y="2867"/>
                      <a:pt x="2652" y="3184"/>
                    </a:cubicBezTo>
                    <a:cubicBezTo>
                      <a:pt x="2391" y="3496"/>
                      <a:pt x="2261" y="3875"/>
                      <a:pt x="2261" y="4315"/>
                    </a:cubicBezTo>
                    <a:lnTo>
                      <a:pt x="2261" y="17284"/>
                    </a:lnTo>
                    <a:cubicBezTo>
                      <a:pt x="2261" y="17724"/>
                      <a:pt x="2391" y="18101"/>
                      <a:pt x="2652" y="18412"/>
                    </a:cubicBezTo>
                    <a:cubicBezTo>
                      <a:pt x="2914" y="18729"/>
                      <a:pt x="3228" y="18888"/>
                      <a:pt x="3595" y="18888"/>
                    </a:cubicBezTo>
                    <a:lnTo>
                      <a:pt x="16188" y="18888"/>
                    </a:lnTo>
                    <a:cubicBezTo>
                      <a:pt x="16556" y="18888"/>
                      <a:pt x="16874" y="18729"/>
                      <a:pt x="17138" y="18412"/>
                    </a:cubicBezTo>
                    <a:cubicBezTo>
                      <a:pt x="17405" y="18101"/>
                      <a:pt x="17537" y="17724"/>
                      <a:pt x="17537" y="17284"/>
                    </a:cubicBezTo>
                    <a:lnTo>
                      <a:pt x="17537" y="12697"/>
                    </a:lnTo>
                    <a:close/>
                    <a:moveTo>
                      <a:pt x="21333" y="2796"/>
                    </a:moveTo>
                    <a:cubicBezTo>
                      <a:pt x="21514" y="3011"/>
                      <a:pt x="21599" y="3272"/>
                      <a:pt x="21597" y="3578"/>
                    </a:cubicBezTo>
                    <a:cubicBezTo>
                      <a:pt x="21592" y="3881"/>
                      <a:pt x="21504" y="4136"/>
                      <a:pt x="21333" y="4342"/>
                    </a:cubicBezTo>
                    <a:lnTo>
                      <a:pt x="13005" y="14346"/>
                    </a:lnTo>
                    <a:lnTo>
                      <a:pt x="11854" y="15721"/>
                    </a:lnTo>
                    <a:cubicBezTo>
                      <a:pt x="11676" y="15938"/>
                      <a:pt x="11458" y="16044"/>
                      <a:pt x="11206" y="16044"/>
                    </a:cubicBezTo>
                    <a:cubicBezTo>
                      <a:pt x="10951" y="16044"/>
                      <a:pt x="10733" y="15938"/>
                      <a:pt x="10555" y="15721"/>
                    </a:cubicBezTo>
                    <a:lnTo>
                      <a:pt x="9383" y="14346"/>
                    </a:lnTo>
                    <a:lnTo>
                      <a:pt x="4779" y="8787"/>
                    </a:lnTo>
                    <a:cubicBezTo>
                      <a:pt x="4600" y="8573"/>
                      <a:pt x="4507" y="8314"/>
                      <a:pt x="4507" y="8006"/>
                    </a:cubicBezTo>
                    <a:cubicBezTo>
                      <a:pt x="4507" y="7703"/>
                      <a:pt x="4600" y="7441"/>
                      <a:pt x="4779" y="7227"/>
                    </a:cubicBezTo>
                    <a:lnTo>
                      <a:pt x="5927" y="5846"/>
                    </a:lnTo>
                    <a:cubicBezTo>
                      <a:pt x="6106" y="5635"/>
                      <a:pt x="6323" y="5526"/>
                      <a:pt x="6578" y="5526"/>
                    </a:cubicBezTo>
                    <a:cubicBezTo>
                      <a:pt x="6830" y="5526"/>
                      <a:pt x="7043" y="5634"/>
                      <a:pt x="7214" y="5846"/>
                    </a:cubicBezTo>
                    <a:lnTo>
                      <a:pt x="11198" y="10632"/>
                    </a:lnTo>
                    <a:lnTo>
                      <a:pt x="18861" y="1404"/>
                    </a:lnTo>
                    <a:cubicBezTo>
                      <a:pt x="19040" y="1186"/>
                      <a:pt x="19262" y="1084"/>
                      <a:pt x="19524" y="1087"/>
                    </a:cubicBezTo>
                    <a:cubicBezTo>
                      <a:pt x="19786" y="1092"/>
                      <a:pt x="20001" y="1198"/>
                      <a:pt x="20173" y="1404"/>
                    </a:cubicBezTo>
                    <a:lnTo>
                      <a:pt x="21333" y="27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52" name="AutoShape 40"/>
              <p:cNvSpPr>
                <a:spLocks/>
              </p:cNvSpPr>
              <p:nvPr/>
            </p:nvSpPr>
            <p:spPr bwMode="auto">
              <a:xfrm>
                <a:off x="-1" y="1292704"/>
                <a:ext cx="334936" cy="279503"/>
              </a:xfrm>
              <a:custGeom>
                <a:avLst/>
                <a:gdLst>
                  <a:gd name="T0" fmla="*/ 167468 w 21598"/>
                  <a:gd name="T1" fmla="*/ 139752 h 21600"/>
                  <a:gd name="T2" fmla="*/ 167468 w 21598"/>
                  <a:gd name="T3" fmla="*/ 139752 h 21600"/>
                  <a:gd name="T4" fmla="*/ 167468 w 21598"/>
                  <a:gd name="T5" fmla="*/ 139752 h 21600"/>
                  <a:gd name="T6" fmla="*/ 167468 w 21598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8" h="21600">
                    <a:moveTo>
                      <a:pt x="17537" y="12697"/>
                    </a:moveTo>
                    <a:lnTo>
                      <a:pt x="19798" y="9997"/>
                    </a:lnTo>
                    <a:lnTo>
                      <a:pt x="19798" y="17284"/>
                    </a:lnTo>
                    <a:cubicBezTo>
                      <a:pt x="19798" y="17874"/>
                      <a:pt x="19700" y="18429"/>
                      <a:pt x="19505" y="18949"/>
                    </a:cubicBezTo>
                    <a:cubicBezTo>
                      <a:pt x="19309" y="19469"/>
                      <a:pt x="19049" y="19928"/>
                      <a:pt x="18721" y="20321"/>
                    </a:cubicBezTo>
                    <a:cubicBezTo>
                      <a:pt x="18394" y="20715"/>
                      <a:pt x="18014" y="21027"/>
                      <a:pt x="17583" y="21256"/>
                    </a:cubicBezTo>
                    <a:cubicBezTo>
                      <a:pt x="17153" y="21485"/>
                      <a:pt x="16690" y="21599"/>
                      <a:pt x="16188" y="21599"/>
                    </a:cubicBezTo>
                    <a:lnTo>
                      <a:pt x="3595" y="21599"/>
                    </a:lnTo>
                    <a:cubicBezTo>
                      <a:pt x="3103" y="21599"/>
                      <a:pt x="2635" y="21485"/>
                      <a:pt x="2195" y="21256"/>
                    </a:cubicBezTo>
                    <a:cubicBezTo>
                      <a:pt x="1754" y="21027"/>
                      <a:pt x="1372" y="20715"/>
                      <a:pt x="1052" y="20321"/>
                    </a:cubicBezTo>
                    <a:cubicBezTo>
                      <a:pt x="734" y="19928"/>
                      <a:pt x="477" y="19469"/>
                      <a:pt x="286" y="18949"/>
                    </a:cubicBezTo>
                    <a:cubicBezTo>
                      <a:pt x="95" y="18429"/>
                      <a:pt x="0" y="17874"/>
                      <a:pt x="0" y="17284"/>
                    </a:cubicBezTo>
                    <a:lnTo>
                      <a:pt x="0" y="4315"/>
                    </a:lnTo>
                    <a:cubicBezTo>
                      <a:pt x="0" y="3722"/>
                      <a:pt x="95" y="3164"/>
                      <a:pt x="286" y="2632"/>
                    </a:cubicBezTo>
                    <a:cubicBezTo>
                      <a:pt x="477" y="2106"/>
                      <a:pt x="734" y="1645"/>
                      <a:pt x="1052" y="1263"/>
                    </a:cubicBezTo>
                    <a:cubicBezTo>
                      <a:pt x="1372" y="878"/>
                      <a:pt x="1754" y="572"/>
                      <a:pt x="2195" y="343"/>
                    </a:cubicBezTo>
                    <a:cubicBezTo>
                      <a:pt x="2635" y="114"/>
                      <a:pt x="3103" y="0"/>
                      <a:pt x="3595" y="0"/>
                    </a:cubicBezTo>
                    <a:lnTo>
                      <a:pt x="16188" y="0"/>
                    </a:lnTo>
                    <a:cubicBezTo>
                      <a:pt x="16401" y="0"/>
                      <a:pt x="16605" y="26"/>
                      <a:pt x="16798" y="82"/>
                    </a:cubicBezTo>
                    <a:lnTo>
                      <a:pt x="14608" y="2714"/>
                    </a:lnTo>
                    <a:lnTo>
                      <a:pt x="3595" y="2714"/>
                    </a:lnTo>
                    <a:cubicBezTo>
                      <a:pt x="3228" y="2714"/>
                      <a:pt x="2914" y="2867"/>
                      <a:pt x="2652" y="3184"/>
                    </a:cubicBezTo>
                    <a:cubicBezTo>
                      <a:pt x="2391" y="3496"/>
                      <a:pt x="2261" y="3875"/>
                      <a:pt x="2261" y="4315"/>
                    </a:cubicBezTo>
                    <a:lnTo>
                      <a:pt x="2261" y="17284"/>
                    </a:lnTo>
                    <a:cubicBezTo>
                      <a:pt x="2261" y="17724"/>
                      <a:pt x="2391" y="18101"/>
                      <a:pt x="2652" y="18412"/>
                    </a:cubicBezTo>
                    <a:cubicBezTo>
                      <a:pt x="2914" y="18729"/>
                      <a:pt x="3228" y="18888"/>
                      <a:pt x="3595" y="18888"/>
                    </a:cubicBezTo>
                    <a:lnTo>
                      <a:pt x="16188" y="18888"/>
                    </a:lnTo>
                    <a:cubicBezTo>
                      <a:pt x="16556" y="18888"/>
                      <a:pt x="16874" y="18729"/>
                      <a:pt x="17138" y="18412"/>
                    </a:cubicBezTo>
                    <a:cubicBezTo>
                      <a:pt x="17405" y="18101"/>
                      <a:pt x="17537" y="17724"/>
                      <a:pt x="17537" y="17284"/>
                    </a:cubicBezTo>
                    <a:lnTo>
                      <a:pt x="17537" y="12697"/>
                    </a:lnTo>
                    <a:close/>
                    <a:moveTo>
                      <a:pt x="21333" y="2796"/>
                    </a:moveTo>
                    <a:cubicBezTo>
                      <a:pt x="21514" y="3011"/>
                      <a:pt x="21599" y="3272"/>
                      <a:pt x="21597" y="3578"/>
                    </a:cubicBezTo>
                    <a:cubicBezTo>
                      <a:pt x="21592" y="3881"/>
                      <a:pt x="21504" y="4136"/>
                      <a:pt x="21333" y="4342"/>
                    </a:cubicBezTo>
                    <a:lnTo>
                      <a:pt x="13005" y="14346"/>
                    </a:lnTo>
                    <a:lnTo>
                      <a:pt x="11854" y="15721"/>
                    </a:lnTo>
                    <a:cubicBezTo>
                      <a:pt x="11676" y="15938"/>
                      <a:pt x="11458" y="16044"/>
                      <a:pt x="11206" y="16044"/>
                    </a:cubicBezTo>
                    <a:cubicBezTo>
                      <a:pt x="10951" y="16044"/>
                      <a:pt x="10733" y="15938"/>
                      <a:pt x="10555" y="15721"/>
                    </a:cubicBezTo>
                    <a:lnTo>
                      <a:pt x="9383" y="14346"/>
                    </a:lnTo>
                    <a:lnTo>
                      <a:pt x="4779" y="8787"/>
                    </a:lnTo>
                    <a:cubicBezTo>
                      <a:pt x="4600" y="8573"/>
                      <a:pt x="4507" y="8314"/>
                      <a:pt x="4507" y="8006"/>
                    </a:cubicBezTo>
                    <a:cubicBezTo>
                      <a:pt x="4507" y="7703"/>
                      <a:pt x="4600" y="7441"/>
                      <a:pt x="4779" y="7227"/>
                    </a:cubicBezTo>
                    <a:lnTo>
                      <a:pt x="5927" y="5846"/>
                    </a:lnTo>
                    <a:cubicBezTo>
                      <a:pt x="6106" y="5635"/>
                      <a:pt x="6323" y="5526"/>
                      <a:pt x="6578" y="5526"/>
                    </a:cubicBezTo>
                    <a:cubicBezTo>
                      <a:pt x="6830" y="5526"/>
                      <a:pt x="7043" y="5634"/>
                      <a:pt x="7214" y="5846"/>
                    </a:cubicBezTo>
                    <a:lnTo>
                      <a:pt x="11198" y="10632"/>
                    </a:lnTo>
                    <a:lnTo>
                      <a:pt x="18861" y="1404"/>
                    </a:lnTo>
                    <a:cubicBezTo>
                      <a:pt x="19040" y="1186"/>
                      <a:pt x="19262" y="1084"/>
                      <a:pt x="19524" y="1087"/>
                    </a:cubicBezTo>
                    <a:cubicBezTo>
                      <a:pt x="19786" y="1092"/>
                      <a:pt x="20001" y="1198"/>
                      <a:pt x="20173" y="1404"/>
                    </a:cubicBezTo>
                    <a:lnTo>
                      <a:pt x="21333" y="27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53" name="AutoShape 41"/>
              <p:cNvSpPr>
                <a:spLocks/>
              </p:cNvSpPr>
              <p:nvPr/>
            </p:nvSpPr>
            <p:spPr bwMode="auto">
              <a:xfrm>
                <a:off x="-1" y="1908882"/>
                <a:ext cx="334936" cy="279503"/>
              </a:xfrm>
              <a:custGeom>
                <a:avLst/>
                <a:gdLst>
                  <a:gd name="T0" fmla="*/ 167468 w 21598"/>
                  <a:gd name="T1" fmla="*/ 139752 h 21600"/>
                  <a:gd name="T2" fmla="*/ 167468 w 21598"/>
                  <a:gd name="T3" fmla="*/ 139752 h 21600"/>
                  <a:gd name="T4" fmla="*/ 167468 w 21598"/>
                  <a:gd name="T5" fmla="*/ 139752 h 21600"/>
                  <a:gd name="T6" fmla="*/ 167468 w 21598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8" h="21600">
                    <a:moveTo>
                      <a:pt x="17537" y="12697"/>
                    </a:moveTo>
                    <a:lnTo>
                      <a:pt x="19798" y="9997"/>
                    </a:lnTo>
                    <a:lnTo>
                      <a:pt x="19798" y="17284"/>
                    </a:lnTo>
                    <a:cubicBezTo>
                      <a:pt x="19798" y="17874"/>
                      <a:pt x="19700" y="18429"/>
                      <a:pt x="19505" y="18949"/>
                    </a:cubicBezTo>
                    <a:cubicBezTo>
                      <a:pt x="19309" y="19469"/>
                      <a:pt x="19049" y="19928"/>
                      <a:pt x="18721" y="20321"/>
                    </a:cubicBezTo>
                    <a:cubicBezTo>
                      <a:pt x="18394" y="20715"/>
                      <a:pt x="18014" y="21027"/>
                      <a:pt x="17583" y="21256"/>
                    </a:cubicBezTo>
                    <a:cubicBezTo>
                      <a:pt x="17153" y="21485"/>
                      <a:pt x="16690" y="21599"/>
                      <a:pt x="16188" y="21599"/>
                    </a:cubicBezTo>
                    <a:lnTo>
                      <a:pt x="3595" y="21599"/>
                    </a:lnTo>
                    <a:cubicBezTo>
                      <a:pt x="3103" y="21599"/>
                      <a:pt x="2635" y="21485"/>
                      <a:pt x="2195" y="21256"/>
                    </a:cubicBezTo>
                    <a:cubicBezTo>
                      <a:pt x="1754" y="21027"/>
                      <a:pt x="1372" y="20715"/>
                      <a:pt x="1052" y="20321"/>
                    </a:cubicBezTo>
                    <a:cubicBezTo>
                      <a:pt x="734" y="19928"/>
                      <a:pt x="477" y="19469"/>
                      <a:pt x="286" y="18949"/>
                    </a:cubicBezTo>
                    <a:cubicBezTo>
                      <a:pt x="95" y="18429"/>
                      <a:pt x="0" y="17874"/>
                      <a:pt x="0" y="17284"/>
                    </a:cubicBezTo>
                    <a:lnTo>
                      <a:pt x="0" y="4315"/>
                    </a:lnTo>
                    <a:cubicBezTo>
                      <a:pt x="0" y="3722"/>
                      <a:pt x="95" y="3164"/>
                      <a:pt x="286" y="2632"/>
                    </a:cubicBezTo>
                    <a:cubicBezTo>
                      <a:pt x="477" y="2106"/>
                      <a:pt x="734" y="1645"/>
                      <a:pt x="1052" y="1263"/>
                    </a:cubicBezTo>
                    <a:cubicBezTo>
                      <a:pt x="1372" y="878"/>
                      <a:pt x="1754" y="572"/>
                      <a:pt x="2195" y="343"/>
                    </a:cubicBezTo>
                    <a:cubicBezTo>
                      <a:pt x="2635" y="114"/>
                      <a:pt x="3103" y="0"/>
                      <a:pt x="3595" y="0"/>
                    </a:cubicBezTo>
                    <a:lnTo>
                      <a:pt x="16188" y="0"/>
                    </a:lnTo>
                    <a:cubicBezTo>
                      <a:pt x="16401" y="0"/>
                      <a:pt x="16605" y="26"/>
                      <a:pt x="16798" y="82"/>
                    </a:cubicBezTo>
                    <a:lnTo>
                      <a:pt x="14608" y="2714"/>
                    </a:lnTo>
                    <a:lnTo>
                      <a:pt x="3595" y="2714"/>
                    </a:lnTo>
                    <a:cubicBezTo>
                      <a:pt x="3228" y="2714"/>
                      <a:pt x="2914" y="2867"/>
                      <a:pt x="2652" y="3184"/>
                    </a:cubicBezTo>
                    <a:cubicBezTo>
                      <a:pt x="2391" y="3496"/>
                      <a:pt x="2261" y="3875"/>
                      <a:pt x="2261" y="4315"/>
                    </a:cubicBezTo>
                    <a:lnTo>
                      <a:pt x="2261" y="17284"/>
                    </a:lnTo>
                    <a:cubicBezTo>
                      <a:pt x="2261" y="17724"/>
                      <a:pt x="2391" y="18101"/>
                      <a:pt x="2652" y="18412"/>
                    </a:cubicBezTo>
                    <a:cubicBezTo>
                      <a:pt x="2914" y="18729"/>
                      <a:pt x="3228" y="18888"/>
                      <a:pt x="3595" y="18888"/>
                    </a:cubicBezTo>
                    <a:lnTo>
                      <a:pt x="16188" y="18888"/>
                    </a:lnTo>
                    <a:cubicBezTo>
                      <a:pt x="16556" y="18888"/>
                      <a:pt x="16874" y="18729"/>
                      <a:pt x="17138" y="18412"/>
                    </a:cubicBezTo>
                    <a:cubicBezTo>
                      <a:pt x="17405" y="18101"/>
                      <a:pt x="17537" y="17724"/>
                      <a:pt x="17537" y="17284"/>
                    </a:cubicBezTo>
                    <a:lnTo>
                      <a:pt x="17537" y="12697"/>
                    </a:lnTo>
                    <a:close/>
                    <a:moveTo>
                      <a:pt x="21333" y="2796"/>
                    </a:moveTo>
                    <a:cubicBezTo>
                      <a:pt x="21514" y="3011"/>
                      <a:pt x="21599" y="3272"/>
                      <a:pt x="21597" y="3578"/>
                    </a:cubicBezTo>
                    <a:cubicBezTo>
                      <a:pt x="21592" y="3881"/>
                      <a:pt x="21504" y="4136"/>
                      <a:pt x="21333" y="4342"/>
                    </a:cubicBezTo>
                    <a:lnTo>
                      <a:pt x="13005" y="14346"/>
                    </a:lnTo>
                    <a:lnTo>
                      <a:pt x="11854" y="15721"/>
                    </a:lnTo>
                    <a:cubicBezTo>
                      <a:pt x="11676" y="15938"/>
                      <a:pt x="11458" y="16044"/>
                      <a:pt x="11206" y="16044"/>
                    </a:cubicBezTo>
                    <a:cubicBezTo>
                      <a:pt x="10951" y="16044"/>
                      <a:pt x="10733" y="15938"/>
                      <a:pt x="10555" y="15721"/>
                    </a:cubicBezTo>
                    <a:lnTo>
                      <a:pt x="9383" y="14346"/>
                    </a:lnTo>
                    <a:lnTo>
                      <a:pt x="4779" y="8787"/>
                    </a:lnTo>
                    <a:cubicBezTo>
                      <a:pt x="4600" y="8573"/>
                      <a:pt x="4507" y="8314"/>
                      <a:pt x="4507" y="8006"/>
                    </a:cubicBezTo>
                    <a:cubicBezTo>
                      <a:pt x="4507" y="7703"/>
                      <a:pt x="4600" y="7441"/>
                      <a:pt x="4779" y="7227"/>
                    </a:cubicBezTo>
                    <a:lnTo>
                      <a:pt x="5927" y="5846"/>
                    </a:lnTo>
                    <a:cubicBezTo>
                      <a:pt x="6106" y="5635"/>
                      <a:pt x="6323" y="5526"/>
                      <a:pt x="6578" y="5526"/>
                    </a:cubicBezTo>
                    <a:cubicBezTo>
                      <a:pt x="6830" y="5526"/>
                      <a:pt x="7043" y="5634"/>
                      <a:pt x="7214" y="5846"/>
                    </a:cubicBezTo>
                    <a:lnTo>
                      <a:pt x="11198" y="10632"/>
                    </a:lnTo>
                    <a:lnTo>
                      <a:pt x="18861" y="1404"/>
                    </a:lnTo>
                    <a:cubicBezTo>
                      <a:pt x="19040" y="1186"/>
                      <a:pt x="19262" y="1084"/>
                      <a:pt x="19524" y="1087"/>
                    </a:cubicBezTo>
                    <a:cubicBezTo>
                      <a:pt x="19786" y="1092"/>
                      <a:pt x="20001" y="1198"/>
                      <a:pt x="20173" y="1404"/>
                    </a:cubicBezTo>
                    <a:lnTo>
                      <a:pt x="21333" y="27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  <p:sp>
            <p:nvSpPr>
              <p:cNvPr id="13354" name="AutoShape 42"/>
              <p:cNvSpPr>
                <a:spLocks/>
              </p:cNvSpPr>
              <p:nvPr/>
            </p:nvSpPr>
            <p:spPr bwMode="auto">
              <a:xfrm>
                <a:off x="-1" y="2563174"/>
                <a:ext cx="334936" cy="279503"/>
              </a:xfrm>
              <a:custGeom>
                <a:avLst/>
                <a:gdLst>
                  <a:gd name="T0" fmla="*/ 167468 w 21598"/>
                  <a:gd name="T1" fmla="*/ 139752 h 21600"/>
                  <a:gd name="T2" fmla="*/ 167468 w 21598"/>
                  <a:gd name="T3" fmla="*/ 139752 h 21600"/>
                  <a:gd name="T4" fmla="*/ 167468 w 21598"/>
                  <a:gd name="T5" fmla="*/ 139752 h 21600"/>
                  <a:gd name="T6" fmla="*/ 167468 w 21598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8" h="21600">
                    <a:moveTo>
                      <a:pt x="17537" y="12697"/>
                    </a:moveTo>
                    <a:lnTo>
                      <a:pt x="19798" y="9997"/>
                    </a:lnTo>
                    <a:lnTo>
                      <a:pt x="19798" y="17284"/>
                    </a:lnTo>
                    <a:cubicBezTo>
                      <a:pt x="19798" y="17874"/>
                      <a:pt x="19700" y="18429"/>
                      <a:pt x="19505" y="18949"/>
                    </a:cubicBezTo>
                    <a:cubicBezTo>
                      <a:pt x="19309" y="19469"/>
                      <a:pt x="19049" y="19928"/>
                      <a:pt x="18721" y="20321"/>
                    </a:cubicBezTo>
                    <a:cubicBezTo>
                      <a:pt x="18394" y="20715"/>
                      <a:pt x="18014" y="21027"/>
                      <a:pt x="17583" y="21256"/>
                    </a:cubicBezTo>
                    <a:cubicBezTo>
                      <a:pt x="17153" y="21485"/>
                      <a:pt x="16690" y="21599"/>
                      <a:pt x="16188" y="21599"/>
                    </a:cubicBezTo>
                    <a:lnTo>
                      <a:pt x="3595" y="21599"/>
                    </a:lnTo>
                    <a:cubicBezTo>
                      <a:pt x="3103" y="21599"/>
                      <a:pt x="2635" y="21485"/>
                      <a:pt x="2195" y="21256"/>
                    </a:cubicBezTo>
                    <a:cubicBezTo>
                      <a:pt x="1754" y="21027"/>
                      <a:pt x="1372" y="20715"/>
                      <a:pt x="1052" y="20321"/>
                    </a:cubicBezTo>
                    <a:cubicBezTo>
                      <a:pt x="734" y="19928"/>
                      <a:pt x="477" y="19469"/>
                      <a:pt x="286" y="18949"/>
                    </a:cubicBezTo>
                    <a:cubicBezTo>
                      <a:pt x="95" y="18429"/>
                      <a:pt x="0" y="17874"/>
                      <a:pt x="0" y="17284"/>
                    </a:cubicBezTo>
                    <a:lnTo>
                      <a:pt x="0" y="4315"/>
                    </a:lnTo>
                    <a:cubicBezTo>
                      <a:pt x="0" y="3722"/>
                      <a:pt x="95" y="3164"/>
                      <a:pt x="286" y="2632"/>
                    </a:cubicBezTo>
                    <a:cubicBezTo>
                      <a:pt x="477" y="2106"/>
                      <a:pt x="734" y="1645"/>
                      <a:pt x="1052" y="1263"/>
                    </a:cubicBezTo>
                    <a:cubicBezTo>
                      <a:pt x="1372" y="878"/>
                      <a:pt x="1754" y="572"/>
                      <a:pt x="2195" y="343"/>
                    </a:cubicBezTo>
                    <a:cubicBezTo>
                      <a:pt x="2635" y="114"/>
                      <a:pt x="3103" y="0"/>
                      <a:pt x="3595" y="0"/>
                    </a:cubicBezTo>
                    <a:lnTo>
                      <a:pt x="16188" y="0"/>
                    </a:lnTo>
                    <a:cubicBezTo>
                      <a:pt x="16401" y="0"/>
                      <a:pt x="16605" y="26"/>
                      <a:pt x="16798" y="82"/>
                    </a:cubicBezTo>
                    <a:lnTo>
                      <a:pt x="14608" y="2714"/>
                    </a:lnTo>
                    <a:lnTo>
                      <a:pt x="3595" y="2714"/>
                    </a:lnTo>
                    <a:cubicBezTo>
                      <a:pt x="3228" y="2714"/>
                      <a:pt x="2914" y="2867"/>
                      <a:pt x="2652" y="3184"/>
                    </a:cubicBezTo>
                    <a:cubicBezTo>
                      <a:pt x="2391" y="3496"/>
                      <a:pt x="2261" y="3875"/>
                      <a:pt x="2261" y="4315"/>
                    </a:cubicBezTo>
                    <a:lnTo>
                      <a:pt x="2261" y="17284"/>
                    </a:lnTo>
                    <a:cubicBezTo>
                      <a:pt x="2261" y="17724"/>
                      <a:pt x="2391" y="18101"/>
                      <a:pt x="2652" y="18412"/>
                    </a:cubicBezTo>
                    <a:cubicBezTo>
                      <a:pt x="2914" y="18729"/>
                      <a:pt x="3228" y="18888"/>
                      <a:pt x="3595" y="18888"/>
                    </a:cubicBezTo>
                    <a:lnTo>
                      <a:pt x="16188" y="18888"/>
                    </a:lnTo>
                    <a:cubicBezTo>
                      <a:pt x="16556" y="18888"/>
                      <a:pt x="16874" y="18729"/>
                      <a:pt x="17138" y="18412"/>
                    </a:cubicBezTo>
                    <a:cubicBezTo>
                      <a:pt x="17405" y="18101"/>
                      <a:pt x="17537" y="17724"/>
                      <a:pt x="17537" y="17284"/>
                    </a:cubicBezTo>
                    <a:lnTo>
                      <a:pt x="17537" y="12697"/>
                    </a:lnTo>
                    <a:close/>
                    <a:moveTo>
                      <a:pt x="21333" y="2796"/>
                    </a:moveTo>
                    <a:cubicBezTo>
                      <a:pt x="21514" y="3011"/>
                      <a:pt x="21599" y="3272"/>
                      <a:pt x="21597" y="3578"/>
                    </a:cubicBezTo>
                    <a:cubicBezTo>
                      <a:pt x="21592" y="3881"/>
                      <a:pt x="21504" y="4136"/>
                      <a:pt x="21333" y="4342"/>
                    </a:cubicBezTo>
                    <a:lnTo>
                      <a:pt x="13005" y="14346"/>
                    </a:lnTo>
                    <a:lnTo>
                      <a:pt x="11854" y="15721"/>
                    </a:lnTo>
                    <a:cubicBezTo>
                      <a:pt x="11676" y="15938"/>
                      <a:pt x="11458" y="16044"/>
                      <a:pt x="11206" y="16044"/>
                    </a:cubicBezTo>
                    <a:cubicBezTo>
                      <a:pt x="10951" y="16044"/>
                      <a:pt x="10733" y="15938"/>
                      <a:pt x="10555" y="15721"/>
                    </a:cubicBezTo>
                    <a:lnTo>
                      <a:pt x="9383" y="14346"/>
                    </a:lnTo>
                    <a:lnTo>
                      <a:pt x="4779" y="8787"/>
                    </a:lnTo>
                    <a:cubicBezTo>
                      <a:pt x="4600" y="8573"/>
                      <a:pt x="4507" y="8314"/>
                      <a:pt x="4507" y="8006"/>
                    </a:cubicBezTo>
                    <a:cubicBezTo>
                      <a:pt x="4507" y="7703"/>
                      <a:pt x="4600" y="7441"/>
                      <a:pt x="4779" y="7227"/>
                    </a:cubicBezTo>
                    <a:lnTo>
                      <a:pt x="5927" y="5846"/>
                    </a:lnTo>
                    <a:cubicBezTo>
                      <a:pt x="6106" y="5635"/>
                      <a:pt x="6323" y="5526"/>
                      <a:pt x="6578" y="5526"/>
                    </a:cubicBezTo>
                    <a:cubicBezTo>
                      <a:pt x="6830" y="5526"/>
                      <a:pt x="7043" y="5634"/>
                      <a:pt x="7214" y="5846"/>
                    </a:cubicBezTo>
                    <a:lnTo>
                      <a:pt x="11198" y="10632"/>
                    </a:lnTo>
                    <a:lnTo>
                      <a:pt x="18861" y="1404"/>
                    </a:lnTo>
                    <a:cubicBezTo>
                      <a:pt x="19040" y="1186"/>
                      <a:pt x="19262" y="1084"/>
                      <a:pt x="19524" y="1087"/>
                    </a:cubicBezTo>
                    <a:cubicBezTo>
                      <a:pt x="19786" y="1092"/>
                      <a:pt x="20001" y="1198"/>
                      <a:pt x="20173" y="1404"/>
                    </a:cubicBezTo>
                    <a:lnTo>
                      <a:pt x="21333" y="27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8560276" y="2814683"/>
            <a:ext cx="2217449" cy="2848768"/>
            <a:chOff x="6420446" y="1882959"/>
            <a:chExt cx="1663303" cy="2137236"/>
          </a:xfrm>
          <a:solidFill>
            <a:schemeClr val="accent4"/>
          </a:solidFill>
        </p:grpSpPr>
        <p:sp>
          <p:nvSpPr>
            <p:cNvPr id="13320" name="AutoShape 8"/>
            <p:cNvSpPr>
              <a:spLocks/>
            </p:cNvSpPr>
            <p:nvPr/>
          </p:nvSpPr>
          <p:spPr bwMode="auto">
            <a:xfrm>
              <a:off x="6420446" y="1882959"/>
              <a:ext cx="1663303" cy="2137236"/>
            </a:xfrm>
            <a:custGeom>
              <a:avLst/>
              <a:gdLst>
                <a:gd name="T0" fmla="*/ 2217738 w 21600"/>
                <a:gd name="T1" fmla="*/ 2848769 h 21600"/>
                <a:gd name="T2" fmla="*/ 2217738 w 21600"/>
                <a:gd name="T3" fmla="*/ 2848769 h 21600"/>
                <a:gd name="T4" fmla="*/ 2217738 w 21600"/>
                <a:gd name="T5" fmla="*/ 2848769 h 21600"/>
                <a:gd name="T6" fmla="*/ 2217738 w 21600"/>
                <a:gd name="T7" fmla="*/ 2848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grpSp>
          <p:nvGrpSpPr>
            <p:cNvPr id="24589" name="Group 43"/>
            <p:cNvGrpSpPr>
              <a:grpSpLocks/>
            </p:cNvGrpSpPr>
            <p:nvPr/>
          </p:nvGrpSpPr>
          <p:grpSpPr bwMode="auto">
            <a:xfrm>
              <a:off x="6619875" y="2280751"/>
              <a:ext cx="1349574" cy="1082612"/>
              <a:chOff x="-1" y="0"/>
              <a:chExt cx="3598512" cy="2887144"/>
            </a:xfrm>
            <a:grpFill/>
          </p:grpSpPr>
          <p:sp>
            <p:nvSpPr>
              <p:cNvPr id="13356" name="AutoShape 44"/>
              <p:cNvSpPr>
                <a:spLocks/>
              </p:cNvSpPr>
              <p:nvPr/>
            </p:nvSpPr>
            <p:spPr bwMode="auto">
              <a:xfrm>
                <a:off x="598429" y="0"/>
                <a:ext cx="298738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57" name="AutoShape 45"/>
              <p:cNvSpPr>
                <a:spLocks/>
              </p:cNvSpPr>
              <p:nvPr/>
            </p:nvSpPr>
            <p:spPr bwMode="auto">
              <a:xfrm>
                <a:off x="598429" y="616178"/>
                <a:ext cx="298738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58" name="AutoShape 46"/>
              <p:cNvSpPr>
                <a:spLocks/>
              </p:cNvSpPr>
              <p:nvPr/>
            </p:nvSpPr>
            <p:spPr bwMode="auto">
              <a:xfrm>
                <a:off x="598429" y="1232356"/>
                <a:ext cx="298738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59" name="AutoShape 47"/>
              <p:cNvSpPr>
                <a:spLocks/>
              </p:cNvSpPr>
              <p:nvPr/>
            </p:nvSpPr>
            <p:spPr bwMode="auto">
              <a:xfrm>
                <a:off x="611127" y="1867591"/>
                <a:ext cx="298738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60" name="AutoShape 48"/>
              <p:cNvSpPr>
                <a:spLocks/>
              </p:cNvSpPr>
              <p:nvPr/>
            </p:nvSpPr>
            <p:spPr bwMode="auto">
              <a:xfrm>
                <a:off x="598429" y="2502827"/>
                <a:ext cx="2987384" cy="3843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770">
                  <a:spcBef>
                    <a:spcPts val="85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更改文字</a:t>
                </a:r>
                <a:endParaRPr lang="es-ES" altLang="zh-CN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361" name="AutoShape 49"/>
              <p:cNvSpPr>
                <a:spLocks/>
              </p:cNvSpPr>
              <p:nvPr/>
            </p:nvSpPr>
            <p:spPr bwMode="auto">
              <a:xfrm>
                <a:off x="-1" y="17469"/>
                <a:ext cx="349216" cy="290620"/>
              </a:xfrm>
              <a:custGeom>
                <a:avLst/>
                <a:gdLst>
                  <a:gd name="T0" fmla="*/ 174608 w 21600"/>
                  <a:gd name="T1" fmla="*/ 145310 h 21600"/>
                  <a:gd name="T2" fmla="*/ 174608 w 21600"/>
                  <a:gd name="T3" fmla="*/ 145310 h 21600"/>
                  <a:gd name="T4" fmla="*/ 174608 w 21600"/>
                  <a:gd name="T5" fmla="*/ 145310 h 21600"/>
                  <a:gd name="T6" fmla="*/ 174608 w 21600"/>
                  <a:gd name="T7" fmla="*/ 14531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684" y="6869"/>
                    </a:moveTo>
                    <a:lnTo>
                      <a:pt x="18921" y="6897"/>
                    </a:lnTo>
                    <a:cubicBezTo>
                      <a:pt x="19288" y="6897"/>
                      <a:pt x="19641" y="6979"/>
                      <a:pt x="19973" y="7135"/>
                    </a:cubicBezTo>
                    <a:cubicBezTo>
                      <a:pt x="20307" y="7293"/>
                      <a:pt x="20594" y="7516"/>
                      <a:pt x="20830" y="7807"/>
                    </a:cubicBezTo>
                    <a:cubicBezTo>
                      <a:pt x="21067" y="8092"/>
                      <a:pt x="21253" y="8431"/>
                      <a:pt x="21392" y="8815"/>
                    </a:cubicBezTo>
                    <a:cubicBezTo>
                      <a:pt x="21531" y="9204"/>
                      <a:pt x="21599" y="9625"/>
                      <a:pt x="21599" y="10085"/>
                    </a:cubicBezTo>
                    <a:cubicBezTo>
                      <a:pt x="21599" y="10528"/>
                      <a:pt x="21531" y="10943"/>
                      <a:pt x="21392" y="11327"/>
                    </a:cubicBezTo>
                    <a:cubicBezTo>
                      <a:pt x="21251" y="11717"/>
                      <a:pt x="21065" y="12050"/>
                      <a:pt x="20830" y="12333"/>
                    </a:cubicBezTo>
                    <a:cubicBezTo>
                      <a:pt x="20594" y="12615"/>
                      <a:pt x="20307" y="12838"/>
                      <a:pt x="19980" y="12996"/>
                    </a:cubicBezTo>
                    <a:cubicBezTo>
                      <a:pt x="19648" y="13154"/>
                      <a:pt x="19295" y="13230"/>
                      <a:pt x="18921" y="13230"/>
                    </a:cubicBezTo>
                    <a:lnTo>
                      <a:pt x="16666" y="13230"/>
                    </a:lnTo>
                    <a:cubicBezTo>
                      <a:pt x="16593" y="13761"/>
                      <a:pt x="16444" y="14244"/>
                      <a:pt x="16225" y="14679"/>
                    </a:cubicBezTo>
                    <a:cubicBezTo>
                      <a:pt x="16301" y="15213"/>
                      <a:pt x="16272" y="15741"/>
                      <a:pt x="16141" y="16266"/>
                    </a:cubicBezTo>
                    <a:cubicBezTo>
                      <a:pt x="16009" y="16791"/>
                      <a:pt x="15797" y="17260"/>
                      <a:pt x="15503" y="17663"/>
                    </a:cubicBezTo>
                    <a:cubicBezTo>
                      <a:pt x="15503" y="18350"/>
                      <a:pt x="15397" y="18940"/>
                      <a:pt x="15182" y="19437"/>
                    </a:cubicBezTo>
                    <a:cubicBezTo>
                      <a:pt x="14968" y="19931"/>
                      <a:pt x="14683" y="20334"/>
                      <a:pt x="14333" y="20651"/>
                    </a:cubicBezTo>
                    <a:cubicBezTo>
                      <a:pt x="13980" y="20967"/>
                      <a:pt x="13568" y="21207"/>
                      <a:pt x="13099" y="21362"/>
                    </a:cubicBezTo>
                    <a:cubicBezTo>
                      <a:pt x="12631" y="21520"/>
                      <a:pt x="12132" y="21600"/>
                      <a:pt x="11605" y="21600"/>
                    </a:cubicBezTo>
                    <a:cubicBezTo>
                      <a:pt x="11018" y="21600"/>
                      <a:pt x="10463" y="21526"/>
                      <a:pt x="9931" y="21376"/>
                    </a:cubicBezTo>
                    <a:cubicBezTo>
                      <a:pt x="9401" y="21227"/>
                      <a:pt x="8893" y="21066"/>
                      <a:pt x="8401" y="20888"/>
                    </a:cubicBezTo>
                    <a:cubicBezTo>
                      <a:pt x="7909" y="20713"/>
                      <a:pt x="7426" y="20552"/>
                      <a:pt x="6958" y="20402"/>
                    </a:cubicBezTo>
                    <a:cubicBezTo>
                      <a:pt x="6489" y="20253"/>
                      <a:pt x="6026" y="20179"/>
                      <a:pt x="5567" y="20179"/>
                    </a:cubicBezTo>
                    <a:lnTo>
                      <a:pt x="1339" y="20179"/>
                    </a:lnTo>
                    <a:cubicBezTo>
                      <a:pt x="972" y="20179"/>
                      <a:pt x="656" y="20024"/>
                      <a:pt x="395" y="19713"/>
                    </a:cubicBezTo>
                    <a:cubicBezTo>
                      <a:pt x="131" y="19403"/>
                      <a:pt x="0" y="19022"/>
                      <a:pt x="0" y="18573"/>
                    </a:cubicBezTo>
                    <a:lnTo>
                      <a:pt x="0" y="9882"/>
                    </a:lnTo>
                    <a:cubicBezTo>
                      <a:pt x="0" y="9441"/>
                      <a:pt x="131" y="9063"/>
                      <a:pt x="395" y="8752"/>
                    </a:cubicBezTo>
                    <a:cubicBezTo>
                      <a:pt x="656" y="8445"/>
                      <a:pt x="972" y="8286"/>
                      <a:pt x="1339" y="8286"/>
                    </a:cubicBezTo>
                    <a:lnTo>
                      <a:pt x="5261" y="8286"/>
                    </a:lnTo>
                    <a:cubicBezTo>
                      <a:pt x="5465" y="8162"/>
                      <a:pt x="5621" y="8024"/>
                      <a:pt x="5734" y="7874"/>
                    </a:cubicBezTo>
                    <a:cubicBezTo>
                      <a:pt x="5847" y="7725"/>
                      <a:pt x="5976" y="7547"/>
                      <a:pt x="6117" y="7341"/>
                    </a:cubicBezTo>
                    <a:cubicBezTo>
                      <a:pt x="6237" y="7163"/>
                      <a:pt x="6362" y="6988"/>
                      <a:pt x="6494" y="6818"/>
                    </a:cubicBezTo>
                    <a:cubicBezTo>
                      <a:pt x="6626" y="6652"/>
                      <a:pt x="6751" y="6485"/>
                      <a:pt x="6871" y="6313"/>
                    </a:cubicBezTo>
                    <a:cubicBezTo>
                      <a:pt x="7134" y="5997"/>
                      <a:pt x="7424" y="5686"/>
                      <a:pt x="7739" y="5387"/>
                    </a:cubicBezTo>
                    <a:cubicBezTo>
                      <a:pt x="8055" y="5085"/>
                      <a:pt x="8297" y="4746"/>
                      <a:pt x="8471" y="4379"/>
                    </a:cubicBezTo>
                    <a:cubicBezTo>
                      <a:pt x="8660" y="3992"/>
                      <a:pt x="8770" y="3546"/>
                      <a:pt x="8806" y="3035"/>
                    </a:cubicBezTo>
                    <a:cubicBezTo>
                      <a:pt x="8841" y="2524"/>
                      <a:pt x="8902" y="2044"/>
                      <a:pt x="8996" y="1592"/>
                    </a:cubicBezTo>
                    <a:cubicBezTo>
                      <a:pt x="9090" y="1143"/>
                      <a:pt x="9255" y="765"/>
                      <a:pt x="9493" y="460"/>
                    </a:cubicBezTo>
                    <a:cubicBezTo>
                      <a:pt x="9731" y="155"/>
                      <a:pt x="10140" y="0"/>
                      <a:pt x="10726" y="0"/>
                    </a:cubicBezTo>
                    <a:cubicBezTo>
                      <a:pt x="11183" y="0"/>
                      <a:pt x="11602" y="115"/>
                      <a:pt x="11981" y="344"/>
                    </a:cubicBezTo>
                    <a:cubicBezTo>
                      <a:pt x="12360" y="573"/>
                      <a:pt x="12682" y="880"/>
                      <a:pt x="12946" y="1270"/>
                    </a:cubicBezTo>
                    <a:cubicBezTo>
                      <a:pt x="13207" y="1660"/>
                      <a:pt x="13412" y="2100"/>
                      <a:pt x="13560" y="2603"/>
                    </a:cubicBezTo>
                    <a:cubicBezTo>
                      <a:pt x="13706" y="3103"/>
                      <a:pt x="13782" y="3608"/>
                      <a:pt x="13782" y="4122"/>
                    </a:cubicBezTo>
                    <a:cubicBezTo>
                      <a:pt x="13782" y="4599"/>
                      <a:pt x="13723" y="5071"/>
                      <a:pt x="13605" y="5536"/>
                    </a:cubicBezTo>
                    <a:cubicBezTo>
                      <a:pt x="13490" y="6000"/>
                      <a:pt x="13346" y="6443"/>
                      <a:pt x="13172" y="6866"/>
                    </a:cubicBezTo>
                    <a:lnTo>
                      <a:pt x="14684" y="6866"/>
                    </a:lnTo>
                    <a:lnTo>
                      <a:pt x="14684" y="6869"/>
                    </a:lnTo>
                    <a:close/>
                    <a:moveTo>
                      <a:pt x="3523" y="18522"/>
                    </a:moveTo>
                    <a:cubicBezTo>
                      <a:pt x="3773" y="18522"/>
                      <a:pt x="3985" y="18420"/>
                      <a:pt x="4161" y="18220"/>
                    </a:cubicBezTo>
                    <a:cubicBezTo>
                      <a:pt x="4338" y="18016"/>
                      <a:pt x="4427" y="17762"/>
                      <a:pt x="4427" y="17455"/>
                    </a:cubicBezTo>
                    <a:cubicBezTo>
                      <a:pt x="4427" y="17158"/>
                      <a:pt x="4338" y="16904"/>
                      <a:pt x="4161" y="16689"/>
                    </a:cubicBezTo>
                    <a:cubicBezTo>
                      <a:pt x="3987" y="16478"/>
                      <a:pt x="3775" y="16373"/>
                      <a:pt x="3523" y="16373"/>
                    </a:cubicBezTo>
                    <a:cubicBezTo>
                      <a:pt x="3262" y="16373"/>
                      <a:pt x="3046" y="16478"/>
                      <a:pt x="2878" y="16689"/>
                    </a:cubicBezTo>
                    <a:cubicBezTo>
                      <a:pt x="2709" y="16901"/>
                      <a:pt x="2624" y="17155"/>
                      <a:pt x="2624" y="17455"/>
                    </a:cubicBezTo>
                    <a:cubicBezTo>
                      <a:pt x="2624" y="17768"/>
                      <a:pt x="2709" y="18025"/>
                      <a:pt x="2878" y="18223"/>
                    </a:cubicBezTo>
                    <a:cubicBezTo>
                      <a:pt x="3046" y="18423"/>
                      <a:pt x="3262" y="18522"/>
                      <a:pt x="3523" y="18522"/>
                    </a:cubicBezTo>
                    <a:moveTo>
                      <a:pt x="14907" y="11630"/>
                    </a:moveTo>
                    <a:cubicBezTo>
                      <a:pt x="15583" y="11630"/>
                      <a:pt x="16251" y="11624"/>
                      <a:pt x="16913" y="11615"/>
                    </a:cubicBezTo>
                    <a:cubicBezTo>
                      <a:pt x="17574" y="11607"/>
                      <a:pt x="18243" y="11601"/>
                      <a:pt x="18921" y="11601"/>
                    </a:cubicBezTo>
                    <a:cubicBezTo>
                      <a:pt x="19302" y="11601"/>
                      <a:pt x="19620" y="11463"/>
                      <a:pt x="19867" y="11189"/>
                    </a:cubicBezTo>
                    <a:cubicBezTo>
                      <a:pt x="20112" y="10912"/>
                      <a:pt x="20237" y="10545"/>
                      <a:pt x="20237" y="10085"/>
                    </a:cubicBezTo>
                    <a:cubicBezTo>
                      <a:pt x="20237" y="9608"/>
                      <a:pt x="20114" y="9224"/>
                      <a:pt x="19872" y="8936"/>
                    </a:cubicBezTo>
                    <a:cubicBezTo>
                      <a:pt x="19627" y="8648"/>
                      <a:pt x="19311" y="8507"/>
                      <a:pt x="18921" y="8507"/>
                    </a:cubicBezTo>
                    <a:cubicBezTo>
                      <a:pt x="17628" y="8507"/>
                      <a:pt x="16350" y="8501"/>
                      <a:pt x="15088" y="8492"/>
                    </a:cubicBezTo>
                    <a:cubicBezTo>
                      <a:pt x="13827" y="8484"/>
                      <a:pt x="12558" y="8478"/>
                      <a:pt x="11280" y="8478"/>
                    </a:cubicBezTo>
                    <a:cubicBezTo>
                      <a:pt x="11280" y="8108"/>
                      <a:pt x="11341" y="7756"/>
                      <a:pt x="11466" y="7425"/>
                    </a:cubicBezTo>
                    <a:cubicBezTo>
                      <a:pt x="11591" y="7089"/>
                      <a:pt x="11722" y="6756"/>
                      <a:pt x="11861" y="6417"/>
                    </a:cubicBezTo>
                    <a:cubicBezTo>
                      <a:pt x="12000" y="6081"/>
                      <a:pt x="12125" y="5728"/>
                      <a:pt x="12242" y="5358"/>
                    </a:cubicBezTo>
                    <a:cubicBezTo>
                      <a:pt x="12360" y="4989"/>
                      <a:pt x="12417" y="4579"/>
                      <a:pt x="12417" y="4125"/>
                    </a:cubicBezTo>
                    <a:cubicBezTo>
                      <a:pt x="12417" y="3831"/>
                      <a:pt x="12377" y="3532"/>
                      <a:pt x="12299" y="3241"/>
                    </a:cubicBezTo>
                    <a:cubicBezTo>
                      <a:pt x="12219" y="2947"/>
                      <a:pt x="12113" y="2685"/>
                      <a:pt x="11972" y="2444"/>
                    </a:cubicBezTo>
                    <a:cubicBezTo>
                      <a:pt x="11831" y="2204"/>
                      <a:pt x="11659" y="2007"/>
                      <a:pt x="11452" y="1849"/>
                    </a:cubicBezTo>
                    <a:cubicBezTo>
                      <a:pt x="11244" y="1691"/>
                      <a:pt x="11004" y="1614"/>
                      <a:pt x="10724" y="1614"/>
                    </a:cubicBezTo>
                    <a:lnTo>
                      <a:pt x="10599" y="1614"/>
                    </a:lnTo>
                    <a:cubicBezTo>
                      <a:pt x="10548" y="1614"/>
                      <a:pt x="10505" y="1623"/>
                      <a:pt x="10475" y="1640"/>
                    </a:cubicBezTo>
                    <a:cubicBezTo>
                      <a:pt x="10416" y="1676"/>
                      <a:pt x="10380" y="1713"/>
                      <a:pt x="10373" y="1747"/>
                    </a:cubicBezTo>
                    <a:cubicBezTo>
                      <a:pt x="10366" y="1787"/>
                      <a:pt x="10355" y="1843"/>
                      <a:pt x="10340" y="1922"/>
                    </a:cubicBezTo>
                    <a:cubicBezTo>
                      <a:pt x="10249" y="2453"/>
                      <a:pt x="10164" y="3012"/>
                      <a:pt x="10086" y="3594"/>
                    </a:cubicBezTo>
                    <a:cubicBezTo>
                      <a:pt x="10009" y="4172"/>
                      <a:pt x="9858" y="4703"/>
                      <a:pt x="9641" y="5181"/>
                    </a:cubicBezTo>
                    <a:cubicBezTo>
                      <a:pt x="9422" y="5638"/>
                      <a:pt x="9149" y="6036"/>
                      <a:pt x="8817" y="6369"/>
                    </a:cubicBezTo>
                    <a:cubicBezTo>
                      <a:pt x="8488" y="6702"/>
                      <a:pt x="8170" y="7055"/>
                      <a:pt x="7862" y="7425"/>
                    </a:cubicBezTo>
                    <a:cubicBezTo>
                      <a:pt x="7643" y="7705"/>
                      <a:pt x="7459" y="7956"/>
                      <a:pt x="7311" y="8188"/>
                    </a:cubicBezTo>
                    <a:cubicBezTo>
                      <a:pt x="7160" y="8419"/>
                      <a:pt x="7002" y="8634"/>
                      <a:pt x="6842" y="8837"/>
                    </a:cubicBezTo>
                    <a:cubicBezTo>
                      <a:pt x="6682" y="9038"/>
                      <a:pt x="6499" y="9229"/>
                      <a:pt x="6296" y="9404"/>
                    </a:cubicBezTo>
                    <a:cubicBezTo>
                      <a:pt x="6094" y="9580"/>
                      <a:pt x="5851" y="9738"/>
                      <a:pt x="5564" y="9885"/>
                    </a:cubicBezTo>
                    <a:lnTo>
                      <a:pt x="5508" y="9885"/>
                    </a:lnTo>
                    <a:lnTo>
                      <a:pt x="5508" y="18575"/>
                    </a:lnTo>
                    <a:cubicBezTo>
                      <a:pt x="6035" y="18575"/>
                      <a:pt x="6546" y="18649"/>
                      <a:pt x="7045" y="18796"/>
                    </a:cubicBezTo>
                    <a:cubicBezTo>
                      <a:pt x="7546" y="18945"/>
                      <a:pt x="8045" y="19103"/>
                      <a:pt x="8544" y="19270"/>
                    </a:cubicBezTo>
                    <a:cubicBezTo>
                      <a:pt x="9046" y="19439"/>
                      <a:pt x="9545" y="19595"/>
                      <a:pt x="10044" y="19744"/>
                    </a:cubicBezTo>
                    <a:cubicBezTo>
                      <a:pt x="10545" y="19894"/>
                      <a:pt x="11065" y="19965"/>
                      <a:pt x="11605" y="19965"/>
                    </a:cubicBezTo>
                    <a:cubicBezTo>
                      <a:pt x="11929" y="19965"/>
                      <a:pt x="12242" y="19931"/>
                      <a:pt x="12551" y="19860"/>
                    </a:cubicBezTo>
                    <a:cubicBezTo>
                      <a:pt x="12859" y="19787"/>
                      <a:pt x="13130" y="19662"/>
                      <a:pt x="13363" y="19485"/>
                    </a:cubicBezTo>
                    <a:cubicBezTo>
                      <a:pt x="13596" y="19310"/>
                      <a:pt x="13784" y="19072"/>
                      <a:pt x="13926" y="18776"/>
                    </a:cubicBezTo>
                    <a:cubicBezTo>
                      <a:pt x="14067" y="18479"/>
                      <a:pt x="14140" y="18112"/>
                      <a:pt x="14140" y="17666"/>
                    </a:cubicBezTo>
                    <a:cubicBezTo>
                      <a:pt x="14140" y="17542"/>
                      <a:pt x="14137" y="17421"/>
                      <a:pt x="14128" y="17308"/>
                    </a:cubicBezTo>
                    <a:cubicBezTo>
                      <a:pt x="14121" y="17195"/>
                      <a:pt x="14109" y="17084"/>
                      <a:pt x="14095" y="16980"/>
                    </a:cubicBezTo>
                    <a:cubicBezTo>
                      <a:pt x="14356" y="16833"/>
                      <a:pt x="14556" y="16593"/>
                      <a:pt x="14698" y="16263"/>
                    </a:cubicBezTo>
                    <a:cubicBezTo>
                      <a:pt x="14837" y="15927"/>
                      <a:pt x="14907" y="15597"/>
                      <a:pt x="14907" y="15263"/>
                    </a:cubicBezTo>
                    <a:cubicBezTo>
                      <a:pt x="14907" y="14910"/>
                      <a:pt x="14832" y="14605"/>
                      <a:pt x="14681" y="14343"/>
                    </a:cubicBezTo>
                    <a:cubicBezTo>
                      <a:pt x="15124" y="13902"/>
                      <a:pt x="15347" y="13346"/>
                      <a:pt x="15347" y="12680"/>
                    </a:cubicBezTo>
                    <a:cubicBezTo>
                      <a:pt x="15347" y="12474"/>
                      <a:pt x="15298" y="12276"/>
                      <a:pt x="15201" y="12093"/>
                    </a:cubicBezTo>
                    <a:cubicBezTo>
                      <a:pt x="15112" y="11912"/>
                      <a:pt x="15011" y="11757"/>
                      <a:pt x="14907" y="1163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>
                  <a:solidFill>
                    <a:schemeClr val="tx1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13362" name="AutoShape 50"/>
              <p:cNvSpPr>
                <a:spLocks/>
              </p:cNvSpPr>
              <p:nvPr/>
            </p:nvSpPr>
            <p:spPr bwMode="auto">
              <a:xfrm>
                <a:off x="87303" y="670173"/>
                <a:ext cx="174608" cy="279503"/>
              </a:xfrm>
              <a:custGeom>
                <a:avLst/>
                <a:gdLst>
                  <a:gd name="T0" fmla="*/ 87304 w 21600"/>
                  <a:gd name="T1" fmla="*/ 139752 h 21600"/>
                  <a:gd name="T2" fmla="*/ 87304 w 21600"/>
                  <a:gd name="T3" fmla="*/ 139752 h 21600"/>
                  <a:gd name="T4" fmla="*/ 87304 w 21600"/>
                  <a:gd name="T5" fmla="*/ 139752 h 21600"/>
                  <a:gd name="T6" fmla="*/ 87304 w 21600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945" y="9858"/>
                    </a:moveTo>
                    <a:cubicBezTo>
                      <a:pt x="21380" y="10131"/>
                      <a:pt x="21599" y="10447"/>
                      <a:pt x="21599" y="10811"/>
                    </a:cubicBezTo>
                    <a:cubicBezTo>
                      <a:pt x="21599" y="11178"/>
                      <a:pt x="21380" y="11495"/>
                      <a:pt x="20945" y="11768"/>
                    </a:cubicBezTo>
                    <a:lnTo>
                      <a:pt x="5904" y="21192"/>
                    </a:lnTo>
                    <a:cubicBezTo>
                      <a:pt x="5470" y="21464"/>
                      <a:pt x="4969" y="21599"/>
                      <a:pt x="4394" y="21599"/>
                    </a:cubicBezTo>
                    <a:cubicBezTo>
                      <a:pt x="3824" y="21599"/>
                      <a:pt x="3319" y="21465"/>
                      <a:pt x="2884" y="21192"/>
                    </a:cubicBezTo>
                    <a:lnTo>
                      <a:pt x="645" y="19786"/>
                    </a:lnTo>
                    <a:cubicBezTo>
                      <a:pt x="210" y="19513"/>
                      <a:pt x="0" y="19199"/>
                      <a:pt x="0" y="18839"/>
                    </a:cubicBezTo>
                    <a:cubicBezTo>
                      <a:pt x="0" y="18475"/>
                      <a:pt x="210" y="18164"/>
                      <a:pt x="645" y="17891"/>
                    </a:cubicBezTo>
                    <a:lnTo>
                      <a:pt x="12020" y="10755"/>
                    </a:lnTo>
                    <a:lnTo>
                      <a:pt x="645" y="3705"/>
                    </a:lnTo>
                    <a:cubicBezTo>
                      <a:pt x="210" y="3432"/>
                      <a:pt x="0" y="3121"/>
                      <a:pt x="0" y="2772"/>
                    </a:cubicBezTo>
                    <a:cubicBezTo>
                      <a:pt x="0" y="2423"/>
                      <a:pt x="210" y="2109"/>
                      <a:pt x="645" y="1839"/>
                    </a:cubicBezTo>
                    <a:lnTo>
                      <a:pt x="2884" y="407"/>
                    </a:lnTo>
                    <a:cubicBezTo>
                      <a:pt x="3319" y="135"/>
                      <a:pt x="3824" y="0"/>
                      <a:pt x="4408" y="0"/>
                    </a:cubicBezTo>
                    <a:cubicBezTo>
                      <a:pt x="4988" y="0"/>
                      <a:pt x="5488" y="134"/>
                      <a:pt x="5905" y="407"/>
                    </a:cubicBezTo>
                    <a:lnTo>
                      <a:pt x="20945" y="98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>
                  <a:solidFill>
                    <a:schemeClr val="tx1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13363" name="AutoShape 51"/>
              <p:cNvSpPr>
                <a:spLocks/>
              </p:cNvSpPr>
              <p:nvPr/>
            </p:nvSpPr>
            <p:spPr bwMode="auto">
              <a:xfrm>
                <a:off x="104764" y="1324465"/>
                <a:ext cx="125401" cy="225508"/>
              </a:xfrm>
              <a:custGeom>
                <a:avLst/>
                <a:gdLst>
                  <a:gd name="T0" fmla="*/ 62701 w 21582"/>
                  <a:gd name="T1" fmla="*/ 113872 h 21382"/>
                  <a:gd name="T2" fmla="*/ 62701 w 21582"/>
                  <a:gd name="T3" fmla="*/ 113872 h 21382"/>
                  <a:gd name="T4" fmla="*/ 62701 w 21582"/>
                  <a:gd name="T5" fmla="*/ 113872 h 21382"/>
                  <a:gd name="T6" fmla="*/ 62701 w 21582"/>
                  <a:gd name="T7" fmla="*/ 113872 h 2138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82" h="21382">
                    <a:moveTo>
                      <a:pt x="0" y="1323"/>
                    </a:moveTo>
                    <a:cubicBezTo>
                      <a:pt x="0" y="757"/>
                      <a:pt x="488" y="354"/>
                      <a:pt x="1465" y="122"/>
                    </a:cubicBezTo>
                    <a:cubicBezTo>
                      <a:pt x="2442" y="-106"/>
                      <a:pt x="3315" y="-16"/>
                      <a:pt x="4084" y="402"/>
                    </a:cubicBezTo>
                    <a:lnTo>
                      <a:pt x="20890" y="9728"/>
                    </a:lnTo>
                    <a:cubicBezTo>
                      <a:pt x="21372" y="9993"/>
                      <a:pt x="21599" y="10312"/>
                      <a:pt x="21580" y="10686"/>
                    </a:cubicBezTo>
                    <a:cubicBezTo>
                      <a:pt x="21580" y="11046"/>
                      <a:pt x="21346" y="11354"/>
                      <a:pt x="20890" y="11608"/>
                    </a:cubicBezTo>
                    <a:lnTo>
                      <a:pt x="4084" y="20971"/>
                    </a:lnTo>
                    <a:cubicBezTo>
                      <a:pt x="3315" y="21399"/>
                      <a:pt x="2442" y="21494"/>
                      <a:pt x="1465" y="21250"/>
                    </a:cubicBezTo>
                    <a:cubicBezTo>
                      <a:pt x="495" y="21018"/>
                      <a:pt x="0" y="20604"/>
                      <a:pt x="0" y="20016"/>
                    </a:cubicBezTo>
                    <a:lnTo>
                      <a:pt x="0" y="13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>
                  <a:solidFill>
                    <a:schemeClr val="tx1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13364" name="AutoShape 52"/>
              <p:cNvSpPr>
                <a:spLocks/>
              </p:cNvSpPr>
              <p:nvPr/>
            </p:nvSpPr>
            <p:spPr bwMode="auto">
              <a:xfrm>
                <a:off x="39683" y="1921586"/>
                <a:ext cx="280960" cy="279503"/>
              </a:xfrm>
              <a:custGeom>
                <a:avLst/>
                <a:gdLst>
                  <a:gd name="T0" fmla="*/ 140480 w 21600"/>
                  <a:gd name="T1" fmla="*/ 139752 h 21600"/>
                  <a:gd name="T2" fmla="*/ 140480 w 21600"/>
                  <a:gd name="T3" fmla="*/ 139752 h 21600"/>
                  <a:gd name="T4" fmla="*/ 140480 w 21600"/>
                  <a:gd name="T5" fmla="*/ 139752 h 21600"/>
                  <a:gd name="T6" fmla="*/ 140480 w 21600"/>
                  <a:gd name="T7" fmla="*/ 13975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191" y="9858"/>
                    </a:moveTo>
                    <a:cubicBezTo>
                      <a:pt x="21461" y="10128"/>
                      <a:pt x="21600" y="10442"/>
                      <a:pt x="21600" y="10797"/>
                    </a:cubicBezTo>
                    <a:cubicBezTo>
                      <a:pt x="21600" y="11152"/>
                      <a:pt x="21461" y="11468"/>
                      <a:pt x="21191" y="11735"/>
                    </a:cubicBezTo>
                    <a:lnTo>
                      <a:pt x="11754" y="21192"/>
                    </a:lnTo>
                    <a:cubicBezTo>
                      <a:pt x="11484" y="21462"/>
                      <a:pt x="11164" y="21599"/>
                      <a:pt x="10799" y="21599"/>
                    </a:cubicBezTo>
                    <a:cubicBezTo>
                      <a:pt x="10435" y="21599"/>
                      <a:pt x="10115" y="21462"/>
                      <a:pt x="9845" y="21192"/>
                    </a:cubicBezTo>
                    <a:lnTo>
                      <a:pt x="8438" y="19786"/>
                    </a:lnTo>
                    <a:cubicBezTo>
                      <a:pt x="8165" y="19513"/>
                      <a:pt x="8033" y="19197"/>
                      <a:pt x="8033" y="18830"/>
                    </a:cubicBezTo>
                    <a:cubicBezTo>
                      <a:pt x="8033" y="18463"/>
                      <a:pt x="8165" y="18152"/>
                      <a:pt x="8438" y="17891"/>
                    </a:cubicBezTo>
                    <a:lnTo>
                      <a:pt x="13187" y="13144"/>
                    </a:lnTo>
                    <a:lnTo>
                      <a:pt x="1321" y="13144"/>
                    </a:lnTo>
                    <a:cubicBezTo>
                      <a:pt x="957" y="13144"/>
                      <a:pt x="646" y="13015"/>
                      <a:pt x="387" y="12756"/>
                    </a:cubicBezTo>
                    <a:cubicBezTo>
                      <a:pt x="132" y="12498"/>
                      <a:pt x="0" y="12178"/>
                      <a:pt x="0" y="11794"/>
                    </a:cubicBezTo>
                    <a:lnTo>
                      <a:pt x="0" y="9773"/>
                    </a:lnTo>
                    <a:cubicBezTo>
                      <a:pt x="0" y="9409"/>
                      <a:pt x="132" y="9098"/>
                      <a:pt x="387" y="8840"/>
                    </a:cubicBezTo>
                    <a:cubicBezTo>
                      <a:pt x="646" y="8581"/>
                      <a:pt x="957" y="8455"/>
                      <a:pt x="1321" y="8455"/>
                    </a:cubicBezTo>
                    <a:lnTo>
                      <a:pt x="13187" y="8455"/>
                    </a:lnTo>
                    <a:lnTo>
                      <a:pt x="8438" y="3705"/>
                    </a:lnTo>
                    <a:cubicBezTo>
                      <a:pt x="8165" y="3435"/>
                      <a:pt x="8033" y="3121"/>
                      <a:pt x="8033" y="2760"/>
                    </a:cubicBezTo>
                    <a:cubicBezTo>
                      <a:pt x="8033" y="2400"/>
                      <a:pt x="8165" y="2086"/>
                      <a:pt x="8438" y="1813"/>
                    </a:cubicBezTo>
                    <a:lnTo>
                      <a:pt x="9845" y="407"/>
                    </a:lnTo>
                    <a:cubicBezTo>
                      <a:pt x="10115" y="137"/>
                      <a:pt x="10435" y="0"/>
                      <a:pt x="10799" y="0"/>
                    </a:cubicBezTo>
                    <a:cubicBezTo>
                      <a:pt x="11164" y="0"/>
                      <a:pt x="11484" y="137"/>
                      <a:pt x="11754" y="407"/>
                    </a:cubicBezTo>
                    <a:lnTo>
                      <a:pt x="21191" y="98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>
                  <a:solidFill>
                    <a:schemeClr val="tx1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13365" name="AutoShape 53"/>
              <p:cNvSpPr>
                <a:spLocks/>
              </p:cNvSpPr>
              <p:nvPr/>
            </p:nvSpPr>
            <p:spPr bwMode="auto">
              <a:xfrm>
                <a:off x="19047" y="2575879"/>
                <a:ext cx="290485" cy="290621"/>
              </a:xfrm>
              <a:custGeom>
                <a:avLst/>
                <a:gdLst>
                  <a:gd name="T0" fmla="*/ 145243 w 21600"/>
                  <a:gd name="T1" fmla="*/ 145311 h 21600"/>
                  <a:gd name="T2" fmla="*/ 145243 w 21600"/>
                  <a:gd name="T3" fmla="*/ 145311 h 21600"/>
                  <a:gd name="T4" fmla="*/ 145243 w 21600"/>
                  <a:gd name="T5" fmla="*/ 145311 h 21600"/>
                  <a:gd name="T6" fmla="*/ 145243 w 21600"/>
                  <a:gd name="T7" fmla="*/ 14531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2296"/>
                      <a:pt x="21320" y="13696"/>
                      <a:pt x="20760" y="15009"/>
                    </a:cubicBezTo>
                    <a:cubicBezTo>
                      <a:pt x="20204" y="16322"/>
                      <a:pt x="19430" y="17466"/>
                      <a:pt x="18446" y="18443"/>
                    </a:cubicBezTo>
                    <a:cubicBezTo>
                      <a:pt x="17466" y="19423"/>
                      <a:pt x="16322" y="20191"/>
                      <a:pt x="15014" y="20752"/>
                    </a:cubicBezTo>
                    <a:cubicBezTo>
                      <a:pt x="13705" y="21320"/>
                      <a:pt x="12304" y="21600"/>
                      <a:pt x="10804" y="21600"/>
                    </a:cubicBezTo>
                    <a:cubicBezTo>
                      <a:pt x="9309" y="21600"/>
                      <a:pt x="7905" y="21320"/>
                      <a:pt x="6594" y="20752"/>
                    </a:cubicBezTo>
                    <a:cubicBezTo>
                      <a:pt x="5280" y="20191"/>
                      <a:pt x="4136" y="19420"/>
                      <a:pt x="3155" y="18443"/>
                    </a:cubicBezTo>
                    <a:cubicBezTo>
                      <a:pt x="2181" y="17466"/>
                      <a:pt x="1406" y="16322"/>
                      <a:pt x="844" y="15009"/>
                    </a:cubicBezTo>
                    <a:cubicBezTo>
                      <a:pt x="282" y="13696"/>
                      <a:pt x="0" y="12296"/>
                      <a:pt x="0" y="10800"/>
                    </a:cubicBezTo>
                    <a:cubicBezTo>
                      <a:pt x="0" y="9303"/>
                      <a:pt x="282" y="7903"/>
                      <a:pt x="844" y="6590"/>
                    </a:cubicBezTo>
                    <a:cubicBezTo>
                      <a:pt x="1407" y="5277"/>
                      <a:pt x="2181" y="4136"/>
                      <a:pt x="3155" y="3156"/>
                    </a:cubicBezTo>
                    <a:cubicBezTo>
                      <a:pt x="4136" y="2177"/>
                      <a:pt x="5280" y="1409"/>
                      <a:pt x="6594" y="844"/>
                    </a:cubicBezTo>
                    <a:cubicBezTo>
                      <a:pt x="7905" y="282"/>
                      <a:pt x="9309" y="0"/>
                      <a:pt x="10804" y="0"/>
                    </a:cubicBezTo>
                    <a:cubicBezTo>
                      <a:pt x="12304" y="0"/>
                      <a:pt x="13705" y="282"/>
                      <a:pt x="15014" y="844"/>
                    </a:cubicBezTo>
                    <a:cubicBezTo>
                      <a:pt x="16322" y="1409"/>
                      <a:pt x="17466" y="2179"/>
                      <a:pt x="18446" y="3156"/>
                    </a:cubicBezTo>
                    <a:cubicBezTo>
                      <a:pt x="19430" y="4136"/>
                      <a:pt x="20204" y="5277"/>
                      <a:pt x="20760" y="6590"/>
                    </a:cubicBezTo>
                    <a:cubicBezTo>
                      <a:pt x="21320" y="7903"/>
                      <a:pt x="21600" y="9303"/>
                      <a:pt x="21600" y="10800"/>
                    </a:cubicBezTo>
                    <a:moveTo>
                      <a:pt x="10143" y="18084"/>
                    </a:moveTo>
                    <a:cubicBezTo>
                      <a:pt x="10323" y="18262"/>
                      <a:pt x="10541" y="18355"/>
                      <a:pt x="10787" y="18355"/>
                    </a:cubicBezTo>
                    <a:cubicBezTo>
                      <a:pt x="11033" y="18355"/>
                      <a:pt x="11261" y="18265"/>
                      <a:pt x="11471" y="18084"/>
                    </a:cubicBezTo>
                    <a:lnTo>
                      <a:pt x="18085" y="11460"/>
                    </a:lnTo>
                    <a:cubicBezTo>
                      <a:pt x="18263" y="11282"/>
                      <a:pt x="18353" y="11059"/>
                      <a:pt x="18359" y="10799"/>
                    </a:cubicBezTo>
                    <a:cubicBezTo>
                      <a:pt x="18364" y="10540"/>
                      <a:pt x="18271" y="10317"/>
                      <a:pt x="18085" y="10142"/>
                    </a:cubicBezTo>
                    <a:lnTo>
                      <a:pt x="11471" y="3515"/>
                    </a:lnTo>
                    <a:cubicBezTo>
                      <a:pt x="11290" y="3337"/>
                      <a:pt x="11069" y="3244"/>
                      <a:pt x="10804" y="3244"/>
                    </a:cubicBezTo>
                    <a:cubicBezTo>
                      <a:pt x="10547" y="3244"/>
                      <a:pt x="10323" y="3334"/>
                      <a:pt x="10143" y="3515"/>
                    </a:cubicBezTo>
                    <a:lnTo>
                      <a:pt x="9142" y="4514"/>
                    </a:lnTo>
                    <a:cubicBezTo>
                      <a:pt x="8962" y="4692"/>
                      <a:pt x="8868" y="4910"/>
                      <a:pt x="8866" y="5161"/>
                    </a:cubicBezTo>
                    <a:cubicBezTo>
                      <a:pt x="8863" y="5412"/>
                      <a:pt x="8953" y="5638"/>
                      <a:pt x="9142" y="5836"/>
                    </a:cubicBezTo>
                    <a:lnTo>
                      <a:pt x="12471" y="9162"/>
                    </a:lnTo>
                    <a:lnTo>
                      <a:pt x="4178" y="9162"/>
                    </a:lnTo>
                    <a:cubicBezTo>
                      <a:pt x="3918" y="9162"/>
                      <a:pt x="3698" y="9249"/>
                      <a:pt x="3514" y="9427"/>
                    </a:cubicBezTo>
                    <a:cubicBezTo>
                      <a:pt x="3336" y="9602"/>
                      <a:pt x="3246" y="9820"/>
                      <a:pt x="3246" y="10080"/>
                    </a:cubicBezTo>
                    <a:lnTo>
                      <a:pt x="3246" y="11486"/>
                    </a:lnTo>
                    <a:cubicBezTo>
                      <a:pt x="3246" y="11748"/>
                      <a:pt x="3339" y="11971"/>
                      <a:pt x="3523" y="12155"/>
                    </a:cubicBezTo>
                    <a:cubicBezTo>
                      <a:pt x="3709" y="12338"/>
                      <a:pt x="3927" y="12431"/>
                      <a:pt x="4178" y="12431"/>
                    </a:cubicBezTo>
                    <a:lnTo>
                      <a:pt x="12471" y="12431"/>
                    </a:lnTo>
                    <a:lnTo>
                      <a:pt x="9142" y="15758"/>
                    </a:lnTo>
                    <a:cubicBezTo>
                      <a:pt x="8962" y="15938"/>
                      <a:pt x="8868" y="16159"/>
                      <a:pt x="8866" y="16413"/>
                    </a:cubicBezTo>
                    <a:cubicBezTo>
                      <a:pt x="8863" y="16667"/>
                      <a:pt x="8953" y="16893"/>
                      <a:pt x="9142" y="17082"/>
                    </a:cubicBezTo>
                    <a:lnTo>
                      <a:pt x="10143" y="180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>
                  <a:solidFill>
                    <a:schemeClr val="tx1">
                      <a:lumMod val="10000"/>
                      <a:lumOff val="90000"/>
                    </a:schemeClr>
                  </a:solidFill>
                </a:endParaRPr>
              </a:p>
            </p:txBody>
          </p:sp>
        </p:grp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70626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AutoShape 5"/>
          <p:cNvSpPr>
            <a:spLocks/>
          </p:cNvSpPr>
          <p:nvPr/>
        </p:nvSpPr>
        <p:spPr bwMode="auto">
          <a:xfrm>
            <a:off x="3867442" y="2908301"/>
            <a:ext cx="357142" cy="297656"/>
          </a:xfrm>
          <a:custGeom>
            <a:avLst/>
            <a:gdLst>
              <a:gd name="T0" fmla="*/ 357188 w 21600"/>
              <a:gd name="T1" fmla="*/ 297657 h 21600"/>
              <a:gd name="T2" fmla="*/ 357188 w 21600"/>
              <a:gd name="T3" fmla="*/ 297657 h 21600"/>
              <a:gd name="T4" fmla="*/ 357188 w 21600"/>
              <a:gd name="T5" fmla="*/ 297657 h 21600"/>
              <a:gd name="T6" fmla="*/ 357188 w 21600"/>
              <a:gd name="T7" fmla="*/ 29765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600" y="4427"/>
                  <a:pt x="21600" y="4865"/>
                </a:cubicBezTo>
                <a:lnTo>
                  <a:pt x="21600" y="19984"/>
                </a:lnTo>
                <a:cubicBezTo>
                  <a:pt x="21600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66" name="AutoShape 6"/>
          <p:cNvSpPr>
            <a:spLocks/>
          </p:cNvSpPr>
          <p:nvPr/>
        </p:nvSpPr>
        <p:spPr bwMode="auto">
          <a:xfrm>
            <a:off x="6471396" y="2931320"/>
            <a:ext cx="357142" cy="297656"/>
          </a:xfrm>
          <a:custGeom>
            <a:avLst/>
            <a:gdLst>
              <a:gd name="T0" fmla="*/ 357188 w 21600"/>
              <a:gd name="T1" fmla="*/ 297642 h 21579"/>
              <a:gd name="T2" fmla="*/ 357188 w 21600"/>
              <a:gd name="T3" fmla="*/ 297642 h 21579"/>
              <a:gd name="T4" fmla="*/ 357188 w 21600"/>
              <a:gd name="T5" fmla="*/ 297642 h 21579"/>
              <a:gd name="T6" fmla="*/ 357188 w 21600"/>
              <a:gd name="T7" fmla="*/ 297642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67" name="AutoShape 7"/>
          <p:cNvSpPr>
            <a:spLocks/>
          </p:cNvSpPr>
          <p:nvPr/>
        </p:nvSpPr>
        <p:spPr bwMode="auto">
          <a:xfrm>
            <a:off x="1357930" y="2895602"/>
            <a:ext cx="357142" cy="357187"/>
          </a:xfrm>
          <a:custGeom>
            <a:avLst/>
            <a:gdLst>
              <a:gd name="T0" fmla="*/ 357188 w 21600"/>
              <a:gd name="T1" fmla="*/ 357188 h 21600"/>
              <a:gd name="T2" fmla="*/ 357188 w 21600"/>
              <a:gd name="T3" fmla="*/ 357188 h 21600"/>
              <a:gd name="T4" fmla="*/ 357188 w 21600"/>
              <a:gd name="T5" fmla="*/ 357188 h 21600"/>
              <a:gd name="T6" fmla="*/ 357188 w 21600"/>
              <a:gd name="T7" fmla="*/ 357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68" name="AutoShape 8"/>
          <p:cNvSpPr>
            <a:spLocks/>
          </p:cNvSpPr>
          <p:nvPr/>
        </p:nvSpPr>
        <p:spPr bwMode="auto">
          <a:xfrm>
            <a:off x="8983287" y="2936083"/>
            <a:ext cx="298412" cy="298451"/>
          </a:xfrm>
          <a:custGeom>
            <a:avLst/>
            <a:gdLst>
              <a:gd name="T0" fmla="*/ 298450 w 21600"/>
              <a:gd name="T1" fmla="*/ 298450 h 21600"/>
              <a:gd name="T2" fmla="*/ 298450 w 21600"/>
              <a:gd name="T3" fmla="*/ 298450 h 21600"/>
              <a:gd name="T4" fmla="*/ 298450 w 21600"/>
              <a:gd name="T5" fmla="*/ 298450 h 21600"/>
              <a:gd name="T6" fmla="*/ 298450 w 21600"/>
              <a:gd name="T7" fmla="*/ 2984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1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600" y="9409"/>
                  <a:pt x="21600" y="10002"/>
                </a:cubicBezTo>
                <a:cubicBezTo>
                  <a:pt x="21600" y="10265"/>
                  <a:pt x="21580" y="10519"/>
                  <a:pt x="21534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69" name="AutoShape 9"/>
          <p:cNvSpPr>
            <a:spLocks/>
          </p:cNvSpPr>
          <p:nvPr/>
        </p:nvSpPr>
        <p:spPr bwMode="auto">
          <a:xfrm>
            <a:off x="1346820" y="33710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6634" name="Group 10"/>
          <p:cNvGrpSpPr>
            <a:grpSpLocks/>
          </p:cNvGrpSpPr>
          <p:nvPr/>
        </p:nvGrpSpPr>
        <p:grpSpPr bwMode="auto">
          <a:xfrm>
            <a:off x="1342851" y="4397375"/>
            <a:ext cx="355554" cy="355600"/>
            <a:chOff x="-16934" y="-16934"/>
            <a:chExt cx="711201" cy="711201"/>
          </a:xfrm>
          <a:solidFill>
            <a:schemeClr val="accent2"/>
          </a:solidFill>
        </p:grpSpPr>
        <p:sp>
          <p:nvSpPr>
            <p:cNvPr id="2" name="AutoShape 11"/>
            <p:cNvSpPr>
              <a:spLocks/>
            </p:cNvSpPr>
            <p:nvPr/>
          </p:nvSpPr>
          <p:spPr bwMode="auto">
            <a:xfrm>
              <a:off x="-16934" y="-16934"/>
              <a:ext cx="711201" cy="711201"/>
            </a:xfrm>
            <a:custGeom>
              <a:avLst/>
              <a:gdLst>
                <a:gd name="T0" fmla="*/ 355601 w 21600"/>
                <a:gd name="T1" fmla="*/ 355601 h 21600"/>
                <a:gd name="T2" fmla="*/ 355601 w 21600"/>
                <a:gd name="T3" fmla="*/ 355601 h 21600"/>
                <a:gd name="T4" fmla="*/ 355601 w 21600"/>
                <a:gd name="T5" fmla="*/ 355601 h 21600"/>
                <a:gd name="T6" fmla="*/ 355601 w 21600"/>
                <a:gd name="T7" fmla="*/ 3556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780" y="0"/>
                    <a:pt x="0" y="4780"/>
                    <a:pt x="0" y="10800"/>
                  </a:cubicBezTo>
                  <a:cubicBezTo>
                    <a:pt x="0" y="16819"/>
                    <a:pt x="4780" y="21599"/>
                    <a:pt x="10800" y="21599"/>
                  </a:cubicBezTo>
                  <a:cubicBezTo>
                    <a:pt x="16642" y="21599"/>
                    <a:pt x="21600" y="16819"/>
                    <a:pt x="21600" y="10800"/>
                  </a:cubicBezTo>
                  <a:cubicBezTo>
                    <a:pt x="21600" y="4780"/>
                    <a:pt x="16642" y="0"/>
                    <a:pt x="10800" y="0"/>
                  </a:cubicBezTo>
                  <a:close/>
                  <a:moveTo>
                    <a:pt x="11331" y="19298"/>
                  </a:moveTo>
                  <a:cubicBezTo>
                    <a:pt x="11331" y="18059"/>
                    <a:pt x="11331" y="18059"/>
                    <a:pt x="11331" y="18059"/>
                  </a:cubicBezTo>
                  <a:cubicBezTo>
                    <a:pt x="10091" y="18059"/>
                    <a:pt x="10091" y="18059"/>
                    <a:pt x="10091" y="18059"/>
                  </a:cubicBezTo>
                  <a:cubicBezTo>
                    <a:pt x="10091" y="19298"/>
                    <a:pt x="10091" y="19298"/>
                    <a:pt x="10091" y="19298"/>
                  </a:cubicBezTo>
                  <a:cubicBezTo>
                    <a:pt x="8144" y="19121"/>
                    <a:pt x="6550" y="18413"/>
                    <a:pt x="5134" y="17173"/>
                  </a:cubicBezTo>
                  <a:cubicBezTo>
                    <a:pt x="5134" y="17173"/>
                    <a:pt x="5134" y="17173"/>
                    <a:pt x="4957" y="17173"/>
                  </a:cubicBezTo>
                  <a:cubicBezTo>
                    <a:pt x="4957" y="16996"/>
                    <a:pt x="4780" y="16996"/>
                    <a:pt x="4780" y="16819"/>
                  </a:cubicBezTo>
                  <a:cubicBezTo>
                    <a:pt x="4603" y="16819"/>
                    <a:pt x="4426" y="16642"/>
                    <a:pt x="4426" y="16465"/>
                  </a:cubicBezTo>
                  <a:cubicBezTo>
                    <a:pt x="4426" y="16465"/>
                    <a:pt x="4426" y="16465"/>
                    <a:pt x="4249" y="16465"/>
                  </a:cubicBezTo>
                  <a:cubicBezTo>
                    <a:pt x="3186" y="15049"/>
                    <a:pt x="2301" y="13278"/>
                    <a:pt x="2301" y="11508"/>
                  </a:cubicBezTo>
                  <a:cubicBezTo>
                    <a:pt x="3540" y="11508"/>
                    <a:pt x="3540" y="11508"/>
                    <a:pt x="3540" y="11508"/>
                  </a:cubicBezTo>
                  <a:cubicBezTo>
                    <a:pt x="3540" y="10268"/>
                    <a:pt x="3540" y="10268"/>
                    <a:pt x="3540" y="10268"/>
                  </a:cubicBezTo>
                  <a:cubicBezTo>
                    <a:pt x="2301" y="10268"/>
                    <a:pt x="2301" y="10268"/>
                    <a:pt x="2301" y="10268"/>
                  </a:cubicBezTo>
                  <a:cubicBezTo>
                    <a:pt x="2655" y="6019"/>
                    <a:pt x="5842" y="2655"/>
                    <a:pt x="10091" y="2301"/>
                  </a:cubicBezTo>
                  <a:cubicBezTo>
                    <a:pt x="10091" y="3540"/>
                    <a:pt x="10091" y="3540"/>
                    <a:pt x="10091" y="3540"/>
                  </a:cubicBezTo>
                  <a:cubicBezTo>
                    <a:pt x="11331" y="3540"/>
                    <a:pt x="11331" y="3540"/>
                    <a:pt x="11331" y="3540"/>
                  </a:cubicBezTo>
                  <a:cubicBezTo>
                    <a:pt x="11331" y="2301"/>
                    <a:pt x="11331" y="2301"/>
                    <a:pt x="11331" y="2301"/>
                  </a:cubicBezTo>
                  <a:cubicBezTo>
                    <a:pt x="12570" y="2478"/>
                    <a:pt x="13632" y="2832"/>
                    <a:pt x="14695" y="3186"/>
                  </a:cubicBezTo>
                  <a:cubicBezTo>
                    <a:pt x="14695" y="3363"/>
                    <a:pt x="14695" y="3363"/>
                    <a:pt x="14695" y="3363"/>
                  </a:cubicBezTo>
                  <a:cubicBezTo>
                    <a:pt x="14872" y="3363"/>
                    <a:pt x="15049" y="3540"/>
                    <a:pt x="15226" y="3718"/>
                  </a:cubicBezTo>
                  <a:cubicBezTo>
                    <a:pt x="15403" y="3718"/>
                    <a:pt x="15403" y="3718"/>
                    <a:pt x="15403" y="3718"/>
                  </a:cubicBezTo>
                  <a:cubicBezTo>
                    <a:pt x="15580" y="3895"/>
                    <a:pt x="15757" y="3895"/>
                    <a:pt x="15934" y="4072"/>
                  </a:cubicBezTo>
                  <a:cubicBezTo>
                    <a:pt x="15934" y="4072"/>
                    <a:pt x="16111" y="4249"/>
                    <a:pt x="16111" y="4249"/>
                  </a:cubicBezTo>
                  <a:cubicBezTo>
                    <a:pt x="16288" y="4426"/>
                    <a:pt x="16288" y="4426"/>
                    <a:pt x="16465" y="4603"/>
                  </a:cubicBezTo>
                  <a:cubicBezTo>
                    <a:pt x="16642" y="4603"/>
                    <a:pt x="16642" y="4780"/>
                    <a:pt x="16642" y="4780"/>
                  </a:cubicBezTo>
                  <a:cubicBezTo>
                    <a:pt x="16819" y="4957"/>
                    <a:pt x="16996" y="4957"/>
                    <a:pt x="16996" y="5134"/>
                  </a:cubicBezTo>
                  <a:cubicBezTo>
                    <a:pt x="17173" y="5134"/>
                    <a:pt x="17173" y="5311"/>
                    <a:pt x="17350" y="5488"/>
                  </a:cubicBezTo>
                  <a:cubicBezTo>
                    <a:pt x="17350" y="5488"/>
                    <a:pt x="17350" y="5665"/>
                    <a:pt x="17527" y="5665"/>
                  </a:cubicBezTo>
                  <a:cubicBezTo>
                    <a:pt x="17527" y="5842"/>
                    <a:pt x="17704" y="6019"/>
                    <a:pt x="17881" y="6196"/>
                  </a:cubicBezTo>
                  <a:cubicBezTo>
                    <a:pt x="17881" y="6196"/>
                    <a:pt x="17881" y="6196"/>
                    <a:pt x="17881" y="6373"/>
                  </a:cubicBezTo>
                  <a:cubicBezTo>
                    <a:pt x="18059" y="6550"/>
                    <a:pt x="18236" y="6727"/>
                    <a:pt x="18236" y="6904"/>
                  </a:cubicBezTo>
                  <a:cubicBezTo>
                    <a:pt x="18236" y="6904"/>
                    <a:pt x="18236" y="6904"/>
                    <a:pt x="18236" y="6904"/>
                  </a:cubicBezTo>
                  <a:cubicBezTo>
                    <a:pt x="18767" y="7967"/>
                    <a:pt x="19121" y="9029"/>
                    <a:pt x="19121" y="10268"/>
                  </a:cubicBezTo>
                  <a:cubicBezTo>
                    <a:pt x="18059" y="10268"/>
                    <a:pt x="18059" y="10268"/>
                    <a:pt x="18059" y="10268"/>
                  </a:cubicBezTo>
                  <a:cubicBezTo>
                    <a:pt x="18059" y="11508"/>
                    <a:pt x="18059" y="11508"/>
                    <a:pt x="18059" y="11508"/>
                  </a:cubicBezTo>
                  <a:cubicBezTo>
                    <a:pt x="19121" y="11508"/>
                    <a:pt x="19121" y="11508"/>
                    <a:pt x="19121" y="11508"/>
                  </a:cubicBezTo>
                  <a:cubicBezTo>
                    <a:pt x="18944" y="15580"/>
                    <a:pt x="15580" y="18944"/>
                    <a:pt x="11331" y="192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372" name="AutoShape 12"/>
            <p:cNvSpPr>
              <a:spLocks/>
            </p:cNvSpPr>
            <p:nvPr/>
          </p:nvSpPr>
          <p:spPr bwMode="auto">
            <a:xfrm>
              <a:off x="257703" y="181504"/>
              <a:ext cx="214313" cy="304800"/>
            </a:xfrm>
            <a:custGeom>
              <a:avLst/>
              <a:gdLst>
                <a:gd name="T0" fmla="*/ 107157 w 21600"/>
                <a:gd name="T1" fmla="*/ 152400 h 21600"/>
                <a:gd name="T2" fmla="*/ 107157 w 21600"/>
                <a:gd name="T3" fmla="*/ 152400 h 21600"/>
                <a:gd name="T4" fmla="*/ 107157 w 21600"/>
                <a:gd name="T5" fmla="*/ 152400 h 21600"/>
                <a:gd name="T6" fmla="*/ 107157 w 21600"/>
                <a:gd name="T7" fmla="*/ 1524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2046"/>
                  </a:moveTo>
                  <a:cubicBezTo>
                    <a:pt x="5399" y="12046"/>
                    <a:pt x="5399" y="12046"/>
                    <a:pt x="5399" y="12046"/>
                  </a:cubicBezTo>
                  <a:cubicBezTo>
                    <a:pt x="0" y="21599"/>
                    <a:pt x="0" y="21599"/>
                    <a:pt x="0" y="21599"/>
                  </a:cubicBezTo>
                  <a:cubicBezTo>
                    <a:pt x="12000" y="14953"/>
                    <a:pt x="12000" y="14953"/>
                    <a:pt x="12000" y="14953"/>
                  </a:cubicBezTo>
                  <a:cubicBezTo>
                    <a:pt x="12000" y="14953"/>
                    <a:pt x="12000" y="14953"/>
                    <a:pt x="12000" y="14953"/>
                  </a:cubicBezTo>
                  <a:cubicBezTo>
                    <a:pt x="13200" y="14538"/>
                    <a:pt x="13200" y="13707"/>
                    <a:pt x="13200" y="13292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6600" y="10384"/>
                    <a:pt x="6600" y="10384"/>
                    <a:pt x="6600" y="10384"/>
                  </a:cubicBezTo>
                  <a:cubicBezTo>
                    <a:pt x="6000" y="10800"/>
                    <a:pt x="5399" y="11215"/>
                    <a:pt x="5399" y="12046"/>
                  </a:cubicBezTo>
                  <a:close/>
                  <a:moveTo>
                    <a:pt x="9600" y="11215"/>
                  </a:moveTo>
                  <a:cubicBezTo>
                    <a:pt x="10199" y="11215"/>
                    <a:pt x="11400" y="11630"/>
                    <a:pt x="11400" y="12461"/>
                  </a:cubicBezTo>
                  <a:cubicBezTo>
                    <a:pt x="11400" y="13292"/>
                    <a:pt x="10199" y="13707"/>
                    <a:pt x="9600" y="13707"/>
                  </a:cubicBezTo>
                  <a:cubicBezTo>
                    <a:pt x="8400" y="13707"/>
                    <a:pt x="7800" y="13292"/>
                    <a:pt x="7800" y="12461"/>
                  </a:cubicBezTo>
                  <a:cubicBezTo>
                    <a:pt x="7800" y="11630"/>
                    <a:pt x="8400" y="11215"/>
                    <a:pt x="9600" y="112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373" name="AutoShape 13"/>
            <p:cNvSpPr>
              <a:spLocks/>
            </p:cNvSpPr>
            <p:nvPr/>
          </p:nvSpPr>
          <p:spPr bwMode="auto">
            <a:xfrm>
              <a:off x="306916" y="348192"/>
              <a:ext cx="19050" cy="19050"/>
            </a:xfrm>
            <a:custGeom>
              <a:avLst/>
              <a:gdLst>
                <a:gd name="T0" fmla="*/ 9525 w 19679"/>
                <a:gd name="T1" fmla="*/ 10455 h 19679"/>
                <a:gd name="T2" fmla="*/ 9525 w 19679"/>
                <a:gd name="T3" fmla="*/ 10455 h 19679"/>
                <a:gd name="T4" fmla="*/ 9525 w 19679"/>
                <a:gd name="T5" fmla="*/ 10455 h 19679"/>
                <a:gd name="T6" fmla="*/ 9525 w 19679"/>
                <a:gd name="T7" fmla="*/ 1045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6635" name="Group 14"/>
          <p:cNvGrpSpPr>
            <a:grpSpLocks/>
          </p:cNvGrpSpPr>
          <p:nvPr/>
        </p:nvGrpSpPr>
        <p:grpSpPr bwMode="auto">
          <a:xfrm>
            <a:off x="3859504" y="4451351"/>
            <a:ext cx="444442" cy="298451"/>
            <a:chOff x="0" y="0"/>
            <a:chExt cx="889000" cy="596900"/>
          </a:xfrm>
          <a:solidFill>
            <a:schemeClr val="accent1"/>
          </a:solidFill>
        </p:grpSpPr>
        <p:sp>
          <p:nvSpPr>
            <p:cNvPr id="15375" name="AutoShape 15"/>
            <p:cNvSpPr>
              <a:spLocks/>
            </p:cNvSpPr>
            <p:nvPr/>
          </p:nvSpPr>
          <p:spPr bwMode="auto">
            <a:xfrm>
              <a:off x="317500" y="412750"/>
              <a:ext cx="250825" cy="184150"/>
            </a:xfrm>
            <a:custGeom>
              <a:avLst/>
              <a:gdLst>
                <a:gd name="T0" fmla="*/ 125407 w 20977"/>
                <a:gd name="T1" fmla="*/ 112536 h 19440"/>
                <a:gd name="T2" fmla="*/ 125407 w 20977"/>
                <a:gd name="T3" fmla="*/ 112536 h 19440"/>
                <a:gd name="T4" fmla="*/ 125407 w 20977"/>
                <a:gd name="T5" fmla="*/ 112536 h 19440"/>
                <a:gd name="T6" fmla="*/ 125407 w 20977"/>
                <a:gd name="T7" fmla="*/ 112536 h 19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77" h="19440">
                  <a:moveTo>
                    <a:pt x="20321" y="5040"/>
                  </a:moveTo>
                  <a:cubicBezTo>
                    <a:pt x="14636" y="-1441"/>
                    <a:pt x="6679" y="-2160"/>
                    <a:pt x="426" y="5759"/>
                  </a:cubicBezTo>
                  <a:cubicBezTo>
                    <a:pt x="-142" y="5759"/>
                    <a:pt x="-142" y="6479"/>
                    <a:pt x="426" y="7200"/>
                  </a:cubicBezTo>
                  <a:cubicBezTo>
                    <a:pt x="10658" y="19440"/>
                    <a:pt x="10658" y="19440"/>
                    <a:pt x="10658" y="19440"/>
                  </a:cubicBezTo>
                  <a:cubicBezTo>
                    <a:pt x="20321" y="7200"/>
                    <a:pt x="20321" y="7200"/>
                    <a:pt x="20321" y="7200"/>
                  </a:cubicBezTo>
                  <a:cubicBezTo>
                    <a:pt x="21457" y="5759"/>
                    <a:pt x="20889" y="5759"/>
                    <a:pt x="20321" y="50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376" name="AutoShape 16"/>
            <p:cNvSpPr>
              <a:spLocks/>
            </p:cNvSpPr>
            <p:nvPr/>
          </p:nvSpPr>
          <p:spPr bwMode="auto">
            <a:xfrm>
              <a:off x="144463" y="209550"/>
              <a:ext cx="592137" cy="220663"/>
            </a:xfrm>
            <a:custGeom>
              <a:avLst/>
              <a:gdLst>
                <a:gd name="T0" fmla="*/ 296055 w 21539"/>
                <a:gd name="T1" fmla="*/ 149746 h 18209"/>
                <a:gd name="T2" fmla="*/ 296055 w 21539"/>
                <a:gd name="T3" fmla="*/ 149746 h 18209"/>
                <a:gd name="T4" fmla="*/ 296055 w 21539"/>
                <a:gd name="T5" fmla="*/ 149746 h 18209"/>
                <a:gd name="T6" fmla="*/ 296055 w 21539"/>
                <a:gd name="T7" fmla="*/ 149746 h 182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39" h="18209">
                  <a:moveTo>
                    <a:pt x="21354" y="9485"/>
                  </a:moveTo>
                  <a:cubicBezTo>
                    <a:pt x="15463" y="-3253"/>
                    <a:pt x="5890" y="-3253"/>
                    <a:pt x="0" y="10039"/>
                  </a:cubicBezTo>
                  <a:cubicBezTo>
                    <a:pt x="0" y="10039"/>
                    <a:pt x="0" y="10593"/>
                    <a:pt x="0" y="11146"/>
                  </a:cubicBezTo>
                  <a:cubicBezTo>
                    <a:pt x="3190" y="17793"/>
                    <a:pt x="3190" y="17793"/>
                    <a:pt x="3190" y="17793"/>
                  </a:cubicBezTo>
                  <a:cubicBezTo>
                    <a:pt x="3190" y="18347"/>
                    <a:pt x="3436" y="18347"/>
                    <a:pt x="3681" y="17793"/>
                  </a:cubicBezTo>
                  <a:cubicBezTo>
                    <a:pt x="7609" y="8931"/>
                    <a:pt x="13990" y="8931"/>
                    <a:pt x="17918" y="17793"/>
                  </a:cubicBezTo>
                  <a:cubicBezTo>
                    <a:pt x="17918" y="18347"/>
                    <a:pt x="18163" y="18347"/>
                    <a:pt x="18409" y="17793"/>
                  </a:cubicBezTo>
                  <a:cubicBezTo>
                    <a:pt x="21354" y="11146"/>
                    <a:pt x="21354" y="11146"/>
                    <a:pt x="21354" y="11146"/>
                  </a:cubicBezTo>
                  <a:cubicBezTo>
                    <a:pt x="21354" y="11146"/>
                    <a:pt x="21354" y="11146"/>
                    <a:pt x="21354" y="11146"/>
                  </a:cubicBezTo>
                  <a:cubicBezTo>
                    <a:pt x="21600" y="10593"/>
                    <a:pt x="21600" y="10039"/>
                    <a:pt x="21354" y="10039"/>
                  </a:cubicBezTo>
                  <a:lnTo>
                    <a:pt x="21354" y="94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377" name="AutoShape 17"/>
            <p:cNvSpPr>
              <a:spLocks/>
            </p:cNvSpPr>
            <p:nvPr/>
          </p:nvSpPr>
          <p:spPr bwMode="auto">
            <a:xfrm>
              <a:off x="0" y="0"/>
              <a:ext cx="889000" cy="280988"/>
            </a:xfrm>
            <a:custGeom>
              <a:avLst/>
              <a:gdLst>
                <a:gd name="T0" fmla="*/ 444500 w 21518"/>
                <a:gd name="T1" fmla="*/ 200710 h 17788"/>
                <a:gd name="T2" fmla="*/ 444500 w 21518"/>
                <a:gd name="T3" fmla="*/ 200710 h 17788"/>
                <a:gd name="T4" fmla="*/ 444500 w 21518"/>
                <a:gd name="T5" fmla="*/ 200710 h 17788"/>
                <a:gd name="T6" fmla="*/ 444500 w 21518"/>
                <a:gd name="T7" fmla="*/ 200710 h 177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8" h="17788">
                  <a:moveTo>
                    <a:pt x="21395" y="11435"/>
                  </a:moveTo>
                  <a:cubicBezTo>
                    <a:pt x="21395" y="11435"/>
                    <a:pt x="21395" y="11435"/>
                    <a:pt x="21395" y="11435"/>
                  </a:cubicBezTo>
                  <a:cubicBezTo>
                    <a:pt x="15504" y="-3812"/>
                    <a:pt x="5849" y="-3812"/>
                    <a:pt x="122" y="11435"/>
                  </a:cubicBezTo>
                  <a:cubicBezTo>
                    <a:pt x="-41" y="11858"/>
                    <a:pt x="-41" y="11858"/>
                    <a:pt x="122" y="12282"/>
                  </a:cubicBezTo>
                  <a:cubicBezTo>
                    <a:pt x="2086" y="17787"/>
                    <a:pt x="2086" y="17787"/>
                    <a:pt x="2086" y="17787"/>
                  </a:cubicBezTo>
                  <a:cubicBezTo>
                    <a:pt x="2249" y="17787"/>
                    <a:pt x="2413" y="17787"/>
                    <a:pt x="2577" y="17787"/>
                  </a:cubicBezTo>
                  <a:cubicBezTo>
                    <a:pt x="6995" y="5929"/>
                    <a:pt x="14358" y="5929"/>
                    <a:pt x="18940" y="17787"/>
                  </a:cubicBezTo>
                  <a:cubicBezTo>
                    <a:pt x="19104" y="17787"/>
                    <a:pt x="19268" y="17787"/>
                    <a:pt x="19268" y="17787"/>
                  </a:cubicBezTo>
                  <a:cubicBezTo>
                    <a:pt x="21395" y="12282"/>
                    <a:pt x="21395" y="12282"/>
                    <a:pt x="21395" y="12282"/>
                  </a:cubicBezTo>
                  <a:cubicBezTo>
                    <a:pt x="21395" y="12282"/>
                    <a:pt x="21395" y="12282"/>
                    <a:pt x="21395" y="12282"/>
                  </a:cubicBezTo>
                  <a:cubicBezTo>
                    <a:pt x="21559" y="11858"/>
                    <a:pt x="21559" y="11858"/>
                    <a:pt x="21395" y="114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5378" name="AutoShape 18"/>
          <p:cNvSpPr>
            <a:spLocks/>
          </p:cNvSpPr>
          <p:nvPr/>
        </p:nvSpPr>
        <p:spPr bwMode="auto">
          <a:xfrm>
            <a:off x="6495205" y="4452938"/>
            <a:ext cx="304760" cy="292100"/>
          </a:xfrm>
          <a:custGeom>
            <a:avLst/>
            <a:gdLst>
              <a:gd name="T0" fmla="*/ 304800 w 21600"/>
              <a:gd name="T1" fmla="*/ 292100 h 21600"/>
              <a:gd name="T2" fmla="*/ 304800 w 21600"/>
              <a:gd name="T3" fmla="*/ 292100 h 21600"/>
              <a:gd name="T4" fmla="*/ 304800 w 21600"/>
              <a:gd name="T5" fmla="*/ 292100 h 21600"/>
              <a:gd name="T6" fmla="*/ 304800 w 21600"/>
              <a:gd name="T7" fmla="*/ 2921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138" y="0"/>
                </a:moveTo>
                <a:cubicBezTo>
                  <a:pt x="1461" y="0"/>
                  <a:pt x="1461" y="0"/>
                  <a:pt x="1461" y="0"/>
                </a:cubicBezTo>
                <a:cubicBezTo>
                  <a:pt x="649" y="0"/>
                  <a:pt x="0" y="680"/>
                  <a:pt x="0" y="1530"/>
                </a:cubicBezTo>
                <a:cubicBezTo>
                  <a:pt x="0" y="15477"/>
                  <a:pt x="0" y="15477"/>
                  <a:pt x="0" y="15477"/>
                </a:cubicBezTo>
                <a:cubicBezTo>
                  <a:pt x="0" y="16327"/>
                  <a:pt x="649" y="17007"/>
                  <a:pt x="1461" y="17007"/>
                </a:cubicBezTo>
                <a:cubicBezTo>
                  <a:pt x="8607" y="17007"/>
                  <a:pt x="8607" y="17007"/>
                  <a:pt x="8607" y="17007"/>
                </a:cubicBezTo>
                <a:cubicBezTo>
                  <a:pt x="8607" y="17007"/>
                  <a:pt x="8932" y="20069"/>
                  <a:pt x="6333" y="20069"/>
                </a:cubicBezTo>
                <a:cubicBezTo>
                  <a:pt x="6333" y="21599"/>
                  <a:pt x="6333" y="21599"/>
                  <a:pt x="6333" y="21599"/>
                </a:cubicBezTo>
                <a:cubicBezTo>
                  <a:pt x="8607" y="21599"/>
                  <a:pt x="8607" y="21599"/>
                  <a:pt x="8607" y="21599"/>
                </a:cubicBezTo>
                <a:cubicBezTo>
                  <a:pt x="12992" y="21599"/>
                  <a:pt x="12992" y="21599"/>
                  <a:pt x="12992" y="21599"/>
                </a:cubicBezTo>
                <a:cubicBezTo>
                  <a:pt x="15103" y="21599"/>
                  <a:pt x="15103" y="21599"/>
                  <a:pt x="15103" y="21599"/>
                </a:cubicBezTo>
                <a:cubicBezTo>
                  <a:pt x="15103" y="20069"/>
                  <a:pt x="15103" y="20069"/>
                  <a:pt x="15103" y="20069"/>
                </a:cubicBezTo>
                <a:cubicBezTo>
                  <a:pt x="12505" y="20069"/>
                  <a:pt x="12992" y="17007"/>
                  <a:pt x="12992" y="17007"/>
                </a:cubicBezTo>
                <a:cubicBezTo>
                  <a:pt x="20138" y="17007"/>
                  <a:pt x="20138" y="17007"/>
                  <a:pt x="20138" y="17007"/>
                </a:cubicBezTo>
                <a:cubicBezTo>
                  <a:pt x="20950" y="17007"/>
                  <a:pt x="21600" y="16327"/>
                  <a:pt x="21600" y="15477"/>
                </a:cubicBezTo>
                <a:cubicBezTo>
                  <a:pt x="21600" y="1530"/>
                  <a:pt x="21600" y="1530"/>
                  <a:pt x="21600" y="1530"/>
                </a:cubicBezTo>
                <a:cubicBezTo>
                  <a:pt x="21600" y="680"/>
                  <a:pt x="20950" y="0"/>
                  <a:pt x="20138" y="0"/>
                </a:cubicBezTo>
                <a:close/>
                <a:moveTo>
                  <a:pt x="9581" y="15137"/>
                </a:moveTo>
                <a:cubicBezTo>
                  <a:pt x="9581" y="14456"/>
                  <a:pt x="10231" y="13946"/>
                  <a:pt x="10881" y="13946"/>
                </a:cubicBezTo>
                <a:cubicBezTo>
                  <a:pt x="11530" y="13946"/>
                  <a:pt x="12180" y="14456"/>
                  <a:pt x="12180" y="15137"/>
                </a:cubicBezTo>
                <a:cubicBezTo>
                  <a:pt x="12180" y="15817"/>
                  <a:pt x="11530" y="16497"/>
                  <a:pt x="10881" y="16497"/>
                </a:cubicBezTo>
                <a:cubicBezTo>
                  <a:pt x="10231" y="16497"/>
                  <a:pt x="9581" y="15817"/>
                  <a:pt x="9581" y="15137"/>
                </a:cubicBezTo>
                <a:close/>
                <a:moveTo>
                  <a:pt x="19975" y="13436"/>
                </a:moveTo>
                <a:cubicBezTo>
                  <a:pt x="1461" y="13436"/>
                  <a:pt x="1461" y="13436"/>
                  <a:pt x="1461" y="13436"/>
                </a:cubicBezTo>
                <a:cubicBezTo>
                  <a:pt x="1461" y="1700"/>
                  <a:pt x="1461" y="1700"/>
                  <a:pt x="1461" y="1700"/>
                </a:cubicBezTo>
                <a:cubicBezTo>
                  <a:pt x="19975" y="1700"/>
                  <a:pt x="19975" y="1700"/>
                  <a:pt x="19975" y="1700"/>
                </a:cubicBezTo>
                <a:lnTo>
                  <a:pt x="19975" y="134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79" name="AutoShape 19"/>
          <p:cNvSpPr>
            <a:spLocks/>
          </p:cNvSpPr>
          <p:nvPr/>
        </p:nvSpPr>
        <p:spPr bwMode="auto">
          <a:xfrm>
            <a:off x="8929319" y="4427540"/>
            <a:ext cx="323809" cy="323849"/>
          </a:xfrm>
          <a:custGeom>
            <a:avLst/>
            <a:gdLst>
              <a:gd name="T0" fmla="*/ 323850 w 21600"/>
              <a:gd name="T1" fmla="*/ 323850 h 21600"/>
              <a:gd name="T2" fmla="*/ 323850 w 21600"/>
              <a:gd name="T3" fmla="*/ 323850 h 21600"/>
              <a:gd name="T4" fmla="*/ 323850 w 21600"/>
              <a:gd name="T5" fmla="*/ 323850 h 21600"/>
              <a:gd name="T6" fmla="*/ 323850 w 21600"/>
              <a:gd name="T7" fmla="*/ 3238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612" y="13470"/>
                </a:moveTo>
                <a:cubicBezTo>
                  <a:pt x="18612" y="13470"/>
                  <a:pt x="21600" y="12077"/>
                  <a:pt x="21600" y="12077"/>
                </a:cubicBezTo>
                <a:cubicBezTo>
                  <a:pt x="21600" y="9754"/>
                  <a:pt x="21600" y="9754"/>
                  <a:pt x="21600" y="9754"/>
                </a:cubicBezTo>
                <a:cubicBezTo>
                  <a:pt x="21600" y="9522"/>
                  <a:pt x="18612" y="8361"/>
                  <a:pt x="18612" y="8361"/>
                </a:cubicBezTo>
                <a:cubicBezTo>
                  <a:pt x="18153" y="7200"/>
                  <a:pt x="18153" y="7200"/>
                  <a:pt x="18153" y="7200"/>
                </a:cubicBezTo>
                <a:cubicBezTo>
                  <a:pt x="18153" y="7200"/>
                  <a:pt x="19531" y="4180"/>
                  <a:pt x="19302" y="3948"/>
                </a:cubicBezTo>
                <a:cubicBezTo>
                  <a:pt x="17693" y="2322"/>
                  <a:pt x="17693" y="2322"/>
                  <a:pt x="17693" y="2322"/>
                </a:cubicBezTo>
                <a:cubicBezTo>
                  <a:pt x="17463" y="2322"/>
                  <a:pt x="14706" y="3716"/>
                  <a:pt x="14706" y="3716"/>
                </a:cubicBezTo>
                <a:cubicBezTo>
                  <a:pt x="13327" y="3019"/>
                  <a:pt x="13327" y="3019"/>
                  <a:pt x="13327" y="3019"/>
                </a:cubicBezTo>
                <a:cubicBezTo>
                  <a:pt x="13327" y="3019"/>
                  <a:pt x="12178" y="0"/>
                  <a:pt x="11948" y="0"/>
                </a:cubicBezTo>
                <a:cubicBezTo>
                  <a:pt x="9651" y="0"/>
                  <a:pt x="9651" y="0"/>
                  <a:pt x="9651" y="0"/>
                </a:cubicBezTo>
                <a:cubicBezTo>
                  <a:pt x="9421" y="0"/>
                  <a:pt x="8272" y="3019"/>
                  <a:pt x="8272" y="3019"/>
                </a:cubicBezTo>
                <a:cubicBezTo>
                  <a:pt x="6893" y="3716"/>
                  <a:pt x="6893" y="3716"/>
                  <a:pt x="6893" y="3716"/>
                </a:cubicBezTo>
                <a:cubicBezTo>
                  <a:pt x="6893" y="3716"/>
                  <a:pt x="3906" y="2322"/>
                  <a:pt x="3906" y="2554"/>
                </a:cubicBezTo>
                <a:cubicBezTo>
                  <a:pt x="2297" y="4180"/>
                  <a:pt x="2297" y="4180"/>
                  <a:pt x="2297" y="4180"/>
                </a:cubicBezTo>
                <a:cubicBezTo>
                  <a:pt x="2068" y="4180"/>
                  <a:pt x="3446" y="7200"/>
                  <a:pt x="3446" y="7200"/>
                </a:cubicBezTo>
                <a:cubicBezTo>
                  <a:pt x="2987" y="8361"/>
                  <a:pt x="2987" y="8361"/>
                  <a:pt x="2987" y="8361"/>
                </a:cubicBezTo>
                <a:cubicBezTo>
                  <a:pt x="2987" y="8361"/>
                  <a:pt x="0" y="9522"/>
                  <a:pt x="0" y="9754"/>
                </a:cubicBezTo>
                <a:cubicBezTo>
                  <a:pt x="0" y="12077"/>
                  <a:pt x="0" y="12077"/>
                  <a:pt x="0" y="12077"/>
                </a:cubicBezTo>
                <a:cubicBezTo>
                  <a:pt x="0" y="12309"/>
                  <a:pt x="2987" y="13470"/>
                  <a:pt x="2987" y="13470"/>
                </a:cubicBezTo>
                <a:cubicBezTo>
                  <a:pt x="3446" y="14632"/>
                  <a:pt x="3446" y="14632"/>
                  <a:pt x="3446" y="14632"/>
                </a:cubicBezTo>
                <a:cubicBezTo>
                  <a:pt x="3446" y="14632"/>
                  <a:pt x="2068" y="17651"/>
                  <a:pt x="2297" y="17651"/>
                </a:cubicBezTo>
                <a:cubicBezTo>
                  <a:pt x="3906" y="19509"/>
                  <a:pt x="3906" y="19509"/>
                  <a:pt x="3906" y="19509"/>
                </a:cubicBezTo>
                <a:cubicBezTo>
                  <a:pt x="4136" y="19509"/>
                  <a:pt x="6893" y="18116"/>
                  <a:pt x="6893" y="18116"/>
                </a:cubicBezTo>
                <a:cubicBezTo>
                  <a:pt x="8272" y="18812"/>
                  <a:pt x="8272" y="18812"/>
                  <a:pt x="8272" y="18812"/>
                </a:cubicBezTo>
                <a:cubicBezTo>
                  <a:pt x="8272" y="18812"/>
                  <a:pt x="9421" y="21600"/>
                  <a:pt x="9651" y="21600"/>
                </a:cubicBezTo>
                <a:cubicBezTo>
                  <a:pt x="11948" y="21600"/>
                  <a:pt x="11948" y="21600"/>
                  <a:pt x="11948" y="21600"/>
                </a:cubicBezTo>
                <a:cubicBezTo>
                  <a:pt x="12178" y="21600"/>
                  <a:pt x="13327" y="18812"/>
                  <a:pt x="13327" y="18812"/>
                </a:cubicBezTo>
                <a:cubicBezTo>
                  <a:pt x="14706" y="18116"/>
                  <a:pt x="14706" y="18116"/>
                  <a:pt x="14706" y="18116"/>
                </a:cubicBezTo>
                <a:cubicBezTo>
                  <a:pt x="14706" y="18116"/>
                  <a:pt x="17693" y="19509"/>
                  <a:pt x="17693" y="19277"/>
                </a:cubicBezTo>
                <a:cubicBezTo>
                  <a:pt x="19302" y="17651"/>
                  <a:pt x="19302" y="17651"/>
                  <a:pt x="19302" y="17651"/>
                </a:cubicBezTo>
                <a:cubicBezTo>
                  <a:pt x="19531" y="17651"/>
                  <a:pt x="18153" y="14632"/>
                  <a:pt x="18153" y="14632"/>
                </a:cubicBezTo>
                <a:lnTo>
                  <a:pt x="18612" y="13470"/>
                </a:lnTo>
                <a:close/>
                <a:moveTo>
                  <a:pt x="10800" y="14400"/>
                </a:moveTo>
                <a:cubicBezTo>
                  <a:pt x="8961" y="14400"/>
                  <a:pt x="7353" y="12774"/>
                  <a:pt x="7353" y="10916"/>
                </a:cubicBezTo>
                <a:cubicBezTo>
                  <a:pt x="7353" y="9058"/>
                  <a:pt x="8961" y="7432"/>
                  <a:pt x="10800" y="7432"/>
                </a:cubicBezTo>
                <a:cubicBezTo>
                  <a:pt x="12638" y="7432"/>
                  <a:pt x="14246" y="9058"/>
                  <a:pt x="14246" y="10916"/>
                </a:cubicBezTo>
                <a:cubicBezTo>
                  <a:pt x="14246" y="12774"/>
                  <a:pt x="12638" y="14400"/>
                  <a:pt x="10800" y="144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80" name="AutoShape 20"/>
          <p:cNvSpPr>
            <a:spLocks/>
          </p:cNvSpPr>
          <p:nvPr/>
        </p:nvSpPr>
        <p:spPr bwMode="auto">
          <a:xfrm>
            <a:off x="3873791" y="33710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1" name="AutoShape 21"/>
          <p:cNvSpPr>
            <a:spLocks/>
          </p:cNvSpPr>
          <p:nvPr/>
        </p:nvSpPr>
        <p:spPr bwMode="auto">
          <a:xfrm>
            <a:off x="6476952" y="33710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2" name="AutoShape 22"/>
          <p:cNvSpPr>
            <a:spLocks/>
          </p:cNvSpPr>
          <p:nvPr/>
        </p:nvSpPr>
        <p:spPr bwMode="auto">
          <a:xfrm>
            <a:off x="8934083" y="33710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3" name="AutoShape 23"/>
          <p:cNvSpPr>
            <a:spLocks/>
          </p:cNvSpPr>
          <p:nvPr/>
        </p:nvSpPr>
        <p:spPr bwMode="auto">
          <a:xfrm>
            <a:off x="1346820" y="48696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4" name="AutoShape 24"/>
          <p:cNvSpPr>
            <a:spLocks/>
          </p:cNvSpPr>
          <p:nvPr/>
        </p:nvSpPr>
        <p:spPr bwMode="auto">
          <a:xfrm>
            <a:off x="3873791" y="48696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5" name="AutoShape 25"/>
          <p:cNvSpPr>
            <a:spLocks/>
          </p:cNvSpPr>
          <p:nvPr/>
        </p:nvSpPr>
        <p:spPr bwMode="auto">
          <a:xfrm>
            <a:off x="6476952" y="48696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6" name="AutoShape 26"/>
          <p:cNvSpPr>
            <a:spLocks/>
          </p:cNvSpPr>
          <p:nvPr/>
        </p:nvSpPr>
        <p:spPr bwMode="auto">
          <a:xfrm>
            <a:off x="8934083" y="4869658"/>
            <a:ext cx="1841260" cy="6421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7" name="AutoShape 27"/>
          <p:cNvSpPr>
            <a:spLocks/>
          </p:cNvSpPr>
          <p:nvPr/>
        </p:nvSpPr>
        <p:spPr bwMode="auto">
          <a:xfrm>
            <a:off x="1355551" y="1700808"/>
            <a:ext cx="9406301" cy="7920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8" name="AutoShape 28"/>
          <p:cNvSpPr>
            <a:spLocks/>
          </p:cNvSpPr>
          <p:nvPr/>
        </p:nvSpPr>
        <p:spPr bwMode="auto">
          <a:xfrm>
            <a:off x="1864277" y="2947196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89" name="AutoShape 29"/>
          <p:cNvSpPr>
            <a:spLocks/>
          </p:cNvSpPr>
          <p:nvPr/>
        </p:nvSpPr>
        <p:spPr bwMode="auto">
          <a:xfrm>
            <a:off x="4403946" y="2934495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0" name="AutoShape 30"/>
          <p:cNvSpPr>
            <a:spLocks/>
          </p:cNvSpPr>
          <p:nvPr/>
        </p:nvSpPr>
        <p:spPr bwMode="auto">
          <a:xfrm>
            <a:off x="6943615" y="2934495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1" name="AutoShape 31"/>
          <p:cNvSpPr>
            <a:spLocks/>
          </p:cNvSpPr>
          <p:nvPr/>
        </p:nvSpPr>
        <p:spPr bwMode="auto">
          <a:xfrm>
            <a:off x="9483285" y="2934495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2" name="AutoShape 32"/>
          <p:cNvSpPr>
            <a:spLocks/>
          </p:cNvSpPr>
          <p:nvPr/>
        </p:nvSpPr>
        <p:spPr bwMode="auto">
          <a:xfrm>
            <a:off x="1864277" y="4434683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3" name="AutoShape 33"/>
          <p:cNvSpPr>
            <a:spLocks/>
          </p:cNvSpPr>
          <p:nvPr/>
        </p:nvSpPr>
        <p:spPr bwMode="auto">
          <a:xfrm>
            <a:off x="4403946" y="4446589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4" name="AutoShape 34"/>
          <p:cNvSpPr>
            <a:spLocks/>
          </p:cNvSpPr>
          <p:nvPr/>
        </p:nvSpPr>
        <p:spPr bwMode="auto">
          <a:xfrm>
            <a:off x="6943615" y="4421983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395" name="AutoShape 35"/>
          <p:cNvSpPr>
            <a:spLocks/>
          </p:cNvSpPr>
          <p:nvPr/>
        </p:nvSpPr>
        <p:spPr bwMode="auto">
          <a:xfrm>
            <a:off x="9483285" y="4421983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323770">
              <a:spcBef>
                <a:spcPts val="850"/>
              </a:spcBef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更改文字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3734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5" grpId="1" animBg="1"/>
      <p:bldP spid="15366" grpId="0" animBg="1"/>
      <p:bldP spid="15366" grpId="1" animBg="1"/>
      <p:bldP spid="15367" grpId="0" animBg="1"/>
      <p:bldP spid="15367" grpId="1" animBg="1"/>
      <p:bldP spid="15368" grpId="0" animBg="1"/>
      <p:bldP spid="15368" grpId="1" animBg="1"/>
      <p:bldP spid="15369" grpId="0"/>
      <p:bldP spid="15378" grpId="0" animBg="1"/>
      <p:bldP spid="15378" grpId="1" animBg="1"/>
      <p:bldP spid="15379" grpId="0" animBg="1"/>
      <p:bldP spid="15379" grpId="1" animBg="1"/>
      <p:bldP spid="15380" grpId="0"/>
      <p:bldP spid="15381" grpId="0"/>
      <p:bldP spid="15382" grpId="0"/>
      <p:bldP spid="15383" grpId="0"/>
      <p:bldP spid="15384" grpId="0"/>
      <p:bldP spid="15385" grpId="0"/>
      <p:bldP spid="15386" grpId="0"/>
      <p:bldP spid="15387" grpId="0"/>
      <p:bldP spid="15388" grpId="0"/>
      <p:bldP spid="15389" grpId="0"/>
      <p:bldP spid="15390" grpId="0"/>
      <p:bldP spid="15391" grpId="0"/>
      <p:bldP spid="15392" grpId="0"/>
      <p:bldP spid="15393" grpId="0"/>
      <p:bldP spid="15394" grpId="0"/>
      <p:bldP spid="153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05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65054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750180" y="2445052"/>
            <a:ext cx="268863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教学总结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5750179" y="3214359"/>
            <a:ext cx="4224469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点此输入文字点此输入文字点此此输</a:t>
            </a:r>
            <a:endParaRPr lang="en-US" altLang="zh-CN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入文字点此输入文字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5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5"/>
          <p:cNvSpPr>
            <a:spLocks/>
          </p:cNvSpPr>
          <p:nvPr/>
        </p:nvSpPr>
        <p:spPr bwMode="auto">
          <a:xfrm>
            <a:off x="2210307" y="3261297"/>
            <a:ext cx="2181735" cy="4040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1355551" y="1777578"/>
            <a:ext cx="9406301" cy="11842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Aft>
                <a:spcPts val="8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spcAft>
                <a:spcPts val="8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spcAft>
                <a:spcPts val="800"/>
              </a:spcAft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78566" y="2920776"/>
            <a:ext cx="743647" cy="744538"/>
            <a:chOff x="1033463" y="2133663"/>
            <a:chExt cx="557808" cy="558576"/>
          </a:xfrm>
        </p:grpSpPr>
        <p:sp>
          <p:nvSpPr>
            <p:cNvPr id="14343" name="AutoShape 7"/>
            <p:cNvSpPr>
              <a:spLocks/>
            </p:cNvSpPr>
            <p:nvPr/>
          </p:nvSpPr>
          <p:spPr bwMode="auto">
            <a:xfrm>
              <a:off x="1033463" y="2133663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44" name="AutoShape 8"/>
            <p:cNvSpPr>
              <a:spLocks/>
            </p:cNvSpPr>
            <p:nvPr/>
          </p:nvSpPr>
          <p:spPr bwMode="auto">
            <a:xfrm>
              <a:off x="1186458" y="2294447"/>
              <a:ext cx="257770" cy="214379"/>
            </a:xfrm>
            <a:custGeom>
              <a:avLst/>
              <a:gdLst>
                <a:gd name="T0" fmla="*/ 343694 w 21600"/>
                <a:gd name="T1" fmla="*/ 285750 h 21600"/>
                <a:gd name="T2" fmla="*/ 343694 w 21600"/>
                <a:gd name="T3" fmla="*/ 285750 h 21600"/>
                <a:gd name="T4" fmla="*/ 343694 w 21600"/>
                <a:gd name="T5" fmla="*/ 285750 h 21600"/>
                <a:gd name="T6" fmla="*/ 343694 w 21600"/>
                <a:gd name="T7" fmla="*/ 285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599" y="4427"/>
                    <a:pt x="21599" y="4865"/>
                  </a:cubicBezTo>
                  <a:lnTo>
                    <a:pt x="21599" y="19984"/>
                  </a:lnTo>
                  <a:cubicBezTo>
                    <a:pt x="21599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78566" y="3966145"/>
            <a:ext cx="743647" cy="744538"/>
            <a:chOff x="1033463" y="2917932"/>
            <a:chExt cx="557808" cy="558576"/>
          </a:xfrm>
        </p:grpSpPr>
        <p:sp>
          <p:nvSpPr>
            <p:cNvPr id="14345" name="AutoShape 9"/>
            <p:cNvSpPr>
              <a:spLocks/>
            </p:cNvSpPr>
            <p:nvPr/>
          </p:nvSpPr>
          <p:spPr bwMode="auto">
            <a:xfrm>
              <a:off x="1033463" y="2917932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47" name="AutoShape 11"/>
            <p:cNvSpPr>
              <a:spLocks/>
            </p:cNvSpPr>
            <p:nvPr/>
          </p:nvSpPr>
          <p:spPr bwMode="auto">
            <a:xfrm>
              <a:off x="1191221" y="3101345"/>
              <a:ext cx="257175" cy="214379"/>
            </a:xfrm>
            <a:custGeom>
              <a:avLst/>
              <a:gdLst>
                <a:gd name="T0" fmla="*/ 342900 w 21600"/>
                <a:gd name="T1" fmla="*/ 285750 h 21600"/>
                <a:gd name="T2" fmla="*/ 342900 w 21600"/>
                <a:gd name="T3" fmla="*/ 285750 h 21600"/>
                <a:gd name="T4" fmla="*/ 342900 w 21600"/>
                <a:gd name="T5" fmla="*/ 285750 h 21600"/>
                <a:gd name="T6" fmla="*/ 342900 w 21600"/>
                <a:gd name="T7" fmla="*/ 285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3" y="161"/>
                    <a:pt x="21205" y="478"/>
                  </a:cubicBezTo>
                  <a:cubicBezTo>
                    <a:pt x="21467" y="798"/>
                    <a:pt x="21600" y="1177"/>
                    <a:pt x="21600" y="1618"/>
                  </a:cubicBezTo>
                  <a:lnTo>
                    <a:pt x="21600" y="19981"/>
                  </a:lnTo>
                  <a:cubicBezTo>
                    <a:pt x="21600" y="20422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38"/>
                    <a:pt x="399" y="21121"/>
                  </a:cubicBezTo>
                  <a:cubicBezTo>
                    <a:pt x="132" y="20801"/>
                    <a:pt x="0" y="20422"/>
                    <a:pt x="0" y="19981"/>
                  </a:cubicBezTo>
                  <a:lnTo>
                    <a:pt x="0" y="1618"/>
                  </a:lnTo>
                  <a:cubicBezTo>
                    <a:pt x="0" y="1177"/>
                    <a:pt x="132" y="798"/>
                    <a:pt x="399" y="478"/>
                  </a:cubicBezTo>
                  <a:cubicBezTo>
                    <a:pt x="663" y="161"/>
                    <a:pt x="981" y="0"/>
                    <a:pt x="1346" y="0"/>
                  </a:cubicBezTo>
                  <a:lnTo>
                    <a:pt x="20263" y="0"/>
                  </a:lnTo>
                  <a:close/>
                  <a:moveTo>
                    <a:pt x="4051" y="2170"/>
                  </a:moveTo>
                  <a:cubicBezTo>
                    <a:pt x="4051" y="2020"/>
                    <a:pt x="4010" y="1891"/>
                    <a:pt x="3924" y="1782"/>
                  </a:cubicBezTo>
                  <a:cubicBezTo>
                    <a:pt x="3838" y="1677"/>
                    <a:pt x="3728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9" y="1674"/>
                    <a:pt x="1481" y="1776"/>
                  </a:cubicBezTo>
                  <a:cubicBezTo>
                    <a:pt x="1390" y="1879"/>
                    <a:pt x="1344" y="2011"/>
                    <a:pt x="1344" y="2170"/>
                  </a:cubicBezTo>
                  <a:lnTo>
                    <a:pt x="1344" y="4320"/>
                  </a:lnTo>
                  <a:cubicBezTo>
                    <a:pt x="1344" y="4470"/>
                    <a:pt x="1388" y="4602"/>
                    <a:pt x="1473" y="4708"/>
                  </a:cubicBezTo>
                  <a:cubicBezTo>
                    <a:pt x="1559" y="4816"/>
                    <a:pt x="1669" y="4866"/>
                    <a:pt x="1801" y="4866"/>
                  </a:cubicBezTo>
                  <a:lnTo>
                    <a:pt x="3593" y="4866"/>
                  </a:lnTo>
                  <a:cubicBezTo>
                    <a:pt x="3721" y="4866"/>
                    <a:pt x="3828" y="4819"/>
                    <a:pt x="3917" y="4717"/>
                  </a:cubicBezTo>
                  <a:cubicBezTo>
                    <a:pt x="4007" y="4614"/>
                    <a:pt x="4051" y="4482"/>
                    <a:pt x="4051" y="4320"/>
                  </a:cubicBezTo>
                  <a:lnTo>
                    <a:pt x="4051" y="2170"/>
                  </a:lnTo>
                  <a:close/>
                  <a:moveTo>
                    <a:pt x="4051" y="7201"/>
                  </a:moveTo>
                  <a:cubicBezTo>
                    <a:pt x="4051" y="7055"/>
                    <a:pt x="4010" y="6925"/>
                    <a:pt x="3924" y="6817"/>
                  </a:cubicBezTo>
                  <a:cubicBezTo>
                    <a:pt x="3838" y="6708"/>
                    <a:pt x="3728" y="6655"/>
                    <a:pt x="3593" y="6655"/>
                  </a:cubicBezTo>
                  <a:lnTo>
                    <a:pt x="1801" y="6655"/>
                  </a:lnTo>
                  <a:cubicBezTo>
                    <a:pt x="1676" y="6655"/>
                    <a:pt x="1569" y="6708"/>
                    <a:pt x="1481" y="6817"/>
                  </a:cubicBezTo>
                  <a:cubicBezTo>
                    <a:pt x="1390" y="6925"/>
                    <a:pt x="1344" y="7055"/>
                    <a:pt x="1344" y="7201"/>
                  </a:cubicBezTo>
                  <a:lnTo>
                    <a:pt x="1344" y="9369"/>
                  </a:lnTo>
                  <a:cubicBezTo>
                    <a:pt x="1344" y="9516"/>
                    <a:pt x="1388" y="9645"/>
                    <a:pt x="1473" y="9757"/>
                  </a:cubicBezTo>
                  <a:cubicBezTo>
                    <a:pt x="1559" y="9863"/>
                    <a:pt x="1669" y="9915"/>
                    <a:pt x="1801" y="9915"/>
                  </a:cubicBezTo>
                  <a:lnTo>
                    <a:pt x="3593" y="9915"/>
                  </a:lnTo>
                  <a:cubicBezTo>
                    <a:pt x="3721" y="9915"/>
                    <a:pt x="3828" y="9863"/>
                    <a:pt x="3917" y="9757"/>
                  </a:cubicBezTo>
                  <a:cubicBezTo>
                    <a:pt x="4007" y="9645"/>
                    <a:pt x="4051" y="9516"/>
                    <a:pt x="4051" y="9369"/>
                  </a:cubicBezTo>
                  <a:lnTo>
                    <a:pt x="4051" y="7201"/>
                  </a:lnTo>
                  <a:close/>
                  <a:moveTo>
                    <a:pt x="4051" y="12233"/>
                  </a:moveTo>
                  <a:cubicBezTo>
                    <a:pt x="4051" y="12083"/>
                    <a:pt x="4010" y="11957"/>
                    <a:pt x="3924" y="11845"/>
                  </a:cubicBezTo>
                  <a:cubicBezTo>
                    <a:pt x="3838" y="11739"/>
                    <a:pt x="3728" y="11687"/>
                    <a:pt x="3593" y="11687"/>
                  </a:cubicBezTo>
                  <a:lnTo>
                    <a:pt x="1801" y="11687"/>
                  </a:lnTo>
                  <a:cubicBezTo>
                    <a:pt x="1676" y="11687"/>
                    <a:pt x="1569" y="11739"/>
                    <a:pt x="1481" y="11845"/>
                  </a:cubicBezTo>
                  <a:cubicBezTo>
                    <a:pt x="1390" y="11957"/>
                    <a:pt x="1344" y="12083"/>
                    <a:pt x="1344" y="12233"/>
                  </a:cubicBezTo>
                  <a:lnTo>
                    <a:pt x="1344" y="14401"/>
                  </a:lnTo>
                  <a:cubicBezTo>
                    <a:pt x="1344" y="14547"/>
                    <a:pt x="1388" y="14677"/>
                    <a:pt x="1473" y="14785"/>
                  </a:cubicBezTo>
                  <a:cubicBezTo>
                    <a:pt x="1559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5"/>
                  </a:cubicBezTo>
                  <a:cubicBezTo>
                    <a:pt x="4007" y="14677"/>
                    <a:pt x="4051" y="14547"/>
                    <a:pt x="4051" y="14401"/>
                  </a:cubicBezTo>
                  <a:lnTo>
                    <a:pt x="4051" y="12233"/>
                  </a:lnTo>
                  <a:close/>
                  <a:moveTo>
                    <a:pt x="4051" y="17285"/>
                  </a:moveTo>
                  <a:cubicBezTo>
                    <a:pt x="4051" y="17135"/>
                    <a:pt x="4010" y="17006"/>
                    <a:pt x="3924" y="16897"/>
                  </a:cubicBezTo>
                  <a:cubicBezTo>
                    <a:pt x="3838" y="16791"/>
                    <a:pt x="3728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9" y="16788"/>
                    <a:pt x="1481" y="16891"/>
                  </a:cubicBezTo>
                  <a:cubicBezTo>
                    <a:pt x="1390" y="16994"/>
                    <a:pt x="1344" y="17123"/>
                    <a:pt x="1344" y="17285"/>
                  </a:cubicBezTo>
                  <a:lnTo>
                    <a:pt x="1344" y="19435"/>
                  </a:lnTo>
                  <a:cubicBezTo>
                    <a:pt x="1344" y="19585"/>
                    <a:pt x="1388" y="19714"/>
                    <a:pt x="1473" y="19823"/>
                  </a:cubicBezTo>
                  <a:cubicBezTo>
                    <a:pt x="1559" y="19928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1"/>
                    <a:pt x="3917" y="19828"/>
                  </a:cubicBezTo>
                  <a:cubicBezTo>
                    <a:pt x="4007" y="19726"/>
                    <a:pt x="4051" y="19596"/>
                    <a:pt x="4051" y="19435"/>
                  </a:cubicBezTo>
                  <a:lnTo>
                    <a:pt x="4051" y="17285"/>
                  </a:lnTo>
                  <a:close/>
                  <a:moveTo>
                    <a:pt x="16194" y="2170"/>
                  </a:moveTo>
                  <a:cubicBezTo>
                    <a:pt x="16194" y="2020"/>
                    <a:pt x="16150" y="1891"/>
                    <a:pt x="16064" y="1782"/>
                  </a:cubicBezTo>
                  <a:cubicBezTo>
                    <a:pt x="15979" y="1677"/>
                    <a:pt x="15871" y="1621"/>
                    <a:pt x="15736" y="1621"/>
                  </a:cubicBezTo>
                  <a:lnTo>
                    <a:pt x="5858" y="1621"/>
                  </a:lnTo>
                  <a:cubicBezTo>
                    <a:pt x="5731" y="1621"/>
                    <a:pt x="5623" y="1674"/>
                    <a:pt x="5535" y="1776"/>
                  </a:cubicBezTo>
                  <a:cubicBezTo>
                    <a:pt x="5444" y="1879"/>
                    <a:pt x="5400" y="2011"/>
                    <a:pt x="5400" y="2170"/>
                  </a:cubicBezTo>
                  <a:lnTo>
                    <a:pt x="5400" y="9369"/>
                  </a:lnTo>
                  <a:cubicBezTo>
                    <a:pt x="5400" y="9516"/>
                    <a:pt x="5442" y="9645"/>
                    <a:pt x="5527" y="9757"/>
                  </a:cubicBezTo>
                  <a:cubicBezTo>
                    <a:pt x="5616" y="9863"/>
                    <a:pt x="5723" y="9915"/>
                    <a:pt x="5858" y="9915"/>
                  </a:cubicBezTo>
                  <a:lnTo>
                    <a:pt x="15736" y="9915"/>
                  </a:lnTo>
                  <a:cubicBezTo>
                    <a:pt x="15861" y="9915"/>
                    <a:pt x="15969" y="9863"/>
                    <a:pt x="16059" y="9757"/>
                  </a:cubicBezTo>
                  <a:cubicBezTo>
                    <a:pt x="16147" y="9645"/>
                    <a:pt x="16194" y="9516"/>
                    <a:pt x="16194" y="9369"/>
                  </a:cubicBezTo>
                  <a:lnTo>
                    <a:pt x="16194" y="2170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4" y="11845"/>
                  </a:cubicBezTo>
                  <a:cubicBezTo>
                    <a:pt x="15979" y="11739"/>
                    <a:pt x="15871" y="11687"/>
                    <a:pt x="15736" y="11687"/>
                  </a:cubicBezTo>
                  <a:lnTo>
                    <a:pt x="5858" y="11687"/>
                  </a:lnTo>
                  <a:cubicBezTo>
                    <a:pt x="5731" y="11687"/>
                    <a:pt x="5623" y="11739"/>
                    <a:pt x="5535" y="11845"/>
                  </a:cubicBezTo>
                  <a:cubicBezTo>
                    <a:pt x="5444" y="11957"/>
                    <a:pt x="5400" y="12083"/>
                    <a:pt x="5400" y="12233"/>
                  </a:cubicBezTo>
                  <a:lnTo>
                    <a:pt x="5400" y="19432"/>
                  </a:lnTo>
                  <a:cubicBezTo>
                    <a:pt x="5400" y="19582"/>
                    <a:pt x="5442" y="19711"/>
                    <a:pt x="5527" y="19820"/>
                  </a:cubicBezTo>
                  <a:cubicBezTo>
                    <a:pt x="5616" y="19925"/>
                    <a:pt x="5723" y="19981"/>
                    <a:pt x="5858" y="19981"/>
                  </a:cubicBezTo>
                  <a:lnTo>
                    <a:pt x="15736" y="19981"/>
                  </a:lnTo>
                  <a:cubicBezTo>
                    <a:pt x="15861" y="19981"/>
                    <a:pt x="15969" y="19928"/>
                    <a:pt x="16059" y="19826"/>
                  </a:cubicBezTo>
                  <a:cubicBezTo>
                    <a:pt x="16147" y="19723"/>
                    <a:pt x="16194" y="19593"/>
                    <a:pt x="16194" y="19432"/>
                  </a:cubicBezTo>
                  <a:lnTo>
                    <a:pt x="16194" y="12233"/>
                  </a:lnTo>
                  <a:close/>
                  <a:moveTo>
                    <a:pt x="20263" y="2170"/>
                  </a:moveTo>
                  <a:cubicBezTo>
                    <a:pt x="20263" y="2020"/>
                    <a:pt x="20216" y="1891"/>
                    <a:pt x="20128" y="1782"/>
                  </a:cubicBezTo>
                  <a:cubicBezTo>
                    <a:pt x="20038" y="1677"/>
                    <a:pt x="19930" y="1621"/>
                    <a:pt x="19805" y="1621"/>
                  </a:cubicBezTo>
                  <a:lnTo>
                    <a:pt x="18001" y="1621"/>
                  </a:lnTo>
                  <a:cubicBezTo>
                    <a:pt x="17876" y="1621"/>
                    <a:pt x="17768" y="1674"/>
                    <a:pt x="17678" y="1776"/>
                  </a:cubicBezTo>
                  <a:cubicBezTo>
                    <a:pt x="17589" y="1879"/>
                    <a:pt x="17545" y="2011"/>
                    <a:pt x="17545" y="2170"/>
                  </a:cubicBezTo>
                  <a:lnTo>
                    <a:pt x="17545" y="4320"/>
                  </a:lnTo>
                  <a:cubicBezTo>
                    <a:pt x="17545" y="4470"/>
                    <a:pt x="17589" y="4602"/>
                    <a:pt x="17678" y="4708"/>
                  </a:cubicBezTo>
                  <a:cubicBezTo>
                    <a:pt x="17768" y="4816"/>
                    <a:pt x="17876" y="4866"/>
                    <a:pt x="18001" y="4866"/>
                  </a:cubicBezTo>
                  <a:lnTo>
                    <a:pt x="19805" y="4866"/>
                  </a:lnTo>
                  <a:cubicBezTo>
                    <a:pt x="19930" y="4866"/>
                    <a:pt x="20038" y="4819"/>
                    <a:pt x="20128" y="4717"/>
                  </a:cubicBezTo>
                  <a:cubicBezTo>
                    <a:pt x="20216" y="4614"/>
                    <a:pt x="20263" y="4482"/>
                    <a:pt x="20263" y="4320"/>
                  </a:cubicBezTo>
                  <a:lnTo>
                    <a:pt x="20263" y="2170"/>
                  </a:lnTo>
                  <a:close/>
                  <a:moveTo>
                    <a:pt x="20263" y="7201"/>
                  </a:moveTo>
                  <a:cubicBezTo>
                    <a:pt x="20263" y="7055"/>
                    <a:pt x="20216" y="6925"/>
                    <a:pt x="20128" y="6817"/>
                  </a:cubicBezTo>
                  <a:cubicBezTo>
                    <a:pt x="20038" y="6708"/>
                    <a:pt x="19930" y="6655"/>
                    <a:pt x="19805" y="6655"/>
                  </a:cubicBezTo>
                  <a:lnTo>
                    <a:pt x="18001" y="6655"/>
                  </a:lnTo>
                  <a:cubicBezTo>
                    <a:pt x="17876" y="6655"/>
                    <a:pt x="17768" y="6708"/>
                    <a:pt x="17678" y="6817"/>
                  </a:cubicBezTo>
                  <a:cubicBezTo>
                    <a:pt x="17589" y="6925"/>
                    <a:pt x="17545" y="7055"/>
                    <a:pt x="17545" y="7201"/>
                  </a:cubicBezTo>
                  <a:lnTo>
                    <a:pt x="17545" y="9369"/>
                  </a:lnTo>
                  <a:cubicBezTo>
                    <a:pt x="17545" y="9516"/>
                    <a:pt x="17589" y="9645"/>
                    <a:pt x="17678" y="9757"/>
                  </a:cubicBezTo>
                  <a:cubicBezTo>
                    <a:pt x="17768" y="9863"/>
                    <a:pt x="17876" y="9915"/>
                    <a:pt x="18001" y="9915"/>
                  </a:cubicBezTo>
                  <a:lnTo>
                    <a:pt x="19805" y="9915"/>
                  </a:lnTo>
                  <a:cubicBezTo>
                    <a:pt x="19930" y="9915"/>
                    <a:pt x="20038" y="9863"/>
                    <a:pt x="20128" y="9757"/>
                  </a:cubicBezTo>
                  <a:cubicBezTo>
                    <a:pt x="20216" y="9645"/>
                    <a:pt x="20263" y="9516"/>
                    <a:pt x="20263" y="9369"/>
                  </a:cubicBezTo>
                  <a:lnTo>
                    <a:pt x="20263" y="7201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6" y="11957"/>
                    <a:pt x="20128" y="11845"/>
                  </a:cubicBezTo>
                  <a:cubicBezTo>
                    <a:pt x="20038" y="11739"/>
                    <a:pt x="19930" y="11687"/>
                    <a:pt x="19805" y="11687"/>
                  </a:cubicBezTo>
                  <a:lnTo>
                    <a:pt x="18001" y="11687"/>
                  </a:lnTo>
                  <a:cubicBezTo>
                    <a:pt x="17876" y="11687"/>
                    <a:pt x="17768" y="11739"/>
                    <a:pt x="17678" y="11845"/>
                  </a:cubicBezTo>
                  <a:cubicBezTo>
                    <a:pt x="17589" y="11957"/>
                    <a:pt x="17545" y="12083"/>
                    <a:pt x="17545" y="12233"/>
                  </a:cubicBezTo>
                  <a:lnTo>
                    <a:pt x="17545" y="14401"/>
                  </a:lnTo>
                  <a:cubicBezTo>
                    <a:pt x="17545" y="14547"/>
                    <a:pt x="17589" y="14677"/>
                    <a:pt x="17678" y="14785"/>
                  </a:cubicBezTo>
                  <a:cubicBezTo>
                    <a:pt x="17768" y="14894"/>
                    <a:pt x="17876" y="14947"/>
                    <a:pt x="18001" y="14947"/>
                  </a:cubicBezTo>
                  <a:lnTo>
                    <a:pt x="19805" y="14947"/>
                  </a:lnTo>
                  <a:cubicBezTo>
                    <a:pt x="19930" y="14947"/>
                    <a:pt x="20038" y="14894"/>
                    <a:pt x="20128" y="14785"/>
                  </a:cubicBezTo>
                  <a:cubicBezTo>
                    <a:pt x="20216" y="14677"/>
                    <a:pt x="20263" y="14547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5"/>
                  </a:moveTo>
                  <a:cubicBezTo>
                    <a:pt x="20263" y="17135"/>
                    <a:pt x="20216" y="17006"/>
                    <a:pt x="20128" y="16897"/>
                  </a:cubicBezTo>
                  <a:cubicBezTo>
                    <a:pt x="20038" y="16791"/>
                    <a:pt x="19930" y="16736"/>
                    <a:pt x="19805" y="16736"/>
                  </a:cubicBezTo>
                  <a:lnTo>
                    <a:pt x="18001" y="16736"/>
                  </a:lnTo>
                  <a:cubicBezTo>
                    <a:pt x="17876" y="16736"/>
                    <a:pt x="17768" y="16788"/>
                    <a:pt x="17678" y="16891"/>
                  </a:cubicBezTo>
                  <a:cubicBezTo>
                    <a:pt x="17589" y="16994"/>
                    <a:pt x="17545" y="17123"/>
                    <a:pt x="17545" y="17285"/>
                  </a:cubicBezTo>
                  <a:lnTo>
                    <a:pt x="17545" y="19435"/>
                  </a:lnTo>
                  <a:cubicBezTo>
                    <a:pt x="17545" y="19585"/>
                    <a:pt x="17589" y="19714"/>
                    <a:pt x="17678" y="19823"/>
                  </a:cubicBezTo>
                  <a:cubicBezTo>
                    <a:pt x="17768" y="19928"/>
                    <a:pt x="17876" y="19984"/>
                    <a:pt x="18001" y="19984"/>
                  </a:cubicBezTo>
                  <a:lnTo>
                    <a:pt x="19805" y="19984"/>
                  </a:lnTo>
                  <a:cubicBezTo>
                    <a:pt x="19930" y="19984"/>
                    <a:pt x="20038" y="19931"/>
                    <a:pt x="20128" y="19828"/>
                  </a:cubicBezTo>
                  <a:cubicBezTo>
                    <a:pt x="20216" y="19726"/>
                    <a:pt x="20263" y="19596"/>
                    <a:pt x="20263" y="19435"/>
                  </a:cubicBezTo>
                  <a:lnTo>
                    <a:pt x="20263" y="172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78566" y="5060726"/>
            <a:ext cx="743647" cy="744538"/>
            <a:chOff x="1033463" y="3739121"/>
            <a:chExt cx="557808" cy="558576"/>
          </a:xfrm>
        </p:grpSpPr>
        <p:sp>
          <p:nvSpPr>
            <p:cNvPr id="14346" name="AutoShape 10"/>
            <p:cNvSpPr>
              <a:spLocks/>
            </p:cNvSpPr>
            <p:nvPr/>
          </p:nvSpPr>
          <p:spPr bwMode="auto">
            <a:xfrm>
              <a:off x="1033463" y="3739121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48" name="AutoShape 12"/>
            <p:cNvSpPr>
              <a:spLocks/>
            </p:cNvSpPr>
            <p:nvPr/>
          </p:nvSpPr>
          <p:spPr bwMode="auto">
            <a:xfrm>
              <a:off x="1187648" y="3885613"/>
              <a:ext cx="256580" cy="256659"/>
            </a:xfrm>
            <a:custGeom>
              <a:avLst/>
              <a:gdLst>
                <a:gd name="T0" fmla="*/ 342106 w 21600"/>
                <a:gd name="T1" fmla="*/ 342106 h 21600"/>
                <a:gd name="T2" fmla="*/ 342106 w 21600"/>
                <a:gd name="T3" fmla="*/ 342106 h 21600"/>
                <a:gd name="T4" fmla="*/ 342106 w 21600"/>
                <a:gd name="T5" fmla="*/ 342106 h 21600"/>
                <a:gd name="T6" fmla="*/ 342106 w 21600"/>
                <a:gd name="T7" fmla="*/ 34210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7" y="0"/>
                  </a:moveTo>
                  <a:cubicBezTo>
                    <a:pt x="19649" y="0"/>
                    <a:pt x="20287" y="264"/>
                    <a:pt x="20812" y="796"/>
                  </a:cubicBezTo>
                  <a:cubicBezTo>
                    <a:pt x="21335" y="1321"/>
                    <a:pt x="21600" y="1962"/>
                    <a:pt x="21600" y="2711"/>
                  </a:cubicBezTo>
                  <a:lnTo>
                    <a:pt x="21600" y="18882"/>
                  </a:lnTo>
                  <a:cubicBezTo>
                    <a:pt x="21600" y="19267"/>
                    <a:pt x="21526" y="19623"/>
                    <a:pt x="21382" y="19952"/>
                  </a:cubicBezTo>
                  <a:cubicBezTo>
                    <a:pt x="21235" y="20281"/>
                    <a:pt x="21041" y="20563"/>
                    <a:pt x="20803" y="20804"/>
                  </a:cubicBezTo>
                  <a:cubicBezTo>
                    <a:pt x="20566" y="21042"/>
                    <a:pt x="20278" y="21232"/>
                    <a:pt x="19940" y="21376"/>
                  </a:cubicBezTo>
                  <a:cubicBezTo>
                    <a:pt x="19602" y="21523"/>
                    <a:pt x="19256" y="21594"/>
                    <a:pt x="18897" y="21594"/>
                  </a:cubicBezTo>
                  <a:lnTo>
                    <a:pt x="12065" y="21594"/>
                  </a:lnTo>
                  <a:lnTo>
                    <a:pt x="12065" y="12552"/>
                  </a:lnTo>
                  <a:lnTo>
                    <a:pt x="14486" y="12552"/>
                  </a:lnTo>
                  <a:cubicBezTo>
                    <a:pt x="14594" y="12552"/>
                    <a:pt x="14697" y="12516"/>
                    <a:pt x="14788" y="12440"/>
                  </a:cubicBezTo>
                  <a:cubicBezTo>
                    <a:pt x="14876" y="12367"/>
                    <a:pt x="14920" y="12267"/>
                    <a:pt x="14920" y="12143"/>
                  </a:cubicBezTo>
                  <a:lnTo>
                    <a:pt x="15088" y="9779"/>
                  </a:lnTo>
                  <a:cubicBezTo>
                    <a:pt x="15088" y="9649"/>
                    <a:pt x="15050" y="9538"/>
                    <a:pt x="14976" y="9444"/>
                  </a:cubicBezTo>
                  <a:cubicBezTo>
                    <a:pt x="14882" y="9350"/>
                    <a:pt x="14773" y="9303"/>
                    <a:pt x="14653" y="9303"/>
                  </a:cubicBezTo>
                  <a:lnTo>
                    <a:pt x="12065" y="9303"/>
                  </a:lnTo>
                  <a:lnTo>
                    <a:pt x="12065" y="8263"/>
                  </a:lnTo>
                  <a:cubicBezTo>
                    <a:pt x="12065" y="7878"/>
                    <a:pt x="12115" y="7622"/>
                    <a:pt x="12215" y="7496"/>
                  </a:cubicBezTo>
                  <a:cubicBezTo>
                    <a:pt x="12312" y="7370"/>
                    <a:pt x="12565" y="7308"/>
                    <a:pt x="12964" y="7308"/>
                  </a:cubicBezTo>
                  <a:cubicBezTo>
                    <a:pt x="13202" y="7308"/>
                    <a:pt x="13458" y="7326"/>
                    <a:pt x="13745" y="7367"/>
                  </a:cubicBezTo>
                  <a:cubicBezTo>
                    <a:pt x="14033" y="7405"/>
                    <a:pt x="14306" y="7455"/>
                    <a:pt x="14568" y="7520"/>
                  </a:cubicBezTo>
                  <a:cubicBezTo>
                    <a:pt x="14624" y="7520"/>
                    <a:pt x="14685" y="7514"/>
                    <a:pt x="14759" y="7499"/>
                  </a:cubicBezTo>
                  <a:cubicBezTo>
                    <a:pt x="14829" y="7484"/>
                    <a:pt x="14882" y="7458"/>
                    <a:pt x="14920" y="7423"/>
                  </a:cubicBezTo>
                  <a:cubicBezTo>
                    <a:pt x="15014" y="7367"/>
                    <a:pt x="15079" y="7264"/>
                    <a:pt x="15117" y="7114"/>
                  </a:cubicBezTo>
                  <a:lnTo>
                    <a:pt x="15437" y="4837"/>
                  </a:lnTo>
                  <a:cubicBezTo>
                    <a:pt x="15478" y="4564"/>
                    <a:pt x="15361" y="4403"/>
                    <a:pt x="15088" y="4347"/>
                  </a:cubicBezTo>
                  <a:cubicBezTo>
                    <a:pt x="14245" y="4112"/>
                    <a:pt x="13364" y="4000"/>
                    <a:pt x="12444" y="4009"/>
                  </a:cubicBezTo>
                  <a:cubicBezTo>
                    <a:pt x="9625" y="4009"/>
                    <a:pt x="8212" y="5384"/>
                    <a:pt x="8212" y="8128"/>
                  </a:cubicBezTo>
                  <a:lnTo>
                    <a:pt x="8212" y="9308"/>
                  </a:lnTo>
                  <a:lnTo>
                    <a:pt x="6764" y="9308"/>
                  </a:lnTo>
                  <a:cubicBezTo>
                    <a:pt x="6455" y="9308"/>
                    <a:pt x="6306" y="9458"/>
                    <a:pt x="6317" y="9758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5"/>
                  </a:cubicBezTo>
                  <a:cubicBezTo>
                    <a:pt x="6526" y="12514"/>
                    <a:pt x="6632" y="12558"/>
                    <a:pt x="6764" y="12558"/>
                  </a:cubicBezTo>
                  <a:lnTo>
                    <a:pt x="8212" y="12558"/>
                  </a:lnTo>
                  <a:lnTo>
                    <a:pt x="8212" y="21600"/>
                  </a:lnTo>
                  <a:lnTo>
                    <a:pt x="2684" y="21600"/>
                  </a:lnTo>
                  <a:cubicBezTo>
                    <a:pt x="2320" y="21600"/>
                    <a:pt x="1973" y="21529"/>
                    <a:pt x="1647" y="21382"/>
                  </a:cubicBezTo>
                  <a:cubicBezTo>
                    <a:pt x="1321" y="21238"/>
                    <a:pt x="1033" y="21047"/>
                    <a:pt x="795" y="20809"/>
                  </a:cubicBezTo>
                  <a:cubicBezTo>
                    <a:pt x="558" y="20569"/>
                    <a:pt x="364" y="20287"/>
                    <a:pt x="220" y="19957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2"/>
                    <a:pt x="76" y="2000"/>
                    <a:pt x="220" y="1662"/>
                  </a:cubicBezTo>
                  <a:cubicBezTo>
                    <a:pt x="364" y="1327"/>
                    <a:pt x="558" y="1036"/>
                    <a:pt x="795" y="801"/>
                  </a:cubicBezTo>
                  <a:cubicBezTo>
                    <a:pt x="1033" y="557"/>
                    <a:pt x="1321" y="369"/>
                    <a:pt x="1647" y="222"/>
                  </a:cubicBezTo>
                  <a:cubicBezTo>
                    <a:pt x="1973" y="75"/>
                    <a:pt x="2320" y="5"/>
                    <a:pt x="2684" y="5"/>
                  </a:cubicBezTo>
                  <a:lnTo>
                    <a:pt x="18897" y="5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80931" y="2920776"/>
            <a:ext cx="744440" cy="744538"/>
            <a:chOff x="3435549" y="2133663"/>
            <a:chExt cx="558403" cy="558576"/>
          </a:xfrm>
        </p:grpSpPr>
        <p:sp>
          <p:nvSpPr>
            <p:cNvPr id="14349" name="AutoShape 13"/>
            <p:cNvSpPr>
              <a:spLocks/>
            </p:cNvSpPr>
            <p:nvPr/>
          </p:nvSpPr>
          <p:spPr bwMode="auto">
            <a:xfrm>
              <a:off x="3435549" y="2133663"/>
              <a:ext cx="558403" cy="558576"/>
            </a:xfrm>
            <a:custGeom>
              <a:avLst/>
              <a:gdLst>
                <a:gd name="T0" fmla="*/ 744500 w 19679"/>
                <a:gd name="T1" fmla="*/ 817217 h 19679"/>
                <a:gd name="T2" fmla="*/ 744500 w 19679"/>
                <a:gd name="T3" fmla="*/ 817217 h 19679"/>
                <a:gd name="T4" fmla="*/ 744500 w 19679"/>
                <a:gd name="T5" fmla="*/ 817217 h 19679"/>
                <a:gd name="T6" fmla="*/ 744500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52" name="AutoShape 16"/>
            <p:cNvSpPr>
              <a:spLocks/>
            </p:cNvSpPr>
            <p:nvPr/>
          </p:nvSpPr>
          <p:spPr bwMode="auto">
            <a:xfrm>
              <a:off x="3599259" y="2293257"/>
              <a:ext cx="257175" cy="214974"/>
            </a:xfrm>
            <a:custGeom>
              <a:avLst/>
              <a:gdLst>
                <a:gd name="T0" fmla="*/ 342900 w 21600"/>
                <a:gd name="T1" fmla="*/ 286530 h 21579"/>
                <a:gd name="T2" fmla="*/ 342900 w 21600"/>
                <a:gd name="T3" fmla="*/ 286530 h 21579"/>
                <a:gd name="T4" fmla="*/ 342900 w 21600"/>
                <a:gd name="T5" fmla="*/ 286530 h 21579"/>
                <a:gd name="T6" fmla="*/ 342900 w 21600"/>
                <a:gd name="T7" fmla="*/ 286530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600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80931" y="3966145"/>
            <a:ext cx="744440" cy="744538"/>
            <a:chOff x="3435549" y="2917932"/>
            <a:chExt cx="558403" cy="558576"/>
          </a:xfrm>
        </p:grpSpPr>
        <p:sp>
          <p:nvSpPr>
            <p:cNvPr id="14350" name="AutoShape 14"/>
            <p:cNvSpPr>
              <a:spLocks/>
            </p:cNvSpPr>
            <p:nvPr/>
          </p:nvSpPr>
          <p:spPr bwMode="auto">
            <a:xfrm>
              <a:off x="3435549" y="2917932"/>
              <a:ext cx="558403" cy="558576"/>
            </a:xfrm>
            <a:custGeom>
              <a:avLst/>
              <a:gdLst>
                <a:gd name="T0" fmla="*/ 744500 w 19679"/>
                <a:gd name="T1" fmla="*/ 817217 h 19679"/>
                <a:gd name="T2" fmla="*/ 744500 w 19679"/>
                <a:gd name="T3" fmla="*/ 817217 h 19679"/>
                <a:gd name="T4" fmla="*/ 744500 w 19679"/>
                <a:gd name="T5" fmla="*/ 817217 h 19679"/>
                <a:gd name="T6" fmla="*/ 744500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53" name="AutoShape 17"/>
            <p:cNvSpPr>
              <a:spLocks/>
            </p:cNvSpPr>
            <p:nvPr/>
          </p:nvSpPr>
          <p:spPr bwMode="auto">
            <a:xfrm>
              <a:off x="3599259" y="3070975"/>
              <a:ext cx="257175" cy="257254"/>
            </a:xfrm>
            <a:custGeom>
              <a:avLst/>
              <a:gdLst>
                <a:gd name="T0" fmla="*/ 342900 w 21600"/>
                <a:gd name="T1" fmla="*/ 342900 h 21600"/>
                <a:gd name="T2" fmla="*/ 342900 w 21600"/>
                <a:gd name="T3" fmla="*/ 342900 h 21600"/>
                <a:gd name="T4" fmla="*/ 342900 w 21600"/>
                <a:gd name="T5" fmla="*/ 342900 h 21600"/>
                <a:gd name="T6" fmla="*/ 342900 w 21600"/>
                <a:gd name="T7" fmla="*/ 3429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6"/>
                  </a:cubicBezTo>
                  <a:cubicBezTo>
                    <a:pt x="21600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80931" y="5060726"/>
            <a:ext cx="744440" cy="744538"/>
            <a:chOff x="3435549" y="3739121"/>
            <a:chExt cx="558403" cy="558576"/>
          </a:xfrm>
        </p:grpSpPr>
        <p:sp>
          <p:nvSpPr>
            <p:cNvPr id="14351" name="AutoShape 15"/>
            <p:cNvSpPr>
              <a:spLocks/>
            </p:cNvSpPr>
            <p:nvPr/>
          </p:nvSpPr>
          <p:spPr bwMode="auto">
            <a:xfrm>
              <a:off x="3435549" y="3739121"/>
              <a:ext cx="558403" cy="558576"/>
            </a:xfrm>
            <a:custGeom>
              <a:avLst/>
              <a:gdLst>
                <a:gd name="T0" fmla="*/ 744500 w 19679"/>
                <a:gd name="T1" fmla="*/ 817217 h 19679"/>
                <a:gd name="T2" fmla="*/ 744500 w 19679"/>
                <a:gd name="T3" fmla="*/ 817217 h 19679"/>
                <a:gd name="T4" fmla="*/ 744500 w 19679"/>
                <a:gd name="T5" fmla="*/ 817217 h 19679"/>
                <a:gd name="T6" fmla="*/ 744500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54" name="AutoShape 18"/>
            <p:cNvSpPr>
              <a:spLocks/>
            </p:cNvSpPr>
            <p:nvPr/>
          </p:nvSpPr>
          <p:spPr bwMode="auto">
            <a:xfrm>
              <a:off x="3595092" y="3883232"/>
              <a:ext cx="257175" cy="257850"/>
            </a:xfrm>
            <a:custGeom>
              <a:avLst/>
              <a:gdLst>
                <a:gd name="T0" fmla="*/ 342900 w 21600"/>
                <a:gd name="T1" fmla="*/ 343694 h 21600"/>
                <a:gd name="T2" fmla="*/ 342900 w 21600"/>
                <a:gd name="T3" fmla="*/ 343694 h 21600"/>
                <a:gd name="T4" fmla="*/ 342900 w 21600"/>
                <a:gd name="T5" fmla="*/ 343694 h 21600"/>
                <a:gd name="T6" fmla="*/ 342900 w 21600"/>
                <a:gd name="T7" fmla="*/ 3436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600"/>
                    <a:pt x="14380" y="21600"/>
                  </a:cubicBezTo>
                  <a:cubicBezTo>
                    <a:pt x="13730" y="21600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3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809485" y="2920776"/>
            <a:ext cx="743647" cy="744538"/>
            <a:chOff x="5857280" y="2133663"/>
            <a:chExt cx="557808" cy="558576"/>
          </a:xfrm>
        </p:grpSpPr>
        <p:sp>
          <p:nvSpPr>
            <p:cNvPr id="14355" name="AutoShape 19"/>
            <p:cNvSpPr>
              <a:spLocks/>
            </p:cNvSpPr>
            <p:nvPr/>
          </p:nvSpPr>
          <p:spPr bwMode="auto">
            <a:xfrm>
              <a:off x="5857280" y="2133663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56" name="AutoShape 20"/>
            <p:cNvSpPr>
              <a:spLocks/>
            </p:cNvSpPr>
            <p:nvPr/>
          </p:nvSpPr>
          <p:spPr bwMode="auto">
            <a:xfrm>
              <a:off x="6010275" y="2294447"/>
              <a:ext cx="257771" cy="214379"/>
            </a:xfrm>
            <a:custGeom>
              <a:avLst/>
              <a:gdLst>
                <a:gd name="T0" fmla="*/ 343694 w 21600"/>
                <a:gd name="T1" fmla="*/ 285750 h 21600"/>
                <a:gd name="T2" fmla="*/ 343694 w 21600"/>
                <a:gd name="T3" fmla="*/ 285750 h 21600"/>
                <a:gd name="T4" fmla="*/ 343694 w 21600"/>
                <a:gd name="T5" fmla="*/ 285750 h 21600"/>
                <a:gd name="T6" fmla="*/ 343694 w 21600"/>
                <a:gd name="T7" fmla="*/ 285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599" y="4427"/>
                    <a:pt x="21599" y="4865"/>
                  </a:cubicBezTo>
                  <a:lnTo>
                    <a:pt x="21599" y="19984"/>
                  </a:lnTo>
                  <a:cubicBezTo>
                    <a:pt x="21599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809485" y="3966145"/>
            <a:ext cx="743647" cy="744538"/>
            <a:chOff x="5857280" y="2917932"/>
            <a:chExt cx="557808" cy="558576"/>
          </a:xfrm>
        </p:grpSpPr>
        <p:sp>
          <p:nvSpPr>
            <p:cNvPr id="14357" name="AutoShape 21"/>
            <p:cNvSpPr>
              <a:spLocks/>
            </p:cNvSpPr>
            <p:nvPr/>
          </p:nvSpPr>
          <p:spPr bwMode="auto">
            <a:xfrm>
              <a:off x="5857280" y="2917932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59" name="AutoShape 23"/>
            <p:cNvSpPr>
              <a:spLocks/>
            </p:cNvSpPr>
            <p:nvPr/>
          </p:nvSpPr>
          <p:spPr bwMode="auto">
            <a:xfrm>
              <a:off x="6015038" y="3101345"/>
              <a:ext cx="257175" cy="214379"/>
            </a:xfrm>
            <a:custGeom>
              <a:avLst/>
              <a:gdLst>
                <a:gd name="T0" fmla="*/ 342900 w 21600"/>
                <a:gd name="T1" fmla="*/ 285750 h 21600"/>
                <a:gd name="T2" fmla="*/ 342900 w 21600"/>
                <a:gd name="T3" fmla="*/ 285750 h 21600"/>
                <a:gd name="T4" fmla="*/ 342900 w 21600"/>
                <a:gd name="T5" fmla="*/ 285750 h 21600"/>
                <a:gd name="T6" fmla="*/ 342900 w 21600"/>
                <a:gd name="T7" fmla="*/ 285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3" y="161"/>
                    <a:pt x="21205" y="478"/>
                  </a:cubicBezTo>
                  <a:cubicBezTo>
                    <a:pt x="21467" y="798"/>
                    <a:pt x="21600" y="1177"/>
                    <a:pt x="21600" y="1618"/>
                  </a:cubicBezTo>
                  <a:lnTo>
                    <a:pt x="21600" y="19981"/>
                  </a:lnTo>
                  <a:cubicBezTo>
                    <a:pt x="21600" y="20422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38"/>
                    <a:pt x="399" y="21121"/>
                  </a:cubicBezTo>
                  <a:cubicBezTo>
                    <a:pt x="132" y="20801"/>
                    <a:pt x="0" y="20422"/>
                    <a:pt x="0" y="19981"/>
                  </a:cubicBezTo>
                  <a:lnTo>
                    <a:pt x="0" y="1618"/>
                  </a:lnTo>
                  <a:cubicBezTo>
                    <a:pt x="0" y="1177"/>
                    <a:pt x="132" y="798"/>
                    <a:pt x="399" y="478"/>
                  </a:cubicBezTo>
                  <a:cubicBezTo>
                    <a:pt x="663" y="161"/>
                    <a:pt x="981" y="0"/>
                    <a:pt x="1346" y="0"/>
                  </a:cubicBezTo>
                  <a:lnTo>
                    <a:pt x="20263" y="0"/>
                  </a:lnTo>
                  <a:close/>
                  <a:moveTo>
                    <a:pt x="4051" y="2170"/>
                  </a:moveTo>
                  <a:cubicBezTo>
                    <a:pt x="4051" y="2020"/>
                    <a:pt x="4010" y="1891"/>
                    <a:pt x="3924" y="1782"/>
                  </a:cubicBezTo>
                  <a:cubicBezTo>
                    <a:pt x="3838" y="1677"/>
                    <a:pt x="3728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9" y="1674"/>
                    <a:pt x="1481" y="1776"/>
                  </a:cubicBezTo>
                  <a:cubicBezTo>
                    <a:pt x="1390" y="1879"/>
                    <a:pt x="1344" y="2011"/>
                    <a:pt x="1344" y="2170"/>
                  </a:cubicBezTo>
                  <a:lnTo>
                    <a:pt x="1344" y="4320"/>
                  </a:lnTo>
                  <a:cubicBezTo>
                    <a:pt x="1344" y="4470"/>
                    <a:pt x="1388" y="4602"/>
                    <a:pt x="1473" y="4708"/>
                  </a:cubicBezTo>
                  <a:cubicBezTo>
                    <a:pt x="1559" y="4816"/>
                    <a:pt x="1669" y="4866"/>
                    <a:pt x="1801" y="4866"/>
                  </a:cubicBezTo>
                  <a:lnTo>
                    <a:pt x="3593" y="4866"/>
                  </a:lnTo>
                  <a:cubicBezTo>
                    <a:pt x="3721" y="4866"/>
                    <a:pt x="3828" y="4819"/>
                    <a:pt x="3917" y="4717"/>
                  </a:cubicBezTo>
                  <a:cubicBezTo>
                    <a:pt x="4007" y="4614"/>
                    <a:pt x="4051" y="4482"/>
                    <a:pt x="4051" y="4320"/>
                  </a:cubicBezTo>
                  <a:lnTo>
                    <a:pt x="4051" y="2170"/>
                  </a:lnTo>
                  <a:close/>
                  <a:moveTo>
                    <a:pt x="4051" y="7201"/>
                  </a:moveTo>
                  <a:cubicBezTo>
                    <a:pt x="4051" y="7055"/>
                    <a:pt x="4010" y="6925"/>
                    <a:pt x="3924" y="6817"/>
                  </a:cubicBezTo>
                  <a:cubicBezTo>
                    <a:pt x="3838" y="6708"/>
                    <a:pt x="3728" y="6655"/>
                    <a:pt x="3593" y="6655"/>
                  </a:cubicBezTo>
                  <a:lnTo>
                    <a:pt x="1801" y="6655"/>
                  </a:lnTo>
                  <a:cubicBezTo>
                    <a:pt x="1676" y="6655"/>
                    <a:pt x="1569" y="6708"/>
                    <a:pt x="1481" y="6817"/>
                  </a:cubicBezTo>
                  <a:cubicBezTo>
                    <a:pt x="1390" y="6925"/>
                    <a:pt x="1344" y="7055"/>
                    <a:pt x="1344" y="7201"/>
                  </a:cubicBezTo>
                  <a:lnTo>
                    <a:pt x="1344" y="9369"/>
                  </a:lnTo>
                  <a:cubicBezTo>
                    <a:pt x="1344" y="9516"/>
                    <a:pt x="1388" y="9645"/>
                    <a:pt x="1473" y="9757"/>
                  </a:cubicBezTo>
                  <a:cubicBezTo>
                    <a:pt x="1559" y="9863"/>
                    <a:pt x="1669" y="9915"/>
                    <a:pt x="1801" y="9915"/>
                  </a:cubicBezTo>
                  <a:lnTo>
                    <a:pt x="3593" y="9915"/>
                  </a:lnTo>
                  <a:cubicBezTo>
                    <a:pt x="3721" y="9915"/>
                    <a:pt x="3828" y="9863"/>
                    <a:pt x="3917" y="9757"/>
                  </a:cubicBezTo>
                  <a:cubicBezTo>
                    <a:pt x="4007" y="9645"/>
                    <a:pt x="4051" y="9516"/>
                    <a:pt x="4051" y="9369"/>
                  </a:cubicBezTo>
                  <a:lnTo>
                    <a:pt x="4051" y="7201"/>
                  </a:lnTo>
                  <a:close/>
                  <a:moveTo>
                    <a:pt x="4051" y="12233"/>
                  </a:moveTo>
                  <a:cubicBezTo>
                    <a:pt x="4051" y="12083"/>
                    <a:pt x="4010" y="11957"/>
                    <a:pt x="3924" y="11845"/>
                  </a:cubicBezTo>
                  <a:cubicBezTo>
                    <a:pt x="3838" y="11739"/>
                    <a:pt x="3728" y="11687"/>
                    <a:pt x="3593" y="11687"/>
                  </a:cubicBezTo>
                  <a:lnTo>
                    <a:pt x="1801" y="11687"/>
                  </a:lnTo>
                  <a:cubicBezTo>
                    <a:pt x="1676" y="11687"/>
                    <a:pt x="1569" y="11739"/>
                    <a:pt x="1481" y="11845"/>
                  </a:cubicBezTo>
                  <a:cubicBezTo>
                    <a:pt x="1390" y="11957"/>
                    <a:pt x="1344" y="12083"/>
                    <a:pt x="1344" y="12233"/>
                  </a:cubicBezTo>
                  <a:lnTo>
                    <a:pt x="1344" y="14401"/>
                  </a:lnTo>
                  <a:cubicBezTo>
                    <a:pt x="1344" y="14547"/>
                    <a:pt x="1388" y="14677"/>
                    <a:pt x="1473" y="14785"/>
                  </a:cubicBezTo>
                  <a:cubicBezTo>
                    <a:pt x="1559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5"/>
                  </a:cubicBezTo>
                  <a:cubicBezTo>
                    <a:pt x="4007" y="14677"/>
                    <a:pt x="4051" y="14547"/>
                    <a:pt x="4051" y="14401"/>
                  </a:cubicBezTo>
                  <a:lnTo>
                    <a:pt x="4051" y="12233"/>
                  </a:lnTo>
                  <a:close/>
                  <a:moveTo>
                    <a:pt x="4051" y="17285"/>
                  </a:moveTo>
                  <a:cubicBezTo>
                    <a:pt x="4051" y="17135"/>
                    <a:pt x="4010" y="17006"/>
                    <a:pt x="3924" y="16897"/>
                  </a:cubicBezTo>
                  <a:cubicBezTo>
                    <a:pt x="3838" y="16791"/>
                    <a:pt x="3728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9" y="16788"/>
                    <a:pt x="1481" y="16891"/>
                  </a:cubicBezTo>
                  <a:cubicBezTo>
                    <a:pt x="1390" y="16994"/>
                    <a:pt x="1344" y="17123"/>
                    <a:pt x="1344" y="17285"/>
                  </a:cubicBezTo>
                  <a:lnTo>
                    <a:pt x="1344" y="19435"/>
                  </a:lnTo>
                  <a:cubicBezTo>
                    <a:pt x="1344" y="19585"/>
                    <a:pt x="1388" y="19714"/>
                    <a:pt x="1473" y="19823"/>
                  </a:cubicBezTo>
                  <a:cubicBezTo>
                    <a:pt x="1559" y="19928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1"/>
                    <a:pt x="3917" y="19828"/>
                  </a:cubicBezTo>
                  <a:cubicBezTo>
                    <a:pt x="4007" y="19726"/>
                    <a:pt x="4051" y="19596"/>
                    <a:pt x="4051" y="19435"/>
                  </a:cubicBezTo>
                  <a:lnTo>
                    <a:pt x="4051" y="17285"/>
                  </a:lnTo>
                  <a:close/>
                  <a:moveTo>
                    <a:pt x="16194" y="2170"/>
                  </a:moveTo>
                  <a:cubicBezTo>
                    <a:pt x="16194" y="2020"/>
                    <a:pt x="16150" y="1891"/>
                    <a:pt x="16064" y="1782"/>
                  </a:cubicBezTo>
                  <a:cubicBezTo>
                    <a:pt x="15979" y="1677"/>
                    <a:pt x="15871" y="1621"/>
                    <a:pt x="15736" y="1621"/>
                  </a:cubicBezTo>
                  <a:lnTo>
                    <a:pt x="5858" y="1621"/>
                  </a:lnTo>
                  <a:cubicBezTo>
                    <a:pt x="5731" y="1621"/>
                    <a:pt x="5623" y="1674"/>
                    <a:pt x="5535" y="1776"/>
                  </a:cubicBezTo>
                  <a:cubicBezTo>
                    <a:pt x="5444" y="1879"/>
                    <a:pt x="5400" y="2011"/>
                    <a:pt x="5400" y="2170"/>
                  </a:cubicBezTo>
                  <a:lnTo>
                    <a:pt x="5400" y="9369"/>
                  </a:lnTo>
                  <a:cubicBezTo>
                    <a:pt x="5400" y="9516"/>
                    <a:pt x="5442" y="9645"/>
                    <a:pt x="5527" y="9757"/>
                  </a:cubicBezTo>
                  <a:cubicBezTo>
                    <a:pt x="5616" y="9863"/>
                    <a:pt x="5723" y="9915"/>
                    <a:pt x="5858" y="9915"/>
                  </a:cubicBezTo>
                  <a:lnTo>
                    <a:pt x="15736" y="9915"/>
                  </a:lnTo>
                  <a:cubicBezTo>
                    <a:pt x="15861" y="9915"/>
                    <a:pt x="15969" y="9863"/>
                    <a:pt x="16059" y="9757"/>
                  </a:cubicBezTo>
                  <a:cubicBezTo>
                    <a:pt x="16147" y="9645"/>
                    <a:pt x="16194" y="9516"/>
                    <a:pt x="16194" y="9369"/>
                  </a:cubicBezTo>
                  <a:lnTo>
                    <a:pt x="16194" y="2170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4" y="11845"/>
                  </a:cubicBezTo>
                  <a:cubicBezTo>
                    <a:pt x="15979" y="11739"/>
                    <a:pt x="15871" y="11687"/>
                    <a:pt x="15736" y="11687"/>
                  </a:cubicBezTo>
                  <a:lnTo>
                    <a:pt x="5858" y="11687"/>
                  </a:lnTo>
                  <a:cubicBezTo>
                    <a:pt x="5731" y="11687"/>
                    <a:pt x="5623" y="11739"/>
                    <a:pt x="5535" y="11845"/>
                  </a:cubicBezTo>
                  <a:cubicBezTo>
                    <a:pt x="5444" y="11957"/>
                    <a:pt x="5400" y="12083"/>
                    <a:pt x="5400" y="12233"/>
                  </a:cubicBezTo>
                  <a:lnTo>
                    <a:pt x="5400" y="19432"/>
                  </a:lnTo>
                  <a:cubicBezTo>
                    <a:pt x="5400" y="19582"/>
                    <a:pt x="5442" y="19711"/>
                    <a:pt x="5527" y="19820"/>
                  </a:cubicBezTo>
                  <a:cubicBezTo>
                    <a:pt x="5616" y="19925"/>
                    <a:pt x="5723" y="19981"/>
                    <a:pt x="5858" y="19981"/>
                  </a:cubicBezTo>
                  <a:lnTo>
                    <a:pt x="15736" y="19981"/>
                  </a:lnTo>
                  <a:cubicBezTo>
                    <a:pt x="15861" y="19981"/>
                    <a:pt x="15969" y="19928"/>
                    <a:pt x="16059" y="19826"/>
                  </a:cubicBezTo>
                  <a:cubicBezTo>
                    <a:pt x="16147" y="19723"/>
                    <a:pt x="16194" y="19593"/>
                    <a:pt x="16194" y="19432"/>
                  </a:cubicBezTo>
                  <a:lnTo>
                    <a:pt x="16194" y="12233"/>
                  </a:lnTo>
                  <a:close/>
                  <a:moveTo>
                    <a:pt x="20263" y="2170"/>
                  </a:moveTo>
                  <a:cubicBezTo>
                    <a:pt x="20263" y="2020"/>
                    <a:pt x="20216" y="1891"/>
                    <a:pt x="20128" y="1782"/>
                  </a:cubicBezTo>
                  <a:cubicBezTo>
                    <a:pt x="20038" y="1677"/>
                    <a:pt x="19930" y="1621"/>
                    <a:pt x="19805" y="1621"/>
                  </a:cubicBezTo>
                  <a:lnTo>
                    <a:pt x="18001" y="1621"/>
                  </a:lnTo>
                  <a:cubicBezTo>
                    <a:pt x="17876" y="1621"/>
                    <a:pt x="17768" y="1674"/>
                    <a:pt x="17678" y="1776"/>
                  </a:cubicBezTo>
                  <a:cubicBezTo>
                    <a:pt x="17589" y="1879"/>
                    <a:pt x="17545" y="2011"/>
                    <a:pt x="17545" y="2170"/>
                  </a:cubicBezTo>
                  <a:lnTo>
                    <a:pt x="17545" y="4320"/>
                  </a:lnTo>
                  <a:cubicBezTo>
                    <a:pt x="17545" y="4470"/>
                    <a:pt x="17589" y="4602"/>
                    <a:pt x="17678" y="4708"/>
                  </a:cubicBezTo>
                  <a:cubicBezTo>
                    <a:pt x="17768" y="4816"/>
                    <a:pt x="17876" y="4866"/>
                    <a:pt x="18001" y="4866"/>
                  </a:cubicBezTo>
                  <a:lnTo>
                    <a:pt x="19805" y="4866"/>
                  </a:lnTo>
                  <a:cubicBezTo>
                    <a:pt x="19930" y="4866"/>
                    <a:pt x="20038" y="4819"/>
                    <a:pt x="20128" y="4717"/>
                  </a:cubicBezTo>
                  <a:cubicBezTo>
                    <a:pt x="20216" y="4614"/>
                    <a:pt x="20263" y="4482"/>
                    <a:pt x="20263" y="4320"/>
                  </a:cubicBezTo>
                  <a:lnTo>
                    <a:pt x="20263" y="2170"/>
                  </a:lnTo>
                  <a:close/>
                  <a:moveTo>
                    <a:pt x="20263" y="7201"/>
                  </a:moveTo>
                  <a:cubicBezTo>
                    <a:pt x="20263" y="7055"/>
                    <a:pt x="20216" y="6925"/>
                    <a:pt x="20128" y="6817"/>
                  </a:cubicBezTo>
                  <a:cubicBezTo>
                    <a:pt x="20038" y="6708"/>
                    <a:pt x="19930" y="6655"/>
                    <a:pt x="19805" y="6655"/>
                  </a:cubicBezTo>
                  <a:lnTo>
                    <a:pt x="18001" y="6655"/>
                  </a:lnTo>
                  <a:cubicBezTo>
                    <a:pt x="17876" y="6655"/>
                    <a:pt x="17768" y="6708"/>
                    <a:pt x="17678" y="6817"/>
                  </a:cubicBezTo>
                  <a:cubicBezTo>
                    <a:pt x="17589" y="6925"/>
                    <a:pt x="17545" y="7055"/>
                    <a:pt x="17545" y="7201"/>
                  </a:cubicBezTo>
                  <a:lnTo>
                    <a:pt x="17545" y="9369"/>
                  </a:lnTo>
                  <a:cubicBezTo>
                    <a:pt x="17545" y="9516"/>
                    <a:pt x="17589" y="9645"/>
                    <a:pt x="17678" y="9757"/>
                  </a:cubicBezTo>
                  <a:cubicBezTo>
                    <a:pt x="17768" y="9863"/>
                    <a:pt x="17876" y="9915"/>
                    <a:pt x="18001" y="9915"/>
                  </a:cubicBezTo>
                  <a:lnTo>
                    <a:pt x="19805" y="9915"/>
                  </a:lnTo>
                  <a:cubicBezTo>
                    <a:pt x="19930" y="9915"/>
                    <a:pt x="20038" y="9863"/>
                    <a:pt x="20128" y="9757"/>
                  </a:cubicBezTo>
                  <a:cubicBezTo>
                    <a:pt x="20216" y="9645"/>
                    <a:pt x="20263" y="9516"/>
                    <a:pt x="20263" y="9369"/>
                  </a:cubicBezTo>
                  <a:lnTo>
                    <a:pt x="20263" y="7201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6" y="11957"/>
                    <a:pt x="20128" y="11845"/>
                  </a:cubicBezTo>
                  <a:cubicBezTo>
                    <a:pt x="20038" y="11739"/>
                    <a:pt x="19930" y="11687"/>
                    <a:pt x="19805" y="11687"/>
                  </a:cubicBezTo>
                  <a:lnTo>
                    <a:pt x="18001" y="11687"/>
                  </a:lnTo>
                  <a:cubicBezTo>
                    <a:pt x="17876" y="11687"/>
                    <a:pt x="17768" y="11739"/>
                    <a:pt x="17678" y="11845"/>
                  </a:cubicBezTo>
                  <a:cubicBezTo>
                    <a:pt x="17589" y="11957"/>
                    <a:pt x="17545" y="12083"/>
                    <a:pt x="17545" y="12233"/>
                  </a:cubicBezTo>
                  <a:lnTo>
                    <a:pt x="17545" y="14401"/>
                  </a:lnTo>
                  <a:cubicBezTo>
                    <a:pt x="17545" y="14547"/>
                    <a:pt x="17589" y="14677"/>
                    <a:pt x="17678" y="14785"/>
                  </a:cubicBezTo>
                  <a:cubicBezTo>
                    <a:pt x="17768" y="14894"/>
                    <a:pt x="17876" y="14947"/>
                    <a:pt x="18001" y="14947"/>
                  </a:cubicBezTo>
                  <a:lnTo>
                    <a:pt x="19805" y="14947"/>
                  </a:lnTo>
                  <a:cubicBezTo>
                    <a:pt x="19930" y="14947"/>
                    <a:pt x="20038" y="14894"/>
                    <a:pt x="20128" y="14785"/>
                  </a:cubicBezTo>
                  <a:cubicBezTo>
                    <a:pt x="20216" y="14677"/>
                    <a:pt x="20263" y="14547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5"/>
                  </a:moveTo>
                  <a:cubicBezTo>
                    <a:pt x="20263" y="17135"/>
                    <a:pt x="20216" y="17006"/>
                    <a:pt x="20128" y="16897"/>
                  </a:cubicBezTo>
                  <a:cubicBezTo>
                    <a:pt x="20038" y="16791"/>
                    <a:pt x="19930" y="16736"/>
                    <a:pt x="19805" y="16736"/>
                  </a:cubicBezTo>
                  <a:lnTo>
                    <a:pt x="18001" y="16736"/>
                  </a:lnTo>
                  <a:cubicBezTo>
                    <a:pt x="17876" y="16736"/>
                    <a:pt x="17768" y="16788"/>
                    <a:pt x="17678" y="16891"/>
                  </a:cubicBezTo>
                  <a:cubicBezTo>
                    <a:pt x="17589" y="16994"/>
                    <a:pt x="17545" y="17123"/>
                    <a:pt x="17545" y="17285"/>
                  </a:cubicBezTo>
                  <a:lnTo>
                    <a:pt x="17545" y="19435"/>
                  </a:lnTo>
                  <a:cubicBezTo>
                    <a:pt x="17545" y="19585"/>
                    <a:pt x="17589" y="19714"/>
                    <a:pt x="17678" y="19823"/>
                  </a:cubicBezTo>
                  <a:cubicBezTo>
                    <a:pt x="17768" y="19928"/>
                    <a:pt x="17876" y="19984"/>
                    <a:pt x="18001" y="19984"/>
                  </a:cubicBezTo>
                  <a:lnTo>
                    <a:pt x="19805" y="19984"/>
                  </a:lnTo>
                  <a:cubicBezTo>
                    <a:pt x="19930" y="19984"/>
                    <a:pt x="20038" y="19931"/>
                    <a:pt x="20128" y="19828"/>
                  </a:cubicBezTo>
                  <a:cubicBezTo>
                    <a:pt x="20216" y="19726"/>
                    <a:pt x="20263" y="19596"/>
                    <a:pt x="20263" y="19435"/>
                  </a:cubicBezTo>
                  <a:lnTo>
                    <a:pt x="20263" y="172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809485" y="5060726"/>
            <a:ext cx="743647" cy="744538"/>
            <a:chOff x="5857280" y="3739121"/>
            <a:chExt cx="557808" cy="558576"/>
          </a:xfrm>
        </p:grpSpPr>
        <p:sp>
          <p:nvSpPr>
            <p:cNvPr id="14358" name="AutoShape 22"/>
            <p:cNvSpPr>
              <a:spLocks/>
            </p:cNvSpPr>
            <p:nvPr/>
          </p:nvSpPr>
          <p:spPr bwMode="auto">
            <a:xfrm>
              <a:off x="5857280" y="3739121"/>
              <a:ext cx="557808" cy="558576"/>
            </a:xfrm>
            <a:custGeom>
              <a:avLst/>
              <a:gdLst>
                <a:gd name="T0" fmla="*/ 743706 w 19679"/>
                <a:gd name="T1" fmla="*/ 817217 h 19679"/>
                <a:gd name="T2" fmla="*/ 743706 w 19679"/>
                <a:gd name="T3" fmla="*/ 817217 h 19679"/>
                <a:gd name="T4" fmla="*/ 743706 w 19679"/>
                <a:gd name="T5" fmla="*/ 817217 h 19679"/>
                <a:gd name="T6" fmla="*/ 743706 w 19679"/>
                <a:gd name="T7" fmla="*/ 81721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360" name="AutoShape 24"/>
            <p:cNvSpPr>
              <a:spLocks/>
            </p:cNvSpPr>
            <p:nvPr/>
          </p:nvSpPr>
          <p:spPr bwMode="auto">
            <a:xfrm>
              <a:off x="6011466" y="3885613"/>
              <a:ext cx="256580" cy="256659"/>
            </a:xfrm>
            <a:custGeom>
              <a:avLst/>
              <a:gdLst>
                <a:gd name="T0" fmla="*/ 342107 w 21600"/>
                <a:gd name="T1" fmla="*/ 342106 h 21600"/>
                <a:gd name="T2" fmla="*/ 342107 w 21600"/>
                <a:gd name="T3" fmla="*/ 342106 h 21600"/>
                <a:gd name="T4" fmla="*/ 342107 w 21600"/>
                <a:gd name="T5" fmla="*/ 342106 h 21600"/>
                <a:gd name="T6" fmla="*/ 342107 w 21600"/>
                <a:gd name="T7" fmla="*/ 34210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7" y="0"/>
                  </a:moveTo>
                  <a:cubicBezTo>
                    <a:pt x="19649" y="0"/>
                    <a:pt x="20287" y="264"/>
                    <a:pt x="20812" y="796"/>
                  </a:cubicBezTo>
                  <a:cubicBezTo>
                    <a:pt x="21335" y="1321"/>
                    <a:pt x="21600" y="1962"/>
                    <a:pt x="21600" y="2711"/>
                  </a:cubicBezTo>
                  <a:lnTo>
                    <a:pt x="21600" y="18882"/>
                  </a:lnTo>
                  <a:cubicBezTo>
                    <a:pt x="21600" y="19267"/>
                    <a:pt x="21526" y="19623"/>
                    <a:pt x="21382" y="19952"/>
                  </a:cubicBezTo>
                  <a:cubicBezTo>
                    <a:pt x="21235" y="20281"/>
                    <a:pt x="21041" y="20563"/>
                    <a:pt x="20803" y="20804"/>
                  </a:cubicBezTo>
                  <a:cubicBezTo>
                    <a:pt x="20566" y="21042"/>
                    <a:pt x="20278" y="21232"/>
                    <a:pt x="19940" y="21376"/>
                  </a:cubicBezTo>
                  <a:cubicBezTo>
                    <a:pt x="19602" y="21523"/>
                    <a:pt x="19256" y="21594"/>
                    <a:pt x="18897" y="21594"/>
                  </a:cubicBezTo>
                  <a:lnTo>
                    <a:pt x="12065" y="21594"/>
                  </a:lnTo>
                  <a:lnTo>
                    <a:pt x="12065" y="12552"/>
                  </a:lnTo>
                  <a:lnTo>
                    <a:pt x="14486" y="12552"/>
                  </a:lnTo>
                  <a:cubicBezTo>
                    <a:pt x="14594" y="12552"/>
                    <a:pt x="14697" y="12516"/>
                    <a:pt x="14788" y="12440"/>
                  </a:cubicBezTo>
                  <a:cubicBezTo>
                    <a:pt x="14876" y="12367"/>
                    <a:pt x="14920" y="12267"/>
                    <a:pt x="14920" y="12143"/>
                  </a:cubicBezTo>
                  <a:lnTo>
                    <a:pt x="15088" y="9779"/>
                  </a:lnTo>
                  <a:cubicBezTo>
                    <a:pt x="15088" y="9649"/>
                    <a:pt x="15050" y="9538"/>
                    <a:pt x="14976" y="9444"/>
                  </a:cubicBezTo>
                  <a:cubicBezTo>
                    <a:pt x="14882" y="9350"/>
                    <a:pt x="14773" y="9303"/>
                    <a:pt x="14653" y="9303"/>
                  </a:cubicBezTo>
                  <a:lnTo>
                    <a:pt x="12065" y="9303"/>
                  </a:lnTo>
                  <a:lnTo>
                    <a:pt x="12065" y="8263"/>
                  </a:lnTo>
                  <a:cubicBezTo>
                    <a:pt x="12065" y="7878"/>
                    <a:pt x="12115" y="7622"/>
                    <a:pt x="12215" y="7496"/>
                  </a:cubicBezTo>
                  <a:cubicBezTo>
                    <a:pt x="12312" y="7370"/>
                    <a:pt x="12565" y="7308"/>
                    <a:pt x="12964" y="7308"/>
                  </a:cubicBezTo>
                  <a:cubicBezTo>
                    <a:pt x="13202" y="7308"/>
                    <a:pt x="13458" y="7326"/>
                    <a:pt x="13745" y="7367"/>
                  </a:cubicBezTo>
                  <a:cubicBezTo>
                    <a:pt x="14033" y="7405"/>
                    <a:pt x="14306" y="7455"/>
                    <a:pt x="14568" y="7520"/>
                  </a:cubicBezTo>
                  <a:cubicBezTo>
                    <a:pt x="14624" y="7520"/>
                    <a:pt x="14685" y="7514"/>
                    <a:pt x="14759" y="7499"/>
                  </a:cubicBezTo>
                  <a:cubicBezTo>
                    <a:pt x="14829" y="7484"/>
                    <a:pt x="14882" y="7458"/>
                    <a:pt x="14920" y="7423"/>
                  </a:cubicBezTo>
                  <a:cubicBezTo>
                    <a:pt x="15014" y="7367"/>
                    <a:pt x="15079" y="7264"/>
                    <a:pt x="15117" y="7114"/>
                  </a:cubicBezTo>
                  <a:lnTo>
                    <a:pt x="15437" y="4837"/>
                  </a:lnTo>
                  <a:cubicBezTo>
                    <a:pt x="15478" y="4564"/>
                    <a:pt x="15361" y="4403"/>
                    <a:pt x="15088" y="4347"/>
                  </a:cubicBezTo>
                  <a:cubicBezTo>
                    <a:pt x="14245" y="4112"/>
                    <a:pt x="13364" y="4000"/>
                    <a:pt x="12444" y="4009"/>
                  </a:cubicBezTo>
                  <a:cubicBezTo>
                    <a:pt x="9625" y="4009"/>
                    <a:pt x="8212" y="5384"/>
                    <a:pt x="8212" y="8128"/>
                  </a:cubicBezTo>
                  <a:lnTo>
                    <a:pt x="8212" y="9308"/>
                  </a:lnTo>
                  <a:lnTo>
                    <a:pt x="6764" y="9308"/>
                  </a:lnTo>
                  <a:cubicBezTo>
                    <a:pt x="6455" y="9308"/>
                    <a:pt x="6306" y="9458"/>
                    <a:pt x="6317" y="9758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5"/>
                  </a:cubicBezTo>
                  <a:cubicBezTo>
                    <a:pt x="6526" y="12514"/>
                    <a:pt x="6632" y="12558"/>
                    <a:pt x="6764" y="12558"/>
                  </a:cubicBezTo>
                  <a:lnTo>
                    <a:pt x="8212" y="12558"/>
                  </a:lnTo>
                  <a:lnTo>
                    <a:pt x="8212" y="21600"/>
                  </a:lnTo>
                  <a:lnTo>
                    <a:pt x="2684" y="21600"/>
                  </a:lnTo>
                  <a:cubicBezTo>
                    <a:pt x="2320" y="21600"/>
                    <a:pt x="1973" y="21529"/>
                    <a:pt x="1647" y="21382"/>
                  </a:cubicBezTo>
                  <a:cubicBezTo>
                    <a:pt x="1321" y="21238"/>
                    <a:pt x="1033" y="21047"/>
                    <a:pt x="795" y="20809"/>
                  </a:cubicBezTo>
                  <a:cubicBezTo>
                    <a:pt x="558" y="20569"/>
                    <a:pt x="364" y="20287"/>
                    <a:pt x="220" y="19957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2"/>
                    <a:pt x="76" y="2000"/>
                    <a:pt x="220" y="1662"/>
                  </a:cubicBezTo>
                  <a:cubicBezTo>
                    <a:pt x="364" y="1327"/>
                    <a:pt x="558" y="1036"/>
                    <a:pt x="795" y="801"/>
                  </a:cubicBezTo>
                  <a:cubicBezTo>
                    <a:pt x="1033" y="557"/>
                    <a:pt x="1321" y="369"/>
                    <a:pt x="1647" y="222"/>
                  </a:cubicBezTo>
                  <a:cubicBezTo>
                    <a:pt x="1973" y="75"/>
                    <a:pt x="2320" y="5"/>
                    <a:pt x="2684" y="5"/>
                  </a:cubicBezTo>
                  <a:lnTo>
                    <a:pt x="18897" y="5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361" name="AutoShape 25"/>
          <p:cNvSpPr>
            <a:spLocks/>
          </p:cNvSpPr>
          <p:nvPr/>
        </p:nvSpPr>
        <p:spPr bwMode="auto">
          <a:xfrm>
            <a:off x="2211100" y="2920777"/>
            <a:ext cx="1357135" cy="33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62" name="AutoShape 26"/>
          <p:cNvSpPr>
            <a:spLocks/>
          </p:cNvSpPr>
          <p:nvPr/>
        </p:nvSpPr>
        <p:spPr bwMode="auto">
          <a:xfrm>
            <a:off x="5476957" y="326129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63" name="AutoShape 27"/>
          <p:cNvSpPr>
            <a:spLocks/>
          </p:cNvSpPr>
          <p:nvPr/>
        </p:nvSpPr>
        <p:spPr bwMode="auto">
          <a:xfrm>
            <a:off x="5477750" y="2920777"/>
            <a:ext cx="1483324" cy="33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64" name="AutoShape 28"/>
          <p:cNvSpPr>
            <a:spLocks/>
          </p:cNvSpPr>
          <p:nvPr/>
        </p:nvSpPr>
        <p:spPr bwMode="auto">
          <a:xfrm>
            <a:off x="8744401" y="326129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65" name="AutoShape 29"/>
          <p:cNvSpPr>
            <a:spLocks/>
          </p:cNvSpPr>
          <p:nvPr/>
        </p:nvSpPr>
        <p:spPr bwMode="auto">
          <a:xfrm>
            <a:off x="8745192" y="2920777"/>
            <a:ext cx="1397613" cy="33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66" name="AutoShape 30"/>
          <p:cNvSpPr>
            <a:spLocks/>
          </p:cNvSpPr>
          <p:nvPr/>
        </p:nvSpPr>
        <p:spPr bwMode="auto">
          <a:xfrm>
            <a:off x="2210307" y="4332066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67" name="AutoShape 31"/>
          <p:cNvSpPr>
            <a:spLocks/>
          </p:cNvSpPr>
          <p:nvPr/>
        </p:nvSpPr>
        <p:spPr bwMode="auto">
          <a:xfrm>
            <a:off x="2211101" y="4022505"/>
            <a:ext cx="1561898" cy="307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68" name="AutoShape 32"/>
          <p:cNvSpPr>
            <a:spLocks/>
          </p:cNvSpPr>
          <p:nvPr/>
        </p:nvSpPr>
        <p:spPr bwMode="auto">
          <a:xfrm>
            <a:off x="5476957" y="4332066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69" name="AutoShape 33"/>
          <p:cNvSpPr>
            <a:spLocks/>
          </p:cNvSpPr>
          <p:nvPr/>
        </p:nvSpPr>
        <p:spPr bwMode="auto">
          <a:xfrm>
            <a:off x="5477750" y="4022505"/>
            <a:ext cx="1373010" cy="307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70" name="AutoShape 34"/>
          <p:cNvSpPr>
            <a:spLocks/>
          </p:cNvSpPr>
          <p:nvPr/>
        </p:nvSpPr>
        <p:spPr bwMode="auto">
          <a:xfrm>
            <a:off x="8744401" y="4332066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71" name="AutoShape 35"/>
          <p:cNvSpPr>
            <a:spLocks/>
          </p:cNvSpPr>
          <p:nvPr/>
        </p:nvSpPr>
        <p:spPr bwMode="auto">
          <a:xfrm>
            <a:off x="8745193" y="4022505"/>
            <a:ext cx="1397612" cy="307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72" name="AutoShape 36"/>
          <p:cNvSpPr>
            <a:spLocks/>
          </p:cNvSpPr>
          <p:nvPr/>
        </p:nvSpPr>
        <p:spPr bwMode="auto">
          <a:xfrm>
            <a:off x="2210307" y="5435379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73" name="AutoShape 37"/>
          <p:cNvSpPr>
            <a:spLocks/>
          </p:cNvSpPr>
          <p:nvPr/>
        </p:nvSpPr>
        <p:spPr bwMode="auto">
          <a:xfrm>
            <a:off x="2211101" y="5125816"/>
            <a:ext cx="1357134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74" name="AutoShape 38"/>
          <p:cNvSpPr>
            <a:spLocks/>
          </p:cNvSpPr>
          <p:nvPr/>
        </p:nvSpPr>
        <p:spPr bwMode="auto">
          <a:xfrm>
            <a:off x="5476957" y="5435379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75" name="AutoShape 39"/>
          <p:cNvSpPr>
            <a:spLocks/>
          </p:cNvSpPr>
          <p:nvPr/>
        </p:nvSpPr>
        <p:spPr bwMode="auto">
          <a:xfrm>
            <a:off x="5477750" y="5128196"/>
            <a:ext cx="1373010" cy="274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76" name="AutoShape 40"/>
          <p:cNvSpPr>
            <a:spLocks/>
          </p:cNvSpPr>
          <p:nvPr/>
        </p:nvSpPr>
        <p:spPr bwMode="auto">
          <a:xfrm>
            <a:off x="8744401" y="5435379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377" name="AutoShape 41"/>
          <p:cNvSpPr>
            <a:spLocks/>
          </p:cNvSpPr>
          <p:nvPr/>
        </p:nvSpPr>
        <p:spPr bwMode="auto">
          <a:xfrm>
            <a:off x="8745193" y="5060726"/>
            <a:ext cx="1397612" cy="3722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es-ES" altLang="zh-CN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s-E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422404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5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5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5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25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25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750"/>
                            </p:stCondLst>
                            <p:childTnLst>
                              <p:par>
                                <p:cTn id="1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25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250"/>
                            </p:stCondLst>
                            <p:childTnLst>
                              <p:par>
                                <p:cTn id="1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25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  <p:bldP spid="14342" grpId="0"/>
      <p:bldP spid="14361" grpId="0" autoUpdateAnimBg="0"/>
      <p:bldP spid="14362" grpId="0" autoUpdateAnimBg="0"/>
      <p:bldP spid="14363" grpId="0" autoUpdateAnimBg="0"/>
      <p:bldP spid="14364" grpId="0" autoUpdateAnimBg="0"/>
      <p:bldP spid="14365" grpId="0" autoUpdateAnimBg="0"/>
      <p:bldP spid="14366" grpId="0" autoUpdateAnimBg="0"/>
      <p:bldP spid="14367" grpId="0" autoUpdateAnimBg="0"/>
      <p:bldP spid="14368" grpId="0" autoUpdateAnimBg="0"/>
      <p:bldP spid="14369" grpId="0" autoUpdateAnimBg="0"/>
      <p:bldP spid="14370" grpId="0" autoUpdateAnimBg="0"/>
      <p:bldP spid="14371" grpId="0" autoUpdateAnimBg="0"/>
      <p:bldP spid="14372" grpId="0" autoUpdateAnimBg="0"/>
      <p:bldP spid="14373" grpId="0" autoUpdateAnimBg="0"/>
      <p:bldP spid="14374" grpId="0" autoUpdateAnimBg="0"/>
      <p:bldP spid="14375" grpId="0" autoUpdateAnimBg="0"/>
      <p:bldP spid="14376" grpId="0" autoUpdateAnimBg="0"/>
      <p:bldP spid="1437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AutoShape 5"/>
          <p:cNvSpPr>
            <a:spLocks/>
          </p:cNvSpPr>
          <p:nvPr/>
        </p:nvSpPr>
        <p:spPr bwMode="auto">
          <a:xfrm>
            <a:off x="1813485" y="2672637"/>
            <a:ext cx="1791261" cy="1202531"/>
          </a:xfrm>
          <a:custGeom>
            <a:avLst/>
            <a:gdLst>
              <a:gd name="T0" fmla="*/ 1791494 w 21600"/>
              <a:gd name="T1" fmla="*/ 1202532 h 21600"/>
              <a:gd name="T2" fmla="*/ 1791494 w 21600"/>
              <a:gd name="T3" fmla="*/ 1202532 h 21600"/>
              <a:gd name="T4" fmla="*/ 1791494 w 21600"/>
              <a:gd name="T5" fmla="*/ 1202532 h 21600"/>
              <a:gd name="T6" fmla="*/ 1791494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10822"/>
                </a:moveTo>
                <a:lnTo>
                  <a:pt x="12190" y="0"/>
                </a:lnTo>
                <a:lnTo>
                  <a:pt x="12190" y="3144"/>
                </a:lnTo>
                <a:lnTo>
                  <a:pt x="0" y="3144"/>
                </a:lnTo>
                <a:lnTo>
                  <a:pt x="0" y="18455"/>
                </a:lnTo>
                <a:lnTo>
                  <a:pt x="12190" y="18455"/>
                </a:lnTo>
                <a:lnTo>
                  <a:pt x="12190" y="21599"/>
                </a:lnTo>
                <a:lnTo>
                  <a:pt x="21600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0" name="AutoShape 6"/>
          <p:cNvSpPr>
            <a:spLocks/>
          </p:cNvSpPr>
          <p:nvPr/>
        </p:nvSpPr>
        <p:spPr bwMode="auto">
          <a:xfrm>
            <a:off x="1384121" y="2830592"/>
            <a:ext cx="851582" cy="873125"/>
          </a:xfrm>
          <a:custGeom>
            <a:avLst/>
            <a:gdLst>
              <a:gd name="T0" fmla="*/ 851650 w 19679"/>
              <a:gd name="T1" fmla="*/ 958357 h 19679"/>
              <a:gd name="T2" fmla="*/ 851650 w 19679"/>
              <a:gd name="T3" fmla="*/ 958357 h 19679"/>
              <a:gd name="T4" fmla="*/ 851650 w 19679"/>
              <a:gd name="T5" fmla="*/ 958357 h 19679"/>
              <a:gd name="T6" fmla="*/ 851650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1" name="AutoShape 7"/>
          <p:cNvSpPr>
            <a:spLocks/>
          </p:cNvSpPr>
          <p:nvPr/>
        </p:nvSpPr>
        <p:spPr bwMode="auto">
          <a:xfrm>
            <a:off x="4215853" y="2672637"/>
            <a:ext cx="1792848" cy="1202531"/>
          </a:xfrm>
          <a:custGeom>
            <a:avLst/>
            <a:gdLst>
              <a:gd name="T0" fmla="*/ 1793081 w 21600"/>
              <a:gd name="T1" fmla="*/ 1202532 h 21600"/>
              <a:gd name="T2" fmla="*/ 1793081 w 21600"/>
              <a:gd name="T3" fmla="*/ 1202532 h 21600"/>
              <a:gd name="T4" fmla="*/ 1793081 w 21600"/>
              <a:gd name="T5" fmla="*/ 1202532 h 21600"/>
              <a:gd name="T6" fmla="*/ 1793081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10822"/>
                </a:moveTo>
                <a:lnTo>
                  <a:pt x="12198" y="0"/>
                </a:lnTo>
                <a:lnTo>
                  <a:pt x="12198" y="3144"/>
                </a:lnTo>
                <a:lnTo>
                  <a:pt x="0" y="3144"/>
                </a:lnTo>
                <a:lnTo>
                  <a:pt x="0" y="18455"/>
                </a:lnTo>
                <a:lnTo>
                  <a:pt x="12198" y="18455"/>
                </a:lnTo>
                <a:lnTo>
                  <a:pt x="12198" y="21599"/>
                </a:lnTo>
                <a:lnTo>
                  <a:pt x="21599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3788076" y="2830592"/>
            <a:ext cx="849996" cy="873125"/>
          </a:xfrm>
          <a:custGeom>
            <a:avLst/>
            <a:gdLst>
              <a:gd name="T0" fmla="*/ 850063 w 19679"/>
              <a:gd name="T1" fmla="*/ 958357 h 19679"/>
              <a:gd name="T2" fmla="*/ 850063 w 19679"/>
              <a:gd name="T3" fmla="*/ 958357 h 19679"/>
              <a:gd name="T4" fmla="*/ 850063 w 19679"/>
              <a:gd name="T5" fmla="*/ 958357 h 19679"/>
              <a:gd name="T6" fmla="*/ 850063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3" name="AutoShape 9"/>
          <p:cNvSpPr>
            <a:spLocks/>
          </p:cNvSpPr>
          <p:nvPr/>
        </p:nvSpPr>
        <p:spPr bwMode="auto">
          <a:xfrm>
            <a:off x="8999162" y="2672637"/>
            <a:ext cx="1791261" cy="1202531"/>
          </a:xfrm>
          <a:custGeom>
            <a:avLst/>
            <a:gdLst>
              <a:gd name="T0" fmla="*/ 1791494 w 21600"/>
              <a:gd name="T1" fmla="*/ 1202532 h 21600"/>
              <a:gd name="T2" fmla="*/ 1791494 w 21600"/>
              <a:gd name="T3" fmla="*/ 1202532 h 21600"/>
              <a:gd name="T4" fmla="*/ 1791494 w 21600"/>
              <a:gd name="T5" fmla="*/ 1202532 h 21600"/>
              <a:gd name="T6" fmla="*/ 1791494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10822"/>
                </a:moveTo>
                <a:lnTo>
                  <a:pt x="12209" y="0"/>
                </a:lnTo>
                <a:lnTo>
                  <a:pt x="12209" y="3144"/>
                </a:lnTo>
                <a:lnTo>
                  <a:pt x="0" y="3144"/>
                </a:lnTo>
                <a:lnTo>
                  <a:pt x="0" y="18455"/>
                </a:lnTo>
                <a:lnTo>
                  <a:pt x="12209" y="18455"/>
                </a:lnTo>
                <a:lnTo>
                  <a:pt x="12209" y="21599"/>
                </a:lnTo>
                <a:lnTo>
                  <a:pt x="21600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4" name="AutoShape 10"/>
          <p:cNvSpPr>
            <a:spLocks/>
          </p:cNvSpPr>
          <p:nvPr/>
        </p:nvSpPr>
        <p:spPr bwMode="auto">
          <a:xfrm>
            <a:off x="8572179" y="2830592"/>
            <a:ext cx="848408" cy="873125"/>
          </a:xfrm>
          <a:custGeom>
            <a:avLst/>
            <a:gdLst>
              <a:gd name="T0" fmla="*/ 848476 w 19679"/>
              <a:gd name="T1" fmla="*/ 958357 h 19679"/>
              <a:gd name="T2" fmla="*/ 848476 w 19679"/>
              <a:gd name="T3" fmla="*/ 958357 h 19679"/>
              <a:gd name="T4" fmla="*/ 848476 w 19679"/>
              <a:gd name="T5" fmla="*/ 958357 h 19679"/>
              <a:gd name="T6" fmla="*/ 848476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5" name="AutoShape 11"/>
          <p:cNvSpPr>
            <a:spLocks/>
          </p:cNvSpPr>
          <p:nvPr/>
        </p:nvSpPr>
        <p:spPr bwMode="auto">
          <a:xfrm>
            <a:off x="6599965" y="2672637"/>
            <a:ext cx="1789674" cy="1202531"/>
          </a:xfrm>
          <a:custGeom>
            <a:avLst/>
            <a:gdLst>
              <a:gd name="T0" fmla="*/ 1789906 w 21600"/>
              <a:gd name="T1" fmla="*/ 1202532 h 21600"/>
              <a:gd name="T2" fmla="*/ 1789906 w 21600"/>
              <a:gd name="T3" fmla="*/ 1202532 h 21600"/>
              <a:gd name="T4" fmla="*/ 1789906 w 21600"/>
              <a:gd name="T5" fmla="*/ 1202532 h 21600"/>
              <a:gd name="T6" fmla="*/ 1789906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10822"/>
                </a:moveTo>
                <a:lnTo>
                  <a:pt x="12201" y="0"/>
                </a:lnTo>
                <a:lnTo>
                  <a:pt x="12201" y="3144"/>
                </a:lnTo>
                <a:lnTo>
                  <a:pt x="0" y="3144"/>
                </a:lnTo>
                <a:lnTo>
                  <a:pt x="0" y="18455"/>
                </a:lnTo>
                <a:lnTo>
                  <a:pt x="12201" y="18455"/>
                </a:lnTo>
                <a:lnTo>
                  <a:pt x="12201" y="21599"/>
                </a:lnTo>
                <a:lnTo>
                  <a:pt x="21600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6" name="AutoShape 12"/>
          <p:cNvSpPr>
            <a:spLocks/>
          </p:cNvSpPr>
          <p:nvPr/>
        </p:nvSpPr>
        <p:spPr bwMode="auto">
          <a:xfrm>
            <a:off x="6167429" y="2830592"/>
            <a:ext cx="851584" cy="873125"/>
          </a:xfrm>
          <a:custGeom>
            <a:avLst/>
            <a:gdLst>
              <a:gd name="T0" fmla="*/ 851651 w 19679"/>
              <a:gd name="T1" fmla="*/ 958357 h 19679"/>
              <a:gd name="T2" fmla="*/ 851651 w 19679"/>
              <a:gd name="T3" fmla="*/ 958357 h 19679"/>
              <a:gd name="T4" fmla="*/ 851651 w 19679"/>
              <a:gd name="T5" fmla="*/ 958357 h 19679"/>
              <a:gd name="T6" fmla="*/ 851651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7" name="AutoShape 13"/>
          <p:cNvSpPr>
            <a:spLocks/>
          </p:cNvSpPr>
          <p:nvPr/>
        </p:nvSpPr>
        <p:spPr bwMode="auto">
          <a:xfrm>
            <a:off x="6414253" y="3089355"/>
            <a:ext cx="361904" cy="357981"/>
          </a:xfrm>
          <a:custGeom>
            <a:avLst/>
            <a:gdLst>
              <a:gd name="T0" fmla="*/ 361950 w 21600"/>
              <a:gd name="T1" fmla="*/ 357981 h 21600"/>
              <a:gd name="T2" fmla="*/ 361950 w 21600"/>
              <a:gd name="T3" fmla="*/ 357981 h 21600"/>
              <a:gd name="T4" fmla="*/ 361950 w 21600"/>
              <a:gd name="T5" fmla="*/ 357981 h 21600"/>
              <a:gd name="T6" fmla="*/ 361950 w 21600"/>
              <a:gd name="T7" fmla="*/ 35798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59" y="0"/>
                  <a:pt x="0" y="4859"/>
                  <a:pt x="0" y="10800"/>
                </a:cubicBezTo>
                <a:cubicBezTo>
                  <a:pt x="0" y="16739"/>
                  <a:pt x="4859" y="21600"/>
                  <a:pt x="10800" y="21600"/>
                </a:cubicBezTo>
                <a:cubicBezTo>
                  <a:pt x="16739" y="21600"/>
                  <a:pt x="21600" y="16739"/>
                  <a:pt x="21600" y="10800"/>
                </a:cubicBezTo>
                <a:cubicBezTo>
                  <a:pt x="21600" y="4859"/>
                  <a:pt x="16739" y="0"/>
                  <a:pt x="10800" y="0"/>
                </a:cubicBezTo>
                <a:close/>
                <a:moveTo>
                  <a:pt x="14939" y="4319"/>
                </a:moveTo>
                <a:cubicBezTo>
                  <a:pt x="15659" y="3779"/>
                  <a:pt x="15659" y="3779"/>
                  <a:pt x="15659" y="3779"/>
                </a:cubicBezTo>
                <a:cubicBezTo>
                  <a:pt x="15659" y="3779"/>
                  <a:pt x="15299" y="3059"/>
                  <a:pt x="15479" y="2519"/>
                </a:cubicBezTo>
                <a:cubicBezTo>
                  <a:pt x="15659" y="2519"/>
                  <a:pt x="16379" y="2879"/>
                  <a:pt x="16919" y="3599"/>
                </a:cubicBezTo>
                <a:cubicBezTo>
                  <a:pt x="16559" y="5219"/>
                  <a:pt x="15479" y="5039"/>
                  <a:pt x="15479" y="5039"/>
                </a:cubicBezTo>
                <a:cubicBezTo>
                  <a:pt x="15479" y="5039"/>
                  <a:pt x="14759" y="5039"/>
                  <a:pt x="14939" y="4319"/>
                </a:cubicBezTo>
                <a:close/>
                <a:moveTo>
                  <a:pt x="8459" y="13859"/>
                </a:moveTo>
                <a:cubicBezTo>
                  <a:pt x="8279" y="14039"/>
                  <a:pt x="8099" y="14579"/>
                  <a:pt x="7919" y="15119"/>
                </a:cubicBezTo>
                <a:cubicBezTo>
                  <a:pt x="7739" y="15479"/>
                  <a:pt x="7559" y="15660"/>
                  <a:pt x="7379" y="15839"/>
                </a:cubicBezTo>
                <a:cubicBezTo>
                  <a:pt x="7019" y="16019"/>
                  <a:pt x="7019" y="16379"/>
                  <a:pt x="7019" y="16379"/>
                </a:cubicBezTo>
                <a:cubicBezTo>
                  <a:pt x="6839" y="17099"/>
                  <a:pt x="6839" y="17099"/>
                  <a:pt x="6839" y="17099"/>
                </a:cubicBezTo>
                <a:cubicBezTo>
                  <a:pt x="6839" y="17099"/>
                  <a:pt x="7019" y="17819"/>
                  <a:pt x="7200" y="17999"/>
                </a:cubicBezTo>
                <a:cubicBezTo>
                  <a:pt x="7200" y="18360"/>
                  <a:pt x="6659" y="19799"/>
                  <a:pt x="6659" y="19799"/>
                </a:cubicBezTo>
                <a:cubicBezTo>
                  <a:pt x="6120" y="19620"/>
                  <a:pt x="5940" y="19079"/>
                  <a:pt x="5760" y="18719"/>
                </a:cubicBezTo>
                <a:cubicBezTo>
                  <a:pt x="5760" y="18360"/>
                  <a:pt x="5399" y="18179"/>
                  <a:pt x="5579" y="17819"/>
                </a:cubicBezTo>
                <a:cubicBezTo>
                  <a:pt x="5579" y="17279"/>
                  <a:pt x="5219" y="17099"/>
                  <a:pt x="5039" y="16919"/>
                </a:cubicBezTo>
                <a:cubicBezTo>
                  <a:pt x="4859" y="16559"/>
                  <a:pt x="4679" y="16199"/>
                  <a:pt x="4679" y="16019"/>
                </a:cubicBezTo>
                <a:cubicBezTo>
                  <a:pt x="4679" y="15839"/>
                  <a:pt x="4139" y="15479"/>
                  <a:pt x="4139" y="15479"/>
                </a:cubicBezTo>
                <a:cubicBezTo>
                  <a:pt x="4139" y="15479"/>
                  <a:pt x="3239" y="14940"/>
                  <a:pt x="3060" y="14759"/>
                </a:cubicBezTo>
                <a:cubicBezTo>
                  <a:pt x="2880" y="14579"/>
                  <a:pt x="2699" y="13859"/>
                  <a:pt x="2699" y="13499"/>
                </a:cubicBezTo>
                <a:cubicBezTo>
                  <a:pt x="2699" y="13139"/>
                  <a:pt x="2880" y="12239"/>
                  <a:pt x="2880" y="12239"/>
                </a:cubicBezTo>
                <a:cubicBezTo>
                  <a:pt x="2880" y="12239"/>
                  <a:pt x="3239" y="11879"/>
                  <a:pt x="3060" y="11699"/>
                </a:cubicBezTo>
                <a:cubicBezTo>
                  <a:pt x="2699" y="11519"/>
                  <a:pt x="2699" y="10800"/>
                  <a:pt x="2699" y="10800"/>
                </a:cubicBezTo>
                <a:cubicBezTo>
                  <a:pt x="2339" y="10439"/>
                  <a:pt x="2339" y="10439"/>
                  <a:pt x="2339" y="10439"/>
                </a:cubicBezTo>
                <a:cubicBezTo>
                  <a:pt x="2339" y="10439"/>
                  <a:pt x="1979" y="9899"/>
                  <a:pt x="1800" y="9719"/>
                </a:cubicBezTo>
                <a:cubicBezTo>
                  <a:pt x="1800" y="9359"/>
                  <a:pt x="1800" y="9180"/>
                  <a:pt x="1979" y="8999"/>
                </a:cubicBezTo>
                <a:cubicBezTo>
                  <a:pt x="1979" y="8819"/>
                  <a:pt x="1800" y="8279"/>
                  <a:pt x="1800" y="8099"/>
                </a:cubicBezTo>
                <a:cubicBezTo>
                  <a:pt x="3600" y="3599"/>
                  <a:pt x="6659" y="2699"/>
                  <a:pt x="6659" y="2699"/>
                </a:cubicBezTo>
                <a:cubicBezTo>
                  <a:pt x="6839" y="3599"/>
                  <a:pt x="6839" y="3599"/>
                  <a:pt x="6839" y="3599"/>
                </a:cubicBezTo>
                <a:cubicBezTo>
                  <a:pt x="6839" y="3599"/>
                  <a:pt x="6299" y="3779"/>
                  <a:pt x="6120" y="3779"/>
                </a:cubicBezTo>
                <a:cubicBezTo>
                  <a:pt x="5760" y="3599"/>
                  <a:pt x="5579" y="3599"/>
                  <a:pt x="5579" y="3599"/>
                </a:cubicBezTo>
                <a:cubicBezTo>
                  <a:pt x="5219" y="4139"/>
                  <a:pt x="5219" y="4139"/>
                  <a:pt x="5219" y="4139"/>
                </a:cubicBezTo>
                <a:cubicBezTo>
                  <a:pt x="5219" y="4139"/>
                  <a:pt x="5039" y="4499"/>
                  <a:pt x="5039" y="4679"/>
                </a:cubicBezTo>
                <a:cubicBezTo>
                  <a:pt x="5039" y="4859"/>
                  <a:pt x="5219" y="5219"/>
                  <a:pt x="5219" y="5219"/>
                </a:cubicBezTo>
                <a:cubicBezTo>
                  <a:pt x="5219" y="5219"/>
                  <a:pt x="5760" y="5219"/>
                  <a:pt x="5760" y="5039"/>
                </a:cubicBezTo>
                <a:cubicBezTo>
                  <a:pt x="5760" y="4859"/>
                  <a:pt x="5760" y="4679"/>
                  <a:pt x="5760" y="4679"/>
                </a:cubicBezTo>
                <a:cubicBezTo>
                  <a:pt x="5579" y="4319"/>
                  <a:pt x="5579" y="4319"/>
                  <a:pt x="5579" y="4319"/>
                </a:cubicBezTo>
                <a:cubicBezTo>
                  <a:pt x="5579" y="4319"/>
                  <a:pt x="6120" y="4139"/>
                  <a:pt x="7200" y="4319"/>
                </a:cubicBezTo>
                <a:cubicBezTo>
                  <a:pt x="8459" y="4319"/>
                  <a:pt x="7919" y="5219"/>
                  <a:pt x="8459" y="5399"/>
                </a:cubicBezTo>
                <a:cubicBezTo>
                  <a:pt x="8999" y="5580"/>
                  <a:pt x="8099" y="6299"/>
                  <a:pt x="7919" y="6659"/>
                </a:cubicBezTo>
                <a:cubicBezTo>
                  <a:pt x="7739" y="7019"/>
                  <a:pt x="7379" y="6119"/>
                  <a:pt x="7379" y="6119"/>
                </a:cubicBezTo>
                <a:cubicBezTo>
                  <a:pt x="7379" y="6119"/>
                  <a:pt x="7739" y="5759"/>
                  <a:pt x="7200" y="5759"/>
                </a:cubicBezTo>
                <a:cubicBezTo>
                  <a:pt x="6659" y="5580"/>
                  <a:pt x="6299" y="6479"/>
                  <a:pt x="6659" y="6479"/>
                </a:cubicBezTo>
                <a:cubicBezTo>
                  <a:pt x="6839" y="6479"/>
                  <a:pt x="7200" y="6839"/>
                  <a:pt x="7019" y="7019"/>
                </a:cubicBezTo>
                <a:cubicBezTo>
                  <a:pt x="7019" y="7199"/>
                  <a:pt x="7019" y="7199"/>
                  <a:pt x="6839" y="7739"/>
                </a:cubicBezTo>
                <a:cubicBezTo>
                  <a:pt x="6479" y="8279"/>
                  <a:pt x="6120" y="8639"/>
                  <a:pt x="6120" y="8639"/>
                </a:cubicBezTo>
                <a:cubicBezTo>
                  <a:pt x="6120" y="8639"/>
                  <a:pt x="5760" y="8459"/>
                  <a:pt x="5940" y="8819"/>
                </a:cubicBezTo>
                <a:cubicBezTo>
                  <a:pt x="6120" y="9180"/>
                  <a:pt x="5940" y="9719"/>
                  <a:pt x="5940" y="9899"/>
                </a:cubicBezTo>
                <a:cubicBezTo>
                  <a:pt x="5940" y="10259"/>
                  <a:pt x="5219" y="9719"/>
                  <a:pt x="5219" y="9180"/>
                </a:cubicBezTo>
                <a:cubicBezTo>
                  <a:pt x="5039" y="8639"/>
                  <a:pt x="4499" y="9180"/>
                  <a:pt x="4319" y="9180"/>
                </a:cubicBezTo>
                <a:cubicBezTo>
                  <a:pt x="4139" y="9180"/>
                  <a:pt x="3779" y="8999"/>
                  <a:pt x="3779" y="8819"/>
                </a:cubicBezTo>
                <a:cubicBezTo>
                  <a:pt x="3600" y="8639"/>
                  <a:pt x="2699" y="9359"/>
                  <a:pt x="2519" y="9359"/>
                </a:cubicBezTo>
                <a:cubicBezTo>
                  <a:pt x="2339" y="9539"/>
                  <a:pt x="2339" y="9899"/>
                  <a:pt x="2699" y="9719"/>
                </a:cubicBezTo>
                <a:cubicBezTo>
                  <a:pt x="3060" y="9539"/>
                  <a:pt x="3419" y="9719"/>
                  <a:pt x="3419" y="10079"/>
                </a:cubicBezTo>
                <a:cubicBezTo>
                  <a:pt x="3239" y="10439"/>
                  <a:pt x="2880" y="10259"/>
                  <a:pt x="2880" y="10439"/>
                </a:cubicBezTo>
                <a:cubicBezTo>
                  <a:pt x="3060" y="10800"/>
                  <a:pt x="3419" y="10979"/>
                  <a:pt x="3419" y="11339"/>
                </a:cubicBezTo>
                <a:cubicBezTo>
                  <a:pt x="3600" y="11699"/>
                  <a:pt x="4499" y="11339"/>
                  <a:pt x="4859" y="11160"/>
                </a:cubicBezTo>
                <a:cubicBezTo>
                  <a:pt x="5039" y="11160"/>
                  <a:pt x="5940" y="10979"/>
                  <a:pt x="5940" y="11339"/>
                </a:cubicBezTo>
                <a:cubicBezTo>
                  <a:pt x="6120" y="11699"/>
                  <a:pt x="7019" y="11879"/>
                  <a:pt x="7379" y="11879"/>
                </a:cubicBezTo>
                <a:cubicBezTo>
                  <a:pt x="7739" y="12059"/>
                  <a:pt x="8279" y="12059"/>
                  <a:pt x="8819" y="12419"/>
                </a:cubicBezTo>
                <a:cubicBezTo>
                  <a:pt x="9179" y="12959"/>
                  <a:pt x="8459" y="13679"/>
                  <a:pt x="8459" y="13859"/>
                </a:cubicBezTo>
                <a:close/>
                <a:moveTo>
                  <a:pt x="10619" y="2519"/>
                </a:moveTo>
                <a:cubicBezTo>
                  <a:pt x="10439" y="3059"/>
                  <a:pt x="9719" y="3599"/>
                  <a:pt x="9899" y="3779"/>
                </a:cubicBezTo>
                <a:cubicBezTo>
                  <a:pt x="9899" y="3959"/>
                  <a:pt x="9899" y="4859"/>
                  <a:pt x="9179" y="4139"/>
                </a:cubicBezTo>
                <a:cubicBezTo>
                  <a:pt x="8459" y="3419"/>
                  <a:pt x="7739" y="3239"/>
                  <a:pt x="7919" y="2699"/>
                </a:cubicBezTo>
                <a:cubicBezTo>
                  <a:pt x="7919" y="2519"/>
                  <a:pt x="8639" y="2519"/>
                  <a:pt x="8639" y="2339"/>
                </a:cubicBezTo>
                <a:cubicBezTo>
                  <a:pt x="9540" y="1259"/>
                  <a:pt x="11159" y="1439"/>
                  <a:pt x="11339" y="1799"/>
                </a:cubicBezTo>
                <a:cubicBezTo>
                  <a:pt x="10980" y="2159"/>
                  <a:pt x="10619" y="1979"/>
                  <a:pt x="10619" y="2519"/>
                </a:cubicBezTo>
                <a:close/>
                <a:moveTo>
                  <a:pt x="19259" y="11160"/>
                </a:moveTo>
                <a:cubicBezTo>
                  <a:pt x="19259" y="11160"/>
                  <a:pt x="19619" y="11699"/>
                  <a:pt x="20159" y="11699"/>
                </a:cubicBezTo>
                <a:cubicBezTo>
                  <a:pt x="19799" y="15660"/>
                  <a:pt x="16559" y="18360"/>
                  <a:pt x="16559" y="18360"/>
                </a:cubicBezTo>
                <a:cubicBezTo>
                  <a:pt x="16019" y="17819"/>
                  <a:pt x="16199" y="17279"/>
                  <a:pt x="16199" y="17279"/>
                </a:cubicBezTo>
                <a:cubicBezTo>
                  <a:pt x="16379" y="16559"/>
                  <a:pt x="16379" y="16559"/>
                  <a:pt x="16379" y="16559"/>
                </a:cubicBezTo>
                <a:cubicBezTo>
                  <a:pt x="16379" y="15299"/>
                  <a:pt x="16379" y="15299"/>
                  <a:pt x="16379" y="15299"/>
                </a:cubicBezTo>
                <a:cubicBezTo>
                  <a:pt x="16379" y="15299"/>
                  <a:pt x="16379" y="13859"/>
                  <a:pt x="15119" y="14579"/>
                </a:cubicBezTo>
                <a:cubicBezTo>
                  <a:pt x="13859" y="14940"/>
                  <a:pt x="14400" y="14940"/>
                  <a:pt x="12959" y="14940"/>
                </a:cubicBezTo>
                <a:cubicBezTo>
                  <a:pt x="11520" y="15119"/>
                  <a:pt x="11880" y="12059"/>
                  <a:pt x="11880" y="12059"/>
                </a:cubicBezTo>
                <a:cubicBezTo>
                  <a:pt x="11880" y="7739"/>
                  <a:pt x="15119" y="10979"/>
                  <a:pt x="15119" y="10979"/>
                </a:cubicBezTo>
                <a:cubicBezTo>
                  <a:pt x="17099" y="12419"/>
                  <a:pt x="17459" y="10079"/>
                  <a:pt x="17459" y="10079"/>
                </a:cubicBezTo>
                <a:cubicBezTo>
                  <a:pt x="18719" y="9539"/>
                  <a:pt x="18719" y="9539"/>
                  <a:pt x="18719" y="9539"/>
                </a:cubicBezTo>
                <a:cubicBezTo>
                  <a:pt x="18899" y="8819"/>
                  <a:pt x="18899" y="8819"/>
                  <a:pt x="18899" y="8819"/>
                </a:cubicBezTo>
                <a:cubicBezTo>
                  <a:pt x="18719" y="7919"/>
                  <a:pt x="18719" y="7919"/>
                  <a:pt x="18719" y="7919"/>
                </a:cubicBezTo>
                <a:cubicBezTo>
                  <a:pt x="16739" y="7019"/>
                  <a:pt x="16739" y="7019"/>
                  <a:pt x="16739" y="7019"/>
                </a:cubicBezTo>
                <a:cubicBezTo>
                  <a:pt x="16739" y="7019"/>
                  <a:pt x="16379" y="7739"/>
                  <a:pt x="16919" y="8639"/>
                </a:cubicBezTo>
                <a:cubicBezTo>
                  <a:pt x="16919" y="8639"/>
                  <a:pt x="16739" y="9539"/>
                  <a:pt x="16379" y="9359"/>
                </a:cubicBezTo>
                <a:cubicBezTo>
                  <a:pt x="15119" y="8639"/>
                  <a:pt x="15119" y="8639"/>
                  <a:pt x="15119" y="8639"/>
                </a:cubicBezTo>
                <a:cubicBezTo>
                  <a:pt x="15119" y="8639"/>
                  <a:pt x="14759" y="8459"/>
                  <a:pt x="14220" y="8819"/>
                </a:cubicBezTo>
                <a:cubicBezTo>
                  <a:pt x="13500" y="9359"/>
                  <a:pt x="12419" y="8819"/>
                  <a:pt x="12419" y="8819"/>
                </a:cubicBezTo>
                <a:cubicBezTo>
                  <a:pt x="12419" y="8819"/>
                  <a:pt x="12419" y="8279"/>
                  <a:pt x="13139" y="7919"/>
                </a:cubicBezTo>
                <a:cubicBezTo>
                  <a:pt x="13679" y="7559"/>
                  <a:pt x="13679" y="7559"/>
                  <a:pt x="13679" y="7559"/>
                </a:cubicBezTo>
                <a:cubicBezTo>
                  <a:pt x="13679" y="7559"/>
                  <a:pt x="13500" y="6839"/>
                  <a:pt x="13679" y="6299"/>
                </a:cubicBezTo>
                <a:cubicBezTo>
                  <a:pt x="13859" y="5759"/>
                  <a:pt x="14039" y="6299"/>
                  <a:pt x="14579" y="5939"/>
                </a:cubicBezTo>
                <a:cubicBezTo>
                  <a:pt x="15119" y="5580"/>
                  <a:pt x="15479" y="6659"/>
                  <a:pt x="16199" y="6479"/>
                </a:cubicBezTo>
                <a:cubicBezTo>
                  <a:pt x="16919" y="6479"/>
                  <a:pt x="16559" y="6299"/>
                  <a:pt x="17099" y="5939"/>
                </a:cubicBezTo>
                <a:cubicBezTo>
                  <a:pt x="17639" y="5759"/>
                  <a:pt x="17999" y="6479"/>
                  <a:pt x="17999" y="6479"/>
                </a:cubicBezTo>
                <a:cubicBezTo>
                  <a:pt x="19080" y="6659"/>
                  <a:pt x="19080" y="6659"/>
                  <a:pt x="19080" y="6659"/>
                </a:cubicBezTo>
                <a:cubicBezTo>
                  <a:pt x="19080" y="6659"/>
                  <a:pt x="18899" y="5399"/>
                  <a:pt x="18899" y="5759"/>
                </a:cubicBezTo>
                <a:cubicBezTo>
                  <a:pt x="19619" y="6839"/>
                  <a:pt x="20520" y="9899"/>
                  <a:pt x="20159" y="10439"/>
                </a:cubicBezTo>
                <a:cubicBezTo>
                  <a:pt x="19979" y="10259"/>
                  <a:pt x="19799" y="10259"/>
                  <a:pt x="19799" y="10259"/>
                </a:cubicBezTo>
                <a:cubicBezTo>
                  <a:pt x="18539" y="10259"/>
                  <a:pt x="18539" y="10259"/>
                  <a:pt x="18539" y="10259"/>
                </a:cubicBezTo>
                <a:lnTo>
                  <a:pt x="19259" y="11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8" name="AutoShape 14"/>
          <p:cNvSpPr>
            <a:spLocks/>
          </p:cNvSpPr>
          <p:nvPr/>
        </p:nvSpPr>
        <p:spPr bwMode="auto">
          <a:xfrm>
            <a:off x="4022203" y="3124279"/>
            <a:ext cx="416664" cy="284163"/>
          </a:xfrm>
          <a:custGeom>
            <a:avLst/>
            <a:gdLst>
              <a:gd name="T0" fmla="*/ 416719 w 21600"/>
              <a:gd name="T1" fmla="*/ 284163 h 21600"/>
              <a:gd name="T2" fmla="*/ 416719 w 21600"/>
              <a:gd name="T3" fmla="*/ 284163 h 21600"/>
              <a:gd name="T4" fmla="*/ 416719 w 21600"/>
              <a:gd name="T5" fmla="*/ 284163 h 21600"/>
              <a:gd name="T6" fmla="*/ 416719 w 21600"/>
              <a:gd name="T7" fmla="*/ 2841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573" y="9487"/>
                </a:moveTo>
                <a:cubicBezTo>
                  <a:pt x="18710" y="8882"/>
                  <a:pt x="18848" y="8074"/>
                  <a:pt x="18848" y="7469"/>
                </a:cubicBezTo>
                <a:cubicBezTo>
                  <a:pt x="18848" y="3431"/>
                  <a:pt x="16509" y="0"/>
                  <a:pt x="13757" y="0"/>
                </a:cubicBezTo>
                <a:cubicBezTo>
                  <a:pt x="10456" y="0"/>
                  <a:pt x="10043" y="3633"/>
                  <a:pt x="10043" y="3633"/>
                </a:cubicBezTo>
                <a:cubicBezTo>
                  <a:pt x="10043" y="3633"/>
                  <a:pt x="8667" y="1211"/>
                  <a:pt x="6328" y="1614"/>
                </a:cubicBezTo>
                <a:cubicBezTo>
                  <a:pt x="4127" y="2220"/>
                  <a:pt x="2751" y="5046"/>
                  <a:pt x="2751" y="8074"/>
                </a:cubicBezTo>
                <a:cubicBezTo>
                  <a:pt x="2751" y="8478"/>
                  <a:pt x="2751" y="9084"/>
                  <a:pt x="2889" y="9487"/>
                </a:cubicBezTo>
                <a:cubicBezTo>
                  <a:pt x="1238" y="10295"/>
                  <a:pt x="0" y="12717"/>
                  <a:pt x="0" y="15342"/>
                </a:cubicBezTo>
                <a:cubicBezTo>
                  <a:pt x="0" y="18773"/>
                  <a:pt x="1926" y="21600"/>
                  <a:pt x="4264" y="21600"/>
                </a:cubicBezTo>
                <a:cubicBezTo>
                  <a:pt x="17335" y="21600"/>
                  <a:pt x="17335" y="21600"/>
                  <a:pt x="17335" y="21600"/>
                </a:cubicBezTo>
                <a:cubicBezTo>
                  <a:pt x="19673" y="21600"/>
                  <a:pt x="21600" y="18773"/>
                  <a:pt x="21600" y="15342"/>
                </a:cubicBezTo>
                <a:cubicBezTo>
                  <a:pt x="21600" y="12515"/>
                  <a:pt x="20361" y="10295"/>
                  <a:pt x="18573" y="9487"/>
                </a:cubicBezTo>
                <a:close/>
                <a:moveTo>
                  <a:pt x="16509" y="20388"/>
                </a:moveTo>
                <a:cubicBezTo>
                  <a:pt x="10868" y="20388"/>
                  <a:pt x="10868" y="20388"/>
                  <a:pt x="10868" y="20388"/>
                </a:cubicBezTo>
                <a:cubicBezTo>
                  <a:pt x="11281" y="19581"/>
                  <a:pt x="14308" y="15342"/>
                  <a:pt x="14308" y="15342"/>
                </a:cubicBezTo>
                <a:cubicBezTo>
                  <a:pt x="14308" y="15342"/>
                  <a:pt x="14721" y="14736"/>
                  <a:pt x="14170" y="14736"/>
                </a:cubicBezTo>
                <a:cubicBezTo>
                  <a:pt x="13620" y="14736"/>
                  <a:pt x="12657" y="14736"/>
                  <a:pt x="12657" y="14736"/>
                </a:cubicBezTo>
                <a:cubicBezTo>
                  <a:pt x="12657" y="14736"/>
                  <a:pt x="12657" y="14332"/>
                  <a:pt x="12657" y="13727"/>
                </a:cubicBezTo>
                <a:cubicBezTo>
                  <a:pt x="12657" y="12112"/>
                  <a:pt x="12657" y="8882"/>
                  <a:pt x="12657" y="7469"/>
                </a:cubicBezTo>
                <a:cubicBezTo>
                  <a:pt x="12657" y="7469"/>
                  <a:pt x="12657" y="7267"/>
                  <a:pt x="12382" y="7267"/>
                </a:cubicBezTo>
                <a:cubicBezTo>
                  <a:pt x="12107" y="7267"/>
                  <a:pt x="9217" y="7267"/>
                  <a:pt x="8805" y="7267"/>
                </a:cubicBezTo>
                <a:cubicBezTo>
                  <a:pt x="8529" y="7267"/>
                  <a:pt x="8529" y="7671"/>
                  <a:pt x="8529" y="7671"/>
                </a:cubicBezTo>
                <a:cubicBezTo>
                  <a:pt x="8529" y="8882"/>
                  <a:pt x="8529" y="12112"/>
                  <a:pt x="8529" y="13727"/>
                </a:cubicBezTo>
                <a:cubicBezTo>
                  <a:pt x="8529" y="14332"/>
                  <a:pt x="8529" y="14736"/>
                  <a:pt x="8529" y="14736"/>
                </a:cubicBezTo>
                <a:cubicBezTo>
                  <a:pt x="8529" y="14736"/>
                  <a:pt x="7429" y="14736"/>
                  <a:pt x="7016" y="14736"/>
                </a:cubicBezTo>
                <a:cubicBezTo>
                  <a:pt x="6603" y="14736"/>
                  <a:pt x="7016" y="15342"/>
                  <a:pt x="7016" y="15342"/>
                </a:cubicBezTo>
                <a:cubicBezTo>
                  <a:pt x="10456" y="20388"/>
                  <a:pt x="10456" y="20388"/>
                  <a:pt x="10456" y="20388"/>
                </a:cubicBezTo>
                <a:cubicBezTo>
                  <a:pt x="5228" y="20388"/>
                  <a:pt x="5228" y="20388"/>
                  <a:pt x="5228" y="20388"/>
                </a:cubicBezTo>
                <a:cubicBezTo>
                  <a:pt x="3164" y="20388"/>
                  <a:pt x="1513" y="17966"/>
                  <a:pt x="1513" y="15140"/>
                </a:cubicBezTo>
                <a:cubicBezTo>
                  <a:pt x="1513" y="12717"/>
                  <a:pt x="2614" y="10900"/>
                  <a:pt x="3989" y="10093"/>
                </a:cubicBezTo>
                <a:cubicBezTo>
                  <a:pt x="3852" y="9689"/>
                  <a:pt x="3852" y="9285"/>
                  <a:pt x="3852" y="8882"/>
                </a:cubicBezTo>
                <a:cubicBezTo>
                  <a:pt x="3852" y="6459"/>
                  <a:pt x="5090" y="4037"/>
                  <a:pt x="7016" y="3431"/>
                </a:cubicBezTo>
                <a:cubicBezTo>
                  <a:pt x="9080" y="3229"/>
                  <a:pt x="10318" y="6056"/>
                  <a:pt x="10318" y="6056"/>
                </a:cubicBezTo>
                <a:cubicBezTo>
                  <a:pt x="10318" y="6056"/>
                  <a:pt x="10593" y="2220"/>
                  <a:pt x="13482" y="2220"/>
                </a:cubicBezTo>
                <a:cubicBezTo>
                  <a:pt x="15821" y="2220"/>
                  <a:pt x="17610" y="5046"/>
                  <a:pt x="17610" y="8478"/>
                </a:cubicBezTo>
                <a:cubicBezTo>
                  <a:pt x="17610" y="9084"/>
                  <a:pt x="17610" y="9689"/>
                  <a:pt x="17472" y="10093"/>
                </a:cubicBezTo>
                <a:cubicBezTo>
                  <a:pt x="18985" y="10699"/>
                  <a:pt x="20224" y="12717"/>
                  <a:pt x="20224" y="15140"/>
                </a:cubicBezTo>
                <a:cubicBezTo>
                  <a:pt x="20224" y="17966"/>
                  <a:pt x="18573" y="20388"/>
                  <a:pt x="16509" y="203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9" name="AutoShape 15"/>
          <p:cNvSpPr>
            <a:spLocks/>
          </p:cNvSpPr>
          <p:nvPr/>
        </p:nvSpPr>
        <p:spPr bwMode="auto">
          <a:xfrm>
            <a:off x="1638088" y="3098880"/>
            <a:ext cx="338887" cy="338931"/>
          </a:xfrm>
          <a:custGeom>
            <a:avLst/>
            <a:gdLst>
              <a:gd name="T0" fmla="*/ 338931 w 21600"/>
              <a:gd name="T1" fmla="*/ 338931 h 21600"/>
              <a:gd name="T2" fmla="*/ 338931 w 21600"/>
              <a:gd name="T3" fmla="*/ 338931 h 21600"/>
              <a:gd name="T4" fmla="*/ 338931 w 21600"/>
              <a:gd name="T5" fmla="*/ 338931 h 21600"/>
              <a:gd name="T6" fmla="*/ 338931 w 21600"/>
              <a:gd name="T7" fmla="*/ 33893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600" y="3743"/>
                  <a:pt x="21600" y="4175"/>
                </a:cubicBezTo>
                <a:lnTo>
                  <a:pt x="21600" y="19987"/>
                </a:lnTo>
                <a:cubicBezTo>
                  <a:pt x="21600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0" name="AutoShape 16"/>
          <p:cNvSpPr>
            <a:spLocks/>
          </p:cNvSpPr>
          <p:nvPr/>
        </p:nvSpPr>
        <p:spPr bwMode="auto">
          <a:xfrm>
            <a:off x="8851542" y="3104437"/>
            <a:ext cx="338888" cy="282575"/>
          </a:xfrm>
          <a:custGeom>
            <a:avLst/>
            <a:gdLst>
              <a:gd name="T0" fmla="*/ 338932 w 21600"/>
              <a:gd name="T1" fmla="*/ 282575 h 21600"/>
              <a:gd name="T2" fmla="*/ 338932 w 21600"/>
              <a:gd name="T3" fmla="*/ 282575 h 21600"/>
              <a:gd name="T4" fmla="*/ 338932 w 21600"/>
              <a:gd name="T5" fmla="*/ 282575 h 21600"/>
              <a:gd name="T6" fmla="*/ 338932 w 21600"/>
              <a:gd name="T7" fmla="*/ 2825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600" y="14810"/>
                  <a:pt x="21600" y="15115"/>
                </a:cubicBezTo>
                <a:lnTo>
                  <a:pt x="21600" y="20504"/>
                </a:lnTo>
                <a:cubicBezTo>
                  <a:pt x="21600" y="20815"/>
                  <a:pt x="21511" y="21071"/>
                  <a:pt x="21335" y="21285"/>
                </a:cubicBezTo>
                <a:cubicBezTo>
                  <a:pt x="21161" y="21494"/>
                  <a:pt x="20951" y="21600"/>
                  <a:pt x="20708" y="21600"/>
                </a:cubicBezTo>
                <a:lnTo>
                  <a:pt x="16197" y="21600"/>
                </a:lnTo>
                <a:cubicBezTo>
                  <a:pt x="15940" y="21600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2" y="20815"/>
                  <a:pt x="7652" y="20504"/>
                </a:cubicBezTo>
                <a:lnTo>
                  <a:pt x="7652" y="15115"/>
                </a:lnTo>
                <a:cubicBezTo>
                  <a:pt x="7652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7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7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1" name="AutoShape 17"/>
          <p:cNvSpPr>
            <a:spLocks/>
          </p:cNvSpPr>
          <p:nvPr/>
        </p:nvSpPr>
        <p:spPr bwMode="auto">
          <a:xfrm>
            <a:off x="2298402" y="312904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文字内容</a:t>
            </a:r>
            <a:endParaRPr lang="es-ES" altLang="zh-CN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2" name="AutoShape 18"/>
          <p:cNvSpPr>
            <a:spLocks/>
          </p:cNvSpPr>
          <p:nvPr/>
        </p:nvSpPr>
        <p:spPr bwMode="auto">
          <a:xfrm>
            <a:off x="4719024" y="312904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文字内容</a:t>
            </a:r>
            <a:endParaRPr lang="es-ES" altLang="zh-CN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3" name="AutoShape 19"/>
          <p:cNvSpPr>
            <a:spLocks/>
          </p:cNvSpPr>
          <p:nvPr/>
        </p:nvSpPr>
        <p:spPr bwMode="auto">
          <a:xfrm>
            <a:off x="7139646" y="312904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文字内容</a:t>
            </a:r>
            <a:endParaRPr lang="es-ES" altLang="zh-CN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4" name="AutoShape 20"/>
          <p:cNvSpPr>
            <a:spLocks/>
          </p:cNvSpPr>
          <p:nvPr/>
        </p:nvSpPr>
        <p:spPr bwMode="auto">
          <a:xfrm>
            <a:off x="9560268" y="312904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algn="l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文字内容</a:t>
            </a:r>
            <a:endParaRPr lang="es-ES" altLang="zh-CN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5" name="AutoShape 21"/>
          <p:cNvSpPr>
            <a:spLocks/>
          </p:cNvSpPr>
          <p:nvPr/>
        </p:nvSpPr>
        <p:spPr bwMode="auto">
          <a:xfrm>
            <a:off x="8605513" y="4223624"/>
            <a:ext cx="2109513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1526" name="AutoShape 22"/>
          <p:cNvSpPr>
            <a:spLocks/>
          </p:cNvSpPr>
          <p:nvPr/>
        </p:nvSpPr>
        <p:spPr bwMode="auto">
          <a:xfrm>
            <a:off x="6122986" y="4223624"/>
            <a:ext cx="2110307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1527" name="AutoShape 23"/>
          <p:cNvSpPr>
            <a:spLocks/>
          </p:cNvSpPr>
          <p:nvPr/>
        </p:nvSpPr>
        <p:spPr bwMode="auto">
          <a:xfrm>
            <a:off x="3761094" y="4223624"/>
            <a:ext cx="2109513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1528" name="AutoShape 24"/>
          <p:cNvSpPr>
            <a:spLocks/>
          </p:cNvSpPr>
          <p:nvPr/>
        </p:nvSpPr>
        <p:spPr bwMode="auto">
          <a:xfrm>
            <a:off x="1386502" y="4223624"/>
            <a:ext cx="2110307" cy="133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403980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  <p:bldP spid="21520" grpId="0" animBg="1"/>
      <p:bldP spid="21521" grpId="0" autoUpdateAnimBg="0"/>
      <p:bldP spid="21522" grpId="0" autoUpdateAnimBg="0"/>
      <p:bldP spid="21523" grpId="0" autoUpdateAnimBg="0"/>
      <p:bldP spid="21524" grpId="0" autoUpdateAnimBg="0"/>
      <p:bldP spid="21525" grpId="0"/>
      <p:bldP spid="21526" grpId="0"/>
      <p:bldP spid="21527" grpId="0"/>
      <p:bldP spid="215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AutoShape 5"/>
          <p:cNvSpPr>
            <a:spLocks/>
          </p:cNvSpPr>
          <p:nvPr/>
        </p:nvSpPr>
        <p:spPr bwMode="auto">
          <a:xfrm>
            <a:off x="1355551" y="1836318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107124" y="2558029"/>
            <a:ext cx="3923789" cy="3917950"/>
            <a:chOff x="3080147" y="1728130"/>
            <a:chExt cx="2943225" cy="2939370"/>
          </a:xfrm>
        </p:grpSpPr>
        <p:sp>
          <p:nvSpPr>
            <p:cNvPr id="25606" name="AutoShape 6"/>
            <p:cNvSpPr>
              <a:spLocks/>
            </p:cNvSpPr>
            <p:nvPr/>
          </p:nvSpPr>
          <p:spPr bwMode="auto">
            <a:xfrm>
              <a:off x="3297436" y="1728130"/>
              <a:ext cx="1201341" cy="1026636"/>
            </a:xfrm>
            <a:custGeom>
              <a:avLst/>
              <a:gdLst>
                <a:gd name="T0" fmla="*/ 1601788 w 21600"/>
                <a:gd name="T1" fmla="*/ 1368425 h 21600"/>
                <a:gd name="T2" fmla="*/ 1601788 w 21600"/>
                <a:gd name="T3" fmla="*/ 1368425 h 21600"/>
                <a:gd name="T4" fmla="*/ 1601788 w 21600"/>
                <a:gd name="T5" fmla="*/ 1368425 h 21600"/>
                <a:gd name="T6" fmla="*/ 1601788 w 21600"/>
                <a:gd name="T7" fmla="*/ 13684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600" y="21599"/>
                  </a:moveTo>
                  <a:cubicBezTo>
                    <a:pt x="0" y="14674"/>
                    <a:pt x="0" y="14674"/>
                    <a:pt x="0" y="14674"/>
                  </a:cubicBezTo>
                  <a:cubicBezTo>
                    <a:pt x="4517" y="6100"/>
                    <a:pt x="12282" y="577"/>
                    <a:pt x="20894" y="0"/>
                  </a:cubicBezTo>
                  <a:cubicBezTo>
                    <a:pt x="21599" y="13190"/>
                    <a:pt x="21599" y="13190"/>
                    <a:pt x="21599" y="13190"/>
                  </a:cubicBezTo>
                  <a:cubicBezTo>
                    <a:pt x="16517" y="13520"/>
                    <a:pt x="12141" y="16818"/>
                    <a:pt x="9600" y="215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07" name="AutoShape 7"/>
            <p:cNvSpPr>
              <a:spLocks/>
            </p:cNvSpPr>
            <p:nvPr/>
          </p:nvSpPr>
          <p:spPr bwMode="auto">
            <a:xfrm>
              <a:off x="5298877" y="2517163"/>
              <a:ext cx="724495" cy="1356541"/>
            </a:xfrm>
            <a:custGeom>
              <a:avLst/>
              <a:gdLst>
                <a:gd name="T0" fmla="*/ 965945 w 20053"/>
                <a:gd name="T1" fmla="*/ 1808163 h 21600"/>
                <a:gd name="T2" fmla="*/ 965945 w 20053"/>
                <a:gd name="T3" fmla="*/ 1808163 h 21600"/>
                <a:gd name="T4" fmla="*/ 965945 w 20053"/>
                <a:gd name="T5" fmla="*/ 1808163 h 21600"/>
                <a:gd name="T6" fmla="*/ 965945 w 20053"/>
                <a:gd name="T7" fmla="*/ 18081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53" h="21600">
                  <a:moveTo>
                    <a:pt x="0" y="4619"/>
                  </a:moveTo>
                  <a:cubicBezTo>
                    <a:pt x="15413" y="0"/>
                    <a:pt x="15413" y="0"/>
                    <a:pt x="15413" y="0"/>
                  </a:cubicBezTo>
                  <a:cubicBezTo>
                    <a:pt x="21599" y="6742"/>
                    <a:pt x="21599" y="14857"/>
                    <a:pt x="15413" y="21600"/>
                  </a:cubicBezTo>
                  <a:cubicBezTo>
                    <a:pt x="0" y="16980"/>
                    <a:pt x="0" y="16980"/>
                    <a:pt x="0" y="16980"/>
                  </a:cubicBezTo>
                  <a:cubicBezTo>
                    <a:pt x="1736" y="15169"/>
                    <a:pt x="2605" y="13047"/>
                    <a:pt x="2605" y="10800"/>
                  </a:cubicBezTo>
                  <a:cubicBezTo>
                    <a:pt x="2605" y="8552"/>
                    <a:pt x="1736" y="6492"/>
                    <a:pt x="0" y="46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08" name="AutoShape 8"/>
            <p:cNvSpPr>
              <a:spLocks/>
            </p:cNvSpPr>
            <p:nvPr/>
          </p:nvSpPr>
          <p:spPr bwMode="auto">
            <a:xfrm>
              <a:off x="4604742" y="3634314"/>
              <a:ext cx="1204317" cy="1028422"/>
            </a:xfrm>
            <a:custGeom>
              <a:avLst/>
              <a:gdLst>
                <a:gd name="T0" fmla="*/ 1605756 w 21600"/>
                <a:gd name="T1" fmla="*/ 1370806 h 21600"/>
                <a:gd name="T2" fmla="*/ 1605756 w 21600"/>
                <a:gd name="T3" fmla="*/ 1370806 h 21600"/>
                <a:gd name="T4" fmla="*/ 1605756 w 21600"/>
                <a:gd name="T5" fmla="*/ 1370806 h 21600"/>
                <a:gd name="T6" fmla="*/ 1605756 w 21600"/>
                <a:gd name="T7" fmla="*/ 137080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1960" y="0"/>
                  </a:moveTo>
                  <a:cubicBezTo>
                    <a:pt x="21599" y="6925"/>
                    <a:pt x="21599" y="6925"/>
                    <a:pt x="21599" y="6925"/>
                  </a:cubicBezTo>
                  <a:cubicBezTo>
                    <a:pt x="17097" y="15499"/>
                    <a:pt x="9287" y="21022"/>
                    <a:pt x="703" y="21600"/>
                  </a:cubicBezTo>
                  <a:cubicBezTo>
                    <a:pt x="0" y="8491"/>
                    <a:pt x="0" y="8491"/>
                    <a:pt x="0" y="8491"/>
                  </a:cubicBezTo>
                  <a:cubicBezTo>
                    <a:pt x="5065" y="8079"/>
                    <a:pt x="9498" y="4781"/>
                    <a:pt x="11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09" name="AutoShape 9"/>
            <p:cNvSpPr>
              <a:spLocks/>
            </p:cNvSpPr>
            <p:nvPr/>
          </p:nvSpPr>
          <p:spPr bwMode="auto">
            <a:xfrm>
              <a:off x="4975027" y="3980893"/>
              <a:ext cx="356592" cy="376949"/>
            </a:xfrm>
            <a:custGeom>
              <a:avLst/>
              <a:gdLst>
                <a:gd name="T0" fmla="*/ 475456 w 21104"/>
                <a:gd name="T1" fmla="*/ 502444 h 21600"/>
                <a:gd name="T2" fmla="*/ 475456 w 21104"/>
                <a:gd name="T3" fmla="*/ 502444 h 21600"/>
                <a:gd name="T4" fmla="*/ 475456 w 21104"/>
                <a:gd name="T5" fmla="*/ 502444 h 21600"/>
                <a:gd name="T6" fmla="*/ 475456 w 21104"/>
                <a:gd name="T7" fmla="*/ 5024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04" h="21600">
                  <a:moveTo>
                    <a:pt x="13624" y="14829"/>
                  </a:moveTo>
                  <a:cubicBezTo>
                    <a:pt x="21433" y="10155"/>
                    <a:pt x="21101" y="4191"/>
                    <a:pt x="21101" y="4191"/>
                  </a:cubicBezTo>
                  <a:cubicBezTo>
                    <a:pt x="21101" y="3385"/>
                    <a:pt x="21101" y="3385"/>
                    <a:pt x="21101" y="3385"/>
                  </a:cubicBezTo>
                  <a:cubicBezTo>
                    <a:pt x="21101" y="3385"/>
                    <a:pt x="21101" y="1611"/>
                    <a:pt x="19440" y="1611"/>
                  </a:cubicBezTo>
                  <a:cubicBezTo>
                    <a:pt x="18941" y="1611"/>
                    <a:pt x="18443" y="1611"/>
                    <a:pt x="18443" y="1611"/>
                  </a:cubicBezTo>
                  <a:cubicBezTo>
                    <a:pt x="17612" y="1611"/>
                    <a:pt x="17612" y="2417"/>
                    <a:pt x="17612" y="2417"/>
                  </a:cubicBezTo>
                  <a:cubicBezTo>
                    <a:pt x="17612" y="2417"/>
                    <a:pt x="17280" y="2579"/>
                    <a:pt x="16615" y="2579"/>
                  </a:cubicBezTo>
                  <a:cubicBezTo>
                    <a:pt x="16615" y="1934"/>
                    <a:pt x="16781" y="0"/>
                    <a:pt x="16781" y="0"/>
                  </a:cubicBezTo>
                  <a:cubicBezTo>
                    <a:pt x="9138" y="967"/>
                    <a:pt x="4486" y="0"/>
                    <a:pt x="4486" y="0"/>
                  </a:cubicBezTo>
                  <a:cubicBezTo>
                    <a:pt x="4486" y="2579"/>
                    <a:pt x="4486" y="2579"/>
                    <a:pt x="4486" y="2579"/>
                  </a:cubicBezTo>
                  <a:cubicBezTo>
                    <a:pt x="3821" y="2579"/>
                    <a:pt x="3655" y="2417"/>
                    <a:pt x="3655" y="2417"/>
                  </a:cubicBezTo>
                  <a:cubicBezTo>
                    <a:pt x="3655" y="2417"/>
                    <a:pt x="3489" y="1611"/>
                    <a:pt x="2824" y="1611"/>
                  </a:cubicBezTo>
                  <a:cubicBezTo>
                    <a:pt x="2824" y="1611"/>
                    <a:pt x="2326" y="1611"/>
                    <a:pt x="1827" y="1611"/>
                  </a:cubicBezTo>
                  <a:cubicBezTo>
                    <a:pt x="166" y="1611"/>
                    <a:pt x="0" y="3385"/>
                    <a:pt x="0" y="3385"/>
                  </a:cubicBezTo>
                  <a:cubicBezTo>
                    <a:pt x="0" y="4191"/>
                    <a:pt x="0" y="4191"/>
                    <a:pt x="0" y="4191"/>
                  </a:cubicBezTo>
                  <a:cubicBezTo>
                    <a:pt x="0" y="4191"/>
                    <a:pt x="-166" y="10155"/>
                    <a:pt x="7643" y="14829"/>
                  </a:cubicBezTo>
                  <a:cubicBezTo>
                    <a:pt x="7643" y="14829"/>
                    <a:pt x="8473" y="15635"/>
                    <a:pt x="9637" y="15635"/>
                  </a:cubicBezTo>
                  <a:cubicBezTo>
                    <a:pt x="9637" y="16602"/>
                    <a:pt x="9637" y="16602"/>
                    <a:pt x="9637" y="16602"/>
                  </a:cubicBezTo>
                  <a:cubicBezTo>
                    <a:pt x="9637" y="16602"/>
                    <a:pt x="8806" y="16441"/>
                    <a:pt x="8806" y="16925"/>
                  </a:cubicBezTo>
                  <a:cubicBezTo>
                    <a:pt x="8806" y="17570"/>
                    <a:pt x="9637" y="17408"/>
                    <a:pt x="9637" y="17408"/>
                  </a:cubicBezTo>
                  <a:cubicBezTo>
                    <a:pt x="9637" y="18376"/>
                    <a:pt x="9637" y="18376"/>
                    <a:pt x="9637" y="18376"/>
                  </a:cubicBezTo>
                  <a:cubicBezTo>
                    <a:pt x="9637" y="18376"/>
                    <a:pt x="9470" y="19182"/>
                    <a:pt x="8972" y="19182"/>
                  </a:cubicBezTo>
                  <a:cubicBezTo>
                    <a:pt x="8972" y="19988"/>
                    <a:pt x="7975" y="19988"/>
                    <a:pt x="7975" y="19988"/>
                  </a:cubicBezTo>
                  <a:cubicBezTo>
                    <a:pt x="7975" y="19988"/>
                    <a:pt x="7144" y="20149"/>
                    <a:pt x="7144" y="20794"/>
                  </a:cubicBezTo>
                  <a:cubicBezTo>
                    <a:pt x="7144" y="20794"/>
                    <a:pt x="6978" y="21599"/>
                    <a:pt x="7975" y="21599"/>
                  </a:cubicBezTo>
                  <a:cubicBezTo>
                    <a:pt x="9304" y="21599"/>
                    <a:pt x="13126" y="21599"/>
                    <a:pt x="13126" y="21599"/>
                  </a:cubicBezTo>
                  <a:cubicBezTo>
                    <a:pt x="13957" y="21599"/>
                    <a:pt x="14123" y="20794"/>
                    <a:pt x="14123" y="20794"/>
                  </a:cubicBezTo>
                  <a:cubicBezTo>
                    <a:pt x="14123" y="20794"/>
                    <a:pt x="14123" y="19988"/>
                    <a:pt x="13126" y="19988"/>
                  </a:cubicBezTo>
                  <a:cubicBezTo>
                    <a:pt x="12295" y="19988"/>
                    <a:pt x="12295" y="19020"/>
                    <a:pt x="12295" y="19020"/>
                  </a:cubicBezTo>
                  <a:cubicBezTo>
                    <a:pt x="12295" y="19020"/>
                    <a:pt x="11464" y="19182"/>
                    <a:pt x="11464" y="18376"/>
                  </a:cubicBezTo>
                  <a:cubicBezTo>
                    <a:pt x="11464" y="17408"/>
                    <a:pt x="11464" y="17408"/>
                    <a:pt x="11464" y="17408"/>
                  </a:cubicBezTo>
                  <a:cubicBezTo>
                    <a:pt x="11464" y="17408"/>
                    <a:pt x="12295" y="17570"/>
                    <a:pt x="12295" y="16925"/>
                  </a:cubicBezTo>
                  <a:cubicBezTo>
                    <a:pt x="12295" y="16441"/>
                    <a:pt x="11464" y="16602"/>
                    <a:pt x="11464" y="16602"/>
                  </a:cubicBezTo>
                  <a:cubicBezTo>
                    <a:pt x="11464" y="15635"/>
                    <a:pt x="11464" y="15635"/>
                    <a:pt x="11464" y="15635"/>
                  </a:cubicBezTo>
                  <a:cubicBezTo>
                    <a:pt x="12295" y="15635"/>
                    <a:pt x="12960" y="15313"/>
                    <a:pt x="13624" y="14829"/>
                  </a:cubicBezTo>
                  <a:close/>
                  <a:moveTo>
                    <a:pt x="16781" y="3385"/>
                  </a:moveTo>
                  <a:cubicBezTo>
                    <a:pt x="16947" y="3385"/>
                    <a:pt x="17612" y="3385"/>
                    <a:pt x="17612" y="3385"/>
                  </a:cubicBezTo>
                  <a:cubicBezTo>
                    <a:pt x="18443" y="3385"/>
                    <a:pt x="18609" y="2579"/>
                    <a:pt x="18609" y="2579"/>
                  </a:cubicBezTo>
                  <a:cubicBezTo>
                    <a:pt x="19440" y="2579"/>
                    <a:pt x="19440" y="3385"/>
                    <a:pt x="19440" y="3385"/>
                  </a:cubicBezTo>
                  <a:cubicBezTo>
                    <a:pt x="19440" y="4191"/>
                    <a:pt x="19440" y="4191"/>
                    <a:pt x="19440" y="4191"/>
                  </a:cubicBezTo>
                  <a:cubicBezTo>
                    <a:pt x="19440" y="4191"/>
                    <a:pt x="19107" y="7576"/>
                    <a:pt x="14953" y="11444"/>
                  </a:cubicBezTo>
                  <a:cubicBezTo>
                    <a:pt x="15950" y="9832"/>
                    <a:pt x="16781" y="6125"/>
                    <a:pt x="16781" y="3385"/>
                  </a:cubicBezTo>
                  <a:close/>
                  <a:moveTo>
                    <a:pt x="5981" y="11605"/>
                  </a:moveTo>
                  <a:cubicBezTo>
                    <a:pt x="1661" y="7737"/>
                    <a:pt x="1495" y="4352"/>
                    <a:pt x="1495" y="4352"/>
                  </a:cubicBezTo>
                  <a:cubicBezTo>
                    <a:pt x="1495" y="3546"/>
                    <a:pt x="1495" y="3546"/>
                    <a:pt x="1495" y="3546"/>
                  </a:cubicBezTo>
                  <a:cubicBezTo>
                    <a:pt x="1495" y="3546"/>
                    <a:pt x="1495" y="2579"/>
                    <a:pt x="2326" y="2579"/>
                  </a:cubicBezTo>
                  <a:cubicBezTo>
                    <a:pt x="2326" y="2579"/>
                    <a:pt x="2326" y="3546"/>
                    <a:pt x="3323" y="3546"/>
                  </a:cubicBezTo>
                  <a:cubicBezTo>
                    <a:pt x="3323" y="3546"/>
                    <a:pt x="3987" y="3546"/>
                    <a:pt x="4153" y="3546"/>
                  </a:cubicBezTo>
                  <a:cubicBezTo>
                    <a:pt x="4153" y="6286"/>
                    <a:pt x="4984" y="9994"/>
                    <a:pt x="5981" y="11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0" name="AutoShape 10"/>
            <p:cNvSpPr>
              <a:spLocks/>
            </p:cNvSpPr>
            <p:nvPr/>
          </p:nvSpPr>
          <p:spPr bwMode="auto">
            <a:xfrm>
              <a:off x="4596408" y="1728130"/>
              <a:ext cx="1204317" cy="1020085"/>
            </a:xfrm>
            <a:custGeom>
              <a:avLst/>
              <a:gdLst>
                <a:gd name="T0" fmla="*/ 1605756 w 21600"/>
                <a:gd name="T1" fmla="*/ 1359694 h 21600"/>
                <a:gd name="T2" fmla="*/ 1605756 w 21600"/>
                <a:gd name="T3" fmla="*/ 1359694 h 21600"/>
                <a:gd name="T4" fmla="*/ 1605756 w 21600"/>
                <a:gd name="T5" fmla="*/ 1359694 h 21600"/>
                <a:gd name="T6" fmla="*/ 1605756 w 21600"/>
                <a:gd name="T7" fmla="*/ 13596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3292"/>
                  </a:moveTo>
                  <a:cubicBezTo>
                    <a:pt x="562" y="0"/>
                    <a:pt x="562" y="0"/>
                    <a:pt x="562" y="0"/>
                  </a:cubicBezTo>
                  <a:cubicBezTo>
                    <a:pt x="9216" y="498"/>
                    <a:pt x="17026" y="5981"/>
                    <a:pt x="21599" y="14538"/>
                  </a:cubicBezTo>
                  <a:cubicBezTo>
                    <a:pt x="12031" y="21599"/>
                    <a:pt x="12031" y="21599"/>
                    <a:pt x="12031" y="21599"/>
                  </a:cubicBezTo>
                  <a:cubicBezTo>
                    <a:pt x="9498" y="16864"/>
                    <a:pt x="5065" y="13624"/>
                    <a:pt x="0" y="13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1" name="AutoShape 11"/>
            <p:cNvSpPr>
              <a:spLocks/>
            </p:cNvSpPr>
            <p:nvPr/>
          </p:nvSpPr>
          <p:spPr bwMode="auto">
            <a:xfrm>
              <a:off x="3326011" y="3658134"/>
              <a:ext cx="1203722" cy="1009366"/>
            </a:xfrm>
            <a:custGeom>
              <a:avLst/>
              <a:gdLst>
                <a:gd name="T0" fmla="*/ 1604963 w 21600"/>
                <a:gd name="T1" fmla="*/ 1345406 h 21600"/>
                <a:gd name="T2" fmla="*/ 1604963 w 21600"/>
                <a:gd name="T3" fmla="*/ 1345406 h 21600"/>
                <a:gd name="T4" fmla="*/ 1604963 w 21600"/>
                <a:gd name="T5" fmla="*/ 1345406 h 21600"/>
                <a:gd name="T6" fmla="*/ 1604963 w 21600"/>
                <a:gd name="T7" fmla="*/ 134540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8152"/>
                  </a:moveTo>
                  <a:cubicBezTo>
                    <a:pt x="21248" y="21599"/>
                    <a:pt x="21248" y="21599"/>
                    <a:pt x="21248" y="21599"/>
                  </a:cubicBezTo>
                  <a:cubicBezTo>
                    <a:pt x="12664" y="21347"/>
                    <a:pt x="4714" y="16052"/>
                    <a:pt x="0" y="7480"/>
                  </a:cubicBezTo>
                  <a:cubicBezTo>
                    <a:pt x="9357" y="0"/>
                    <a:pt x="9357" y="0"/>
                    <a:pt x="9357" y="0"/>
                  </a:cubicBezTo>
                  <a:cubicBezTo>
                    <a:pt x="12031" y="4790"/>
                    <a:pt x="16463" y="7984"/>
                    <a:pt x="21599" y="8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2" name="AutoShape 12"/>
            <p:cNvSpPr>
              <a:spLocks/>
            </p:cNvSpPr>
            <p:nvPr/>
          </p:nvSpPr>
          <p:spPr bwMode="auto">
            <a:xfrm>
              <a:off x="3787378" y="2044934"/>
              <a:ext cx="326231" cy="323950"/>
            </a:xfrm>
            <a:custGeom>
              <a:avLst/>
              <a:gdLst>
                <a:gd name="T0" fmla="*/ 434975 w 21600"/>
                <a:gd name="T1" fmla="*/ 431800 h 21600"/>
                <a:gd name="T2" fmla="*/ 434975 w 21600"/>
                <a:gd name="T3" fmla="*/ 431800 h 21600"/>
                <a:gd name="T4" fmla="*/ 434975 w 21600"/>
                <a:gd name="T5" fmla="*/ 431800 h 21600"/>
                <a:gd name="T6" fmla="*/ 434975 w 21600"/>
                <a:gd name="T7" fmla="*/ 4318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59" y="0"/>
                    <a:pt x="0" y="4859"/>
                    <a:pt x="0" y="10800"/>
                  </a:cubicBezTo>
                  <a:cubicBezTo>
                    <a:pt x="0" y="16739"/>
                    <a:pt x="4859" y="21600"/>
                    <a:pt x="10800" y="21600"/>
                  </a:cubicBezTo>
                  <a:cubicBezTo>
                    <a:pt x="16740" y="21600"/>
                    <a:pt x="21599" y="16739"/>
                    <a:pt x="21599" y="10800"/>
                  </a:cubicBezTo>
                  <a:cubicBezTo>
                    <a:pt x="21599" y="4859"/>
                    <a:pt x="16740" y="0"/>
                    <a:pt x="10800" y="0"/>
                  </a:cubicBezTo>
                  <a:close/>
                  <a:moveTo>
                    <a:pt x="14939" y="4320"/>
                  </a:moveTo>
                  <a:cubicBezTo>
                    <a:pt x="15659" y="3779"/>
                    <a:pt x="15659" y="3779"/>
                    <a:pt x="15659" y="3779"/>
                  </a:cubicBezTo>
                  <a:cubicBezTo>
                    <a:pt x="15659" y="3779"/>
                    <a:pt x="15299" y="3059"/>
                    <a:pt x="15480" y="2519"/>
                  </a:cubicBezTo>
                  <a:cubicBezTo>
                    <a:pt x="15659" y="2519"/>
                    <a:pt x="16379" y="2879"/>
                    <a:pt x="16919" y="3599"/>
                  </a:cubicBezTo>
                  <a:cubicBezTo>
                    <a:pt x="16559" y="5219"/>
                    <a:pt x="15480" y="5039"/>
                    <a:pt x="15480" y="5039"/>
                  </a:cubicBezTo>
                  <a:cubicBezTo>
                    <a:pt x="15480" y="5039"/>
                    <a:pt x="14759" y="5039"/>
                    <a:pt x="14939" y="4320"/>
                  </a:cubicBezTo>
                  <a:close/>
                  <a:moveTo>
                    <a:pt x="8459" y="13859"/>
                  </a:moveTo>
                  <a:cubicBezTo>
                    <a:pt x="8280" y="14039"/>
                    <a:pt x="8100" y="14579"/>
                    <a:pt x="7919" y="15120"/>
                  </a:cubicBezTo>
                  <a:cubicBezTo>
                    <a:pt x="7740" y="15479"/>
                    <a:pt x="7560" y="15659"/>
                    <a:pt x="7379" y="15839"/>
                  </a:cubicBezTo>
                  <a:cubicBezTo>
                    <a:pt x="7020" y="16019"/>
                    <a:pt x="7020" y="16380"/>
                    <a:pt x="7020" y="16380"/>
                  </a:cubicBezTo>
                  <a:cubicBezTo>
                    <a:pt x="6840" y="17099"/>
                    <a:pt x="6840" y="17099"/>
                    <a:pt x="6840" y="17099"/>
                  </a:cubicBezTo>
                  <a:cubicBezTo>
                    <a:pt x="6840" y="17099"/>
                    <a:pt x="7020" y="17819"/>
                    <a:pt x="7199" y="17999"/>
                  </a:cubicBezTo>
                  <a:cubicBezTo>
                    <a:pt x="7199" y="18359"/>
                    <a:pt x="6660" y="19800"/>
                    <a:pt x="6660" y="19800"/>
                  </a:cubicBezTo>
                  <a:cubicBezTo>
                    <a:pt x="6119" y="19619"/>
                    <a:pt x="5939" y="19080"/>
                    <a:pt x="5760" y="18719"/>
                  </a:cubicBezTo>
                  <a:cubicBezTo>
                    <a:pt x="5760" y="18359"/>
                    <a:pt x="5400" y="18179"/>
                    <a:pt x="5579" y="17819"/>
                  </a:cubicBezTo>
                  <a:cubicBezTo>
                    <a:pt x="5579" y="17280"/>
                    <a:pt x="5219" y="17099"/>
                    <a:pt x="5040" y="16920"/>
                  </a:cubicBezTo>
                  <a:cubicBezTo>
                    <a:pt x="4859" y="16560"/>
                    <a:pt x="4679" y="16199"/>
                    <a:pt x="4679" y="16019"/>
                  </a:cubicBezTo>
                  <a:cubicBezTo>
                    <a:pt x="4679" y="15839"/>
                    <a:pt x="4140" y="15479"/>
                    <a:pt x="4140" y="15479"/>
                  </a:cubicBezTo>
                  <a:cubicBezTo>
                    <a:pt x="4140" y="15479"/>
                    <a:pt x="3240" y="14940"/>
                    <a:pt x="3059" y="14759"/>
                  </a:cubicBezTo>
                  <a:cubicBezTo>
                    <a:pt x="2880" y="14579"/>
                    <a:pt x="2700" y="13859"/>
                    <a:pt x="2700" y="13499"/>
                  </a:cubicBezTo>
                  <a:cubicBezTo>
                    <a:pt x="2700" y="13139"/>
                    <a:pt x="2880" y="12239"/>
                    <a:pt x="2880" y="12239"/>
                  </a:cubicBezTo>
                  <a:cubicBezTo>
                    <a:pt x="2880" y="12239"/>
                    <a:pt x="3240" y="11879"/>
                    <a:pt x="3059" y="11700"/>
                  </a:cubicBezTo>
                  <a:cubicBezTo>
                    <a:pt x="2700" y="11519"/>
                    <a:pt x="2700" y="10800"/>
                    <a:pt x="2700" y="10800"/>
                  </a:cubicBezTo>
                  <a:cubicBezTo>
                    <a:pt x="2339" y="10439"/>
                    <a:pt x="2339" y="10439"/>
                    <a:pt x="2339" y="10439"/>
                  </a:cubicBezTo>
                  <a:cubicBezTo>
                    <a:pt x="2339" y="10439"/>
                    <a:pt x="1980" y="9900"/>
                    <a:pt x="1800" y="9720"/>
                  </a:cubicBezTo>
                  <a:cubicBezTo>
                    <a:pt x="1800" y="9359"/>
                    <a:pt x="1800" y="9179"/>
                    <a:pt x="1980" y="8999"/>
                  </a:cubicBezTo>
                  <a:cubicBezTo>
                    <a:pt x="1980" y="8820"/>
                    <a:pt x="1800" y="8280"/>
                    <a:pt x="1800" y="8099"/>
                  </a:cubicBezTo>
                  <a:cubicBezTo>
                    <a:pt x="3599" y="3599"/>
                    <a:pt x="6660" y="2699"/>
                    <a:pt x="6660" y="2699"/>
                  </a:cubicBezTo>
                  <a:cubicBezTo>
                    <a:pt x="6840" y="3599"/>
                    <a:pt x="6840" y="3599"/>
                    <a:pt x="6840" y="3599"/>
                  </a:cubicBezTo>
                  <a:cubicBezTo>
                    <a:pt x="6840" y="3599"/>
                    <a:pt x="6300" y="3779"/>
                    <a:pt x="6119" y="3779"/>
                  </a:cubicBezTo>
                  <a:cubicBezTo>
                    <a:pt x="5760" y="3599"/>
                    <a:pt x="5579" y="3599"/>
                    <a:pt x="5579" y="3599"/>
                  </a:cubicBezTo>
                  <a:cubicBezTo>
                    <a:pt x="5219" y="4140"/>
                    <a:pt x="5219" y="4140"/>
                    <a:pt x="5219" y="4140"/>
                  </a:cubicBezTo>
                  <a:cubicBezTo>
                    <a:pt x="5219" y="4140"/>
                    <a:pt x="5040" y="4499"/>
                    <a:pt x="5040" y="4679"/>
                  </a:cubicBezTo>
                  <a:cubicBezTo>
                    <a:pt x="5040" y="4859"/>
                    <a:pt x="5219" y="5219"/>
                    <a:pt x="5219" y="5219"/>
                  </a:cubicBezTo>
                  <a:cubicBezTo>
                    <a:pt x="5219" y="5219"/>
                    <a:pt x="5760" y="5219"/>
                    <a:pt x="5760" y="5039"/>
                  </a:cubicBezTo>
                  <a:cubicBezTo>
                    <a:pt x="5760" y="4859"/>
                    <a:pt x="5760" y="4679"/>
                    <a:pt x="5760" y="4679"/>
                  </a:cubicBezTo>
                  <a:cubicBezTo>
                    <a:pt x="5579" y="4320"/>
                    <a:pt x="5579" y="4320"/>
                    <a:pt x="5579" y="4320"/>
                  </a:cubicBezTo>
                  <a:cubicBezTo>
                    <a:pt x="5579" y="4320"/>
                    <a:pt x="6119" y="4140"/>
                    <a:pt x="7199" y="4320"/>
                  </a:cubicBezTo>
                  <a:cubicBezTo>
                    <a:pt x="8459" y="4320"/>
                    <a:pt x="7919" y="5219"/>
                    <a:pt x="8459" y="5399"/>
                  </a:cubicBezTo>
                  <a:cubicBezTo>
                    <a:pt x="8999" y="5580"/>
                    <a:pt x="8100" y="6299"/>
                    <a:pt x="7919" y="6659"/>
                  </a:cubicBezTo>
                  <a:cubicBezTo>
                    <a:pt x="7740" y="7019"/>
                    <a:pt x="7379" y="6119"/>
                    <a:pt x="7379" y="6119"/>
                  </a:cubicBezTo>
                  <a:cubicBezTo>
                    <a:pt x="7379" y="6119"/>
                    <a:pt x="7740" y="5759"/>
                    <a:pt x="7199" y="5759"/>
                  </a:cubicBezTo>
                  <a:cubicBezTo>
                    <a:pt x="6660" y="5580"/>
                    <a:pt x="6300" y="6480"/>
                    <a:pt x="6660" y="6480"/>
                  </a:cubicBezTo>
                  <a:cubicBezTo>
                    <a:pt x="6840" y="6480"/>
                    <a:pt x="7199" y="6839"/>
                    <a:pt x="7020" y="7019"/>
                  </a:cubicBezTo>
                  <a:cubicBezTo>
                    <a:pt x="7020" y="7199"/>
                    <a:pt x="7020" y="7199"/>
                    <a:pt x="6840" y="7739"/>
                  </a:cubicBezTo>
                  <a:cubicBezTo>
                    <a:pt x="6479" y="8280"/>
                    <a:pt x="6119" y="8640"/>
                    <a:pt x="6119" y="8640"/>
                  </a:cubicBezTo>
                  <a:cubicBezTo>
                    <a:pt x="6119" y="8640"/>
                    <a:pt x="5760" y="8460"/>
                    <a:pt x="5939" y="8820"/>
                  </a:cubicBezTo>
                  <a:cubicBezTo>
                    <a:pt x="6119" y="9179"/>
                    <a:pt x="5939" y="9720"/>
                    <a:pt x="5939" y="9900"/>
                  </a:cubicBezTo>
                  <a:cubicBezTo>
                    <a:pt x="5939" y="10260"/>
                    <a:pt x="5219" y="9720"/>
                    <a:pt x="5219" y="9179"/>
                  </a:cubicBezTo>
                  <a:cubicBezTo>
                    <a:pt x="5040" y="8640"/>
                    <a:pt x="4499" y="9179"/>
                    <a:pt x="4319" y="9179"/>
                  </a:cubicBezTo>
                  <a:cubicBezTo>
                    <a:pt x="4140" y="9179"/>
                    <a:pt x="3780" y="8999"/>
                    <a:pt x="3780" y="8820"/>
                  </a:cubicBezTo>
                  <a:cubicBezTo>
                    <a:pt x="3599" y="8640"/>
                    <a:pt x="2700" y="9359"/>
                    <a:pt x="2520" y="9359"/>
                  </a:cubicBezTo>
                  <a:cubicBezTo>
                    <a:pt x="2339" y="9540"/>
                    <a:pt x="2339" y="9900"/>
                    <a:pt x="2700" y="9720"/>
                  </a:cubicBezTo>
                  <a:cubicBezTo>
                    <a:pt x="3059" y="9540"/>
                    <a:pt x="3420" y="9720"/>
                    <a:pt x="3420" y="10079"/>
                  </a:cubicBezTo>
                  <a:cubicBezTo>
                    <a:pt x="3240" y="10439"/>
                    <a:pt x="2880" y="10260"/>
                    <a:pt x="2880" y="10439"/>
                  </a:cubicBezTo>
                  <a:cubicBezTo>
                    <a:pt x="3059" y="10800"/>
                    <a:pt x="3420" y="10980"/>
                    <a:pt x="3420" y="11339"/>
                  </a:cubicBezTo>
                  <a:cubicBezTo>
                    <a:pt x="3599" y="11700"/>
                    <a:pt x="4499" y="11339"/>
                    <a:pt x="4859" y="11160"/>
                  </a:cubicBezTo>
                  <a:cubicBezTo>
                    <a:pt x="5040" y="11160"/>
                    <a:pt x="5939" y="10980"/>
                    <a:pt x="5939" y="11339"/>
                  </a:cubicBezTo>
                  <a:cubicBezTo>
                    <a:pt x="6119" y="11700"/>
                    <a:pt x="7020" y="11879"/>
                    <a:pt x="7379" y="11879"/>
                  </a:cubicBezTo>
                  <a:cubicBezTo>
                    <a:pt x="7740" y="12059"/>
                    <a:pt x="8280" y="12059"/>
                    <a:pt x="8819" y="12420"/>
                  </a:cubicBezTo>
                  <a:cubicBezTo>
                    <a:pt x="9179" y="12960"/>
                    <a:pt x="8459" y="13679"/>
                    <a:pt x="8459" y="13859"/>
                  </a:cubicBezTo>
                  <a:close/>
                  <a:moveTo>
                    <a:pt x="10619" y="2519"/>
                  </a:moveTo>
                  <a:cubicBezTo>
                    <a:pt x="10439" y="3059"/>
                    <a:pt x="9719" y="3599"/>
                    <a:pt x="9900" y="3779"/>
                  </a:cubicBezTo>
                  <a:cubicBezTo>
                    <a:pt x="9900" y="3959"/>
                    <a:pt x="9900" y="4859"/>
                    <a:pt x="9179" y="4140"/>
                  </a:cubicBezTo>
                  <a:cubicBezTo>
                    <a:pt x="8459" y="3419"/>
                    <a:pt x="7740" y="3239"/>
                    <a:pt x="7919" y="2699"/>
                  </a:cubicBezTo>
                  <a:cubicBezTo>
                    <a:pt x="7919" y="2519"/>
                    <a:pt x="8639" y="2519"/>
                    <a:pt x="8639" y="2339"/>
                  </a:cubicBezTo>
                  <a:cubicBezTo>
                    <a:pt x="9539" y="1259"/>
                    <a:pt x="11159" y="1439"/>
                    <a:pt x="11339" y="1799"/>
                  </a:cubicBezTo>
                  <a:cubicBezTo>
                    <a:pt x="10979" y="2159"/>
                    <a:pt x="10619" y="1979"/>
                    <a:pt x="10619" y="2519"/>
                  </a:cubicBezTo>
                  <a:close/>
                  <a:moveTo>
                    <a:pt x="19259" y="11160"/>
                  </a:moveTo>
                  <a:cubicBezTo>
                    <a:pt x="19259" y="11160"/>
                    <a:pt x="19619" y="11700"/>
                    <a:pt x="20160" y="11700"/>
                  </a:cubicBezTo>
                  <a:cubicBezTo>
                    <a:pt x="19800" y="15659"/>
                    <a:pt x="16559" y="18359"/>
                    <a:pt x="16559" y="18359"/>
                  </a:cubicBezTo>
                  <a:cubicBezTo>
                    <a:pt x="16019" y="17819"/>
                    <a:pt x="16199" y="17280"/>
                    <a:pt x="16199" y="17280"/>
                  </a:cubicBezTo>
                  <a:cubicBezTo>
                    <a:pt x="16379" y="16560"/>
                    <a:pt x="16379" y="16560"/>
                    <a:pt x="16379" y="16560"/>
                  </a:cubicBezTo>
                  <a:cubicBezTo>
                    <a:pt x="16379" y="15300"/>
                    <a:pt x="16379" y="15300"/>
                    <a:pt x="16379" y="15300"/>
                  </a:cubicBezTo>
                  <a:cubicBezTo>
                    <a:pt x="16379" y="15300"/>
                    <a:pt x="16379" y="13859"/>
                    <a:pt x="15120" y="14579"/>
                  </a:cubicBezTo>
                  <a:cubicBezTo>
                    <a:pt x="13859" y="14940"/>
                    <a:pt x="14399" y="14940"/>
                    <a:pt x="12959" y="14940"/>
                  </a:cubicBezTo>
                  <a:cubicBezTo>
                    <a:pt x="11519" y="15120"/>
                    <a:pt x="11879" y="12059"/>
                    <a:pt x="11879" y="12059"/>
                  </a:cubicBezTo>
                  <a:cubicBezTo>
                    <a:pt x="11879" y="7739"/>
                    <a:pt x="15120" y="10980"/>
                    <a:pt x="15120" y="10980"/>
                  </a:cubicBezTo>
                  <a:cubicBezTo>
                    <a:pt x="17099" y="12420"/>
                    <a:pt x="17459" y="10079"/>
                    <a:pt x="17459" y="10079"/>
                  </a:cubicBezTo>
                  <a:cubicBezTo>
                    <a:pt x="18719" y="9540"/>
                    <a:pt x="18719" y="9540"/>
                    <a:pt x="18719" y="9540"/>
                  </a:cubicBezTo>
                  <a:cubicBezTo>
                    <a:pt x="18899" y="8820"/>
                    <a:pt x="18899" y="8820"/>
                    <a:pt x="18899" y="8820"/>
                  </a:cubicBezTo>
                  <a:cubicBezTo>
                    <a:pt x="18719" y="7919"/>
                    <a:pt x="18719" y="7919"/>
                    <a:pt x="18719" y="7919"/>
                  </a:cubicBezTo>
                  <a:cubicBezTo>
                    <a:pt x="16740" y="7019"/>
                    <a:pt x="16740" y="7019"/>
                    <a:pt x="16740" y="7019"/>
                  </a:cubicBezTo>
                  <a:cubicBezTo>
                    <a:pt x="16740" y="7019"/>
                    <a:pt x="16379" y="7739"/>
                    <a:pt x="16919" y="8640"/>
                  </a:cubicBezTo>
                  <a:cubicBezTo>
                    <a:pt x="16919" y="8640"/>
                    <a:pt x="16740" y="9540"/>
                    <a:pt x="16379" y="9359"/>
                  </a:cubicBezTo>
                  <a:cubicBezTo>
                    <a:pt x="15120" y="8640"/>
                    <a:pt x="15120" y="8640"/>
                    <a:pt x="15120" y="8640"/>
                  </a:cubicBezTo>
                  <a:cubicBezTo>
                    <a:pt x="15120" y="8640"/>
                    <a:pt x="14759" y="8460"/>
                    <a:pt x="14219" y="8820"/>
                  </a:cubicBezTo>
                  <a:cubicBezTo>
                    <a:pt x="13499" y="9359"/>
                    <a:pt x="12419" y="8820"/>
                    <a:pt x="12419" y="8820"/>
                  </a:cubicBezTo>
                  <a:cubicBezTo>
                    <a:pt x="12419" y="8820"/>
                    <a:pt x="12419" y="8280"/>
                    <a:pt x="13139" y="7919"/>
                  </a:cubicBezTo>
                  <a:cubicBezTo>
                    <a:pt x="13679" y="7560"/>
                    <a:pt x="13679" y="7560"/>
                    <a:pt x="13679" y="7560"/>
                  </a:cubicBezTo>
                  <a:cubicBezTo>
                    <a:pt x="13679" y="7560"/>
                    <a:pt x="13499" y="6839"/>
                    <a:pt x="13679" y="6299"/>
                  </a:cubicBezTo>
                  <a:cubicBezTo>
                    <a:pt x="13859" y="5759"/>
                    <a:pt x="14039" y="6299"/>
                    <a:pt x="14579" y="5939"/>
                  </a:cubicBezTo>
                  <a:cubicBezTo>
                    <a:pt x="15120" y="5580"/>
                    <a:pt x="15480" y="6659"/>
                    <a:pt x="16199" y="6480"/>
                  </a:cubicBezTo>
                  <a:cubicBezTo>
                    <a:pt x="16919" y="6480"/>
                    <a:pt x="16559" y="6299"/>
                    <a:pt x="17099" y="5939"/>
                  </a:cubicBezTo>
                  <a:cubicBezTo>
                    <a:pt x="17639" y="5759"/>
                    <a:pt x="17999" y="6480"/>
                    <a:pt x="17999" y="6480"/>
                  </a:cubicBezTo>
                  <a:cubicBezTo>
                    <a:pt x="19079" y="6659"/>
                    <a:pt x="19079" y="6659"/>
                    <a:pt x="19079" y="6659"/>
                  </a:cubicBezTo>
                  <a:cubicBezTo>
                    <a:pt x="19079" y="6659"/>
                    <a:pt x="18899" y="5399"/>
                    <a:pt x="18899" y="5759"/>
                  </a:cubicBezTo>
                  <a:cubicBezTo>
                    <a:pt x="19619" y="6839"/>
                    <a:pt x="20519" y="9900"/>
                    <a:pt x="20160" y="10439"/>
                  </a:cubicBezTo>
                  <a:cubicBezTo>
                    <a:pt x="19980" y="10260"/>
                    <a:pt x="19800" y="10260"/>
                    <a:pt x="19800" y="10260"/>
                  </a:cubicBezTo>
                  <a:cubicBezTo>
                    <a:pt x="18539" y="10260"/>
                    <a:pt x="18539" y="10260"/>
                    <a:pt x="18539" y="10260"/>
                  </a:cubicBezTo>
                  <a:lnTo>
                    <a:pt x="19259" y="11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3" name="AutoShape 13"/>
            <p:cNvSpPr>
              <a:spLocks/>
            </p:cNvSpPr>
            <p:nvPr/>
          </p:nvSpPr>
          <p:spPr bwMode="auto">
            <a:xfrm>
              <a:off x="3080147" y="2532646"/>
              <a:ext cx="727472" cy="1356541"/>
            </a:xfrm>
            <a:custGeom>
              <a:avLst/>
              <a:gdLst>
                <a:gd name="T0" fmla="*/ 969914 w 20023"/>
                <a:gd name="T1" fmla="*/ 1808163 h 21600"/>
                <a:gd name="T2" fmla="*/ 969914 w 20023"/>
                <a:gd name="T3" fmla="*/ 1808163 h 21600"/>
                <a:gd name="T4" fmla="*/ 969914 w 20023"/>
                <a:gd name="T5" fmla="*/ 1808163 h 21600"/>
                <a:gd name="T6" fmla="*/ 969914 w 20023"/>
                <a:gd name="T7" fmla="*/ 18081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23" h="21600">
                  <a:moveTo>
                    <a:pt x="20022" y="16855"/>
                  </a:moveTo>
                  <a:cubicBezTo>
                    <a:pt x="4795" y="21600"/>
                    <a:pt x="4795" y="21600"/>
                    <a:pt x="4795" y="21600"/>
                  </a:cubicBezTo>
                  <a:cubicBezTo>
                    <a:pt x="-1469" y="14857"/>
                    <a:pt x="-1577" y="6804"/>
                    <a:pt x="4363" y="0"/>
                  </a:cubicBezTo>
                  <a:cubicBezTo>
                    <a:pt x="19807" y="4494"/>
                    <a:pt x="19807" y="4494"/>
                    <a:pt x="19807" y="4494"/>
                  </a:cubicBezTo>
                  <a:cubicBezTo>
                    <a:pt x="18187" y="6305"/>
                    <a:pt x="17323" y="8365"/>
                    <a:pt x="17323" y="10550"/>
                  </a:cubicBezTo>
                  <a:cubicBezTo>
                    <a:pt x="17323" y="12860"/>
                    <a:pt x="18295" y="14982"/>
                    <a:pt x="20022" y="168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4" name="AutoShape 14"/>
            <p:cNvSpPr>
              <a:spLocks/>
            </p:cNvSpPr>
            <p:nvPr/>
          </p:nvSpPr>
          <p:spPr bwMode="auto">
            <a:xfrm>
              <a:off x="3789164" y="2433794"/>
              <a:ext cx="1525191" cy="1527448"/>
            </a:xfrm>
            <a:custGeom>
              <a:avLst/>
              <a:gdLst>
                <a:gd name="T0" fmla="*/ 2033484 w 19679"/>
                <a:gd name="T1" fmla="*/ 2234713 h 19679"/>
                <a:gd name="T2" fmla="*/ 2033484 w 19679"/>
                <a:gd name="T3" fmla="*/ 2234713 h 19679"/>
                <a:gd name="T4" fmla="*/ 2033484 w 19679"/>
                <a:gd name="T5" fmla="*/ 2234713 h 19679"/>
                <a:gd name="T6" fmla="*/ 2033484 w 19679"/>
                <a:gd name="T7" fmla="*/ 223471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5" name="AutoShape 15"/>
            <p:cNvSpPr>
              <a:spLocks/>
            </p:cNvSpPr>
            <p:nvPr/>
          </p:nvSpPr>
          <p:spPr bwMode="auto">
            <a:xfrm>
              <a:off x="3259931" y="3110873"/>
              <a:ext cx="267891" cy="223311"/>
            </a:xfrm>
            <a:custGeom>
              <a:avLst/>
              <a:gdLst>
                <a:gd name="T0" fmla="*/ 357188 w 21600"/>
                <a:gd name="T1" fmla="*/ 297657 h 21600"/>
                <a:gd name="T2" fmla="*/ 357188 w 21600"/>
                <a:gd name="T3" fmla="*/ 297657 h 21600"/>
                <a:gd name="T4" fmla="*/ 357188 w 21600"/>
                <a:gd name="T5" fmla="*/ 297657 h 21600"/>
                <a:gd name="T6" fmla="*/ 357188 w 21600"/>
                <a:gd name="T7" fmla="*/ 2976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6" name="AutoShape 16"/>
            <p:cNvSpPr>
              <a:spLocks/>
            </p:cNvSpPr>
            <p:nvPr/>
          </p:nvSpPr>
          <p:spPr bwMode="auto">
            <a:xfrm>
              <a:off x="5032177" y="2119371"/>
              <a:ext cx="267891" cy="223311"/>
            </a:xfrm>
            <a:custGeom>
              <a:avLst/>
              <a:gdLst>
                <a:gd name="T0" fmla="*/ 357188 w 21600"/>
                <a:gd name="T1" fmla="*/ 297642 h 21579"/>
                <a:gd name="T2" fmla="*/ 357188 w 21600"/>
                <a:gd name="T3" fmla="*/ 297642 h 21579"/>
                <a:gd name="T4" fmla="*/ 357188 w 21600"/>
                <a:gd name="T5" fmla="*/ 297642 h 21579"/>
                <a:gd name="T6" fmla="*/ 357188 w 21600"/>
                <a:gd name="T7" fmla="*/ 297642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7" name="AutoShape 17"/>
            <p:cNvSpPr>
              <a:spLocks/>
            </p:cNvSpPr>
            <p:nvPr/>
          </p:nvSpPr>
          <p:spPr bwMode="auto">
            <a:xfrm>
              <a:off x="5579864" y="3069188"/>
              <a:ext cx="267891" cy="268569"/>
            </a:xfrm>
            <a:custGeom>
              <a:avLst/>
              <a:gdLst>
                <a:gd name="T0" fmla="*/ 357188 w 21600"/>
                <a:gd name="T1" fmla="*/ 357982 h 21600"/>
                <a:gd name="T2" fmla="*/ 357188 w 21600"/>
                <a:gd name="T3" fmla="*/ 357982 h 21600"/>
                <a:gd name="T4" fmla="*/ 357188 w 21600"/>
                <a:gd name="T5" fmla="*/ 357982 h 21600"/>
                <a:gd name="T6" fmla="*/ 357188 w 21600"/>
                <a:gd name="T7" fmla="*/ 3579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8" name="AutoShape 18"/>
            <p:cNvSpPr>
              <a:spLocks/>
            </p:cNvSpPr>
            <p:nvPr/>
          </p:nvSpPr>
          <p:spPr bwMode="auto">
            <a:xfrm>
              <a:off x="3889772" y="4077959"/>
              <a:ext cx="266700" cy="266782"/>
            </a:xfrm>
            <a:custGeom>
              <a:avLst/>
              <a:gdLst>
                <a:gd name="T0" fmla="*/ 355600 w 21600"/>
                <a:gd name="T1" fmla="*/ 355600 h 21600"/>
                <a:gd name="T2" fmla="*/ 355600 w 21600"/>
                <a:gd name="T3" fmla="*/ 355600 h 21600"/>
                <a:gd name="T4" fmla="*/ 355600 w 21600"/>
                <a:gd name="T5" fmla="*/ 355600 h 21600"/>
                <a:gd name="T6" fmla="*/ 355600 w 21600"/>
                <a:gd name="T7" fmla="*/ 3556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7" y="0"/>
                  </a:moveTo>
                  <a:cubicBezTo>
                    <a:pt x="19649" y="0"/>
                    <a:pt x="20287" y="264"/>
                    <a:pt x="20812" y="796"/>
                  </a:cubicBezTo>
                  <a:cubicBezTo>
                    <a:pt x="21335" y="1321"/>
                    <a:pt x="21600" y="1962"/>
                    <a:pt x="21600" y="2711"/>
                  </a:cubicBezTo>
                  <a:lnTo>
                    <a:pt x="21600" y="18882"/>
                  </a:lnTo>
                  <a:cubicBezTo>
                    <a:pt x="21600" y="19267"/>
                    <a:pt x="21526" y="19623"/>
                    <a:pt x="21382" y="19952"/>
                  </a:cubicBezTo>
                  <a:cubicBezTo>
                    <a:pt x="21235" y="20281"/>
                    <a:pt x="21041" y="20563"/>
                    <a:pt x="20803" y="20804"/>
                  </a:cubicBezTo>
                  <a:cubicBezTo>
                    <a:pt x="20566" y="21042"/>
                    <a:pt x="20278" y="21232"/>
                    <a:pt x="19940" y="21376"/>
                  </a:cubicBezTo>
                  <a:cubicBezTo>
                    <a:pt x="19602" y="21523"/>
                    <a:pt x="19256" y="21594"/>
                    <a:pt x="18897" y="21594"/>
                  </a:cubicBezTo>
                  <a:lnTo>
                    <a:pt x="12065" y="21594"/>
                  </a:lnTo>
                  <a:lnTo>
                    <a:pt x="12065" y="12552"/>
                  </a:lnTo>
                  <a:lnTo>
                    <a:pt x="14486" y="12552"/>
                  </a:lnTo>
                  <a:cubicBezTo>
                    <a:pt x="14594" y="12552"/>
                    <a:pt x="14697" y="12516"/>
                    <a:pt x="14788" y="12440"/>
                  </a:cubicBezTo>
                  <a:cubicBezTo>
                    <a:pt x="14876" y="12367"/>
                    <a:pt x="14920" y="12267"/>
                    <a:pt x="14920" y="12143"/>
                  </a:cubicBezTo>
                  <a:lnTo>
                    <a:pt x="15088" y="9779"/>
                  </a:lnTo>
                  <a:cubicBezTo>
                    <a:pt x="15088" y="9649"/>
                    <a:pt x="15050" y="9538"/>
                    <a:pt x="14976" y="9444"/>
                  </a:cubicBezTo>
                  <a:cubicBezTo>
                    <a:pt x="14882" y="9350"/>
                    <a:pt x="14773" y="9303"/>
                    <a:pt x="14653" y="9303"/>
                  </a:cubicBezTo>
                  <a:lnTo>
                    <a:pt x="12065" y="9303"/>
                  </a:lnTo>
                  <a:lnTo>
                    <a:pt x="12065" y="8263"/>
                  </a:lnTo>
                  <a:cubicBezTo>
                    <a:pt x="12065" y="7878"/>
                    <a:pt x="12115" y="7622"/>
                    <a:pt x="12215" y="7496"/>
                  </a:cubicBezTo>
                  <a:cubicBezTo>
                    <a:pt x="12312" y="7370"/>
                    <a:pt x="12565" y="7308"/>
                    <a:pt x="12964" y="7308"/>
                  </a:cubicBezTo>
                  <a:cubicBezTo>
                    <a:pt x="13202" y="7308"/>
                    <a:pt x="13458" y="7326"/>
                    <a:pt x="13745" y="7367"/>
                  </a:cubicBezTo>
                  <a:cubicBezTo>
                    <a:pt x="14033" y="7405"/>
                    <a:pt x="14306" y="7455"/>
                    <a:pt x="14568" y="7520"/>
                  </a:cubicBezTo>
                  <a:cubicBezTo>
                    <a:pt x="14624" y="7520"/>
                    <a:pt x="14685" y="7514"/>
                    <a:pt x="14759" y="7499"/>
                  </a:cubicBezTo>
                  <a:cubicBezTo>
                    <a:pt x="14829" y="7484"/>
                    <a:pt x="14882" y="7458"/>
                    <a:pt x="14920" y="7423"/>
                  </a:cubicBezTo>
                  <a:cubicBezTo>
                    <a:pt x="15014" y="7367"/>
                    <a:pt x="15079" y="7264"/>
                    <a:pt x="15117" y="7114"/>
                  </a:cubicBezTo>
                  <a:lnTo>
                    <a:pt x="15437" y="4837"/>
                  </a:lnTo>
                  <a:cubicBezTo>
                    <a:pt x="15478" y="4564"/>
                    <a:pt x="15361" y="4403"/>
                    <a:pt x="15088" y="4347"/>
                  </a:cubicBezTo>
                  <a:cubicBezTo>
                    <a:pt x="14245" y="4112"/>
                    <a:pt x="13364" y="4000"/>
                    <a:pt x="12444" y="4009"/>
                  </a:cubicBezTo>
                  <a:cubicBezTo>
                    <a:pt x="9625" y="4009"/>
                    <a:pt x="8212" y="5384"/>
                    <a:pt x="8212" y="8128"/>
                  </a:cubicBezTo>
                  <a:lnTo>
                    <a:pt x="8212" y="9308"/>
                  </a:lnTo>
                  <a:lnTo>
                    <a:pt x="6764" y="9308"/>
                  </a:lnTo>
                  <a:cubicBezTo>
                    <a:pt x="6455" y="9308"/>
                    <a:pt x="6306" y="9458"/>
                    <a:pt x="6317" y="9758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5"/>
                  </a:cubicBezTo>
                  <a:cubicBezTo>
                    <a:pt x="6526" y="12514"/>
                    <a:pt x="6632" y="12558"/>
                    <a:pt x="6764" y="12558"/>
                  </a:cubicBezTo>
                  <a:lnTo>
                    <a:pt x="8212" y="12558"/>
                  </a:lnTo>
                  <a:lnTo>
                    <a:pt x="8212" y="21599"/>
                  </a:lnTo>
                  <a:lnTo>
                    <a:pt x="2684" y="21599"/>
                  </a:lnTo>
                  <a:cubicBezTo>
                    <a:pt x="2320" y="21599"/>
                    <a:pt x="1973" y="21529"/>
                    <a:pt x="1647" y="21382"/>
                  </a:cubicBezTo>
                  <a:cubicBezTo>
                    <a:pt x="1321" y="21238"/>
                    <a:pt x="1033" y="21047"/>
                    <a:pt x="795" y="20809"/>
                  </a:cubicBezTo>
                  <a:cubicBezTo>
                    <a:pt x="558" y="20569"/>
                    <a:pt x="364" y="20287"/>
                    <a:pt x="220" y="19957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2"/>
                    <a:pt x="76" y="2000"/>
                    <a:pt x="220" y="1662"/>
                  </a:cubicBezTo>
                  <a:cubicBezTo>
                    <a:pt x="364" y="1327"/>
                    <a:pt x="558" y="1036"/>
                    <a:pt x="795" y="801"/>
                  </a:cubicBezTo>
                  <a:cubicBezTo>
                    <a:pt x="1033" y="557"/>
                    <a:pt x="1321" y="369"/>
                    <a:pt x="1647" y="222"/>
                  </a:cubicBezTo>
                  <a:cubicBezTo>
                    <a:pt x="1973" y="75"/>
                    <a:pt x="2320" y="5"/>
                    <a:pt x="2684" y="5"/>
                  </a:cubicBezTo>
                  <a:lnTo>
                    <a:pt x="18897" y="5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619" name="AutoShape 19"/>
            <p:cNvSpPr>
              <a:spLocks/>
            </p:cNvSpPr>
            <p:nvPr/>
          </p:nvSpPr>
          <p:spPr bwMode="auto">
            <a:xfrm>
              <a:off x="4274344" y="2967954"/>
              <a:ext cx="571500" cy="476397"/>
            </a:xfrm>
            <a:custGeom>
              <a:avLst/>
              <a:gdLst>
                <a:gd name="T0" fmla="*/ 762000 w 21600"/>
                <a:gd name="T1" fmla="*/ 635000 h 21600"/>
                <a:gd name="T2" fmla="*/ 762000 w 21600"/>
                <a:gd name="T3" fmla="*/ 635000 h 21600"/>
                <a:gd name="T4" fmla="*/ 762000 w 21600"/>
                <a:gd name="T5" fmla="*/ 635000 h 21600"/>
                <a:gd name="T6" fmla="*/ 762000 w 21600"/>
                <a:gd name="T7" fmla="*/ 6350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3" y="161"/>
                    <a:pt x="21205" y="478"/>
                  </a:cubicBezTo>
                  <a:cubicBezTo>
                    <a:pt x="21467" y="798"/>
                    <a:pt x="21600" y="1177"/>
                    <a:pt x="21600" y="1618"/>
                  </a:cubicBezTo>
                  <a:lnTo>
                    <a:pt x="21600" y="19981"/>
                  </a:lnTo>
                  <a:cubicBezTo>
                    <a:pt x="21600" y="20422"/>
                    <a:pt x="21467" y="20801"/>
                    <a:pt x="21205" y="21121"/>
                  </a:cubicBezTo>
                  <a:cubicBezTo>
                    <a:pt x="20943" y="21438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38"/>
                    <a:pt x="399" y="21121"/>
                  </a:cubicBezTo>
                  <a:cubicBezTo>
                    <a:pt x="132" y="20801"/>
                    <a:pt x="0" y="20422"/>
                    <a:pt x="0" y="19981"/>
                  </a:cubicBezTo>
                  <a:lnTo>
                    <a:pt x="0" y="1618"/>
                  </a:lnTo>
                  <a:cubicBezTo>
                    <a:pt x="0" y="1177"/>
                    <a:pt x="132" y="798"/>
                    <a:pt x="399" y="478"/>
                  </a:cubicBezTo>
                  <a:cubicBezTo>
                    <a:pt x="663" y="161"/>
                    <a:pt x="981" y="0"/>
                    <a:pt x="1346" y="0"/>
                  </a:cubicBezTo>
                  <a:lnTo>
                    <a:pt x="20263" y="0"/>
                  </a:lnTo>
                  <a:close/>
                  <a:moveTo>
                    <a:pt x="4051" y="2170"/>
                  </a:moveTo>
                  <a:cubicBezTo>
                    <a:pt x="4051" y="2020"/>
                    <a:pt x="4010" y="1891"/>
                    <a:pt x="3924" y="1782"/>
                  </a:cubicBezTo>
                  <a:cubicBezTo>
                    <a:pt x="3838" y="1677"/>
                    <a:pt x="3728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9" y="1674"/>
                    <a:pt x="1481" y="1776"/>
                  </a:cubicBezTo>
                  <a:cubicBezTo>
                    <a:pt x="1390" y="1879"/>
                    <a:pt x="1344" y="2011"/>
                    <a:pt x="1344" y="2170"/>
                  </a:cubicBezTo>
                  <a:lnTo>
                    <a:pt x="1344" y="4320"/>
                  </a:lnTo>
                  <a:cubicBezTo>
                    <a:pt x="1344" y="4470"/>
                    <a:pt x="1388" y="4602"/>
                    <a:pt x="1473" y="4708"/>
                  </a:cubicBezTo>
                  <a:cubicBezTo>
                    <a:pt x="1559" y="4816"/>
                    <a:pt x="1669" y="4866"/>
                    <a:pt x="1801" y="4866"/>
                  </a:cubicBezTo>
                  <a:lnTo>
                    <a:pt x="3593" y="4866"/>
                  </a:lnTo>
                  <a:cubicBezTo>
                    <a:pt x="3721" y="4866"/>
                    <a:pt x="3828" y="4819"/>
                    <a:pt x="3917" y="4717"/>
                  </a:cubicBezTo>
                  <a:cubicBezTo>
                    <a:pt x="4007" y="4614"/>
                    <a:pt x="4051" y="4482"/>
                    <a:pt x="4051" y="4320"/>
                  </a:cubicBezTo>
                  <a:lnTo>
                    <a:pt x="4051" y="2170"/>
                  </a:lnTo>
                  <a:close/>
                  <a:moveTo>
                    <a:pt x="4051" y="7201"/>
                  </a:moveTo>
                  <a:cubicBezTo>
                    <a:pt x="4051" y="7055"/>
                    <a:pt x="4010" y="6925"/>
                    <a:pt x="3924" y="6817"/>
                  </a:cubicBezTo>
                  <a:cubicBezTo>
                    <a:pt x="3838" y="6708"/>
                    <a:pt x="3728" y="6655"/>
                    <a:pt x="3593" y="6655"/>
                  </a:cubicBezTo>
                  <a:lnTo>
                    <a:pt x="1801" y="6655"/>
                  </a:lnTo>
                  <a:cubicBezTo>
                    <a:pt x="1676" y="6655"/>
                    <a:pt x="1569" y="6708"/>
                    <a:pt x="1481" y="6817"/>
                  </a:cubicBezTo>
                  <a:cubicBezTo>
                    <a:pt x="1390" y="6925"/>
                    <a:pt x="1344" y="7055"/>
                    <a:pt x="1344" y="7201"/>
                  </a:cubicBezTo>
                  <a:lnTo>
                    <a:pt x="1344" y="9369"/>
                  </a:lnTo>
                  <a:cubicBezTo>
                    <a:pt x="1344" y="9516"/>
                    <a:pt x="1388" y="9645"/>
                    <a:pt x="1473" y="9757"/>
                  </a:cubicBezTo>
                  <a:cubicBezTo>
                    <a:pt x="1559" y="9863"/>
                    <a:pt x="1669" y="9915"/>
                    <a:pt x="1801" y="9915"/>
                  </a:cubicBezTo>
                  <a:lnTo>
                    <a:pt x="3593" y="9915"/>
                  </a:lnTo>
                  <a:cubicBezTo>
                    <a:pt x="3721" y="9915"/>
                    <a:pt x="3828" y="9863"/>
                    <a:pt x="3917" y="9757"/>
                  </a:cubicBezTo>
                  <a:cubicBezTo>
                    <a:pt x="4007" y="9645"/>
                    <a:pt x="4051" y="9516"/>
                    <a:pt x="4051" y="9369"/>
                  </a:cubicBezTo>
                  <a:lnTo>
                    <a:pt x="4051" y="7201"/>
                  </a:lnTo>
                  <a:close/>
                  <a:moveTo>
                    <a:pt x="4051" y="12233"/>
                  </a:moveTo>
                  <a:cubicBezTo>
                    <a:pt x="4051" y="12083"/>
                    <a:pt x="4010" y="11957"/>
                    <a:pt x="3924" y="11845"/>
                  </a:cubicBezTo>
                  <a:cubicBezTo>
                    <a:pt x="3838" y="11739"/>
                    <a:pt x="3728" y="11687"/>
                    <a:pt x="3593" y="11687"/>
                  </a:cubicBezTo>
                  <a:lnTo>
                    <a:pt x="1801" y="11687"/>
                  </a:lnTo>
                  <a:cubicBezTo>
                    <a:pt x="1676" y="11687"/>
                    <a:pt x="1569" y="11739"/>
                    <a:pt x="1481" y="11845"/>
                  </a:cubicBezTo>
                  <a:cubicBezTo>
                    <a:pt x="1390" y="11957"/>
                    <a:pt x="1344" y="12083"/>
                    <a:pt x="1344" y="12233"/>
                  </a:cubicBezTo>
                  <a:lnTo>
                    <a:pt x="1344" y="14401"/>
                  </a:lnTo>
                  <a:cubicBezTo>
                    <a:pt x="1344" y="14547"/>
                    <a:pt x="1388" y="14677"/>
                    <a:pt x="1473" y="14785"/>
                  </a:cubicBezTo>
                  <a:cubicBezTo>
                    <a:pt x="1559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5"/>
                  </a:cubicBezTo>
                  <a:cubicBezTo>
                    <a:pt x="4007" y="14677"/>
                    <a:pt x="4051" y="14547"/>
                    <a:pt x="4051" y="14401"/>
                  </a:cubicBezTo>
                  <a:lnTo>
                    <a:pt x="4051" y="12233"/>
                  </a:lnTo>
                  <a:close/>
                  <a:moveTo>
                    <a:pt x="4051" y="17285"/>
                  </a:moveTo>
                  <a:cubicBezTo>
                    <a:pt x="4051" y="17135"/>
                    <a:pt x="4010" y="17006"/>
                    <a:pt x="3924" y="16897"/>
                  </a:cubicBezTo>
                  <a:cubicBezTo>
                    <a:pt x="3838" y="16791"/>
                    <a:pt x="3728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9" y="16788"/>
                    <a:pt x="1481" y="16891"/>
                  </a:cubicBezTo>
                  <a:cubicBezTo>
                    <a:pt x="1390" y="16994"/>
                    <a:pt x="1344" y="17123"/>
                    <a:pt x="1344" y="17285"/>
                  </a:cubicBezTo>
                  <a:lnTo>
                    <a:pt x="1344" y="19435"/>
                  </a:lnTo>
                  <a:cubicBezTo>
                    <a:pt x="1344" y="19585"/>
                    <a:pt x="1388" y="19714"/>
                    <a:pt x="1473" y="19823"/>
                  </a:cubicBezTo>
                  <a:cubicBezTo>
                    <a:pt x="1559" y="19928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1"/>
                    <a:pt x="3917" y="19828"/>
                  </a:cubicBezTo>
                  <a:cubicBezTo>
                    <a:pt x="4007" y="19726"/>
                    <a:pt x="4051" y="19596"/>
                    <a:pt x="4051" y="19435"/>
                  </a:cubicBezTo>
                  <a:lnTo>
                    <a:pt x="4051" y="17285"/>
                  </a:lnTo>
                  <a:close/>
                  <a:moveTo>
                    <a:pt x="16194" y="2170"/>
                  </a:moveTo>
                  <a:cubicBezTo>
                    <a:pt x="16194" y="2020"/>
                    <a:pt x="16150" y="1891"/>
                    <a:pt x="16064" y="1782"/>
                  </a:cubicBezTo>
                  <a:cubicBezTo>
                    <a:pt x="15979" y="1677"/>
                    <a:pt x="15871" y="1621"/>
                    <a:pt x="15736" y="1621"/>
                  </a:cubicBezTo>
                  <a:lnTo>
                    <a:pt x="5858" y="1621"/>
                  </a:lnTo>
                  <a:cubicBezTo>
                    <a:pt x="5731" y="1621"/>
                    <a:pt x="5623" y="1674"/>
                    <a:pt x="5535" y="1776"/>
                  </a:cubicBezTo>
                  <a:cubicBezTo>
                    <a:pt x="5444" y="1879"/>
                    <a:pt x="5400" y="2011"/>
                    <a:pt x="5400" y="2170"/>
                  </a:cubicBezTo>
                  <a:lnTo>
                    <a:pt x="5400" y="9369"/>
                  </a:lnTo>
                  <a:cubicBezTo>
                    <a:pt x="5400" y="9516"/>
                    <a:pt x="5442" y="9645"/>
                    <a:pt x="5527" y="9757"/>
                  </a:cubicBezTo>
                  <a:cubicBezTo>
                    <a:pt x="5616" y="9863"/>
                    <a:pt x="5723" y="9915"/>
                    <a:pt x="5858" y="9915"/>
                  </a:cubicBezTo>
                  <a:lnTo>
                    <a:pt x="15736" y="9915"/>
                  </a:lnTo>
                  <a:cubicBezTo>
                    <a:pt x="15861" y="9915"/>
                    <a:pt x="15969" y="9863"/>
                    <a:pt x="16059" y="9757"/>
                  </a:cubicBezTo>
                  <a:cubicBezTo>
                    <a:pt x="16147" y="9645"/>
                    <a:pt x="16194" y="9516"/>
                    <a:pt x="16194" y="9369"/>
                  </a:cubicBezTo>
                  <a:lnTo>
                    <a:pt x="16194" y="2170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4" y="11845"/>
                  </a:cubicBezTo>
                  <a:cubicBezTo>
                    <a:pt x="15979" y="11739"/>
                    <a:pt x="15871" y="11687"/>
                    <a:pt x="15736" y="11687"/>
                  </a:cubicBezTo>
                  <a:lnTo>
                    <a:pt x="5858" y="11687"/>
                  </a:lnTo>
                  <a:cubicBezTo>
                    <a:pt x="5731" y="11687"/>
                    <a:pt x="5623" y="11739"/>
                    <a:pt x="5535" y="11845"/>
                  </a:cubicBezTo>
                  <a:cubicBezTo>
                    <a:pt x="5444" y="11957"/>
                    <a:pt x="5400" y="12083"/>
                    <a:pt x="5400" y="12233"/>
                  </a:cubicBezTo>
                  <a:lnTo>
                    <a:pt x="5400" y="19432"/>
                  </a:lnTo>
                  <a:cubicBezTo>
                    <a:pt x="5400" y="19582"/>
                    <a:pt x="5442" y="19711"/>
                    <a:pt x="5527" y="19820"/>
                  </a:cubicBezTo>
                  <a:cubicBezTo>
                    <a:pt x="5616" y="19925"/>
                    <a:pt x="5723" y="19981"/>
                    <a:pt x="5858" y="19981"/>
                  </a:cubicBezTo>
                  <a:lnTo>
                    <a:pt x="15736" y="19981"/>
                  </a:lnTo>
                  <a:cubicBezTo>
                    <a:pt x="15861" y="19981"/>
                    <a:pt x="15969" y="19928"/>
                    <a:pt x="16059" y="19826"/>
                  </a:cubicBezTo>
                  <a:cubicBezTo>
                    <a:pt x="16147" y="19723"/>
                    <a:pt x="16194" y="19593"/>
                    <a:pt x="16194" y="19432"/>
                  </a:cubicBezTo>
                  <a:lnTo>
                    <a:pt x="16194" y="12233"/>
                  </a:lnTo>
                  <a:close/>
                  <a:moveTo>
                    <a:pt x="20263" y="2170"/>
                  </a:moveTo>
                  <a:cubicBezTo>
                    <a:pt x="20263" y="2020"/>
                    <a:pt x="20216" y="1891"/>
                    <a:pt x="20128" y="1782"/>
                  </a:cubicBezTo>
                  <a:cubicBezTo>
                    <a:pt x="20038" y="1677"/>
                    <a:pt x="19930" y="1621"/>
                    <a:pt x="19805" y="1621"/>
                  </a:cubicBezTo>
                  <a:lnTo>
                    <a:pt x="18001" y="1621"/>
                  </a:lnTo>
                  <a:cubicBezTo>
                    <a:pt x="17876" y="1621"/>
                    <a:pt x="17768" y="1674"/>
                    <a:pt x="17678" y="1776"/>
                  </a:cubicBezTo>
                  <a:cubicBezTo>
                    <a:pt x="17589" y="1879"/>
                    <a:pt x="17545" y="2011"/>
                    <a:pt x="17545" y="2170"/>
                  </a:cubicBezTo>
                  <a:lnTo>
                    <a:pt x="17545" y="4320"/>
                  </a:lnTo>
                  <a:cubicBezTo>
                    <a:pt x="17545" y="4470"/>
                    <a:pt x="17589" y="4602"/>
                    <a:pt x="17678" y="4708"/>
                  </a:cubicBezTo>
                  <a:cubicBezTo>
                    <a:pt x="17768" y="4816"/>
                    <a:pt x="17876" y="4866"/>
                    <a:pt x="18001" y="4866"/>
                  </a:cubicBezTo>
                  <a:lnTo>
                    <a:pt x="19805" y="4866"/>
                  </a:lnTo>
                  <a:cubicBezTo>
                    <a:pt x="19930" y="4866"/>
                    <a:pt x="20038" y="4819"/>
                    <a:pt x="20128" y="4717"/>
                  </a:cubicBezTo>
                  <a:cubicBezTo>
                    <a:pt x="20216" y="4614"/>
                    <a:pt x="20263" y="4482"/>
                    <a:pt x="20263" y="4320"/>
                  </a:cubicBezTo>
                  <a:lnTo>
                    <a:pt x="20263" y="2170"/>
                  </a:lnTo>
                  <a:close/>
                  <a:moveTo>
                    <a:pt x="20263" y="7201"/>
                  </a:moveTo>
                  <a:cubicBezTo>
                    <a:pt x="20263" y="7055"/>
                    <a:pt x="20216" y="6925"/>
                    <a:pt x="20128" y="6817"/>
                  </a:cubicBezTo>
                  <a:cubicBezTo>
                    <a:pt x="20038" y="6708"/>
                    <a:pt x="19930" y="6655"/>
                    <a:pt x="19805" y="6655"/>
                  </a:cubicBezTo>
                  <a:lnTo>
                    <a:pt x="18001" y="6655"/>
                  </a:lnTo>
                  <a:cubicBezTo>
                    <a:pt x="17876" y="6655"/>
                    <a:pt x="17768" y="6708"/>
                    <a:pt x="17678" y="6817"/>
                  </a:cubicBezTo>
                  <a:cubicBezTo>
                    <a:pt x="17589" y="6925"/>
                    <a:pt x="17545" y="7055"/>
                    <a:pt x="17545" y="7201"/>
                  </a:cubicBezTo>
                  <a:lnTo>
                    <a:pt x="17545" y="9369"/>
                  </a:lnTo>
                  <a:cubicBezTo>
                    <a:pt x="17545" y="9516"/>
                    <a:pt x="17589" y="9645"/>
                    <a:pt x="17678" y="9757"/>
                  </a:cubicBezTo>
                  <a:cubicBezTo>
                    <a:pt x="17768" y="9863"/>
                    <a:pt x="17876" y="9915"/>
                    <a:pt x="18001" y="9915"/>
                  </a:cubicBezTo>
                  <a:lnTo>
                    <a:pt x="19805" y="9915"/>
                  </a:lnTo>
                  <a:cubicBezTo>
                    <a:pt x="19930" y="9915"/>
                    <a:pt x="20038" y="9863"/>
                    <a:pt x="20128" y="9757"/>
                  </a:cubicBezTo>
                  <a:cubicBezTo>
                    <a:pt x="20216" y="9645"/>
                    <a:pt x="20263" y="9516"/>
                    <a:pt x="20263" y="9369"/>
                  </a:cubicBezTo>
                  <a:lnTo>
                    <a:pt x="20263" y="7201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6" y="11957"/>
                    <a:pt x="20128" y="11845"/>
                  </a:cubicBezTo>
                  <a:cubicBezTo>
                    <a:pt x="20038" y="11739"/>
                    <a:pt x="19930" y="11687"/>
                    <a:pt x="19805" y="11687"/>
                  </a:cubicBezTo>
                  <a:lnTo>
                    <a:pt x="18001" y="11687"/>
                  </a:lnTo>
                  <a:cubicBezTo>
                    <a:pt x="17876" y="11687"/>
                    <a:pt x="17768" y="11739"/>
                    <a:pt x="17678" y="11845"/>
                  </a:cubicBezTo>
                  <a:cubicBezTo>
                    <a:pt x="17589" y="11957"/>
                    <a:pt x="17545" y="12083"/>
                    <a:pt x="17545" y="12233"/>
                  </a:cubicBezTo>
                  <a:lnTo>
                    <a:pt x="17545" y="14401"/>
                  </a:lnTo>
                  <a:cubicBezTo>
                    <a:pt x="17545" y="14547"/>
                    <a:pt x="17589" y="14677"/>
                    <a:pt x="17678" y="14785"/>
                  </a:cubicBezTo>
                  <a:cubicBezTo>
                    <a:pt x="17768" y="14894"/>
                    <a:pt x="17876" y="14947"/>
                    <a:pt x="18001" y="14947"/>
                  </a:cubicBezTo>
                  <a:lnTo>
                    <a:pt x="19805" y="14947"/>
                  </a:lnTo>
                  <a:cubicBezTo>
                    <a:pt x="19930" y="14947"/>
                    <a:pt x="20038" y="14894"/>
                    <a:pt x="20128" y="14785"/>
                  </a:cubicBezTo>
                  <a:cubicBezTo>
                    <a:pt x="20216" y="14677"/>
                    <a:pt x="20263" y="14547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5"/>
                  </a:moveTo>
                  <a:cubicBezTo>
                    <a:pt x="20263" y="17135"/>
                    <a:pt x="20216" y="17006"/>
                    <a:pt x="20128" y="16897"/>
                  </a:cubicBezTo>
                  <a:cubicBezTo>
                    <a:pt x="20038" y="16791"/>
                    <a:pt x="19930" y="16736"/>
                    <a:pt x="19805" y="16736"/>
                  </a:cubicBezTo>
                  <a:lnTo>
                    <a:pt x="18001" y="16736"/>
                  </a:lnTo>
                  <a:cubicBezTo>
                    <a:pt x="17876" y="16736"/>
                    <a:pt x="17768" y="16788"/>
                    <a:pt x="17678" y="16891"/>
                  </a:cubicBezTo>
                  <a:cubicBezTo>
                    <a:pt x="17589" y="16994"/>
                    <a:pt x="17545" y="17123"/>
                    <a:pt x="17545" y="17285"/>
                  </a:cubicBezTo>
                  <a:lnTo>
                    <a:pt x="17545" y="19435"/>
                  </a:lnTo>
                  <a:cubicBezTo>
                    <a:pt x="17545" y="19585"/>
                    <a:pt x="17589" y="19714"/>
                    <a:pt x="17678" y="19823"/>
                  </a:cubicBezTo>
                  <a:cubicBezTo>
                    <a:pt x="17768" y="19928"/>
                    <a:pt x="17876" y="19984"/>
                    <a:pt x="18001" y="19984"/>
                  </a:cubicBezTo>
                  <a:lnTo>
                    <a:pt x="19805" y="19984"/>
                  </a:lnTo>
                  <a:cubicBezTo>
                    <a:pt x="19930" y="19984"/>
                    <a:pt x="20038" y="19931"/>
                    <a:pt x="20128" y="19828"/>
                  </a:cubicBezTo>
                  <a:cubicBezTo>
                    <a:pt x="20216" y="19726"/>
                    <a:pt x="20263" y="19596"/>
                    <a:pt x="20263" y="19435"/>
                  </a:cubicBezTo>
                  <a:lnTo>
                    <a:pt x="20263" y="172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5620" name="AutoShape 20"/>
          <p:cNvSpPr>
            <a:spLocks/>
          </p:cNvSpPr>
          <p:nvPr/>
        </p:nvSpPr>
        <p:spPr bwMode="auto">
          <a:xfrm>
            <a:off x="8591227" y="3413694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21" name="AutoShape 21"/>
          <p:cNvSpPr>
            <a:spLocks/>
          </p:cNvSpPr>
          <p:nvPr/>
        </p:nvSpPr>
        <p:spPr bwMode="auto">
          <a:xfrm>
            <a:off x="8592020" y="310651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25622" name="AutoShape 22"/>
          <p:cNvSpPr>
            <a:spLocks/>
          </p:cNvSpPr>
          <p:nvPr/>
        </p:nvSpPr>
        <p:spPr bwMode="auto">
          <a:xfrm>
            <a:off x="8591227" y="4484463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23" name="AutoShape 23"/>
          <p:cNvSpPr>
            <a:spLocks/>
          </p:cNvSpPr>
          <p:nvPr/>
        </p:nvSpPr>
        <p:spPr bwMode="auto">
          <a:xfrm>
            <a:off x="8592020" y="4177280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25624" name="AutoShape 24"/>
          <p:cNvSpPr>
            <a:spLocks/>
          </p:cNvSpPr>
          <p:nvPr/>
        </p:nvSpPr>
        <p:spPr bwMode="auto">
          <a:xfrm>
            <a:off x="8591227" y="5587775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25" name="AutoShape 25"/>
          <p:cNvSpPr>
            <a:spLocks/>
          </p:cNvSpPr>
          <p:nvPr/>
        </p:nvSpPr>
        <p:spPr bwMode="auto">
          <a:xfrm>
            <a:off x="8592020" y="528059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25626" name="AutoShape 26"/>
          <p:cNvSpPr>
            <a:spLocks/>
          </p:cNvSpPr>
          <p:nvPr/>
        </p:nvSpPr>
        <p:spPr bwMode="auto">
          <a:xfrm>
            <a:off x="1361106" y="3413694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27" name="AutoShape 27"/>
          <p:cNvSpPr>
            <a:spLocks/>
          </p:cNvSpPr>
          <p:nvPr/>
        </p:nvSpPr>
        <p:spPr bwMode="auto">
          <a:xfrm>
            <a:off x="2384116" y="310651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25628" name="AutoShape 28"/>
          <p:cNvSpPr>
            <a:spLocks/>
          </p:cNvSpPr>
          <p:nvPr/>
        </p:nvSpPr>
        <p:spPr bwMode="auto">
          <a:xfrm>
            <a:off x="1361106" y="4484463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29" name="AutoShape 29"/>
          <p:cNvSpPr>
            <a:spLocks/>
          </p:cNvSpPr>
          <p:nvPr/>
        </p:nvSpPr>
        <p:spPr bwMode="auto">
          <a:xfrm>
            <a:off x="2384116" y="4177280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25630" name="AutoShape 30"/>
          <p:cNvSpPr>
            <a:spLocks/>
          </p:cNvSpPr>
          <p:nvPr/>
        </p:nvSpPr>
        <p:spPr bwMode="auto">
          <a:xfrm>
            <a:off x="1361106" y="5587775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631" name="AutoShape 31"/>
          <p:cNvSpPr>
            <a:spLocks/>
          </p:cNvSpPr>
          <p:nvPr/>
        </p:nvSpPr>
        <p:spPr bwMode="auto">
          <a:xfrm>
            <a:off x="2384116" y="528059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1814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20" grpId="0" autoUpdateAnimBg="0"/>
      <p:bldP spid="25621" grpId="0" autoUpdateAnimBg="0"/>
      <p:bldP spid="25622" grpId="0" autoUpdateAnimBg="0"/>
      <p:bldP spid="25623" grpId="0" autoUpdateAnimBg="0"/>
      <p:bldP spid="25624" grpId="0" autoUpdateAnimBg="0"/>
      <p:bldP spid="25625" grpId="0" autoUpdateAnimBg="0"/>
      <p:bldP spid="25626" grpId="0" autoUpdateAnimBg="0"/>
      <p:bldP spid="25627" grpId="0" autoUpdateAnimBg="0"/>
      <p:bldP spid="25628" grpId="0" autoUpdateAnimBg="0"/>
      <p:bldP spid="25629" grpId="0" autoUpdateAnimBg="0"/>
      <p:bldP spid="25630" grpId="0" autoUpdateAnimBg="0"/>
      <p:bldP spid="2563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5"/>
          <p:cNvSpPr>
            <a:spLocks/>
          </p:cNvSpPr>
          <p:nvPr/>
        </p:nvSpPr>
        <p:spPr bwMode="auto">
          <a:xfrm>
            <a:off x="1355551" y="1886415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18438" name="AutoShape 6"/>
          <p:cNvSpPr>
            <a:spLocks/>
          </p:cNvSpPr>
          <p:nvPr/>
        </p:nvSpPr>
        <p:spPr bwMode="auto">
          <a:xfrm>
            <a:off x="8591227" y="311974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39" name="AutoShape 7"/>
          <p:cNvSpPr>
            <a:spLocks/>
          </p:cNvSpPr>
          <p:nvPr/>
        </p:nvSpPr>
        <p:spPr bwMode="auto">
          <a:xfrm>
            <a:off x="8592020" y="2812564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>
            <a:off x="8591227" y="4190515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41" name="AutoShape 9"/>
          <p:cNvSpPr>
            <a:spLocks/>
          </p:cNvSpPr>
          <p:nvPr/>
        </p:nvSpPr>
        <p:spPr bwMode="auto">
          <a:xfrm>
            <a:off x="8592020" y="388333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>
            <a:off x="8591227" y="529382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43" name="AutoShape 11"/>
          <p:cNvSpPr>
            <a:spLocks/>
          </p:cNvSpPr>
          <p:nvPr/>
        </p:nvSpPr>
        <p:spPr bwMode="auto">
          <a:xfrm>
            <a:off x="8592020" y="4986645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>
            <a:off x="1361106" y="311974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45" name="AutoShape 13"/>
          <p:cNvSpPr>
            <a:spLocks/>
          </p:cNvSpPr>
          <p:nvPr/>
        </p:nvSpPr>
        <p:spPr bwMode="auto">
          <a:xfrm>
            <a:off x="2384116" y="2812564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>
            <a:off x="1361106" y="4190515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47" name="AutoShape 15"/>
          <p:cNvSpPr>
            <a:spLocks/>
          </p:cNvSpPr>
          <p:nvPr/>
        </p:nvSpPr>
        <p:spPr bwMode="auto">
          <a:xfrm>
            <a:off x="2384116" y="3883332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sp>
        <p:nvSpPr>
          <p:cNvPr id="18448" name="AutoShape 16"/>
          <p:cNvSpPr>
            <a:spLocks/>
          </p:cNvSpPr>
          <p:nvPr/>
        </p:nvSpPr>
        <p:spPr bwMode="auto">
          <a:xfrm>
            <a:off x="1361106" y="5293827"/>
            <a:ext cx="2181735" cy="3071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所有文字都可以随意更改成您的文字内容 鼠标点击修改的地方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449" name="AutoShape 17"/>
          <p:cNvSpPr>
            <a:spLocks/>
          </p:cNvSpPr>
          <p:nvPr/>
        </p:nvSpPr>
        <p:spPr bwMode="auto">
          <a:xfrm>
            <a:off x="2384116" y="4986645"/>
            <a:ext cx="116824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9290"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这输入标题</a:t>
            </a:r>
            <a:endParaRPr lang="en-AU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/>
              <a:cs typeface="Arial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04741" y="2514907"/>
            <a:ext cx="3974584" cy="3939381"/>
            <a:chOff x="3078361" y="1916307"/>
            <a:chExt cx="2981326" cy="2955448"/>
          </a:xfrm>
        </p:grpSpPr>
        <p:sp>
          <p:nvSpPr>
            <p:cNvPr id="18450" name="AutoShape 18"/>
            <p:cNvSpPr>
              <a:spLocks/>
            </p:cNvSpPr>
            <p:nvPr/>
          </p:nvSpPr>
          <p:spPr bwMode="auto">
            <a:xfrm>
              <a:off x="3280172" y="2064586"/>
              <a:ext cx="2574727" cy="2591600"/>
            </a:xfrm>
            <a:custGeom>
              <a:avLst/>
              <a:gdLst>
                <a:gd name="T0" fmla="*/ 3432795 w 19679"/>
                <a:gd name="T1" fmla="*/ 3791607 h 19679"/>
                <a:gd name="T2" fmla="*/ 3432795 w 19679"/>
                <a:gd name="T3" fmla="*/ 3791607 h 19679"/>
                <a:gd name="T4" fmla="*/ 3432795 w 19679"/>
                <a:gd name="T5" fmla="*/ 3791607 h 19679"/>
                <a:gd name="T6" fmla="*/ 3432795 w 19679"/>
                <a:gd name="T7" fmla="*/ 379160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1" name="AutoShape 19"/>
            <p:cNvSpPr>
              <a:spLocks/>
            </p:cNvSpPr>
            <p:nvPr/>
          </p:nvSpPr>
          <p:spPr bwMode="auto">
            <a:xfrm rot="10800000">
              <a:off x="4383881" y="4481705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2" name="AutoShape 20"/>
            <p:cNvSpPr>
              <a:spLocks/>
            </p:cNvSpPr>
            <p:nvPr/>
          </p:nvSpPr>
          <p:spPr bwMode="auto">
            <a:xfrm rot="10800000">
              <a:off x="3443288" y="4081532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3" name="AutoShape 21"/>
            <p:cNvSpPr>
              <a:spLocks/>
            </p:cNvSpPr>
            <p:nvPr/>
          </p:nvSpPr>
          <p:spPr bwMode="auto">
            <a:xfrm rot="10800000">
              <a:off x="5253038" y="4095824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4" name="AutoShape 22"/>
            <p:cNvSpPr>
              <a:spLocks/>
            </p:cNvSpPr>
            <p:nvPr/>
          </p:nvSpPr>
          <p:spPr bwMode="auto">
            <a:xfrm rot="-4">
              <a:off x="4460677" y="4565671"/>
              <a:ext cx="232767" cy="193536"/>
            </a:xfrm>
            <a:custGeom>
              <a:avLst/>
              <a:gdLst>
                <a:gd name="T0" fmla="*/ 310356 w 21600"/>
                <a:gd name="T1" fmla="*/ 257969 h 21600"/>
                <a:gd name="T2" fmla="*/ 310356 w 21600"/>
                <a:gd name="T3" fmla="*/ 257969 h 21600"/>
                <a:gd name="T4" fmla="*/ 310356 w 21600"/>
                <a:gd name="T5" fmla="*/ 257969 h 21600"/>
                <a:gd name="T6" fmla="*/ 310356 w 21600"/>
                <a:gd name="T7" fmla="*/ 2579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599"/>
                    <a:pt x="20708" y="21599"/>
                  </a:cubicBezTo>
                  <a:lnTo>
                    <a:pt x="16197" y="21599"/>
                  </a:lnTo>
                  <a:cubicBezTo>
                    <a:pt x="15940" y="21599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1" y="20815"/>
                    <a:pt x="7651" y="20504"/>
                  </a:cubicBezTo>
                  <a:lnTo>
                    <a:pt x="7651" y="15115"/>
                  </a:lnTo>
                  <a:cubicBezTo>
                    <a:pt x="7651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599"/>
                    <a:pt x="5402" y="21599"/>
                  </a:cubicBezTo>
                  <a:lnTo>
                    <a:pt x="913" y="21599"/>
                  </a:lnTo>
                  <a:cubicBezTo>
                    <a:pt x="658" y="21599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5" name="AutoShape 23"/>
            <p:cNvSpPr>
              <a:spLocks/>
            </p:cNvSpPr>
            <p:nvPr/>
          </p:nvSpPr>
          <p:spPr bwMode="auto">
            <a:xfrm rot="-4">
              <a:off x="3520083" y="4171452"/>
              <a:ext cx="232172" cy="193536"/>
            </a:xfrm>
            <a:custGeom>
              <a:avLst/>
              <a:gdLst>
                <a:gd name="T0" fmla="*/ 309563 w 21600"/>
                <a:gd name="T1" fmla="*/ 257957 h 21579"/>
                <a:gd name="T2" fmla="*/ 309563 w 21600"/>
                <a:gd name="T3" fmla="*/ 257957 h 21579"/>
                <a:gd name="T4" fmla="*/ 309563 w 21600"/>
                <a:gd name="T5" fmla="*/ 257957 h 21579"/>
                <a:gd name="T6" fmla="*/ 309563 w 21600"/>
                <a:gd name="T7" fmla="*/ 257957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6" name="AutoShape 24"/>
            <p:cNvSpPr>
              <a:spLocks/>
            </p:cNvSpPr>
            <p:nvPr/>
          </p:nvSpPr>
          <p:spPr bwMode="auto">
            <a:xfrm rot="-4">
              <a:off x="5331024" y="4182171"/>
              <a:ext cx="232172" cy="232244"/>
            </a:xfrm>
            <a:custGeom>
              <a:avLst/>
              <a:gdLst>
                <a:gd name="T0" fmla="*/ 309563 w 21600"/>
                <a:gd name="T1" fmla="*/ 309563 h 21600"/>
                <a:gd name="T2" fmla="*/ 309563 w 21600"/>
                <a:gd name="T3" fmla="*/ 309563 h 21600"/>
                <a:gd name="T4" fmla="*/ 309563 w 21600"/>
                <a:gd name="T5" fmla="*/ 309563 h 21600"/>
                <a:gd name="T6" fmla="*/ 309563 w 21600"/>
                <a:gd name="T7" fmla="*/ 3095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600"/>
                    <a:pt x="19987" y="21600"/>
                  </a:cubicBezTo>
                  <a:lnTo>
                    <a:pt x="1612" y="21600"/>
                  </a:lnTo>
                  <a:cubicBezTo>
                    <a:pt x="1180" y="21600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7" name="AutoShape 25"/>
            <p:cNvSpPr>
              <a:spLocks/>
            </p:cNvSpPr>
            <p:nvPr/>
          </p:nvSpPr>
          <p:spPr bwMode="auto">
            <a:xfrm>
              <a:off x="4364831" y="1916307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8" name="AutoShape 26"/>
            <p:cNvSpPr>
              <a:spLocks/>
            </p:cNvSpPr>
            <p:nvPr/>
          </p:nvSpPr>
          <p:spPr bwMode="auto">
            <a:xfrm>
              <a:off x="5400675" y="2411760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59" name="AutoShape 27"/>
            <p:cNvSpPr>
              <a:spLocks/>
            </p:cNvSpPr>
            <p:nvPr/>
          </p:nvSpPr>
          <p:spPr bwMode="auto">
            <a:xfrm>
              <a:off x="3078361" y="3286544"/>
              <a:ext cx="387548" cy="390646"/>
            </a:xfrm>
            <a:custGeom>
              <a:avLst/>
              <a:gdLst>
                <a:gd name="T0" fmla="*/ 516705 w 19679"/>
                <a:gd name="T1" fmla="*/ 571529 h 19679"/>
                <a:gd name="T2" fmla="*/ 516705 w 19679"/>
                <a:gd name="T3" fmla="*/ 571529 h 19679"/>
                <a:gd name="T4" fmla="*/ 516705 w 19679"/>
                <a:gd name="T5" fmla="*/ 571529 h 19679"/>
                <a:gd name="T6" fmla="*/ 516705 w 19679"/>
                <a:gd name="T7" fmla="*/ 57152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0" name="AutoShape 28"/>
            <p:cNvSpPr>
              <a:spLocks/>
            </p:cNvSpPr>
            <p:nvPr/>
          </p:nvSpPr>
          <p:spPr bwMode="auto">
            <a:xfrm>
              <a:off x="5672138" y="3286544"/>
              <a:ext cx="387549" cy="390646"/>
            </a:xfrm>
            <a:custGeom>
              <a:avLst/>
              <a:gdLst>
                <a:gd name="T0" fmla="*/ 516705 w 19679"/>
                <a:gd name="T1" fmla="*/ 571529 h 19679"/>
                <a:gd name="T2" fmla="*/ 516705 w 19679"/>
                <a:gd name="T3" fmla="*/ 571529 h 19679"/>
                <a:gd name="T4" fmla="*/ 516705 w 19679"/>
                <a:gd name="T5" fmla="*/ 571529 h 19679"/>
                <a:gd name="T6" fmla="*/ 516705 w 19679"/>
                <a:gd name="T7" fmla="*/ 57152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1" name="AutoShape 29"/>
            <p:cNvSpPr>
              <a:spLocks/>
            </p:cNvSpPr>
            <p:nvPr/>
          </p:nvSpPr>
          <p:spPr bwMode="auto">
            <a:xfrm>
              <a:off x="3400425" y="2316481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chemeClr val="accent2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2" name="AutoShape 30"/>
            <p:cNvSpPr>
              <a:spLocks/>
            </p:cNvSpPr>
            <p:nvPr/>
          </p:nvSpPr>
          <p:spPr bwMode="auto">
            <a:xfrm>
              <a:off x="4443413" y="2002654"/>
              <a:ext cx="232172" cy="193536"/>
            </a:xfrm>
            <a:custGeom>
              <a:avLst/>
              <a:gdLst>
                <a:gd name="T0" fmla="*/ 309563 w 21600"/>
                <a:gd name="T1" fmla="*/ 257969 h 21600"/>
                <a:gd name="T2" fmla="*/ 309563 w 21600"/>
                <a:gd name="T3" fmla="*/ 257969 h 21600"/>
                <a:gd name="T4" fmla="*/ 309563 w 21600"/>
                <a:gd name="T5" fmla="*/ 257969 h 21600"/>
                <a:gd name="T6" fmla="*/ 309563 w 21600"/>
                <a:gd name="T7" fmla="*/ 2579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599"/>
                    <a:pt x="20708" y="21599"/>
                  </a:cubicBezTo>
                  <a:lnTo>
                    <a:pt x="16197" y="21599"/>
                  </a:lnTo>
                  <a:cubicBezTo>
                    <a:pt x="15940" y="21599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2" y="20815"/>
                    <a:pt x="7652" y="20504"/>
                  </a:cubicBezTo>
                  <a:lnTo>
                    <a:pt x="7652" y="15115"/>
                  </a:lnTo>
                  <a:cubicBezTo>
                    <a:pt x="7652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599"/>
                    <a:pt x="5402" y="21599"/>
                  </a:cubicBezTo>
                  <a:lnTo>
                    <a:pt x="913" y="21599"/>
                  </a:lnTo>
                  <a:cubicBezTo>
                    <a:pt x="658" y="21599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3" name="AutoShape 31"/>
            <p:cNvSpPr>
              <a:spLocks/>
            </p:cNvSpPr>
            <p:nvPr/>
          </p:nvSpPr>
          <p:spPr bwMode="auto">
            <a:xfrm>
              <a:off x="3157538" y="3371700"/>
              <a:ext cx="232172" cy="232839"/>
            </a:xfrm>
            <a:custGeom>
              <a:avLst/>
              <a:gdLst>
                <a:gd name="T0" fmla="*/ 309563 w 21600"/>
                <a:gd name="T1" fmla="*/ 310357 h 21600"/>
                <a:gd name="T2" fmla="*/ 309563 w 21600"/>
                <a:gd name="T3" fmla="*/ 310357 h 21600"/>
                <a:gd name="T4" fmla="*/ 309563 w 21600"/>
                <a:gd name="T5" fmla="*/ 310357 h 21600"/>
                <a:gd name="T6" fmla="*/ 309563 w 21600"/>
                <a:gd name="T7" fmla="*/ 3103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6"/>
                  </a:cubicBezTo>
                  <a:cubicBezTo>
                    <a:pt x="21600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4" name="AutoShape 32"/>
            <p:cNvSpPr>
              <a:spLocks/>
            </p:cNvSpPr>
            <p:nvPr/>
          </p:nvSpPr>
          <p:spPr bwMode="auto">
            <a:xfrm>
              <a:off x="5479257" y="2518354"/>
              <a:ext cx="232767" cy="193536"/>
            </a:xfrm>
            <a:custGeom>
              <a:avLst/>
              <a:gdLst>
                <a:gd name="T0" fmla="*/ 310357 w 21600"/>
                <a:gd name="T1" fmla="*/ 257957 h 21579"/>
                <a:gd name="T2" fmla="*/ 310357 w 21600"/>
                <a:gd name="T3" fmla="*/ 257957 h 21579"/>
                <a:gd name="T4" fmla="*/ 310357 w 21600"/>
                <a:gd name="T5" fmla="*/ 257957 h 21579"/>
                <a:gd name="T6" fmla="*/ 310357 w 21600"/>
                <a:gd name="T7" fmla="*/ 257957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600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5" name="AutoShape 33"/>
            <p:cNvSpPr>
              <a:spLocks/>
            </p:cNvSpPr>
            <p:nvPr/>
          </p:nvSpPr>
          <p:spPr bwMode="auto">
            <a:xfrm>
              <a:off x="3477816" y="2387940"/>
              <a:ext cx="232172" cy="232244"/>
            </a:xfrm>
            <a:custGeom>
              <a:avLst/>
              <a:gdLst>
                <a:gd name="T0" fmla="*/ 309563 w 21600"/>
                <a:gd name="T1" fmla="*/ 309563 h 21600"/>
                <a:gd name="T2" fmla="*/ 309563 w 21600"/>
                <a:gd name="T3" fmla="*/ 309563 h 21600"/>
                <a:gd name="T4" fmla="*/ 309563 w 21600"/>
                <a:gd name="T5" fmla="*/ 309563 h 21600"/>
                <a:gd name="T6" fmla="*/ 309563 w 21600"/>
                <a:gd name="T7" fmla="*/ 3095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600"/>
                    <a:pt x="19987" y="21600"/>
                  </a:cubicBezTo>
                  <a:lnTo>
                    <a:pt x="1612" y="21600"/>
                  </a:lnTo>
                  <a:cubicBezTo>
                    <a:pt x="1180" y="21600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6" name="AutoShape 34"/>
            <p:cNvSpPr>
              <a:spLocks/>
            </p:cNvSpPr>
            <p:nvPr/>
          </p:nvSpPr>
          <p:spPr bwMode="auto">
            <a:xfrm>
              <a:off x="5757268" y="3376464"/>
              <a:ext cx="232172" cy="205446"/>
            </a:xfrm>
            <a:custGeom>
              <a:avLst/>
              <a:gdLst>
                <a:gd name="T0" fmla="*/ 309563 w 21600"/>
                <a:gd name="T1" fmla="*/ 273844 h 21600"/>
                <a:gd name="T2" fmla="*/ 309563 w 21600"/>
                <a:gd name="T3" fmla="*/ 273844 h 21600"/>
                <a:gd name="T4" fmla="*/ 309563 w 21600"/>
                <a:gd name="T5" fmla="*/ 273844 h 21600"/>
                <a:gd name="T6" fmla="*/ 309563 w 21600"/>
                <a:gd name="T7" fmla="*/ 2738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8639"/>
                  </a:moveTo>
                  <a:cubicBezTo>
                    <a:pt x="21600" y="3959"/>
                    <a:pt x="16676" y="0"/>
                    <a:pt x="10800" y="0"/>
                  </a:cubicBezTo>
                  <a:cubicBezTo>
                    <a:pt x="4764" y="0"/>
                    <a:pt x="0" y="3959"/>
                    <a:pt x="0" y="8639"/>
                  </a:cubicBezTo>
                  <a:cubicBezTo>
                    <a:pt x="0" y="12059"/>
                    <a:pt x="2382" y="14939"/>
                    <a:pt x="5876" y="16379"/>
                  </a:cubicBezTo>
                  <a:cubicBezTo>
                    <a:pt x="6035" y="17279"/>
                    <a:pt x="5717" y="19079"/>
                    <a:pt x="3335" y="21599"/>
                  </a:cubicBezTo>
                  <a:cubicBezTo>
                    <a:pt x="3335" y="21599"/>
                    <a:pt x="8576" y="19979"/>
                    <a:pt x="11435" y="17279"/>
                  </a:cubicBezTo>
                  <a:cubicBezTo>
                    <a:pt x="17152" y="16919"/>
                    <a:pt x="21600" y="13139"/>
                    <a:pt x="21600" y="8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7145" tIns="17145" rIns="17145" bIns="17145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7" name="AutoShape 35"/>
            <p:cNvSpPr>
              <a:spLocks/>
            </p:cNvSpPr>
            <p:nvPr/>
          </p:nvSpPr>
          <p:spPr bwMode="auto">
            <a:xfrm>
              <a:off x="3694509" y="2545151"/>
              <a:ext cx="1753791" cy="1754332"/>
            </a:xfrm>
            <a:custGeom>
              <a:avLst/>
              <a:gdLst>
                <a:gd name="T0" fmla="*/ 2338269 w 19679"/>
                <a:gd name="T1" fmla="*/ 2566653 h 19679"/>
                <a:gd name="T2" fmla="*/ 2338269 w 19679"/>
                <a:gd name="T3" fmla="*/ 2566653 h 19679"/>
                <a:gd name="T4" fmla="*/ 2338269 w 19679"/>
                <a:gd name="T5" fmla="*/ 2566653 h 19679"/>
                <a:gd name="T6" fmla="*/ 2338269 w 19679"/>
                <a:gd name="T7" fmla="*/ 256665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468" name="AutoShape 36"/>
            <p:cNvSpPr>
              <a:spLocks/>
            </p:cNvSpPr>
            <p:nvPr/>
          </p:nvSpPr>
          <p:spPr bwMode="auto">
            <a:xfrm>
              <a:off x="4358878" y="3150771"/>
              <a:ext cx="440531" cy="440667"/>
            </a:xfrm>
            <a:custGeom>
              <a:avLst/>
              <a:gdLst>
                <a:gd name="T0" fmla="*/ 587375 w 21600"/>
                <a:gd name="T1" fmla="*/ 587375 h 21600"/>
                <a:gd name="T2" fmla="*/ 587375 w 21600"/>
                <a:gd name="T3" fmla="*/ 587375 h 21600"/>
                <a:gd name="T4" fmla="*/ 587375 w 21600"/>
                <a:gd name="T5" fmla="*/ 587375 h 21600"/>
                <a:gd name="T6" fmla="*/ 587375 w 21600"/>
                <a:gd name="T7" fmla="*/ 5873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600"/>
                    <a:pt x="19447" y="21600"/>
                  </a:cubicBezTo>
                  <a:cubicBezTo>
                    <a:pt x="19189" y="21600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54647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 autoUpdateAnimBg="0"/>
      <p:bldP spid="18439" grpId="0" autoUpdateAnimBg="0"/>
      <p:bldP spid="18440" grpId="0" autoUpdateAnimBg="0"/>
      <p:bldP spid="18441" grpId="0" autoUpdateAnimBg="0"/>
      <p:bldP spid="18442" grpId="0" autoUpdateAnimBg="0"/>
      <p:bldP spid="18443" grpId="0" autoUpdateAnimBg="0"/>
      <p:bldP spid="18444" grpId="0" autoUpdateAnimBg="0"/>
      <p:bldP spid="18445" grpId="0" autoUpdateAnimBg="0"/>
      <p:bldP spid="18446" grpId="0" autoUpdateAnimBg="0"/>
      <p:bldP spid="18447" grpId="0" autoUpdateAnimBg="0"/>
      <p:bldP spid="18448" grpId="0" autoUpdateAnimBg="0"/>
      <p:bldP spid="1844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71" y="-339634"/>
            <a:ext cx="87623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3" y="2452198"/>
            <a:ext cx="2215722" cy="3879669"/>
          </a:xfrm>
          <a:prstGeom prst="rect">
            <a:avLst/>
          </a:prstGeom>
        </p:spPr>
      </p:pic>
      <p:sp>
        <p:nvSpPr>
          <p:cNvPr id="5" name="PA_矩形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16015" y="2110098"/>
            <a:ext cx="4061962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7" rIns="91395" bIns="45697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90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0" kern="0" dirty="0">
                <a:solidFill>
                  <a:srgbClr val="2D2833"/>
                </a:solidFill>
                <a:latin typeface="Arial"/>
                <a:ea typeface="微软雅黑"/>
              </a:rPr>
              <a:t>这里可以输入学校</a:t>
            </a:r>
            <a:r>
              <a:rPr lang="en-US" altLang="zh-CN" sz="2400" b="0" kern="0" dirty="0">
                <a:solidFill>
                  <a:srgbClr val="2D2833"/>
                </a:solidFill>
                <a:latin typeface="Arial"/>
                <a:ea typeface="微软雅黑"/>
              </a:rPr>
              <a:t>/</a:t>
            </a:r>
            <a:r>
              <a:rPr lang="zh-CN" altLang="en-US" sz="2400" b="0" kern="0" dirty="0">
                <a:solidFill>
                  <a:srgbClr val="2D2833"/>
                </a:solidFill>
                <a:latin typeface="Arial"/>
                <a:ea typeface="微软雅黑"/>
              </a:rPr>
              <a:t>团队名称</a:t>
            </a:r>
          </a:p>
        </p:txBody>
      </p:sp>
      <p:sp>
        <p:nvSpPr>
          <p:cNvPr id="6" name="PA_文本框 11"/>
          <p:cNvSpPr txBox="1"/>
          <p:nvPr>
            <p:custDataLst>
              <p:tags r:id="rId2"/>
            </p:custDataLst>
          </p:nvPr>
        </p:nvSpPr>
        <p:spPr>
          <a:xfrm>
            <a:off x="3458967" y="3466976"/>
            <a:ext cx="7176059" cy="49243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工作计划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指标汇报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总结汇报 </a:t>
            </a:r>
            <a:r>
              <a:rPr lang="en-US" altLang="zh-CN" sz="2400" dirty="0">
                <a:solidFill>
                  <a:srgbClr val="2D2833"/>
                </a:solidFill>
                <a:latin typeface="微软雅黑"/>
                <a:cs typeface="微软雅黑"/>
              </a:rPr>
              <a:t>| </a:t>
            </a:r>
            <a:r>
              <a:rPr lang="zh-CN" altLang="en-US" sz="2400" dirty="0">
                <a:solidFill>
                  <a:srgbClr val="2D2833"/>
                </a:solidFill>
                <a:latin typeface="微软雅黑"/>
                <a:cs typeface="微软雅黑"/>
              </a:rPr>
              <a:t>年度总结</a:t>
            </a:r>
          </a:p>
        </p:txBody>
      </p:sp>
      <p:sp>
        <p:nvSpPr>
          <p:cNvPr id="7" name="PA_文本框 15"/>
          <p:cNvSpPr txBox="1"/>
          <p:nvPr>
            <p:custDataLst>
              <p:tags r:id="rId3"/>
            </p:custDataLst>
          </p:nvPr>
        </p:nvSpPr>
        <p:spPr>
          <a:xfrm>
            <a:off x="2327047" y="2459845"/>
            <a:ext cx="9439898" cy="10464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6000" b="1" dirty="0">
                <a:ln w="12700">
                  <a:noFill/>
                  <a:prstDash val="solid"/>
                </a:ln>
                <a:solidFill>
                  <a:srgbClr val="2D2833"/>
                </a:solidFill>
                <a:latin typeface="+mj-ea"/>
              </a:rPr>
              <a:t>感谢您的耐心观看</a:t>
            </a:r>
          </a:p>
        </p:txBody>
      </p:sp>
      <p:sp>
        <p:nvSpPr>
          <p:cNvPr id="8" name="PA_矩形 7"/>
          <p:cNvSpPr/>
          <p:nvPr>
            <p:custDataLst>
              <p:tags r:id="rId4"/>
            </p:custDataLst>
          </p:nvPr>
        </p:nvSpPr>
        <p:spPr>
          <a:xfrm>
            <a:off x="3842640" y="389902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Your content to play here, or through your copy, paste in this box, and select only the text. Your content to play here, or through your copy, paste in </a:t>
            </a:r>
          </a:p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this box, and select only the text.</a:t>
            </a:r>
          </a:p>
        </p:txBody>
      </p:sp>
    </p:spTree>
    <p:extLst>
      <p:ext uri="{BB962C8B-B14F-4D97-AF65-F5344CB8AC3E}">
        <p14:creationId xmlns:p14="http://schemas.microsoft.com/office/powerpoint/2010/main" val="5240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2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733232" y="2462928"/>
            <a:ext cx="2389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2D28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4000" b="1" dirty="0">
              <a:solidFill>
                <a:srgbClr val="2D28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solidFill>
                  <a:srgbClr val="2D28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dirty="0">
              <a:solidFill>
                <a:srgbClr val="2D28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PA_文本框 8"/>
          <p:cNvSpPr txBox="1"/>
          <p:nvPr>
            <p:custDataLst>
              <p:tags r:id="rId1"/>
            </p:custDataLst>
          </p:nvPr>
        </p:nvSpPr>
        <p:spPr>
          <a:xfrm>
            <a:off x="5621380" y="838281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D2833"/>
                </a:solidFill>
              </a:rPr>
              <a:t>1. </a:t>
            </a:r>
            <a:r>
              <a:rPr lang="zh-CN" altLang="en-US" sz="2400" b="1" dirty="0">
                <a:solidFill>
                  <a:srgbClr val="2D2833"/>
                </a:solidFill>
              </a:rPr>
              <a:t>教学分析</a:t>
            </a:r>
          </a:p>
        </p:txBody>
      </p:sp>
      <p:sp>
        <p:nvSpPr>
          <p:cNvPr id="41" name="PA_文本框 9"/>
          <p:cNvSpPr txBox="1"/>
          <p:nvPr>
            <p:custDataLst>
              <p:tags r:id="rId2"/>
            </p:custDataLst>
          </p:nvPr>
        </p:nvSpPr>
        <p:spPr>
          <a:xfrm>
            <a:off x="5621380" y="1947796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D2833"/>
                </a:solidFill>
              </a:rPr>
              <a:t>2. </a:t>
            </a:r>
            <a:r>
              <a:rPr lang="zh-CN" altLang="en-US" sz="2400" b="1" dirty="0">
                <a:solidFill>
                  <a:srgbClr val="2D2833"/>
                </a:solidFill>
              </a:rPr>
              <a:t>教学方案</a:t>
            </a:r>
          </a:p>
        </p:txBody>
      </p:sp>
      <p:sp>
        <p:nvSpPr>
          <p:cNvPr id="42" name="PA_文本框 10"/>
          <p:cNvSpPr txBox="1"/>
          <p:nvPr>
            <p:custDataLst>
              <p:tags r:id="rId3"/>
            </p:custDataLst>
          </p:nvPr>
        </p:nvSpPr>
        <p:spPr>
          <a:xfrm>
            <a:off x="5641485" y="3057311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D2833"/>
                </a:solidFill>
              </a:rPr>
              <a:t>3. </a:t>
            </a:r>
            <a:r>
              <a:rPr lang="zh-CN" altLang="en-US" sz="2400" b="1" dirty="0">
                <a:solidFill>
                  <a:srgbClr val="2D2833"/>
                </a:solidFill>
              </a:rPr>
              <a:t>教学内容</a:t>
            </a:r>
          </a:p>
        </p:txBody>
      </p:sp>
      <p:sp>
        <p:nvSpPr>
          <p:cNvPr id="43" name="PA_文本框 11"/>
          <p:cNvSpPr txBox="1"/>
          <p:nvPr>
            <p:custDataLst>
              <p:tags r:id="rId4"/>
            </p:custDataLst>
          </p:nvPr>
        </p:nvSpPr>
        <p:spPr>
          <a:xfrm>
            <a:off x="5621380" y="4166824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D2833"/>
                </a:solidFill>
              </a:rPr>
              <a:t>4. </a:t>
            </a:r>
            <a:r>
              <a:rPr lang="zh-CN" altLang="en-US" sz="2400" b="1">
                <a:solidFill>
                  <a:srgbClr val="2D2833"/>
                </a:solidFill>
              </a:rPr>
              <a:t>教学成果展示</a:t>
            </a:r>
            <a:endParaRPr lang="zh-CN" altLang="en-US" sz="2400" b="1" dirty="0">
              <a:solidFill>
                <a:srgbClr val="2D2833"/>
              </a:solidFill>
            </a:endParaRPr>
          </a:p>
        </p:txBody>
      </p:sp>
      <p:sp>
        <p:nvSpPr>
          <p:cNvPr id="44" name="PA_矩形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41484" y="1236102"/>
            <a:ext cx="413442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Lorem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ipsum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 sit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amet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consectetuer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adipiscing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elit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commodo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ligula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eget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massa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endParaRPr lang="zh-CN" altLang="en-US" sz="1467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5" name="PA_矩形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21379" y="2366134"/>
            <a:ext cx="413442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67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Lorem ipsum dolor sit amet, consectetuer adipiscing elit. Aenean commodo ligula eget dolor. Aenean massa. </a:t>
            </a:r>
            <a:endParaRPr lang="zh-CN" altLang="en-US" sz="1467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6" name="PA_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41484" y="3461226"/>
            <a:ext cx="413442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Lorem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ipsum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 sit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amet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consectetuer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adipiscing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elit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commodo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ligula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eget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massa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endParaRPr lang="zh-CN" altLang="en-US" sz="1467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7" name="PA_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41484" y="4490931"/>
            <a:ext cx="413442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Lorem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ipsum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 sit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amet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consectetuer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adipiscing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elit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commodo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ligula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eget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dolor.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Aenean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1067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massa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</a:t>
            </a:r>
            <a:endParaRPr lang="zh-CN" altLang="en-US" sz="1467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8" name="PA_文本框 16"/>
          <p:cNvSpPr txBox="1"/>
          <p:nvPr>
            <p:custDataLst>
              <p:tags r:id="rId9"/>
            </p:custDataLst>
          </p:nvPr>
        </p:nvSpPr>
        <p:spPr>
          <a:xfrm>
            <a:off x="5621380" y="5175817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D2833"/>
                </a:solidFill>
              </a:rPr>
              <a:t>5. </a:t>
            </a:r>
            <a:r>
              <a:rPr lang="zh-CN" altLang="en-US" sz="2400" b="1" dirty="0">
                <a:solidFill>
                  <a:srgbClr val="2D2833"/>
                </a:solidFill>
              </a:rPr>
              <a:t>教学总结</a:t>
            </a:r>
          </a:p>
        </p:txBody>
      </p:sp>
      <p:sp>
        <p:nvSpPr>
          <p:cNvPr id="49" name="PA_矩形 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41484" y="5499925"/>
            <a:ext cx="413442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67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Lorem ipsum dolor sit amet, consectetuer adipiscing elit. Aenean commodo ligula eget dolor. Aenean massa. </a:t>
            </a:r>
            <a:endParaRPr lang="zh-CN" altLang="en-US" sz="1467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3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01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65054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750180" y="2445052"/>
            <a:ext cx="268863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教学分析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5750179" y="3214359"/>
            <a:ext cx="4224469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点此输入文字点此输入文字点此此输</a:t>
            </a:r>
            <a:endParaRPr lang="en-US" altLang="zh-CN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入文字点此输入文字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67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AutoShape 5"/>
          <p:cNvSpPr>
            <a:spLocks/>
          </p:cNvSpPr>
          <p:nvPr/>
        </p:nvSpPr>
        <p:spPr bwMode="auto">
          <a:xfrm>
            <a:off x="1355551" y="1933416"/>
            <a:ext cx="9406301" cy="4754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27654" name="AutoShape 6"/>
          <p:cNvSpPr>
            <a:spLocks/>
          </p:cNvSpPr>
          <p:nvPr/>
        </p:nvSpPr>
        <p:spPr bwMode="auto">
          <a:xfrm>
            <a:off x="8024562" y="29565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6428539" y="29565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56" name="AutoShape 8"/>
          <p:cNvSpPr>
            <a:spLocks/>
          </p:cNvSpPr>
          <p:nvPr/>
        </p:nvSpPr>
        <p:spPr bwMode="auto">
          <a:xfrm>
            <a:off x="4846801" y="29565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57" name="AutoShape 9"/>
          <p:cNvSpPr>
            <a:spLocks/>
          </p:cNvSpPr>
          <p:nvPr/>
        </p:nvSpPr>
        <p:spPr bwMode="auto">
          <a:xfrm>
            <a:off x="3250779" y="29565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58" name="AutoShape 10"/>
          <p:cNvSpPr>
            <a:spLocks/>
          </p:cNvSpPr>
          <p:nvPr/>
        </p:nvSpPr>
        <p:spPr bwMode="auto">
          <a:xfrm>
            <a:off x="1742849" y="29565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2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59" name="AutoShape 11"/>
          <p:cNvSpPr>
            <a:spLocks/>
          </p:cNvSpPr>
          <p:nvPr/>
        </p:nvSpPr>
        <p:spPr bwMode="auto">
          <a:xfrm>
            <a:off x="1986500" y="3064511"/>
            <a:ext cx="1352375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0" name="AutoShape 12"/>
          <p:cNvSpPr>
            <a:spLocks/>
          </p:cNvSpPr>
          <p:nvPr/>
        </p:nvSpPr>
        <p:spPr bwMode="auto">
          <a:xfrm>
            <a:off x="3763473" y="3064511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1" name="AutoShape 13"/>
          <p:cNvSpPr>
            <a:spLocks/>
          </p:cNvSpPr>
          <p:nvPr/>
        </p:nvSpPr>
        <p:spPr bwMode="auto">
          <a:xfrm>
            <a:off x="5307911" y="3064511"/>
            <a:ext cx="1120629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2" name="AutoShape 14"/>
          <p:cNvSpPr>
            <a:spLocks/>
          </p:cNvSpPr>
          <p:nvPr/>
        </p:nvSpPr>
        <p:spPr bwMode="auto">
          <a:xfrm>
            <a:off x="6867427" y="3064511"/>
            <a:ext cx="1120629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3" name="AutoShape 15"/>
          <p:cNvSpPr>
            <a:spLocks/>
          </p:cNvSpPr>
          <p:nvPr/>
        </p:nvSpPr>
        <p:spPr bwMode="auto">
          <a:xfrm>
            <a:off x="8485671" y="3064511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6" name="AutoShape 18"/>
          <p:cNvSpPr>
            <a:spLocks/>
          </p:cNvSpPr>
          <p:nvPr/>
        </p:nvSpPr>
        <p:spPr bwMode="auto">
          <a:xfrm>
            <a:off x="8024562" y="48234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67" name="AutoShape 19"/>
          <p:cNvSpPr>
            <a:spLocks/>
          </p:cNvSpPr>
          <p:nvPr/>
        </p:nvSpPr>
        <p:spPr bwMode="auto">
          <a:xfrm>
            <a:off x="6428539" y="48234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68" name="AutoShape 20"/>
          <p:cNvSpPr>
            <a:spLocks/>
          </p:cNvSpPr>
          <p:nvPr/>
        </p:nvSpPr>
        <p:spPr bwMode="auto">
          <a:xfrm>
            <a:off x="4846801" y="48234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69" name="AutoShape 21"/>
          <p:cNvSpPr>
            <a:spLocks/>
          </p:cNvSpPr>
          <p:nvPr/>
        </p:nvSpPr>
        <p:spPr bwMode="auto">
          <a:xfrm>
            <a:off x="3250779" y="48234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70" name="AutoShape 22"/>
          <p:cNvSpPr>
            <a:spLocks/>
          </p:cNvSpPr>
          <p:nvPr/>
        </p:nvSpPr>
        <p:spPr bwMode="auto">
          <a:xfrm>
            <a:off x="1742849" y="4823460"/>
            <a:ext cx="1944435" cy="481806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2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defTabSz="292027"/>
            <a:endParaRPr lang="zh-CN" altLang="zh-CN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7673" name="AutoShape 25"/>
          <p:cNvSpPr>
            <a:spLocks/>
          </p:cNvSpPr>
          <p:nvPr/>
        </p:nvSpPr>
        <p:spPr bwMode="auto">
          <a:xfrm>
            <a:off x="1986500" y="4931410"/>
            <a:ext cx="1352375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4" name="AutoShape 26"/>
          <p:cNvSpPr>
            <a:spLocks/>
          </p:cNvSpPr>
          <p:nvPr/>
        </p:nvSpPr>
        <p:spPr bwMode="auto">
          <a:xfrm>
            <a:off x="3763473" y="4931410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5" name="AutoShape 27"/>
          <p:cNvSpPr>
            <a:spLocks/>
          </p:cNvSpPr>
          <p:nvPr/>
        </p:nvSpPr>
        <p:spPr bwMode="auto">
          <a:xfrm>
            <a:off x="5307911" y="4931410"/>
            <a:ext cx="1120629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6" name="AutoShape 28"/>
          <p:cNvSpPr>
            <a:spLocks/>
          </p:cNvSpPr>
          <p:nvPr/>
        </p:nvSpPr>
        <p:spPr bwMode="auto">
          <a:xfrm>
            <a:off x="6867427" y="4931410"/>
            <a:ext cx="1120629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7" name="AutoShape 29"/>
          <p:cNvSpPr>
            <a:spLocks/>
          </p:cNvSpPr>
          <p:nvPr/>
        </p:nvSpPr>
        <p:spPr bwMode="auto">
          <a:xfrm>
            <a:off x="8485671" y="4931410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75344" y="2784316"/>
            <a:ext cx="812694" cy="812800"/>
            <a:chOff x="7631906" y="2088882"/>
            <a:chExt cx="609600" cy="609788"/>
          </a:xfrm>
        </p:grpSpPr>
        <p:sp>
          <p:nvSpPr>
            <p:cNvPr id="27665" name="AutoShape 17"/>
            <p:cNvSpPr>
              <a:spLocks/>
            </p:cNvSpPr>
            <p:nvPr/>
          </p:nvSpPr>
          <p:spPr bwMode="auto">
            <a:xfrm>
              <a:off x="7631906" y="2088882"/>
              <a:ext cx="609600" cy="609788"/>
            </a:xfrm>
            <a:custGeom>
              <a:avLst/>
              <a:gdLst>
                <a:gd name="T0" fmla="*/ 812759 w 19679"/>
                <a:gd name="T1" fmla="*/ 892143 h 19679"/>
                <a:gd name="T2" fmla="*/ 812759 w 19679"/>
                <a:gd name="T3" fmla="*/ 892143 h 19679"/>
                <a:gd name="T4" fmla="*/ 812759 w 19679"/>
                <a:gd name="T5" fmla="*/ 892143 h 19679"/>
                <a:gd name="T6" fmla="*/ 812759 w 19679"/>
                <a:gd name="T7" fmla="*/ 89214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678" name="AutoShape 30"/>
            <p:cNvSpPr>
              <a:spLocks/>
            </p:cNvSpPr>
            <p:nvPr/>
          </p:nvSpPr>
          <p:spPr bwMode="auto">
            <a:xfrm>
              <a:off x="7808119" y="2262171"/>
              <a:ext cx="261938" cy="276310"/>
            </a:xfrm>
            <a:custGeom>
              <a:avLst/>
              <a:gdLst>
                <a:gd name="T0" fmla="*/ 349250 w 21600"/>
                <a:gd name="T1" fmla="*/ 368300 h 21600"/>
                <a:gd name="T2" fmla="*/ 349250 w 21600"/>
                <a:gd name="T3" fmla="*/ 368300 h 21600"/>
                <a:gd name="T4" fmla="*/ 349250 w 21600"/>
                <a:gd name="T5" fmla="*/ 368300 h 21600"/>
                <a:gd name="T6" fmla="*/ 349250 w 21600"/>
                <a:gd name="T7" fmla="*/ 3683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7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29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202329" y="4657566"/>
            <a:ext cx="812694" cy="812800"/>
            <a:chOff x="7652147" y="3494253"/>
            <a:chExt cx="609600" cy="609788"/>
          </a:xfrm>
        </p:grpSpPr>
        <p:sp>
          <p:nvSpPr>
            <p:cNvPr id="27672" name="AutoShape 24"/>
            <p:cNvSpPr>
              <a:spLocks/>
            </p:cNvSpPr>
            <p:nvPr/>
          </p:nvSpPr>
          <p:spPr bwMode="auto">
            <a:xfrm>
              <a:off x="7652147" y="3494253"/>
              <a:ext cx="609600" cy="609788"/>
            </a:xfrm>
            <a:custGeom>
              <a:avLst/>
              <a:gdLst>
                <a:gd name="T0" fmla="*/ 812759 w 19679"/>
                <a:gd name="T1" fmla="*/ 892143 h 19679"/>
                <a:gd name="T2" fmla="*/ 812759 w 19679"/>
                <a:gd name="T3" fmla="*/ 892143 h 19679"/>
                <a:gd name="T4" fmla="*/ 812759 w 19679"/>
                <a:gd name="T5" fmla="*/ 892143 h 19679"/>
                <a:gd name="T6" fmla="*/ 812759 w 19679"/>
                <a:gd name="T7" fmla="*/ 89214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679" name="AutoShape 31"/>
            <p:cNvSpPr>
              <a:spLocks/>
            </p:cNvSpPr>
            <p:nvPr/>
          </p:nvSpPr>
          <p:spPr bwMode="auto">
            <a:xfrm>
              <a:off x="7806928" y="3692553"/>
              <a:ext cx="280988" cy="200087"/>
            </a:xfrm>
            <a:custGeom>
              <a:avLst/>
              <a:gdLst>
                <a:gd name="T0" fmla="*/ 374650 w 21600"/>
                <a:gd name="T1" fmla="*/ 266700 h 21600"/>
                <a:gd name="T2" fmla="*/ 374650 w 21600"/>
                <a:gd name="T3" fmla="*/ 266700 h 21600"/>
                <a:gd name="T4" fmla="*/ 374650 w 21600"/>
                <a:gd name="T5" fmla="*/ 266700 h 21600"/>
                <a:gd name="T6" fmla="*/ 374650 w 21600"/>
                <a:gd name="T7" fmla="*/ 2667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611" y="9346"/>
                  </a:moveTo>
                  <a:cubicBezTo>
                    <a:pt x="19507" y="9887"/>
                    <a:pt x="20229" y="10667"/>
                    <a:pt x="20776" y="11686"/>
                  </a:cubicBezTo>
                  <a:cubicBezTo>
                    <a:pt x="21324" y="12708"/>
                    <a:pt x="21599" y="13846"/>
                    <a:pt x="21599" y="15107"/>
                  </a:cubicBezTo>
                  <a:cubicBezTo>
                    <a:pt x="21599" y="16005"/>
                    <a:pt x="21458" y="16846"/>
                    <a:pt x="21172" y="17629"/>
                  </a:cubicBezTo>
                  <a:cubicBezTo>
                    <a:pt x="20889" y="18409"/>
                    <a:pt x="20503" y="19097"/>
                    <a:pt x="20008" y="19690"/>
                  </a:cubicBezTo>
                  <a:cubicBezTo>
                    <a:pt x="19511" y="20281"/>
                    <a:pt x="18940" y="20747"/>
                    <a:pt x="18290" y="21090"/>
                  </a:cubicBezTo>
                  <a:cubicBezTo>
                    <a:pt x="17639" y="21427"/>
                    <a:pt x="16939" y="21599"/>
                    <a:pt x="16187" y="21599"/>
                  </a:cubicBezTo>
                  <a:lnTo>
                    <a:pt x="4490" y="21599"/>
                  </a:lnTo>
                  <a:cubicBezTo>
                    <a:pt x="3878" y="21599"/>
                    <a:pt x="3297" y="21458"/>
                    <a:pt x="2750" y="21176"/>
                  </a:cubicBezTo>
                  <a:cubicBezTo>
                    <a:pt x="2203" y="20900"/>
                    <a:pt x="1723" y="20511"/>
                    <a:pt x="1312" y="20022"/>
                  </a:cubicBezTo>
                  <a:cubicBezTo>
                    <a:pt x="904" y="19527"/>
                    <a:pt x="583" y="18954"/>
                    <a:pt x="350" y="18294"/>
                  </a:cubicBezTo>
                  <a:cubicBezTo>
                    <a:pt x="115" y="17641"/>
                    <a:pt x="0" y="16947"/>
                    <a:pt x="0" y="16210"/>
                  </a:cubicBezTo>
                  <a:cubicBezTo>
                    <a:pt x="0" y="15565"/>
                    <a:pt x="88" y="14957"/>
                    <a:pt x="268" y="14381"/>
                  </a:cubicBezTo>
                  <a:cubicBezTo>
                    <a:pt x="448" y="13809"/>
                    <a:pt x="696" y="13287"/>
                    <a:pt x="1010" y="12818"/>
                  </a:cubicBezTo>
                  <a:cubicBezTo>
                    <a:pt x="1324" y="12351"/>
                    <a:pt x="1694" y="11954"/>
                    <a:pt x="2119" y="11632"/>
                  </a:cubicBezTo>
                  <a:cubicBezTo>
                    <a:pt x="2544" y="11312"/>
                    <a:pt x="3004" y="11079"/>
                    <a:pt x="3503" y="10929"/>
                  </a:cubicBezTo>
                  <a:cubicBezTo>
                    <a:pt x="3249" y="10552"/>
                    <a:pt x="3055" y="10140"/>
                    <a:pt x="2916" y="9688"/>
                  </a:cubicBezTo>
                  <a:cubicBezTo>
                    <a:pt x="2779" y="9239"/>
                    <a:pt x="2712" y="8758"/>
                    <a:pt x="2712" y="8240"/>
                  </a:cubicBezTo>
                  <a:cubicBezTo>
                    <a:pt x="2712" y="7635"/>
                    <a:pt x="2805" y="7071"/>
                    <a:pt x="2992" y="6547"/>
                  </a:cubicBezTo>
                  <a:cubicBezTo>
                    <a:pt x="3179" y="6023"/>
                    <a:pt x="3434" y="5568"/>
                    <a:pt x="3755" y="5182"/>
                  </a:cubicBezTo>
                  <a:cubicBezTo>
                    <a:pt x="4077" y="4796"/>
                    <a:pt x="4456" y="4488"/>
                    <a:pt x="4893" y="4264"/>
                  </a:cubicBezTo>
                  <a:cubicBezTo>
                    <a:pt x="5330" y="4039"/>
                    <a:pt x="5800" y="3927"/>
                    <a:pt x="6307" y="3927"/>
                  </a:cubicBezTo>
                  <a:cubicBezTo>
                    <a:pt x="7171" y="3927"/>
                    <a:pt x="7922" y="4258"/>
                    <a:pt x="8558" y="4920"/>
                  </a:cubicBezTo>
                  <a:cubicBezTo>
                    <a:pt x="8697" y="4223"/>
                    <a:pt x="8932" y="3573"/>
                    <a:pt x="9264" y="2971"/>
                  </a:cubicBezTo>
                  <a:cubicBezTo>
                    <a:pt x="9597" y="2369"/>
                    <a:pt x="9993" y="1848"/>
                    <a:pt x="10449" y="1404"/>
                  </a:cubicBezTo>
                  <a:cubicBezTo>
                    <a:pt x="10905" y="964"/>
                    <a:pt x="11412" y="621"/>
                    <a:pt x="11976" y="374"/>
                  </a:cubicBezTo>
                  <a:cubicBezTo>
                    <a:pt x="12540" y="123"/>
                    <a:pt x="13142" y="0"/>
                    <a:pt x="13785" y="0"/>
                  </a:cubicBezTo>
                  <a:cubicBezTo>
                    <a:pt x="14519" y="0"/>
                    <a:pt x="15218" y="169"/>
                    <a:pt x="15875" y="509"/>
                  </a:cubicBezTo>
                  <a:cubicBezTo>
                    <a:pt x="16535" y="852"/>
                    <a:pt x="17109" y="1312"/>
                    <a:pt x="17594" y="1894"/>
                  </a:cubicBezTo>
                  <a:cubicBezTo>
                    <a:pt x="18081" y="2476"/>
                    <a:pt x="18465" y="3167"/>
                    <a:pt x="18748" y="3956"/>
                  </a:cubicBezTo>
                  <a:cubicBezTo>
                    <a:pt x="19031" y="4744"/>
                    <a:pt x="19173" y="5580"/>
                    <a:pt x="19173" y="6463"/>
                  </a:cubicBezTo>
                  <a:cubicBezTo>
                    <a:pt x="19173" y="6987"/>
                    <a:pt x="19125" y="7491"/>
                    <a:pt x="19024" y="7972"/>
                  </a:cubicBezTo>
                  <a:cubicBezTo>
                    <a:pt x="18923" y="8453"/>
                    <a:pt x="18784" y="8914"/>
                    <a:pt x="18611" y="93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25393" y="2784316"/>
            <a:ext cx="793647" cy="812800"/>
            <a:chOff x="843558" y="2088882"/>
            <a:chExt cx="595313" cy="609788"/>
          </a:xfrm>
        </p:grpSpPr>
        <p:sp>
          <p:nvSpPr>
            <p:cNvPr id="27664" name="AutoShape 16"/>
            <p:cNvSpPr>
              <a:spLocks/>
            </p:cNvSpPr>
            <p:nvPr/>
          </p:nvSpPr>
          <p:spPr bwMode="auto">
            <a:xfrm>
              <a:off x="843558" y="2088882"/>
              <a:ext cx="595313" cy="609788"/>
            </a:xfrm>
            <a:custGeom>
              <a:avLst/>
              <a:gdLst>
                <a:gd name="T0" fmla="*/ 793710 w 19679"/>
                <a:gd name="T1" fmla="*/ 892143 h 19679"/>
                <a:gd name="T2" fmla="*/ 793710 w 19679"/>
                <a:gd name="T3" fmla="*/ 892143 h 19679"/>
                <a:gd name="T4" fmla="*/ 793710 w 19679"/>
                <a:gd name="T5" fmla="*/ 892143 h 19679"/>
                <a:gd name="T6" fmla="*/ 793710 w 19679"/>
                <a:gd name="T7" fmla="*/ 89214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680" name="AutoShape 32"/>
            <p:cNvSpPr>
              <a:spLocks/>
            </p:cNvSpPr>
            <p:nvPr/>
          </p:nvSpPr>
          <p:spPr bwMode="auto">
            <a:xfrm>
              <a:off x="1029890" y="2275272"/>
              <a:ext cx="261938" cy="214379"/>
            </a:xfrm>
            <a:custGeom>
              <a:avLst/>
              <a:gdLst>
                <a:gd name="T0" fmla="*/ 349250 w 21600"/>
                <a:gd name="T1" fmla="*/ 285750 h 21600"/>
                <a:gd name="T2" fmla="*/ 349250 w 21600"/>
                <a:gd name="T3" fmla="*/ 285750 h 21600"/>
                <a:gd name="T4" fmla="*/ 349250 w 21600"/>
                <a:gd name="T5" fmla="*/ 285750 h 21600"/>
                <a:gd name="T6" fmla="*/ 349250 w 21600"/>
                <a:gd name="T7" fmla="*/ 285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599" y="14810"/>
                    <a:pt x="21599" y="15115"/>
                  </a:cubicBezTo>
                  <a:lnTo>
                    <a:pt x="21599" y="20504"/>
                  </a:lnTo>
                  <a:cubicBezTo>
                    <a:pt x="21599" y="20815"/>
                    <a:pt x="21511" y="21071"/>
                    <a:pt x="21335" y="21285"/>
                  </a:cubicBezTo>
                  <a:cubicBezTo>
                    <a:pt x="21161" y="21494"/>
                    <a:pt x="20951" y="21600"/>
                    <a:pt x="20708" y="21600"/>
                  </a:cubicBezTo>
                  <a:lnTo>
                    <a:pt x="16197" y="21600"/>
                  </a:lnTo>
                  <a:cubicBezTo>
                    <a:pt x="15940" y="21600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1" y="20815"/>
                    <a:pt x="7651" y="20504"/>
                  </a:cubicBezTo>
                  <a:lnTo>
                    <a:pt x="7651" y="15115"/>
                  </a:lnTo>
                  <a:cubicBezTo>
                    <a:pt x="7651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600"/>
                    <a:pt x="5402" y="21600"/>
                  </a:cubicBezTo>
                  <a:lnTo>
                    <a:pt x="913" y="21600"/>
                  </a:lnTo>
                  <a:cubicBezTo>
                    <a:pt x="658" y="21600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8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8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53964" y="4657566"/>
            <a:ext cx="793647" cy="812800"/>
            <a:chOff x="864989" y="3494253"/>
            <a:chExt cx="595313" cy="609788"/>
          </a:xfrm>
        </p:grpSpPr>
        <p:sp>
          <p:nvSpPr>
            <p:cNvPr id="27671" name="AutoShape 23"/>
            <p:cNvSpPr>
              <a:spLocks/>
            </p:cNvSpPr>
            <p:nvPr/>
          </p:nvSpPr>
          <p:spPr bwMode="auto">
            <a:xfrm>
              <a:off x="864989" y="3494253"/>
              <a:ext cx="595313" cy="609788"/>
            </a:xfrm>
            <a:custGeom>
              <a:avLst/>
              <a:gdLst>
                <a:gd name="T0" fmla="*/ 793710 w 19679"/>
                <a:gd name="T1" fmla="*/ 892143 h 19679"/>
                <a:gd name="T2" fmla="*/ 793710 w 19679"/>
                <a:gd name="T3" fmla="*/ 892143 h 19679"/>
                <a:gd name="T4" fmla="*/ 793710 w 19679"/>
                <a:gd name="T5" fmla="*/ 892143 h 19679"/>
                <a:gd name="T6" fmla="*/ 793710 w 19679"/>
                <a:gd name="T7" fmla="*/ 89214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681" name="AutoShape 33"/>
            <p:cNvSpPr>
              <a:spLocks/>
            </p:cNvSpPr>
            <p:nvPr/>
          </p:nvSpPr>
          <p:spPr bwMode="auto">
            <a:xfrm>
              <a:off x="1029295" y="3672902"/>
              <a:ext cx="261938" cy="262018"/>
            </a:xfrm>
            <a:custGeom>
              <a:avLst/>
              <a:gdLst>
                <a:gd name="T0" fmla="*/ 349250 w 21564"/>
                <a:gd name="T1" fmla="*/ 349250 h 21600"/>
                <a:gd name="T2" fmla="*/ 349250 w 21564"/>
                <a:gd name="T3" fmla="*/ 349250 h 21600"/>
                <a:gd name="T4" fmla="*/ 349250 w 21564"/>
                <a:gd name="T5" fmla="*/ 349250 h 21600"/>
                <a:gd name="T6" fmla="*/ 349250 w 21564"/>
                <a:gd name="T7" fmla="*/ 349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64" h="21600">
                  <a:moveTo>
                    <a:pt x="20680" y="3130"/>
                  </a:moveTo>
                  <a:cubicBezTo>
                    <a:pt x="20952" y="3130"/>
                    <a:pt x="21179" y="3257"/>
                    <a:pt x="21357" y="3515"/>
                  </a:cubicBezTo>
                  <a:cubicBezTo>
                    <a:pt x="21536" y="3767"/>
                    <a:pt x="21600" y="4044"/>
                    <a:pt x="21543" y="4340"/>
                  </a:cubicBezTo>
                  <a:lnTo>
                    <a:pt x="20279" y="12471"/>
                  </a:lnTo>
                  <a:cubicBezTo>
                    <a:pt x="20230" y="12706"/>
                    <a:pt x="20128" y="12899"/>
                    <a:pt x="19969" y="13061"/>
                  </a:cubicBezTo>
                  <a:cubicBezTo>
                    <a:pt x="19810" y="13222"/>
                    <a:pt x="19614" y="13296"/>
                    <a:pt x="19389" y="13296"/>
                  </a:cubicBezTo>
                  <a:lnTo>
                    <a:pt x="6706" y="13296"/>
                  </a:lnTo>
                  <a:lnTo>
                    <a:pt x="7114" y="15660"/>
                  </a:lnTo>
                  <a:cubicBezTo>
                    <a:pt x="7146" y="15810"/>
                    <a:pt x="7214" y="15936"/>
                    <a:pt x="7319" y="16033"/>
                  </a:cubicBezTo>
                  <a:cubicBezTo>
                    <a:pt x="7424" y="16130"/>
                    <a:pt x="7539" y="16183"/>
                    <a:pt x="7666" y="16183"/>
                  </a:cubicBezTo>
                  <a:lnTo>
                    <a:pt x="17685" y="16183"/>
                  </a:lnTo>
                  <a:cubicBezTo>
                    <a:pt x="17810" y="16183"/>
                    <a:pt x="17918" y="16236"/>
                    <a:pt x="18008" y="16345"/>
                  </a:cubicBezTo>
                  <a:cubicBezTo>
                    <a:pt x="18096" y="16453"/>
                    <a:pt x="18143" y="16580"/>
                    <a:pt x="18143" y="16735"/>
                  </a:cubicBezTo>
                  <a:lnTo>
                    <a:pt x="18143" y="17831"/>
                  </a:lnTo>
                  <a:cubicBezTo>
                    <a:pt x="18143" y="17981"/>
                    <a:pt x="18099" y="18107"/>
                    <a:pt x="18013" y="18204"/>
                  </a:cubicBezTo>
                  <a:cubicBezTo>
                    <a:pt x="17927" y="18301"/>
                    <a:pt x="17817" y="18348"/>
                    <a:pt x="17685" y="18348"/>
                  </a:cubicBezTo>
                  <a:lnTo>
                    <a:pt x="15776" y="18348"/>
                  </a:lnTo>
                  <a:lnTo>
                    <a:pt x="8146" y="18348"/>
                  </a:lnTo>
                  <a:lnTo>
                    <a:pt x="6928" y="18348"/>
                  </a:lnTo>
                  <a:cubicBezTo>
                    <a:pt x="6801" y="18348"/>
                    <a:pt x="6662" y="18336"/>
                    <a:pt x="6500" y="18301"/>
                  </a:cubicBezTo>
                  <a:cubicBezTo>
                    <a:pt x="6339" y="18266"/>
                    <a:pt x="6202" y="18222"/>
                    <a:pt x="6085" y="18169"/>
                  </a:cubicBezTo>
                  <a:cubicBezTo>
                    <a:pt x="6036" y="18145"/>
                    <a:pt x="5982" y="18090"/>
                    <a:pt x="5921" y="17987"/>
                  </a:cubicBezTo>
                  <a:cubicBezTo>
                    <a:pt x="5860" y="17884"/>
                    <a:pt x="5799" y="17769"/>
                    <a:pt x="5740" y="17643"/>
                  </a:cubicBezTo>
                  <a:cubicBezTo>
                    <a:pt x="5684" y="17517"/>
                    <a:pt x="5632" y="17391"/>
                    <a:pt x="5593" y="17258"/>
                  </a:cubicBezTo>
                  <a:cubicBezTo>
                    <a:pt x="5552" y="17132"/>
                    <a:pt x="5527" y="17035"/>
                    <a:pt x="5513" y="16959"/>
                  </a:cubicBezTo>
                  <a:lnTo>
                    <a:pt x="2997" y="2669"/>
                  </a:lnTo>
                  <a:cubicBezTo>
                    <a:pt x="2965" y="2519"/>
                    <a:pt x="2897" y="2399"/>
                    <a:pt x="2791" y="2308"/>
                  </a:cubicBezTo>
                  <a:cubicBezTo>
                    <a:pt x="2686" y="2211"/>
                    <a:pt x="2569" y="2164"/>
                    <a:pt x="2444" y="2164"/>
                  </a:cubicBezTo>
                  <a:lnTo>
                    <a:pt x="457" y="2164"/>
                  </a:lnTo>
                  <a:cubicBezTo>
                    <a:pt x="151" y="2164"/>
                    <a:pt x="0" y="1982"/>
                    <a:pt x="0" y="1618"/>
                  </a:cubicBezTo>
                  <a:lnTo>
                    <a:pt x="0" y="546"/>
                  </a:lnTo>
                  <a:cubicBezTo>
                    <a:pt x="0" y="185"/>
                    <a:pt x="151" y="0"/>
                    <a:pt x="457" y="0"/>
                  </a:cubicBezTo>
                  <a:lnTo>
                    <a:pt x="3158" y="0"/>
                  </a:lnTo>
                  <a:cubicBezTo>
                    <a:pt x="3285" y="0"/>
                    <a:pt x="3432" y="17"/>
                    <a:pt x="3606" y="58"/>
                  </a:cubicBezTo>
                  <a:cubicBezTo>
                    <a:pt x="3774" y="94"/>
                    <a:pt x="3916" y="132"/>
                    <a:pt x="4026" y="167"/>
                  </a:cubicBezTo>
                  <a:cubicBezTo>
                    <a:pt x="4075" y="208"/>
                    <a:pt x="4129" y="276"/>
                    <a:pt x="4192" y="373"/>
                  </a:cubicBezTo>
                  <a:cubicBezTo>
                    <a:pt x="4261" y="470"/>
                    <a:pt x="4322" y="584"/>
                    <a:pt x="4376" y="704"/>
                  </a:cubicBezTo>
                  <a:cubicBezTo>
                    <a:pt x="4429" y="825"/>
                    <a:pt x="4478" y="951"/>
                    <a:pt x="4518" y="1072"/>
                  </a:cubicBezTo>
                  <a:cubicBezTo>
                    <a:pt x="4557" y="1198"/>
                    <a:pt x="4584" y="1301"/>
                    <a:pt x="4598" y="1377"/>
                  </a:cubicBezTo>
                  <a:lnTo>
                    <a:pt x="4916" y="3134"/>
                  </a:lnTo>
                  <a:lnTo>
                    <a:pt x="20680" y="3134"/>
                  </a:lnTo>
                  <a:lnTo>
                    <a:pt x="20680" y="3130"/>
                  </a:lnTo>
                  <a:close/>
                  <a:moveTo>
                    <a:pt x="6811" y="19981"/>
                  </a:moveTo>
                  <a:cubicBezTo>
                    <a:pt x="6811" y="19540"/>
                    <a:pt x="6940" y="19156"/>
                    <a:pt x="7202" y="18833"/>
                  </a:cubicBezTo>
                  <a:cubicBezTo>
                    <a:pt x="7461" y="18512"/>
                    <a:pt x="7776" y="18345"/>
                    <a:pt x="8146" y="18345"/>
                  </a:cubicBezTo>
                  <a:cubicBezTo>
                    <a:pt x="8527" y="18345"/>
                    <a:pt x="8850" y="18512"/>
                    <a:pt x="9114" y="18833"/>
                  </a:cubicBezTo>
                  <a:cubicBezTo>
                    <a:pt x="9380" y="19153"/>
                    <a:pt x="9512" y="19538"/>
                    <a:pt x="9512" y="19981"/>
                  </a:cubicBezTo>
                  <a:cubicBezTo>
                    <a:pt x="9512" y="20425"/>
                    <a:pt x="9380" y="20800"/>
                    <a:pt x="9114" y="21118"/>
                  </a:cubicBezTo>
                  <a:cubicBezTo>
                    <a:pt x="8850" y="21438"/>
                    <a:pt x="8527" y="21599"/>
                    <a:pt x="8146" y="21599"/>
                  </a:cubicBezTo>
                  <a:cubicBezTo>
                    <a:pt x="7779" y="21599"/>
                    <a:pt x="7464" y="21438"/>
                    <a:pt x="7202" y="21118"/>
                  </a:cubicBezTo>
                  <a:cubicBezTo>
                    <a:pt x="6940" y="20800"/>
                    <a:pt x="6811" y="20421"/>
                    <a:pt x="6811" y="19981"/>
                  </a:cubicBezTo>
                  <a:moveTo>
                    <a:pt x="14431" y="19981"/>
                  </a:moveTo>
                  <a:cubicBezTo>
                    <a:pt x="14431" y="19540"/>
                    <a:pt x="14563" y="19156"/>
                    <a:pt x="14822" y="18833"/>
                  </a:cubicBezTo>
                  <a:cubicBezTo>
                    <a:pt x="15084" y="18512"/>
                    <a:pt x="15399" y="18345"/>
                    <a:pt x="15778" y="18345"/>
                  </a:cubicBezTo>
                  <a:cubicBezTo>
                    <a:pt x="16143" y="18345"/>
                    <a:pt x="16458" y="18512"/>
                    <a:pt x="16720" y="18833"/>
                  </a:cubicBezTo>
                  <a:cubicBezTo>
                    <a:pt x="16981" y="19153"/>
                    <a:pt x="17113" y="19538"/>
                    <a:pt x="17113" y="19981"/>
                  </a:cubicBezTo>
                  <a:cubicBezTo>
                    <a:pt x="17113" y="20425"/>
                    <a:pt x="16981" y="20800"/>
                    <a:pt x="16720" y="21118"/>
                  </a:cubicBezTo>
                  <a:cubicBezTo>
                    <a:pt x="16460" y="21438"/>
                    <a:pt x="16145" y="21599"/>
                    <a:pt x="15778" y="21599"/>
                  </a:cubicBezTo>
                  <a:cubicBezTo>
                    <a:pt x="15412" y="21599"/>
                    <a:pt x="15094" y="21438"/>
                    <a:pt x="14830" y="21118"/>
                  </a:cubicBezTo>
                  <a:cubicBezTo>
                    <a:pt x="14563" y="20800"/>
                    <a:pt x="14431" y="20421"/>
                    <a:pt x="14431" y="199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7682" name="AutoShape 34"/>
          <p:cNvSpPr>
            <a:spLocks/>
          </p:cNvSpPr>
          <p:nvPr/>
        </p:nvSpPr>
        <p:spPr bwMode="auto">
          <a:xfrm>
            <a:off x="1061107" y="5796597"/>
            <a:ext cx="9955504" cy="476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683" name="AutoShape 35"/>
          <p:cNvSpPr>
            <a:spLocks/>
          </p:cNvSpPr>
          <p:nvPr/>
        </p:nvSpPr>
        <p:spPr bwMode="auto">
          <a:xfrm>
            <a:off x="4622993" y="5521960"/>
            <a:ext cx="2812684" cy="190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3770">
              <a:spcBef>
                <a:spcPts val="850"/>
              </a:spcBef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输入小标题</a:t>
            </a:r>
            <a:endParaRPr lang="es-ES" altLang="zh-CN" sz="15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684" name="AutoShape 36"/>
          <p:cNvSpPr>
            <a:spLocks/>
          </p:cNvSpPr>
          <p:nvPr/>
        </p:nvSpPr>
        <p:spPr bwMode="auto">
          <a:xfrm>
            <a:off x="1061107" y="3906770"/>
            <a:ext cx="9955504" cy="476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在此输入您的图表说明文字，在此输入您的图表说明文字，在此输入您的图表说明文字在此输入您的图表说明文字，在此输入您的图表说明文字，在此输入您的图表说明文字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685" name="AutoShape 37"/>
          <p:cNvSpPr>
            <a:spLocks/>
          </p:cNvSpPr>
          <p:nvPr/>
        </p:nvSpPr>
        <p:spPr bwMode="auto">
          <a:xfrm>
            <a:off x="4622993" y="3632133"/>
            <a:ext cx="2812684" cy="190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3770">
              <a:spcBef>
                <a:spcPts val="850"/>
              </a:spcBef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输入小标题</a:t>
            </a:r>
            <a:endParaRPr lang="es-ES" altLang="zh-CN" sz="15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59959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4" grpId="0" animBg="1" autoUpdateAnimBg="0"/>
      <p:bldP spid="27655" grpId="0" animBg="1" autoUpdateAnimBg="0"/>
      <p:bldP spid="27656" grpId="0" animBg="1" autoUpdateAnimBg="0"/>
      <p:bldP spid="27657" grpId="0" animBg="1" autoUpdateAnimBg="0"/>
      <p:bldP spid="27658" grpId="0" animBg="1" autoUpdateAnimBg="0"/>
      <p:bldP spid="27659" grpId="0" autoUpdateAnimBg="0"/>
      <p:bldP spid="27660" grpId="0" autoUpdateAnimBg="0"/>
      <p:bldP spid="27661" grpId="0" autoUpdateAnimBg="0"/>
      <p:bldP spid="27662" grpId="0" autoUpdateAnimBg="0"/>
      <p:bldP spid="27663" grpId="0" autoUpdateAnimBg="0"/>
      <p:bldP spid="27666" grpId="0" animBg="1" autoUpdateAnimBg="0"/>
      <p:bldP spid="27667" grpId="0" animBg="1" autoUpdateAnimBg="0"/>
      <p:bldP spid="27668" grpId="0" animBg="1" autoUpdateAnimBg="0"/>
      <p:bldP spid="27669" grpId="0" animBg="1" autoUpdateAnimBg="0"/>
      <p:bldP spid="27670" grpId="0" animBg="1" autoUpdateAnimBg="0"/>
      <p:bldP spid="27673" grpId="0" autoUpdateAnimBg="0"/>
      <p:bldP spid="27674" grpId="0" autoUpdateAnimBg="0"/>
      <p:bldP spid="27675" grpId="0" autoUpdateAnimBg="0"/>
      <p:bldP spid="27676" grpId="0" autoUpdateAnimBg="0"/>
      <p:bldP spid="27677" grpId="0" autoUpdateAnimBg="0"/>
      <p:bldP spid="27682" grpId="0" autoUpdateAnimBg="0"/>
      <p:bldP spid="27683" grpId="0" autoUpdateAnimBg="0"/>
      <p:bldP spid="27684" grpId="0" autoUpdateAnimBg="0"/>
      <p:bldP spid="2768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901177" y="1370419"/>
            <a:ext cx="2380779" cy="238108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5300" dirty="0">
                <a:latin typeface="+mn-ea"/>
              </a:rPr>
              <a:t>01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47643" y="3889856"/>
            <a:ext cx="1843184" cy="1843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5300" dirty="0">
                <a:solidFill>
                  <a:schemeClr val="bg1"/>
                </a:solidFill>
                <a:latin typeface="+mn-ea"/>
              </a:rPr>
              <a:t>04</a:t>
            </a:r>
            <a:endParaRPr lang="en-US" dirty="0">
              <a:latin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47644" y="2109295"/>
            <a:ext cx="1641998" cy="1642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4300" dirty="0">
                <a:solidFill>
                  <a:schemeClr val="bg1"/>
                </a:solidFill>
                <a:latin typeface="+mn-ea"/>
              </a:rPr>
              <a:t>02</a:t>
            </a:r>
            <a:endParaRPr lang="en-US" dirty="0">
              <a:latin typeface="+mn-e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48390" y="3872633"/>
            <a:ext cx="1633566" cy="16337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n-ea"/>
              </a:rPr>
              <a:t>03</a:t>
            </a:r>
            <a:endParaRPr lang="en-US" dirty="0">
              <a:latin typeface="+mn-ea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513354" y="2967536"/>
            <a:ext cx="1689585" cy="1689805"/>
            <a:chOff x="4134957" y="2225651"/>
            <a:chExt cx="1267354" cy="1267354"/>
          </a:xfrm>
        </p:grpSpPr>
        <p:sp>
          <p:nvSpPr>
            <p:cNvPr id="40" name="Frame 39"/>
            <p:cNvSpPr/>
            <p:nvPr/>
          </p:nvSpPr>
          <p:spPr>
            <a:xfrm>
              <a:off x="4134957" y="2225651"/>
              <a:ext cx="1267354" cy="1267354"/>
            </a:xfrm>
            <a:prstGeom prst="frame">
              <a:avLst>
                <a:gd name="adj1" fmla="val 20016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376473" y="2467167"/>
              <a:ext cx="784322" cy="784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20048" y="1617113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/>
            <a:r>
              <a:rPr lang="zh-CN" altLang="en-US" sz="21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algn="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55686" y="3848265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/>
            <a:r>
              <a:rPr lang="zh-CN" altLang="en-US" sz="2100" dirty="0">
                <a:solidFill>
                  <a:schemeClr val="bg2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bg2"/>
              </a:solidFill>
              <a:latin typeface="+mn-ea"/>
            </a:endParaRPr>
          </a:p>
          <a:p>
            <a:pPr algn="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67626" y="3970312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accent3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accent3"/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69584" y="2191736"/>
            <a:ext cx="3104329" cy="147732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accent1"/>
                </a:solidFill>
                <a:latin typeface="+mn-ea"/>
              </a:rPr>
              <a:t>添加副标题</a:t>
            </a:r>
            <a:endParaRPr lang="en-US" sz="2100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20619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1027245" y="1719210"/>
            <a:ext cx="3946970" cy="1618764"/>
            <a:chOff x="769938" y="1289407"/>
            <a:chExt cx="2960613" cy="1214073"/>
          </a:xfrm>
        </p:grpSpPr>
        <p:sp>
          <p:nvSpPr>
            <p:cNvPr id="68" name="Freeform 67"/>
            <p:cNvSpPr/>
            <p:nvPr/>
          </p:nvSpPr>
          <p:spPr>
            <a:xfrm>
              <a:off x="769938" y="1289407"/>
              <a:ext cx="849852" cy="1214073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1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01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1619787" y="1289409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3" rIns="52493" bIns="52494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 dirty="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 dirty="0">
                <a:latin typeface="+mn-ea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691650" y="1441601"/>
              <a:ext cx="1981294" cy="463299"/>
              <a:chOff x="4033795" y="2061675"/>
              <a:chExt cx="1981294" cy="463299"/>
            </a:xfrm>
          </p:grpSpPr>
          <p:sp>
            <p:nvSpPr>
              <p:cNvPr id="82" name="Text Placeholder 3"/>
              <p:cNvSpPr txBox="1">
                <a:spLocks/>
              </p:cNvSpPr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245" y="3070484"/>
            <a:ext cx="3946970" cy="1618763"/>
            <a:chOff x="769938" y="2302862"/>
            <a:chExt cx="2960613" cy="1214072"/>
          </a:xfrm>
        </p:grpSpPr>
        <p:sp>
          <p:nvSpPr>
            <p:cNvPr id="70" name="Freeform 69"/>
            <p:cNvSpPr/>
            <p:nvPr/>
          </p:nvSpPr>
          <p:spPr>
            <a:xfrm>
              <a:off x="769938" y="2302862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02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619787" y="2302862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691650" y="2473000"/>
              <a:ext cx="1981294" cy="463299"/>
              <a:chOff x="4033795" y="2061675"/>
              <a:chExt cx="1981294" cy="463299"/>
            </a:xfrm>
          </p:grpSpPr>
          <p:sp>
            <p:nvSpPr>
              <p:cNvPr id="85" name="Text Placeholder 3"/>
              <p:cNvSpPr txBox="1">
                <a:spLocks/>
              </p:cNvSpPr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altLang="zh-CN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1027245" y="4421754"/>
            <a:ext cx="3946970" cy="1618764"/>
            <a:chOff x="769938" y="3316315"/>
            <a:chExt cx="2960613" cy="1214073"/>
          </a:xfrm>
        </p:grpSpPr>
        <p:sp>
          <p:nvSpPr>
            <p:cNvPr id="72" name="Freeform 71"/>
            <p:cNvSpPr/>
            <p:nvPr/>
          </p:nvSpPr>
          <p:spPr>
            <a:xfrm>
              <a:off x="769938" y="3316316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03</a:t>
              </a:r>
            </a:p>
          </p:txBody>
        </p:sp>
        <p:sp>
          <p:nvSpPr>
            <p:cNvPr id="73" name="Freeform 72"/>
            <p:cNvSpPr/>
            <p:nvPr/>
          </p:nvSpPr>
          <p:spPr>
            <a:xfrm>
              <a:off x="1619787" y="3316315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691650" y="3476294"/>
              <a:ext cx="1981294" cy="463299"/>
              <a:chOff x="4033795" y="2061675"/>
              <a:chExt cx="1981294" cy="463299"/>
            </a:xfrm>
          </p:grpSpPr>
          <p:sp>
            <p:nvSpPr>
              <p:cNvPr id="88" name="Text Placeholder 3"/>
              <p:cNvSpPr txBox="1">
                <a:spLocks/>
              </p:cNvSpPr>
              <p:nvPr/>
            </p:nvSpPr>
            <p:spPr>
              <a:xfrm>
                <a:off x="4399178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altLang="zh-CN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03379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7217787" y="1719210"/>
            <a:ext cx="3946970" cy="1618764"/>
            <a:chOff x="5413449" y="1289407"/>
            <a:chExt cx="2960613" cy="1214073"/>
          </a:xfrm>
        </p:grpSpPr>
        <p:sp>
          <p:nvSpPr>
            <p:cNvPr id="45" name="Freeform 44"/>
            <p:cNvSpPr/>
            <p:nvPr/>
          </p:nvSpPr>
          <p:spPr>
            <a:xfrm flipH="1">
              <a:off x="7524210" y="1289407"/>
              <a:ext cx="849852" cy="1214073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1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04</a:t>
              </a:r>
            </a:p>
          </p:txBody>
        </p:sp>
        <p:sp>
          <p:nvSpPr>
            <p:cNvPr id="46" name="Freeform 45"/>
            <p:cNvSpPr/>
            <p:nvPr/>
          </p:nvSpPr>
          <p:spPr>
            <a:xfrm flipH="1">
              <a:off x="5413449" y="1289409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3" rIns="52493" bIns="52494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473970" y="1441601"/>
              <a:ext cx="1978380" cy="463299"/>
              <a:chOff x="3998844" y="2061675"/>
              <a:chExt cx="1978380" cy="463299"/>
            </a:xfrm>
          </p:grpSpPr>
          <p:sp>
            <p:nvSpPr>
              <p:cNvPr id="95" name="Text Placeholder 3"/>
              <p:cNvSpPr txBox="1">
                <a:spLocks/>
              </p:cNvSpPr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7217787" y="3070484"/>
            <a:ext cx="3946970" cy="1618763"/>
            <a:chOff x="5413449" y="2302862"/>
            <a:chExt cx="2960613" cy="1214072"/>
          </a:xfrm>
        </p:grpSpPr>
        <p:sp>
          <p:nvSpPr>
            <p:cNvPr id="48" name="Freeform 47"/>
            <p:cNvSpPr/>
            <p:nvPr/>
          </p:nvSpPr>
          <p:spPr>
            <a:xfrm flipH="1">
              <a:off x="7524210" y="2302862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05</a:t>
              </a:r>
            </a:p>
          </p:txBody>
        </p:sp>
        <p:sp>
          <p:nvSpPr>
            <p:cNvPr id="63" name="Freeform 62"/>
            <p:cNvSpPr/>
            <p:nvPr/>
          </p:nvSpPr>
          <p:spPr>
            <a:xfrm flipH="1">
              <a:off x="5413449" y="2302862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473970" y="2465297"/>
              <a:ext cx="1978380" cy="463299"/>
              <a:chOff x="3998844" y="2061675"/>
              <a:chExt cx="1978380" cy="463299"/>
            </a:xfrm>
          </p:grpSpPr>
          <p:sp>
            <p:nvSpPr>
              <p:cNvPr id="98" name="Text Placeholder 3"/>
              <p:cNvSpPr txBox="1">
                <a:spLocks/>
              </p:cNvSpPr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7217787" y="4421754"/>
            <a:ext cx="3946970" cy="1618764"/>
            <a:chOff x="5413449" y="3316315"/>
            <a:chExt cx="2960613" cy="1214073"/>
          </a:xfrm>
        </p:grpSpPr>
        <p:sp>
          <p:nvSpPr>
            <p:cNvPr id="64" name="Freeform 63"/>
            <p:cNvSpPr/>
            <p:nvPr/>
          </p:nvSpPr>
          <p:spPr>
            <a:xfrm flipH="1">
              <a:off x="7524210" y="3316316"/>
              <a:ext cx="849852" cy="1214072"/>
            </a:xfrm>
            <a:custGeom>
              <a:avLst/>
              <a:gdLst>
                <a:gd name="connsiteX0" fmla="*/ 0 w 1214072"/>
                <a:gd name="connsiteY0" fmla="*/ 0 h 849850"/>
                <a:gd name="connsiteX1" fmla="*/ 789147 w 1214072"/>
                <a:gd name="connsiteY1" fmla="*/ 0 h 849850"/>
                <a:gd name="connsiteX2" fmla="*/ 1214072 w 1214072"/>
                <a:gd name="connsiteY2" fmla="*/ 424925 h 849850"/>
                <a:gd name="connsiteX3" fmla="*/ 789147 w 1214072"/>
                <a:gd name="connsiteY3" fmla="*/ 849850 h 849850"/>
                <a:gd name="connsiteX4" fmla="*/ 0 w 1214072"/>
                <a:gd name="connsiteY4" fmla="*/ 849850 h 849850"/>
                <a:gd name="connsiteX5" fmla="*/ 424925 w 1214072"/>
                <a:gd name="connsiteY5" fmla="*/ 424925 h 849850"/>
                <a:gd name="connsiteX6" fmla="*/ 0 w 1214072"/>
                <a:gd name="connsiteY6" fmla="*/ 0 h 8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072" h="849850">
                  <a:moveTo>
                    <a:pt x="1214071" y="0"/>
                  </a:moveTo>
                  <a:lnTo>
                    <a:pt x="1214071" y="552403"/>
                  </a:lnTo>
                  <a:lnTo>
                    <a:pt x="607036" y="849850"/>
                  </a:lnTo>
                  <a:lnTo>
                    <a:pt x="1" y="552403"/>
                  </a:lnTo>
                  <a:lnTo>
                    <a:pt x="1" y="0"/>
                  </a:lnTo>
                  <a:lnTo>
                    <a:pt x="607036" y="297447"/>
                  </a:lnTo>
                  <a:lnTo>
                    <a:pt x="1214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6" tIns="439530" rIns="14606" bIns="439530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dirty="0">
                  <a:latin typeface="+mn-ea"/>
                </a:rPr>
                <a:t>06</a:t>
              </a:r>
            </a:p>
          </p:txBody>
        </p:sp>
        <p:sp>
          <p:nvSpPr>
            <p:cNvPr id="65" name="Freeform 64"/>
            <p:cNvSpPr/>
            <p:nvPr/>
          </p:nvSpPr>
          <p:spPr>
            <a:xfrm flipH="1">
              <a:off x="5413449" y="3316315"/>
              <a:ext cx="2110764" cy="789147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2494" rIns="52493" bIns="52493" numCol="1" spcCol="1270" anchor="ctr" anchorCtr="0">
              <a:noAutofit/>
            </a:bodyPr>
            <a:lstStyle/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  <a:p>
              <a:pPr marL="304770" lvl="1" indent="-304770" defTabSz="130373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900">
                <a:latin typeface="+mn-ea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473970" y="3463379"/>
              <a:ext cx="1978380" cy="463299"/>
              <a:chOff x="3998844" y="2061675"/>
              <a:chExt cx="1978380" cy="463299"/>
            </a:xfrm>
          </p:grpSpPr>
          <p:sp>
            <p:nvSpPr>
              <p:cNvPr id="105" name="Text Placeholder 3"/>
              <p:cNvSpPr txBox="1">
                <a:spLocks/>
              </p:cNvSpPr>
              <p:nvPr/>
            </p:nvSpPr>
            <p:spPr>
              <a:xfrm>
                <a:off x="3998844" y="2074851"/>
                <a:ext cx="1615911" cy="45012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r" defTabSz="1219078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77175" y="2061675"/>
                <a:ext cx="49" cy="42704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r"/>
                <a:endParaRPr lang="en-US" sz="3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112" name="Freeform 111"/>
          <p:cNvSpPr/>
          <p:nvPr/>
        </p:nvSpPr>
        <p:spPr>
          <a:xfrm>
            <a:off x="5547665" y="1662387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9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latin typeface="+mn-ea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5547665" y="3057962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1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9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300" dirty="0">
              <a:latin typeface="+mn-ea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5547665" y="4453537"/>
            <a:ext cx="1096675" cy="1096817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chemeClr val="accent3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24" tIns="141824" rIns="141824" bIns="141824" numCol="1" spcCol="1693" anchor="ctr" anchorCtr="0">
            <a:noAutofit/>
          </a:bodyPr>
          <a:lstStyle/>
          <a:p>
            <a:pPr algn="ctr" defTabSz="8889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Freeform 143"/>
          <p:cNvSpPr>
            <a:spLocks noEditPoints="1"/>
          </p:cNvSpPr>
          <p:nvPr/>
        </p:nvSpPr>
        <p:spPr bwMode="auto">
          <a:xfrm>
            <a:off x="5840976" y="4786637"/>
            <a:ext cx="482537" cy="444500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9" name="Freeform 92"/>
          <p:cNvSpPr>
            <a:spLocks noEditPoints="1"/>
          </p:cNvSpPr>
          <p:nvPr/>
        </p:nvSpPr>
        <p:spPr bwMode="auto">
          <a:xfrm>
            <a:off x="5868489" y="3377695"/>
            <a:ext cx="455025" cy="463551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5884298" y="2009368"/>
            <a:ext cx="427511" cy="400051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51" name="Freeform 153"/>
            <p:cNvSpPr>
              <a:spLocks/>
            </p:cNvSpPr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2" name="Freeform 154"/>
            <p:cNvSpPr>
              <a:spLocks/>
            </p:cNvSpPr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3" name="Freeform 155"/>
            <p:cNvSpPr>
              <a:spLocks/>
            </p:cNvSpPr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4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15341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 Placeholder 3"/>
          <p:cNvSpPr txBox="1">
            <a:spLocks/>
          </p:cNvSpPr>
          <p:nvPr/>
        </p:nvSpPr>
        <p:spPr>
          <a:xfrm>
            <a:off x="2870429" y="4044097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078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4" name="Text Placeholder 3"/>
          <p:cNvSpPr txBox="1">
            <a:spLocks/>
          </p:cNvSpPr>
          <p:nvPr/>
        </p:nvSpPr>
        <p:spPr>
          <a:xfrm>
            <a:off x="7263839" y="4044097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9078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</a:p>
        </p:txBody>
      </p:sp>
      <p:sp>
        <p:nvSpPr>
          <p:cNvPr id="256" name="Text Placeholder 3"/>
          <p:cNvSpPr txBox="1">
            <a:spLocks/>
          </p:cNvSpPr>
          <p:nvPr/>
        </p:nvSpPr>
        <p:spPr>
          <a:xfrm>
            <a:off x="7917522" y="1535865"/>
            <a:ext cx="1997087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078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3" name="Straight Connector 212"/>
          <p:cNvCxnSpPr>
            <a:endCxn id="209" idx="6"/>
          </p:cNvCxnSpPr>
          <p:nvPr/>
        </p:nvCxnSpPr>
        <p:spPr>
          <a:xfrm flipH="1">
            <a:off x="4364943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Freeform 130"/>
          <p:cNvSpPr>
            <a:spLocks noEditPoints="1"/>
          </p:cNvSpPr>
          <p:nvPr/>
        </p:nvSpPr>
        <p:spPr bwMode="auto">
          <a:xfrm>
            <a:off x="5046331" y="2001232"/>
            <a:ext cx="2096974" cy="2019043"/>
          </a:xfrm>
          <a:custGeom>
            <a:avLst/>
            <a:gdLst/>
            <a:ahLst/>
            <a:cxnLst>
              <a:cxn ang="0">
                <a:pos x="275" y="12"/>
              </a:cxn>
              <a:cxn ang="0">
                <a:pos x="297" y="7"/>
              </a:cxn>
              <a:cxn ang="0">
                <a:pos x="237" y="26"/>
              </a:cxn>
              <a:cxn ang="0">
                <a:pos x="731" y="474"/>
              </a:cxn>
              <a:cxn ang="0">
                <a:pos x="724" y="482"/>
              </a:cxn>
              <a:cxn ang="0">
                <a:pos x="470" y="13"/>
              </a:cxn>
              <a:cxn ang="0">
                <a:pos x="454" y="10"/>
              </a:cxn>
              <a:cxn ang="0">
                <a:pos x="470" y="32"/>
              </a:cxn>
              <a:cxn ang="0">
                <a:pos x="475" y="26"/>
              </a:cxn>
              <a:cxn ang="0">
                <a:pos x="432" y="9"/>
              </a:cxn>
              <a:cxn ang="0">
                <a:pos x="423" y="8"/>
              </a:cxn>
              <a:cxn ang="0">
                <a:pos x="397" y="9"/>
              </a:cxn>
              <a:cxn ang="0">
                <a:pos x="386" y="10"/>
              </a:cxn>
              <a:cxn ang="0">
                <a:pos x="390" y="18"/>
              </a:cxn>
              <a:cxn ang="0">
                <a:pos x="538" y="408"/>
              </a:cxn>
              <a:cxn ang="0">
                <a:pos x="730" y="264"/>
              </a:cxn>
              <a:cxn ang="0">
                <a:pos x="478" y="71"/>
              </a:cxn>
              <a:cxn ang="0">
                <a:pos x="418" y="50"/>
              </a:cxn>
              <a:cxn ang="0">
                <a:pos x="363" y="88"/>
              </a:cxn>
              <a:cxn ang="0">
                <a:pos x="418" y="83"/>
              </a:cxn>
              <a:cxn ang="0">
                <a:pos x="389" y="134"/>
              </a:cxn>
              <a:cxn ang="0">
                <a:pos x="366" y="141"/>
              </a:cxn>
              <a:cxn ang="0">
                <a:pos x="283" y="212"/>
              </a:cxn>
              <a:cxn ang="0">
                <a:pos x="375" y="215"/>
              </a:cxn>
              <a:cxn ang="0">
                <a:pos x="451" y="261"/>
              </a:cxn>
              <a:cxn ang="0">
                <a:pos x="492" y="285"/>
              </a:cxn>
              <a:cxn ang="0">
                <a:pos x="500" y="23"/>
              </a:cxn>
              <a:cxn ang="0">
                <a:pos x="512" y="40"/>
              </a:cxn>
              <a:cxn ang="0">
                <a:pos x="514" y="62"/>
              </a:cxn>
              <a:cxn ang="0">
                <a:pos x="671" y="360"/>
              </a:cxn>
              <a:cxn ang="0">
                <a:pos x="733" y="432"/>
              </a:cxn>
              <a:cxn ang="0">
                <a:pos x="314" y="123"/>
              </a:cxn>
              <a:cxn ang="0">
                <a:pos x="291" y="165"/>
              </a:cxn>
              <a:cxn ang="0">
                <a:pos x="288" y="153"/>
              </a:cxn>
              <a:cxn ang="0">
                <a:pos x="460" y="297"/>
              </a:cxn>
              <a:cxn ang="0">
                <a:pos x="364" y="533"/>
              </a:cxn>
              <a:cxn ang="0">
                <a:pos x="48" y="434"/>
              </a:cxn>
              <a:cxn ang="0">
                <a:pos x="126" y="647"/>
              </a:cxn>
              <a:cxn ang="0">
                <a:pos x="166" y="674"/>
              </a:cxn>
              <a:cxn ang="0">
                <a:pos x="11" y="348"/>
              </a:cxn>
              <a:cxn ang="0">
                <a:pos x="290" y="70"/>
              </a:cxn>
              <a:cxn ang="0">
                <a:pos x="88" y="161"/>
              </a:cxn>
              <a:cxn ang="0">
                <a:pos x="351" y="3"/>
              </a:cxn>
              <a:cxn ang="0">
                <a:pos x="352" y="1"/>
              </a:cxn>
              <a:cxn ang="0">
                <a:pos x="347" y="1"/>
              </a:cxn>
              <a:cxn ang="0">
                <a:pos x="341" y="2"/>
              </a:cxn>
              <a:cxn ang="0">
                <a:pos x="322" y="4"/>
              </a:cxn>
              <a:cxn ang="0">
                <a:pos x="281" y="13"/>
              </a:cxn>
              <a:cxn ang="0">
                <a:pos x="270" y="17"/>
              </a:cxn>
              <a:cxn ang="0">
                <a:pos x="242" y="33"/>
              </a:cxn>
              <a:cxn ang="0">
                <a:pos x="175" y="96"/>
              </a:cxn>
              <a:cxn ang="0">
                <a:pos x="299" y="35"/>
              </a:cxn>
              <a:cxn ang="0">
                <a:pos x="351" y="0"/>
              </a:cxn>
              <a:cxn ang="0">
                <a:pos x="330" y="2"/>
              </a:cxn>
              <a:cxn ang="0">
                <a:pos x="271" y="14"/>
              </a:cxn>
              <a:cxn ang="0">
                <a:pos x="319" y="3"/>
              </a:cxn>
              <a:cxn ang="0">
                <a:pos x="186" y="52"/>
              </a:cxn>
              <a:cxn ang="0">
                <a:pos x="208" y="42"/>
              </a:cxn>
              <a:cxn ang="0">
                <a:pos x="179" y="53"/>
              </a:cxn>
              <a:cxn ang="0">
                <a:pos x="193" y="48"/>
              </a:cxn>
              <a:cxn ang="0">
                <a:pos x="108" y="138"/>
              </a:cxn>
              <a:cxn ang="0">
                <a:pos x="86" y="134"/>
              </a:cxn>
              <a:cxn ang="0">
                <a:pos x="66" y="186"/>
              </a:cxn>
            </a:cxnLst>
            <a:rect l="0" t="0" r="r" b="b"/>
            <a:pathLst>
              <a:path w="746" h="719">
                <a:moveTo>
                  <a:pt x="713" y="218"/>
                </a:moveTo>
                <a:cubicBezTo>
                  <a:pt x="709" y="210"/>
                  <a:pt x="709" y="210"/>
                  <a:pt x="709" y="210"/>
                </a:cubicBezTo>
                <a:cubicBezTo>
                  <a:pt x="711" y="213"/>
                  <a:pt x="712" y="216"/>
                  <a:pt x="713" y="218"/>
                </a:cubicBezTo>
                <a:cubicBezTo>
                  <a:pt x="713" y="218"/>
                  <a:pt x="713" y="218"/>
                  <a:pt x="713" y="218"/>
                </a:cubicBezTo>
                <a:moveTo>
                  <a:pt x="709" y="210"/>
                </a:moveTo>
                <a:cubicBezTo>
                  <a:pt x="706" y="203"/>
                  <a:pt x="701" y="194"/>
                  <a:pt x="697" y="187"/>
                </a:cubicBezTo>
                <a:cubicBezTo>
                  <a:pt x="697" y="186"/>
                  <a:pt x="697" y="186"/>
                  <a:pt x="697" y="186"/>
                </a:cubicBezTo>
                <a:cubicBezTo>
                  <a:pt x="702" y="195"/>
                  <a:pt x="704" y="199"/>
                  <a:pt x="709" y="210"/>
                </a:cubicBezTo>
                <a:cubicBezTo>
                  <a:pt x="709" y="210"/>
                  <a:pt x="709" y="210"/>
                  <a:pt x="709" y="210"/>
                </a:cubicBezTo>
                <a:moveTo>
                  <a:pt x="696" y="186"/>
                </a:moveTo>
                <a:cubicBezTo>
                  <a:pt x="697" y="186"/>
                  <a:pt x="697" y="186"/>
                  <a:pt x="697" y="186"/>
                </a:cubicBezTo>
                <a:cubicBezTo>
                  <a:pt x="697" y="187"/>
                  <a:pt x="697" y="187"/>
                  <a:pt x="697" y="187"/>
                </a:cubicBezTo>
                <a:cubicBezTo>
                  <a:pt x="697" y="186"/>
                  <a:pt x="697" y="186"/>
                  <a:pt x="696" y="186"/>
                </a:cubicBezTo>
                <a:moveTo>
                  <a:pt x="746" y="352"/>
                </a:moveTo>
                <a:cubicBezTo>
                  <a:pt x="745" y="351"/>
                  <a:pt x="745" y="350"/>
                  <a:pt x="745" y="348"/>
                </a:cubicBezTo>
                <a:cubicBezTo>
                  <a:pt x="745" y="350"/>
                  <a:pt x="745" y="351"/>
                  <a:pt x="746" y="352"/>
                </a:cubicBezTo>
                <a:cubicBezTo>
                  <a:pt x="746" y="352"/>
                  <a:pt x="746" y="352"/>
                  <a:pt x="746" y="352"/>
                </a:cubicBezTo>
                <a:moveTo>
                  <a:pt x="745" y="347"/>
                </a:moveTo>
                <a:cubicBezTo>
                  <a:pt x="745" y="346"/>
                  <a:pt x="745" y="344"/>
                  <a:pt x="745" y="343"/>
                </a:cubicBezTo>
                <a:cubicBezTo>
                  <a:pt x="745" y="345"/>
                  <a:pt x="745" y="347"/>
                  <a:pt x="745" y="348"/>
                </a:cubicBezTo>
                <a:cubicBezTo>
                  <a:pt x="745" y="348"/>
                  <a:pt x="745" y="348"/>
                  <a:pt x="745" y="347"/>
                </a:cubicBezTo>
                <a:moveTo>
                  <a:pt x="743" y="327"/>
                </a:moveTo>
                <a:cubicBezTo>
                  <a:pt x="743" y="321"/>
                  <a:pt x="743" y="321"/>
                  <a:pt x="743" y="321"/>
                </a:cubicBezTo>
                <a:cubicBezTo>
                  <a:pt x="743" y="324"/>
                  <a:pt x="743" y="326"/>
                  <a:pt x="743" y="329"/>
                </a:cubicBezTo>
                <a:cubicBezTo>
                  <a:pt x="743" y="328"/>
                  <a:pt x="743" y="327"/>
                  <a:pt x="743" y="327"/>
                </a:cubicBezTo>
                <a:moveTo>
                  <a:pt x="309" y="4"/>
                </a:moveTo>
                <a:cubicBezTo>
                  <a:pt x="309" y="5"/>
                  <a:pt x="309" y="5"/>
                  <a:pt x="309" y="5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12" y="4"/>
                  <a:pt x="311" y="4"/>
                  <a:pt x="309" y="4"/>
                </a:cubicBezTo>
                <a:moveTo>
                  <a:pt x="307" y="5"/>
                </a:moveTo>
                <a:cubicBezTo>
                  <a:pt x="304" y="5"/>
                  <a:pt x="304" y="5"/>
                  <a:pt x="304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6" y="5"/>
                  <a:pt x="306" y="5"/>
                  <a:pt x="307" y="5"/>
                </a:cubicBezTo>
                <a:moveTo>
                  <a:pt x="259" y="17"/>
                </a:moveTo>
                <a:cubicBezTo>
                  <a:pt x="259" y="17"/>
                  <a:pt x="258" y="17"/>
                  <a:pt x="258" y="17"/>
                </a:cubicBezTo>
                <a:cubicBezTo>
                  <a:pt x="258" y="17"/>
                  <a:pt x="259" y="17"/>
                  <a:pt x="259" y="17"/>
                </a:cubicBezTo>
                <a:moveTo>
                  <a:pt x="266" y="15"/>
                </a:moveTo>
                <a:cubicBezTo>
                  <a:pt x="267" y="14"/>
                  <a:pt x="267" y="14"/>
                  <a:pt x="268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6" y="15"/>
                </a:cubicBezTo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67" y="14"/>
                  <a:pt x="267" y="14"/>
                  <a:pt x="266" y="15"/>
                </a:cubicBezTo>
                <a:cubicBezTo>
                  <a:pt x="269" y="14"/>
                  <a:pt x="269" y="14"/>
                  <a:pt x="269" y="14"/>
                </a:cubicBezTo>
                <a:moveTo>
                  <a:pt x="267" y="14"/>
                </a:moveTo>
                <a:cubicBezTo>
                  <a:pt x="268" y="14"/>
                  <a:pt x="268" y="14"/>
                  <a:pt x="268" y="14"/>
                </a:cubicBezTo>
                <a:cubicBezTo>
                  <a:pt x="269" y="14"/>
                  <a:pt x="269" y="14"/>
                  <a:pt x="270" y="13"/>
                </a:cubicBezTo>
                <a:cubicBezTo>
                  <a:pt x="269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moveTo>
                  <a:pt x="270" y="13"/>
                </a:moveTo>
                <a:cubicBezTo>
                  <a:pt x="274" y="12"/>
                  <a:pt x="274" y="12"/>
                  <a:pt x="274" y="12"/>
                </a:cubicBezTo>
                <a:cubicBezTo>
                  <a:pt x="274" y="12"/>
                  <a:pt x="274" y="12"/>
                  <a:pt x="274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3" y="13"/>
                  <a:pt x="272" y="13"/>
                  <a:pt x="270" y="13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70" y="13"/>
                  <a:pt x="270" y="13"/>
                  <a:pt x="270" y="13"/>
                </a:cubicBezTo>
                <a:moveTo>
                  <a:pt x="279" y="11"/>
                </a:moveTo>
                <a:cubicBezTo>
                  <a:pt x="279" y="11"/>
                  <a:pt x="279" y="11"/>
                  <a:pt x="279" y="11"/>
                </a:cubicBezTo>
                <a:cubicBezTo>
                  <a:pt x="280" y="11"/>
                  <a:pt x="281" y="11"/>
                  <a:pt x="281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3" y="10"/>
                  <a:pt x="283" y="10"/>
                  <a:pt x="283" y="10"/>
                </a:cubicBezTo>
                <a:cubicBezTo>
                  <a:pt x="282" y="10"/>
                  <a:pt x="281" y="10"/>
                  <a:pt x="280" y="11"/>
                </a:cubicBezTo>
                <a:cubicBezTo>
                  <a:pt x="280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moveTo>
                  <a:pt x="286" y="9"/>
                </a:moveTo>
                <a:cubicBezTo>
                  <a:pt x="287" y="9"/>
                  <a:pt x="287" y="9"/>
                  <a:pt x="287" y="9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moveTo>
                  <a:pt x="293" y="8"/>
                </a:moveTo>
                <a:cubicBezTo>
                  <a:pt x="294" y="7"/>
                  <a:pt x="294" y="7"/>
                  <a:pt x="294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2" y="8"/>
                  <a:pt x="292" y="8"/>
                </a:cubicBezTo>
                <a:cubicBezTo>
                  <a:pt x="292" y="8"/>
                  <a:pt x="291" y="8"/>
                  <a:pt x="291" y="8"/>
                </a:cubicBezTo>
                <a:cubicBezTo>
                  <a:pt x="293" y="8"/>
                  <a:pt x="293" y="8"/>
                  <a:pt x="293" y="8"/>
                </a:cubicBezTo>
                <a:moveTo>
                  <a:pt x="298" y="7"/>
                </a:move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moveTo>
                  <a:pt x="309" y="5"/>
                </a:moveTo>
                <a:cubicBezTo>
                  <a:pt x="314" y="4"/>
                  <a:pt x="314" y="4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4" y="4"/>
                  <a:pt x="313" y="4"/>
                  <a:pt x="312" y="4"/>
                </a:cubicBezTo>
                <a:cubicBezTo>
                  <a:pt x="311" y="4"/>
                  <a:pt x="311" y="4"/>
                  <a:pt x="311" y="4"/>
                </a:cubicBezTo>
                <a:cubicBezTo>
                  <a:pt x="308" y="5"/>
                  <a:pt x="308" y="5"/>
                  <a:pt x="308" y="5"/>
                </a:cubicBezTo>
                <a:cubicBezTo>
                  <a:pt x="309" y="5"/>
                  <a:pt x="309" y="5"/>
                  <a:pt x="309" y="5"/>
                </a:cubicBezTo>
                <a:moveTo>
                  <a:pt x="315" y="4"/>
                </a:move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moveTo>
                  <a:pt x="295" y="7"/>
                </a:moveTo>
                <a:cubicBezTo>
                  <a:pt x="295" y="7"/>
                  <a:pt x="295" y="7"/>
                  <a:pt x="295" y="7"/>
                </a:cubicBezTo>
                <a:cubicBezTo>
                  <a:pt x="295" y="7"/>
                  <a:pt x="295" y="7"/>
                  <a:pt x="294" y="8"/>
                </a:cubicBezTo>
                <a:cubicBezTo>
                  <a:pt x="295" y="7"/>
                  <a:pt x="295" y="7"/>
                  <a:pt x="295" y="7"/>
                </a:cubicBezTo>
                <a:moveTo>
                  <a:pt x="295" y="7"/>
                </a:moveTo>
                <a:cubicBezTo>
                  <a:pt x="296" y="7"/>
                  <a:pt x="296" y="7"/>
                  <a:pt x="296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301" y="6"/>
                  <a:pt x="301" y="6"/>
                  <a:pt x="301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2" y="6"/>
                  <a:pt x="300" y="6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5" y="7"/>
                  <a:pt x="295" y="7"/>
                  <a:pt x="295" y="7"/>
                </a:cubicBezTo>
                <a:moveTo>
                  <a:pt x="2" y="405"/>
                </a:moveTo>
                <a:cubicBezTo>
                  <a:pt x="2" y="405"/>
                  <a:pt x="2" y="405"/>
                  <a:pt x="2" y="405"/>
                </a:cubicBezTo>
                <a:cubicBezTo>
                  <a:pt x="2" y="406"/>
                  <a:pt x="2" y="406"/>
                  <a:pt x="2" y="406"/>
                </a:cubicBezTo>
                <a:cubicBezTo>
                  <a:pt x="2" y="405"/>
                  <a:pt x="2" y="405"/>
                  <a:pt x="2" y="405"/>
                </a:cubicBezTo>
                <a:moveTo>
                  <a:pt x="2" y="404"/>
                </a:moveTo>
                <a:cubicBezTo>
                  <a:pt x="2" y="403"/>
                  <a:pt x="2" y="402"/>
                  <a:pt x="1" y="401"/>
                </a:cubicBezTo>
                <a:cubicBezTo>
                  <a:pt x="2" y="401"/>
                  <a:pt x="2" y="401"/>
                  <a:pt x="2" y="402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4"/>
                  <a:pt x="2" y="404"/>
                  <a:pt x="2" y="404"/>
                </a:cubicBezTo>
                <a:moveTo>
                  <a:pt x="1" y="383"/>
                </a:moveTo>
                <a:cubicBezTo>
                  <a:pt x="1" y="385"/>
                  <a:pt x="1" y="386"/>
                  <a:pt x="1" y="388"/>
                </a:cubicBezTo>
                <a:cubicBezTo>
                  <a:pt x="1" y="392"/>
                  <a:pt x="1" y="395"/>
                  <a:pt x="1" y="398"/>
                </a:cubicBezTo>
                <a:cubicBezTo>
                  <a:pt x="1" y="399"/>
                  <a:pt x="1" y="399"/>
                  <a:pt x="1" y="399"/>
                </a:cubicBezTo>
                <a:cubicBezTo>
                  <a:pt x="1" y="394"/>
                  <a:pt x="1" y="388"/>
                  <a:pt x="1" y="383"/>
                </a:cubicBezTo>
                <a:moveTo>
                  <a:pt x="23" y="243"/>
                </a:moveTo>
                <a:cubicBezTo>
                  <a:pt x="24" y="240"/>
                  <a:pt x="26" y="236"/>
                  <a:pt x="27" y="232"/>
                </a:cubicBezTo>
                <a:cubicBezTo>
                  <a:pt x="26" y="235"/>
                  <a:pt x="25" y="237"/>
                  <a:pt x="25" y="239"/>
                </a:cubicBezTo>
                <a:cubicBezTo>
                  <a:pt x="23" y="243"/>
                  <a:pt x="23" y="243"/>
                  <a:pt x="23" y="243"/>
                </a:cubicBezTo>
                <a:cubicBezTo>
                  <a:pt x="23" y="243"/>
                  <a:pt x="23" y="243"/>
                  <a:pt x="23" y="243"/>
                </a:cubicBezTo>
                <a:moveTo>
                  <a:pt x="33" y="217"/>
                </a:moveTo>
                <a:cubicBezTo>
                  <a:pt x="33" y="218"/>
                  <a:pt x="33" y="218"/>
                  <a:pt x="33" y="219"/>
                </a:cubicBezTo>
                <a:cubicBezTo>
                  <a:pt x="31" y="224"/>
                  <a:pt x="29" y="228"/>
                  <a:pt x="27" y="232"/>
                </a:cubicBezTo>
                <a:cubicBezTo>
                  <a:pt x="26" y="236"/>
                  <a:pt x="24" y="240"/>
                  <a:pt x="23" y="243"/>
                </a:cubicBezTo>
                <a:cubicBezTo>
                  <a:pt x="27" y="232"/>
                  <a:pt x="29" y="227"/>
                  <a:pt x="33" y="217"/>
                </a:cubicBezTo>
                <a:moveTo>
                  <a:pt x="33" y="217"/>
                </a:moveTo>
                <a:cubicBezTo>
                  <a:pt x="33" y="217"/>
                  <a:pt x="33" y="217"/>
                  <a:pt x="33" y="217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3" y="219"/>
                  <a:pt x="33" y="219"/>
                  <a:pt x="33" y="219"/>
                </a:cubicBezTo>
                <a:cubicBezTo>
                  <a:pt x="33" y="218"/>
                  <a:pt x="33" y="218"/>
                  <a:pt x="33" y="217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8" y="189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52" y="181"/>
                  <a:pt x="55" y="177"/>
                  <a:pt x="59" y="170"/>
                </a:cubicBezTo>
                <a:cubicBezTo>
                  <a:pt x="55" y="176"/>
                  <a:pt x="52" y="182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135" y="87"/>
                </a:moveTo>
                <a:cubicBezTo>
                  <a:pt x="136" y="86"/>
                  <a:pt x="136" y="85"/>
                  <a:pt x="137" y="85"/>
                </a:cubicBezTo>
                <a:cubicBezTo>
                  <a:pt x="138" y="84"/>
                  <a:pt x="139" y="83"/>
                  <a:pt x="140" y="82"/>
                </a:cubicBezTo>
                <a:cubicBezTo>
                  <a:pt x="140" y="82"/>
                  <a:pt x="140" y="82"/>
                  <a:pt x="140" y="82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5" y="87"/>
                </a:cubicBezTo>
                <a:moveTo>
                  <a:pt x="140" y="81"/>
                </a:moveTo>
                <a:cubicBezTo>
                  <a:pt x="141" y="81"/>
                  <a:pt x="141" y="81"/>
                  <a:pt x="141" y="81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0" y="81"/>
                  <a:pt x="137" y="83"/>
                  <a:pt x="137" y="84"/>
                </a:cubicBezTo>
                <a:cubicBezTo>
                  <a:pt x="137" y="84"/>
                  <a:pt x="139" y="82"/>
                  <a:pt x="140" y="81"/>
                </a:cubicBezTo>
                <a:moveTo>
                  <a:pt x="231" y="28"/>
                </a:moveTo>
                <a:cubicBezTo>
                  <a:pt x="233" y="28"/>
                  <a:pt x="233" y="28"/>
                  <a:pt x="233" y="28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8"/>
                  <a:pt x="231" y="28"/>
                  <a:pt x="231" y="2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28" y="30"/>
                  <a:pt x="228" y="30"/>
                  <a:pt x="228" y="30"/>
                </a:cubicBezTo>
                <a:cubicBezTo>
                  <a:pt x="231" y="28"/>
                  <a:pt x="231" y="28"/>
                  <a:pt x="231" y="28"/>
                </a:cubicBezTo>
                <a:moveTo>
                  <a:pt x="695" y="448"/>
                </a:moveTo>
                <a:cubicBezTo>
                  <a:pt x="695" y="447"/>
                  <a:pt x="695" y="446"/>
                  <a:pt x="695" y="445"/>
                </a:cubicBezTo>
                <a:cubicBezTo>
                  <a:pt x="695" y="445"/>
                  <a:pt x="695" y="444"/>
                  <a:pt x="695" y="444"/>
                </a:cubicBezTo>
                <a:cubicBezTo>
                  <a:pt x="695" y="443"/>
                  <a:pt x="696" y="443"/>
                  <a:pt x="696" y="443"/>
                </a:cubicBezTo>
                <a:cubicBezTo>
                  <a:pt x="696" y="443"/>
                  <a:pt x="696" y="440"/>
                  <a:pt x="694" y="436"/>
                </a:cubicBezTo>
                <a:cubicBezTo>
                  <a:pt x="694" y="436"/>
                  <a:pt x="694" y="436"/>
                  <a:pt x="694" y="433"/>
                </a:cubicBezTo>
                <a:cubicBezTo>
                  <a:pt x="694" y="432"/>
                  <a:pt x="694" y="432"/>
                  <a:pt x="694" y="432"/>
                </a:cubicBezTo>
                <a:cubicBezTo>
                  <a:pt x="693" y="433"/>
                  <a:pt x="693" y="433"/>
                  <a:pt x="693" y="433"/>
                </a:cubicBezTo>
                <a:cubicBezTo>
                  <a:pt x="692" y="435"/>
                  <a:pt x="692" y="435"/>
                  <a:pt x="692" y="435"/>
                </a:cubicBezTo>
                <a:cubicBezTo>
                  <a:pt x="692" y="435"/>
                  <a:pt x="692" y="437"/>
                  <a:pt x="692" y="438"/>
                </a:cubicBezTo>
                <a:cubicBezTo>
                  <a:pt x="692" y="438"/>
                  <a:pt x="692" y="438"/>
                  <a:pt x="692" y="439"/>
                </a:cubicBezTo>
                <a:cubicBezTo>
                  <a:pt x="692" y="439"/>
                  <a:pt x="692" y="439"/>
                  <a:pt x="692" y="439"/>
                </a:cubicBezTo>
                <a:cubicBezTo>
                  <a:pt x="692" y="440"/>
                  <a:pt x="692" y="441"/>
                  <a:pt x="692" y="441"/>
                </a:cubicBezTo>
                <a:cubicBezTo>
                  <a:pt x="691" y="444"/>
                  <a:pt x="691" y="444"/>
                  <a:pt x="691" y="444"/>
                </a:cubicBezTo>
                <a:cubicBezTo>
                  <a:pt x="690" y="447"/>
                  <a:pt x="690" y="449"/>
                  <a:pt x="690" y="450"/>
                </a:cubicBezTo>
                <a:cubicBezTo>
                  <a:pt x="690" y="451"/>
                  <a:pt x="691" y="453"/>
                  <a:pt x="691" y="453"/>
                </a:cubicBezTo>
                <a:cubicBezTo>
                  <a:pt x="692" y="453"/>
                  <a:pt x="692" y="453"/>
                  <a:pt x="694" y="453"/>
                </a:cubicBezTo>
                <a:cubicBezTo>
                  <a:pt x="694" y="451"/>
                  <a:pt x="695" y="449"/>
                  <a:pt x="695" y="448"/>
                </a:cubicBezTo>
                <a:moveTo>
                  <a:pt x="711" y="529"/>
                </a:moveTo>
                <a:cubicBezTo>
                  <a:pt x="714" y="522"/>
                  <a:pt x="714" y="522"/>
                  <a:pt x="714" y="522"/>
                </a:cubicBezTo>
                <a:cubicBezTo>
                  <a:pt x="714" y="522"/>
                  <a:pt x="715" y="520"/>
                  <a:pt x="715" y="520"/>
                </a:cubicBezTo>
                <a:cubicBezTo>
                  <a:pt x="714" y="521"/>
                  <a:pt x="713" y="521"/>
                  <a:pt x="712" y="522"/>
                </a:cubicBezTo>
                <a:cubicBezTo>
                  <a:pt x="712" y="522"/>
                  <a:pt x="712" y="522"/>
                  <a:pt x="711" y="523"/>
                </a:cubicBezTo>
                <a:cubicBezTo>
                  <a:pt x="712" y="523"/>
                  <a:pt x="712" y="523"/>
                  <a:pt x="712" y="523"/>
                </a:cubicBezTo>
                <a:cubicBezTo>
                  <a:pt x="711" y="524"/>
                  <a:pt x="711" y="525"/>
                  <a:pt x="711" y="525"/>
                </a:cubicBezTo>
                <a:cubicBezTo>
                  <a:pt x="711" y="525"/>
                  <a:pt x="711" y="525"/>
                  <a:pt x="711" y="525"/>
                </a:cubicBezTo>
                <a:cubicBezTo>
                  <a:pt x="711" y="526"/>
                  <a:pt x="711" y="526"/>
                  <a:pt x="710" y="527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1" y="527"/>
                  <a:pt x="711" y="527"/>
                </a:cubicBezTo>
                <a:cubicBezTo>
                  <a:pt x="711" y="527"/>
                  <a:pt x="711" y="526"/>
                  <a:pt x="712" y="527"/>
                </a:cubicBezTo>
                <a:cubicBezTo>
                  <a:pt x="711" y="527"/>
                  <a:pt x="711" y="528"/>
                  <a:pt x="711" y="529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9"/>
                  <a:pt x="710" y="530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0"/>
                  <a:pt x="710" y="530"/>
                  <a:pt x="711" y="529"/>
                </a:cubicBezTo>
                <a:moveTo>
                  <a:pt x="712" y="517"/>
                </a:moveTo>
                <a:cubicBezTo>
                  <a:pt x="712" y="517"/>
                  <a:pt x="712" y="516"/>
                  <a:pt x="712" y="516"/>
                </a:cubicBezTo>
                <a:cubicBezTo>
                  <a:pt x="712" y="515"/>
                  <a:pt x="712" y="515"/>
                  <a:pt x="712" y="515"/>
                </a:cubicBezTo>
                <a:cubicBezTo>
                  <a:pt x="713" y="515"/>
                  <a:pt x="713" y="514"/>
                  <a:pt x="713" y="514"/>
                </a:cubicBezTo>
                <a:cubicBezTo>
                  <a:pt x="713" y="514"/>
                  <a:pt x="713" y="515"/>
                  <a:pt x="712" y="515"/>
                </a:cubicBezTo>
                <a:cubicBezTo>
                  <a:pt x="712" y="515"/>
                  <a:pt x="712" y="516"/>
                  <a:pt x="712" y="516"/>
                </a:cubicBezTo>
                <a:cubicBezTo>
                  <a:pt x="712" y="517"/>
                  <a:pt x="712" y="517"/>
                  <a:pt x="712" y="517"/>
                </a:cubicBezTo>
                <a:moveTo>
                  <a:pt x="728" y="487"/>
                </a:moveTo>
                <a:cubicBezTo>
                  <a:pt x="734" y="465"/>
                  <a:pt x="734" y="465"/>
                  <a:pt x="734" y="465"/>
                </a:cubicBezTo>
                <a:cubicBezTo>
                  <a:pt x="733" y="469"/>
                  <a:pt x="733" y="469"/>
                  <a:pt x="733" y="469"/>
                </a:cubicBezTo>
                <a:cubicBezTo>
                  <a:pt x="732" y="471"/>
                  <a:pt x="732" y="473"/>
                  <a:pt x="731" y="475"/>
                </a:cubicBezTo>
                <a:cubicBezTo>
                  <a:pt x="731" y="476"/>
                  <a:pt x="731" y="476"/>
                  <a:pt x="731" y="476"/>
                </a:cubicBezTo>
                <a:cubicBezTo>
                  <a:pt x="731" y="475"/>
                  <a:pt x="731" y="475"/>
                  <a:pt x="731" y="474"/>
                </a:cubicBezTo>
                <a:cubicBezTo>
                  <a:pt x="731" y="473"/>
                  <a:pt x="731" y="473"/>
                  <a:pt x="731" y="473"/>
                </a:cubicBezTo>
                <a:cubicBezTo>
                  <a:pt x="731" y="474"/>
                  <a:pt x="731" y="474"/>
                  <a:pt x="731" y="474"/>
                </a:cubicBezTo>
                <a:cubicBezTo>
                  <a:pt x="728" y="480"/>
                  <a:pt x="727" y="486"/>
                  <a:pt x="725" y="493"/>
                </a:cubicBezTo>
                <a:cubicBezTo>
                  <a:pt x="725" y="493"/>
                  <a:pt x="725" y="493"/>
                  <a:pt x="725" y="493"/>
                </a:cubicBezTo>
                <a:cubicBezTo>
                  <a:pt x="725" y="494"/>
                  <a:pt x="725" y="494"/>
                  <a:pt x="725" y="494"/>
                </a:cubicBezTo>
                <a:cubicBezTo>
                  <a:pt x="723" y="498"/>
                  <a:pt x="723" y="498"/>
                  <a:pt x="722" y="501"/>
                </a:cubicBezTo>
                <a:cubicBezTo>
                  <a:pt x="722" y="504"/>
                  <a:pt x="721" y="504"/>
                  <a:pt x="721" y="504"/>
                </a:cubicBezTo>
                <a:cubicBezTo>
                  <a:pt x="722" y="504"/>
                  <a:pt x="722" y="504"/>
                  <a:pt x="722" y="504"/>
                </a:cubicBezTo>
                <a:cubicBezTo>
                  <a:pt x="728" y="487"/>
                  <a:pt x="728" y="487"/>
                  <a:pt x="728" y="487"/>
                </a:cubicBezTo>
                <a:moveTo>
                  <a:pt x="714" y="506"/>
                </a:moveTo>
                <a:cubicBezTo>
                  <a:pt x="715" y="505"/>
                  <a:pt x="715" y="503"/>
                  <a:pt x="716" y="502"/>
                </a:cubicBezTo>
                <a:cubicBezTo>
                  <a:pt x="716" y="501"/>
                  <a:pt x="716" y="501"/>
                  <a:pt x="716" y="501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499"/>
                  <a:pt x="716" y="496"/>
                </a:cubicBezTo>
                <a:cubicBezTo>
                  <a:pt x="718" y="491"/>
                  <a:pt x="718" y="491"/>
                  <a:pt x="718" y="491"/>
                </a:cubicBezTo>
                <a:cubicBezTo>
                  <a:pt x="715" y="496"/>
                  <a:pt x="715" y="502"/>
                  <a:pt x="715" y="503"/>
                </a:cubicBezTo>
                <a:cubicBezTo>
                  <a:pt x="715" y="503"/>
                  <a:pt x="715" y="503"/>
                  <a:pt x="715" y="504"/>
                </a:cubicBezTo>
                <a:cubicBezTo>
                  <a:pt x="714" y="505"/>
                  <a:pt x="714" y="506"/>
                  <a:pt x="714" y="506"/>
                </a:cubicBezTo>
                <a:cubicBezTo>
                  <a:pt x="714" y="506"/>
                  <a:pt x="714" y="506"/>
                  <a:pt x="714" y="506"/>
                </a:cubicBezTo>
                <a:moveTo>
                  <a:pt x="719" y="481"/>
                </a:moveTo>
                <a:cubicBezTo>
                  <a:pt x="719" y="480"/>
                  <a:pt x="719" y="480"/>
                  <a:pt x="719" y="480"/>
                </a:cubicBezTo>
                <a:cubicBezTo>
                  <a:pt x="719" y="480"/>
                  <a:pt x="719" y="480"/>
                  <a:pt x="719" y="481"/>
                </a:cubicBezTo>
                <a:cubicBezTo>
                  <a:pt x="719" y="481"/>
                  <a:pt x="719" y="481"/>
                  <a:pt x="719" y="481"/>
                </a:cubicBezTo>
                <a:moveTo>
                  <a:pt x="719" y="485"/>
                </a:moveTo>
                <a:cubicBezTo>
                  <a:pt x="719" y="484"/>
                  <a:pt x="719" y="484"/>
                  <a:pt x="719" y="484"/>
                </a:cubicBezTo>
                <a:cubicBezTo>
                  <a:pt x="719" y="483"/>
                  <a:pt x="719" y="482"/>
                  <a:pt x="719" y="482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719" y="479"/>
                  <a:pt x="719" y="479"/>
                  <a:pt x="719" y="479"/>
                </a:cubicBezTo>
                <a:cubicBezTo>
                  <a:pt x="719" y="480"/>
                  <a:pt x="719" y="480"/>
                  <a:pt x="719" y="482"/>
                </a:cubicBezTo>
                <a:cubicBezTo>
                  <a:pt x="719" y="485"/>
                  <a:pt x="719" y="485"/>
                  <a:pt x="718" y="486"/>
                </a:cubicBezTo>
                <a:cubicBezTo>
                  <a:pt x="719" y="485"/>
                  <a:pt x="719" y="485"/>
                  <a:pt x="719" y="485"/>
                </a:cubicBezTo>
                <a:moveTo>
                  <a:pt x="720" y="475"/>
                </a:moveTo>
                <a:cubicBezTo>
                  <a:pt x="720" y="475"/>
                  <a:pt x="720" y="474"/>
                  <a:pt x="720" y="474"/>
                </a:cubicBezTo>
                <a:cubicBezTo>
                  <a:pt x="720" y="473"/>
                  <a:pt x="720" y="473"/>
                  <a:pt x="720" y="473"/>
                </a:cubicBezTo>
                <a:cubicBezTo>
                  <a:pt x="720" y="472"/>
                  <a:pt x="720" y="471"/>
                  <a:pt x="720" y="471"/>
                </a:cubicBezTo>
                <a:cubicBezTo>
                  <a:pt x="720" y="470"/>
                  <a:pt x="720" y="470"/>
                  <a:pt x="720" y="470"/>
                </a:cubicBezTo>
                <a:cubicBezTo>
                  <a:pt x="720" y="470"/>
                  <a:pt x="720" y="471"/>
                  <a:pt x="720" y="471"/>
                </a:cubicBezTo>
                <a:cubicBezTo>
                  <a:pt x="720" y="472"/>
                  <a:pt x="720" y="472"/>
                  <a:pt x="719" y="473"/>
                </a:cubicBezTo>
                <a:cubicBezTo>
                  <a:pt x="719" y="474"/>
                  <a:pt x="719" y="474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20" y="475"/>
                  <a:pt x="720" y="475"/>
                  <a:pt x="720" y="475"/>
                </a:cubicBezTo>
                <a:moveTo>
                  <a:pt x="721" y="502"/>
                </a:moveTo>
                <a:cubicBezTo>
                  <a:pt x="721" y="502"/>
                  <a:pt x="723" y="495"/>
                  <a:pt x="723" y="494"/>
                </a:cubicBezTo>
                <a:cubicBezTo>
                  <a:pt x="722" y="495"/>
                  <a:pt x="722" y="495"/>
                  <a:pt x="721" y="497"/>
                </a:cubicBezTo>
                <a:cubicBezTo>
                  <a:pt x="721" y="497"/>
                  <a:pt x="721" y="497"/>
                  <a:pt x="721" y="497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2" y="491"/>
                  <a:pt x="722" y="491"/>
                  <a:pt x="722" y="491"/>
                </a:cubicBezTo>
                <a:cubicBezTo>
                  <a:pt x="723" y="490"/>
                  <a:pt x="723" y="489"/>
                  <a:pt x="723" y="488"/>
                </a:cubicBezTo>
                <a:cubicBezTo>
                  <a:pt x="724" y="486"/>
                  <a:pt x="724" y="484"/>
                  <a:pt x="725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0"/>
                  <a:pt x="725" y="477"/>
                  <a:pt x="726" y="474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4" y="474"/>
                  <a:pt x="725" y="473"/>
                </a:cubicBezTo>
                <a:cubicBezTo>
                  <a:pt x="725" y="472"/>
                  <a:pt x="725" y="472"/>
                  <a:pt x="725" y="472"/>
                </a:cubicBezTo>
                <a:cubicBezTo>
                  <a:pt x="725" y="471"/>
                  <a:pt x="725" y="464"/>
                  <a:pt x="725" y="461"/>
                </a:cubicBezTo>
                <a:cubicBezTo>
                  <a:pt x="725" y="461"/>
                  <a:pt x="725" y="461"/>
                  <a:pt x="725" y="457"/>
                </a:cubicBezTo>
                <a:cubicBezTo>
                  <a:pt x="725" y="457"/>
                  <a:pt x="724" y="458"/>
                  <a:pt x="724" y="458"/>
                </a:cubicBezTo>
                <a:cubicBezTo>
                  <a:pt x="724" y="458"/>
                  <a:pt x="723" y="456"/>
                  <a:pt x="723" y="455"/>
                </a:cubicBezTo>
                <a:cubicBezTo>
                  <a:pt x="722" y="455"/>
                  <a:pt x="722" y="456"/>
                  <a:pt x="722" y="458"/>
                </a:cubicBezTo>
                <a:cubicBezTo>
                  <a:pt x="722" y="461"/>
                  <a:pt x="722" y="461"/>
                  <a:pt x="722" y="465"/>
                </a:cubicBezTo>
                <a:cubicBezTo>
                  <a:pt x="723" y="468"/>
                  <a:pt x="721" y="470"/>
                  <a:pt x="721" y="473"/>
                </a:cubicBezTo>
                <a:cubicBezTo>
                  <a:pt x="721" y="473"/>
                  <a:pt x="721" y="473"/>
                  <a:pt x="721" y="473"/>
                </a:cubicBezTo>
                <a:cubicBezTo>
                  <a:pt x="722" y="474"/>
                  <a:pt x="722" y="474"/>
                  <a:pt x="722" y="474"/>
                </a:cubicBezTo>
                <a:cubicBezTo>
                  <a:pt x="722" y="475"/>
                  <a:pt x="721" y="478"/>
                  <a:pt x="721" y="481"/>
                </a:cubicBezTo>
                <a:cubicBezTo>
                  <a:pt x="721" y="481"/>
                  <a:pt x="720" y="481"/>
                  <a:pt x="720" y="482"/>
                </a:cubicBezTo>
                <a:cubicBezTo>
                  <a:pt x="720" y="485"/>
                  <a:pt x="720" y="488"/>
                  <a:pt x="719" y="491"/>
                </a:cubicBezTo>
                <a:cubicBezTo>
                  <a:pt x="719" y="494"/>
                  <a:pt x="718" y="497"/>
                  <a:pt x="717" y="500"/>
                </a:cubicBezTo>
                <a:cubicBezTo>
                  <a:pt x="716" y="506"/>
                  <a:pt x="715" y="512"/>
                  <a:pt x="713" y="517"/>
                </a:cubicBezTo>
                <a:cubicBezTo>
                  <a:pt x="714" y="516"/>
                  <a:pt x="715" y="515"/>
                  <a:pt x="715" y="514"/>
                </a:cubicBezTo>
                <a:cubicBezTo>
                  <a:pt x="715" y="514"/>
                  <a:pt x="716" y="513"/>
                  <a:pt x="716" y="513"/>
                </a:cubicBezTo>
                <a:cubicBezTo>
                  <a:pt x="716" y="513"/>
                  <a:pt x="718" y="508"/>
                  <a:pt x="719" y="506"/>
                </a:cubicBezTo>
                <a:cubicBezTo>
                  <a:pt x="719" y="506"/>
                  <a:pt x="719" y="506"/>
                  <a:pt x="719" y="505"/>
                </a:cubicBezTo>
                <a:cubicBezTo>
                  <a:pt x="720" y="503"/>
                  <a:pt x="720" y="503"/>
                  <a:pt x="720" y="503"/>
                </a:cubicBezTo>
                <a:cubicBezTo>
                  <a:pt x="720" y="504"/>
                  <a:pt x="720" y="504"/>
                  <a:pt x="720" y="504"/>
                </a:cubicBezTo>
                <a:cubicBezTo>
                  <a:pt x="720" y="503"/>
                  <a:pt x="720" y="503"/>
                  <a:pt x="721" y="502"/>
                </a:cubicBezTo>
                <a:moveTo>
                  <a:pt x="482" y="16"/>
                </a:moveTo>
                <a:cubicBezTo>
                  <a:pt x="480" y="15"/>
                  <a:pt x="479" y="15"/>
                  <a:pt x="479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80" y="15"/>
                  <a:pt x="480" y="15"/>
                  <a:pt x="481" y="15"/>
                </a:cubicBezTo>
                <a:cubicBezTo>
                  <a:pt x="481" y="15"/>
                  <a:pt x="481" y="15"/>
                  <a:pt x="481" y="15"/>
                </a:cubicBezTo>
                <a:cubicBezTo>
                  <a:pt x="481" y="16"/>
                  <a:pt x="482" y="16"/>
                  <a:pt x="482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2" y="16"/>
                  <a:pt x="482" y="16"/>
                </a:cubicBezTo>
                <a:moveTo>
                  <a:pt x="492" y="21"/>
                </a:moveTo>
                <a:cubicBezTo>
                  <a:pt x="492" y="20"/>
                  <a:pt x="488" y="19"/>
                  <a:pt x="488" y="19"/>
                </a:cubicBezTo>
                <a:cubicBezTo>
                  <a:pt x="488" y="19"/>
                  <a:pt x="488" y="19"/>
                  <a:pt x="488" y="19"/>
                </a:cubicBezTo>
                <a:cubicBezTo>
                  <a:pt x="489" y="20"/>
                  <a:pt x="490" y="20"/>
                  <a:pt x="490" y="20"/>
                </a:cubicBezTo>
                <a:cubicBezTo>
                  <a:pt x="491" y="20"/>
                  <a:pt x="491" y="20"/>
                  <a:pt x="491" y="21"/>
                </a:cubicBezTo>
                <a:cubicBezTo>
                  <a:pt x="491" y="20"/>
                  <a:pt x="491" y="20"/>
                  <a:pt x="491" y="20"/>
                </a:cubicBezTo>
                <a:cubicBezTo>
                  <a:pt x="491" y="20"/>
                  <a:pt x="492" y="21"/>
                  <a:pt x="492" y="21"/>
                </a:cubicBezTo>
                <a:cubicBezTo>
                  <a:pt x="492" y="21"/>
                  <a:pt x="492" y="21"/>
                  <a:pt x="492" y="21"/>
                </a:cubicBezTo>
                <a:moveTo>
                  <a:pt x="476" y="14"/>
                </a:moveTo>
                <a:cubicBezTo>
                  <a:pt x="475" y="14"/>
                  <a:pt x="475" y="14"/>
                  <a:pt x="474" y="14"/>
                </a:cubicBezTo>
                <a:cubicBezTo>
                  <a:pt x="474" y="13"/>
                  <a:pt x="473" y="13"/>
                  <a:pt x="473" y="13"/>
                </a:cubicBezTo>
                <a:cubicBezTo>
                  <a:pt x="473" y="13"/>
                  <a:pt x="473" y="13"/>
                  <a:pt x="473" y="13"/>
                </a:cubicBezTo>
                <a:cubicBezTo>
                  <a:pt x="469" y="12"/>
                  <a:pt x="468" y="12"/>
                  <a:pt x="467" y="12"/>
                </a:cubicBezTo>
                <a:cubicBezTo>
                  <a:pt x="468" y="12"/>
                  <a:pt x="469" y="12"/>
                  <a:pt x="469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67" y="12"/>
                  <a:pt x="465" y="11"/>
                  <a:pt x="463" y="11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5" y="12"/>
                  <a:pt x="468" y="12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82" y="17"/>
                  <a:pt x="482" y="17"/>
                  <a:pt x="483" y="17"/>
                </a:cubicBezTo>
                <a:cubicBezTo>
                  <a:pt x="482" y="16"/>
                  <a:pt x="480" y="16"/>
                  <a:pt x="479" y="15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79" y="15"/>
                  <a:pt x="479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7" y="14"/>
                  <a:pt x="476" y="14"/>
                </a:cubicBezTo>
                <a:moveTo>
                  <a:pt x="460" y="10"/>
                </a:moveTo>
                <a:cubicBezTo>
                  <a:pt x="455" y="9"/>
                  <a:pt x="455" y="9"/>
                  <a:pt x="455" y="9"/>
                </a:cubicBezTo>
                <a:cubicBezTo>
                  <a:pt x="455" y="9"/>
                  <a:pt x="456" y="9"/>
                  <a:pt x="457" y="10"/>
                </a:cubicBezTo>
                <a:cubicBezTo>
                  <a:pt x="457" y="10"/>
                  <a:pt x="457" y="10"/>
                  <a:pt x="455" y="9"/>
                </a:cubicBezTo>
                <a:cubicBezTo>
                  <a:pt x="454" y="9"/>
                  <a:pt x="454" y="9"/>
                  <a:pt x="453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9"/>
                  <a:pt x="455" y="9"/>
                  <a:pt x="456" y="10"/>
                </a:cubicBezTo>
                <a:cubicBezTo>
                  <a:pt x="455" y="10"/>
                  <a:pt x="455" y="10"/>
                  <a:pt x="455" y="10"/>
                </a:cubicBezTo>
                <a:cubicBezTo>
                  <a:pt x="456" y="10"/>
                  <a:pt x="457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1" y="11"/>
                  <a:pt x="461" y="11"/>
                  <a:pt x="461" y="11"/>
                </a:cubicBezTo>
                <a:cubicBezTo>
                  <a:pt x="462" y="11"/>
                  <a:pt x="462" y="11"/>
                  <a:pt x="466" y="13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8" y="13"/>
                  <a:pt x="469" y="13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0" y="13"/>
                  <a:pt x="470" y="13"/>
                  <a:pt x="469" y="13"/>
                </a:cubicBezTo>
                <a:cubicBezTo>
                  <a:pt x="468" y="12"/>
                  <a:pt x="467" y="12"/>
                  <a:pt x="466" y="12"/>
                </a:cubicBezTo>
                <a:cubicBezTo>
                  <a:pt x="464" y="12"/>
                  <a:pt x="462" y="11"/>
                  <a:pt x="460" y="10"/>
                </a:cubicBezTo>
                <a:moveTo>
                  <a:pt x="445" y="7"/>
                </a:moveTo>
                <a:cubicBezTo>
                  <a:pt x="444" y="7"/>
                  <a:pt x="444" y="7"/>
                  <a:pt x="444" y="7"/>
                </a:cubicBezTo>
                <a:cubicBezTo>
                  <a:pt x="444" y="7"/>
                  <a:pt x="444" y="7"/>
                  <a:pt x="444" y="7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6"/>
                  <a:pt x="439" y="6"/>
                  <a:pt x="438" y="6"/>
                </a:cubicBezTo>
                <a:cubicBezTo>
                  <a:pt x="440" y="6"/>
                  <a:pt x="441" y="6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4" y="7"/>
                  <a:pt x="445" y="7"/>
                  <a:pt x="447" y="8"/>
                </a:cubicBezTo>
                <a:cubicBezTo>
                  <a:pt x="447" y="8"/>
                  <a:pt x="447" y="8"/>
                  <a:pt x="447" y="8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1" y="9"/>
                  <a:pt x="452" y="9"/>
                  <a:pt x="452" y="9"/>
                </a:cubicBezTo>
                <a:cubicBezTo>
                  <a:pt x="454" y="9"/>
                  <a:pt x="454" y="9"/>
                  <a:pt x="454" y="9"/>
                </a:cubicBezTo>
                <a:cubicBezTo>
                  <a:pt x="454" y="9"/>
                  <a:pt x="453" y="9"/>
                  <a:pt x="452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2" y="9"/>
                  <a:pt x="452" y="9"/>
                  <a:pt x="451" y="9"/>
                </a:cubicBezTo>
                <a:cubicBezTo>
                  <a:pt x="451" y="8"/>
                  <a:pt x="451" y="8"/>
                  <a:pt x="451" y="8"/>
                </a:cubicBezTo>
                <a:cubicBezTo>
                  <a:pt x="451" y="8"/>
                  <a:pt x="451" y="8"/>
                  <a:pt x="449" y="8"/>
                </a:cubicBezTo>
                <a:cubicBezTo>
                  <a:pt x="448" y="8"/>
                  <a:pt x="447" y="7"/>
                  <a:pt x="446" y="7"/>
                </a:cubicBezTo>
                <a:cubicBezTo>
                  <a:pt x="446" y="7"/>
                  <a:pt x="446" y="7"/>
                  <a:pt x="446" y="7"/>
                </a:cubicBezTo>
                <a:cubicBezTo>
                  <a:pt x="446" y="7"/>
                  <a:pt x="445" y="7"/>
                  <a:pt x="445" y="7"/>
                </a:cubicBezTo>
                <a:moveTo>
                  <a:pt x="459" y="11"/>
                </a:moveTo>
                <a:cubicBezTo>
                  <a:pt x="458" y="10"/>
                  <a:pt x="458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5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7" y="10"/>
                  <a:pt x="457" y="10"/>
                  <a:pt x="458" y="11"/>
                </a:cubicBezTo>
                <a:cubicBezTo>
                  <a:pt x="458" y="11"/>
                  <a:pt x="458" y="11"/>
                  <a:pt x="458" y="11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0" y="11"/>
                  <a:pt x="460" y="11"/>
                  <a:pt x="460" y="11"/>
                </a:cubicBezTo>
                <a:cubicBezTo>
                  <a:pt x="460" y="11"/>
                  <a:pt x="459" y="11"/>
                  <a:pt x="459" y="11"/>
                </a:cubicBezTo>
                <a:moveTo>
                  <a:pt x="440" y="6"/>
                </a:moveTo>
                <a:cubicBezTo>
                  <a:pt x="440" y="6"/>
                  <a:pt x="437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7" y="6"/>
                  <a:pt x="436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8" y="6"/>
                  <a:pt x="439" y="6"/>
                  <a:pt x="440" y="6"/>
                </a:cubicBezTo>
                <a:cubicBezTo>
                  <a:pt x="440" y="7"/>
                  <a:pt x="441" y="7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1" y="7"/>
                  <a:pt x="441" y="7"/>
                  <a:pt x="440" y="6"/>
                </a:cubicBezTo>
                <a:moveTo>
                  <a:pt x="487" y="60"/>
                </a:moveTo>
                <a:cubicBezTo>
                  <a:pt x="487" y="59"/>
                  <a:pt x="487" y="59"/>
                  <a:pt x="486" y="59"/>
                </a:cubicBezTo>
                <a:cubicBezTo>
                  <a:pt x="485" y="59"/>
                  <a:pt x="485" y="59"/>
                  <a:pt x="485" y="59"/>
                </a:cubicBezTo>
                <a:cubicBezTo>
                  <a:pt x="484" y="58"/>
                  <a:pt x="484" y="58"/>
                  <a:pt x="484" y="58"/>
                </a:cubicBezTo>
                <a:cubicBezTo>
                  <a:pt x="483" y="58"/>
                  <a:pt x="482" y="58"/>
                  <a:pt x="480" y="58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2" y="59"/>
                  <a:pt x="482" y="59"/>
                  <a:pt x="482" y="59"/>
                </a:cubicBezTo>
                <a:cubicBezTo>
                  <a:pt x="483" y="60"/>
                  <a:pt x="483" y="61"/>
                  <a:pt x="484" y="62"/>
                </a:cubicBezTo>
                <a:cubicBezTo>
                  <a:pt x="485" y="62"/>
                  <a:pt x="485" y="62"/>
                  <a:pt x="486" y="62"/>
                </a:cubicBezTo>
                <a:cubicBezTo>
                  <a:pt x="487" y="62"/>
                  <a:pt x="486" y="62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0"/>
                  <a:pt x="487" y="60"/>
                  <a:pt x="487" y="60"/>
                </a:cubicBezTo>
                <a:moveTo>
                  <a:pt x="473" y="23"/>
                </a:moveTo>
                <a:cubicBezTo>
                  <a:pt x="471" y="22"/>
                  <a:pt x="471" y="22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7" y="21"/>
                </a:cubicBezTo>
                <a:cubicBezTo>
                  <a:pt x="468" y="22"/>
                  <a:pt x="469" y="22"/>
                  <a:pt x="470" y="23"/>
                </a:cubicBezTo>
                <a:cubicBezTo>
                  <a:pt x="470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8" y="24"/>
                  <a:pt x="468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5"/>
                  <a:pt x="466" y="25"/>
                  <a:pt x="468" y="26"/>
                </a:cubicBezTo>
                <a:cubicBezTo>
                  <a:pt x="467" y="26"/>
                  <a:pt x="466" y="26"/>
                  <a:pt x="466" y="26"/>
                </a:cubicBezTo>
                <a:cubicBezTo>
                  <a:pt x="466" y="26"/>
                  <a:pt x="466" y="26"/>
                  <a:pt x="467" y="27"/>
                </a:cubicBezTo>
                <a:cubicBezTo>
                  <a:pt x="467" y="27"/>
                  <a:pt x="467" y="27"/>
                  <a:pt x="467" y="27"/>
                </a:cubicBezTo>
                <a:cubicBezTo>
                  <a:pt x="467" y="27"/>
                  <a:pt x="467" y="27"/>
                  <a:pt x="466" y="28"/>
                </a:cubicBezTo>
                <a:cubicBezTo>
                  <a:pt x="466" y="28"/>
                  <a:pt x="466" y="28"/>
                  <a:pt x="469" y="30"/>
                </a:cubicBezTo>
                <a:cubicBezTo>
                  <a:pt x="468" y="30"/>
                  <a:pt x="467" y="29"/>
                  <a:pt x="467" y="30"/>
                </a:cubicBezTo>
                <a:cubicBezTo>
                  <a:pt x="468" y="30"/>
                  <a:pt x="469" y="31"/>
                  <a:pt x="470" y="32"/>
                </a:cubicBezTo>
                <a:cubicBezTo>
                  <a:pt x="470" y="33"/>
                  <a:pt x="470" y="33"/>
                  <a:pt x="470" y="33"/>
                </a:cubicBezTo>
                <a:cubicBezTo>
                  <a:pt x="471" y="33"/>
                  <a:pt x="471" y="33"/>
                  <a:pt x="472" y="34"/>
                </a:cubicBezTo>
                <a:cubicBezTo>
                  <a:pt x="471" y="34"/>
                  <a:pt x="471" y="33"/>
                  <a:pt x="470" y="34"/>
                </a:cubicBezTo>
                <a:cubicBezTo>
                  <a:pt x="470" y="34"/>
                  <a:pt x="470" y="34"/>
                  <a:pt x="470" y="35"/>
                </a:cubicBezTo>
                <a:cubicBezTo>
                  <a:pt x="470" y="35"/>
                  <a:pt x="472" y="37"/>
                  <a:pt x="472" y="36"/>
                </a:cubicBezTo>
                <a:cubicBezTo>
                  <a:pt x="472" y="36"/>
                  <a:pt x="472" y="36"/>
                  <a:pt x="474" y="37"/>
                </a:cubicBezTo>
                <a:cubicBezTo>
                  <a:pt x="474" y="37"/>
                  <a:pt x="474" y="37"/>
                  <a:pt x="474" y="37"/>
                </a:cubicBezTo>
                <a:cubicBezTo>
                  <a:pt x="475" y="37"/>
                  <a:pt x="475" y="37"/>
                  <a:pt x="475" y="37"/>
                </a:cubicBezTo>
                <a:cubicBezTo>
                  <a:pt x="474" y="38"/>
                  <a:pt x="473" y="37"/>
                  <a:pt x="473" y="38"/>
                </a:cubicBezTo>
                <a:cubicBezTo>
                  <a:pt x="473" y="38"/>
                  <a:pt x="474" y="39"/>
                  <a:pt x="475" y="39"/>
                </a:cubicBezTo>
                <a:cubicBezTo>
                  <a:pt x="474" y="39"/>
                  <a:pt x="473" y="39"/>
                  <a:pt x="473" y="40"/>
                </a:cubicBezTo>
                <a:cubicBezTo>
                  <a:pt x="474" y="41"/>
                  <a:pt x="475" y="41"/>
                  <a:pt x="475" y="42"/>
                </a:cubicBezTo>
                <a:cubicBezTo>
                  <a:pt x="475" y="42"/>
                  <a:pt x="475" y="42"/>
                  <a:pt x="476" y="43"/>
                </a:cubicBezTo>
                <a:cubicBezTo>
                  <a:pt x="475" y="43"/>
                  <a:pt x="475" y="43"/>
                  <a:pt x="475" y="43"/>
                </a:cubicBezTo>
                <a:cubicBezTo>
                  <a:pt x="475" y="43"/>
                  <a:pt x="475" y="43"/>
                  <a:pt x="476" y="44"/>
                </a:cubicBezTo>
                <a:cubicBezTo>
                  <a:pt x="476" y="44"/>
                  <a:pt x="476" y="44"/>
                  <a:pt x="476" y="44"/>
                </a:cubicBezTo>
                <a:cubicBezTo>
                  <a:pt x="477" y="46"/>
                  <a:pt x="478" y="46"/>
                  <a:pt x="479" y="47"/>
                </a:cubicBezTo>
                <a:cubicBezTo>
                  <a:pt x="479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1" y="47"/>
                  <a:pt x="481" y="47"/>
                  <a:pt x="482" y="48"/>
                </a:cubicBezTo>
                <a:cubicBezTo>
                  <a:pt x="482" y="47"/>
                  <a:pt x="482" y="47"/>
                  <a:pt x="481" y="47"/>
                </a:cubicBezTo>
                <a:cubicBezTo>
                  <a:pt x="484" y="48"/>
                  <a:pt x="485" y="48"/>
                  <a:pt x="486" y="49"/>
                </a:cubicBezTo>
                <a:cubicBezTo>
                  <a:pt x="486" y="50"/>
                  <a:pt x="486" y="50"/>
                  <a:pt x="486" y="50"/>
                </a:cubicBezTo>
                <a:cubicBezTo>
                  <a:pt x="487" y="51"/>
                  <a:pt x="487" y="51"/>
                  <a:pt x="487" y="51"/>
                </a:cubicBezTo>
                <a:cubicBezTo>
                  <a:pt x="488" y="51"/>
                  <a:pt x="488" y="51"/>
                  <a:pt x="488" y="51"/>
                </a:cubicBezTo>
                <a:cubicBezTo>
                  <a:pt x="488" y="51"/>
                  <a:pt x="489" y="51"/>
                  <a:pt x="490" y="51"/>
                </a:cubicBezTo>
                <a:cubicBezTo>
                  <a:pt x="492" y="51"/>
                  <a:pt x="494" y="52"/>
                  <a:pt x="495" y="52"/>
                </a:cubicBezTo>
                <a:cubicBezTo>
                  <a:pt x="495" y="52"/>
                  <a:pt x="496" y="52"/>
                  <a:pt x="496" y="52"/>
                </a:cubicBezTo>
                <a:cubicBezTo>
                  <a:pt x="496" y="52"/>
                  <a:pt x="496" y="52"/>
                  <a:pt x="497" y="52"/>
                </a:cubicBezTo>
                <a:cubicBezTo>
                  <a:pt x="496" y="52"/>
                  <a:pt x="496" y="51"/>
                  <a:pt x="495" y="51"/>
                </a:cubicBezTo>
                <a:cubicBezTo>
                  <a:pt x="495" y="51"/>
                  <a:pt x="495" y="51"/>
                  <a:pt x="487" y="46"/>
                </a:cubicBezTo>
                <a:cubicBezTo>
                  <a:pt x="486" y="45"/>
                  <a:pt x="484" y="44"/>
                  <a:pt x="483" y="43"/>
                </a:cubicBezTo>
                <a:cubicBezTo>
                  <a:pt x="483" y="43"/>
                  <a:pt x="483" y="43"/>
                  <a:pt x="483" y="43"/>
                </a:cubicBezTo>
                <a:cubicBezTo>
                  <a:pt x="483" y="42"/>
                  <a:pt x="483" y="42"/>
                  <a:pt x="481" y="41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39"/>
                  <a:pt x="480" y="39"/>
                  <a:pt x="479" y="39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8" y="36"/>
                </a:cubicBezTo>
                <a:cubicBezTo>
                  <a:pt x="478" y="35"/>
                  <a:pt x="477" y="35"/>
                  <a:pt x="477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4"/>
                  <a:pt x="475" y="33"/>
                  <a:pt x="474" y="32"/>
                </a:cubicBezTo>
                <a:cubicBezTo>
                  <a:pt x="475" y="32"/>
                  <a:pt x="475" y="32"/>
                  <a:pt x="476" y="32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6" y="31"/>
                  <a:pt x="476" y="31"/>
                  <a:pt x="476" y="31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29"/>
                  <a:pt x="473" y="29"/>
                  <a:pt x="472" y="28"/>
                </a:cubicBezTo>
                <a:cubicBezTo>
                  <a:pt x="473" y="27"/>
                  <a:pt x="473" y="28"/>
                  <a:pt x="474" y="28"/>
                </a:cubicBezTo>
                <a:cubicBezTo>
                  <a:pt x="474" y="27"/>
                  <a:pt x="473" y="27"/>
                  <a:pt x="473" y="27"/>
                </a:cubicBezTo>
                <a:cubicBezTo>
                  <a:pt x="473" y="27"/>
                  <a:pt x="473" y="27"/>
                  <a:pt x="473" y="27"/>
                </a:cubicBezTo>
                <a:cubicBezTo>
                  <a:pt x="473" y="26"/>
                  <a:pt x="473" y="26"/>
                  <a:pt x="473" y="26"/>
                </a:cubicBezTo>
                <a:cubicBezTo>
                  <a:pt x="474" y="26"/>
                  <a:pt x="474" y="26"/>
                  <a:pt x="475" y="26"/>
                </a:cubicBezTo>
                <a:cubicBezTo>
                  <a:pt x="475" y="26"/>
                  <a:pt x="474" y="26"/>
                  <a:pt x="474" y="26"/>
                </a:cubicBezTo>
                <a:cubicBezTo>
                  <a:pt x="475" y="25"/>
                  <a:pt x="475" y="25"/>
                  <a:pt x="475" y="25"/>
                </a:cubicBezTo>
                <a:cubicBezTo>
                  <a:pt x="474" y="25"/>
                  <a:pt x="474" y="25"/>
                  <a:pt x="474" y="25"/>
                </a:cubicBezTo>
                <a:cubicBezTo>
                  <a:pt x="475" y="25"/>
                  <a:pt x="475" y="25"/>
                  <a:pt x="476" y="25"/>
                </a:cubicBezTo>
                <a:cubicBezTo>
                  <a:pt x="475" y="24"/>
                  <a:pt x="475" y="24"/>
                  <a:pt x="473" y="23"/>
                </a:cubicBezTo>
                <a:cubicBezTo>
                  <a:pt x="473" y="23"/>
                  <a:pt x="473" y="23"/>
                  <a:pt x="47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3"/>
                  <a:pt x="473" y="23"/>
                </a:cubicBezTo>
                <a:moveTo>
                  <a:pt x="504" y="38"/>
                </a:moveTo>
                <a:cubicBezTo>
                  <a:pt x="503" y="37"/>
                  <a:pt x="501" y="36"/>
                  <a:pt x="501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1" y="37"/>
                  <a:pt x="501" y="37"/>
                  <a:pt x="501" y="37"/>
                </a:cubicBezTo>
                <a:cubicBezTo>
                  <a:pt x="502" y="38"/>
                  <a:pt x="502" y="38"/>
                  <a:pt x="502" y="38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5" y="38"/>
                  <a:pt x="505" y="38"/>
                  <a:pt x="505" y="38"/>
                </a:cubicBezTo>
                <a:cubicBezTo>
                  <a:pt x="505" y="38"/>
                  <a:pt x="504" y="38"/>
                  <a:pt x="504" y="38"/>
                </a:cubicBezTo>
                <a:moveTo>
                  <a:pt x="428" y="7"/>
                </a:moveTo>
                <a:cubicBezTo>
                  <a:pt x="428" y="7"/>
                  <a:pt x="428" y="7"/>
                  <a:pt x="428" y="7"/>
                </a:cubicBezTo>
                <a:cubicBezTo>
                  <a:pt x="428" y="7"/>
                  <a:pt x="427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7" y="7"/>
                  <a:pt x="427" y="7"/>
                  <a:pt x="427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7"/>
                  <a:pt x="427" y="7"/>
                  <a:pt x="427" y="7"/>
                </a:cubicBezTo>
                <a:cubicBezTo>
                  <a:pt x="427" y="7"/>
                  <a:pt x="427" y="7"/>
                  <a:pt x="427" y="7"/>
                </a:cubicBezTo>
                <a:cubicBezTo>
                  <a:pt x="427" y="7"/>
                  <a:pt x="431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8"/>
                  <a:pt x="431" y="8"/>
                  <a:pt x="429" y="7"/>
                </a:cubicBezTo>
                <a:cubicBezTo>
                  <a:pt x="429" y="7"/>
                  <a:pt x="429" y="7"/>
                  <a:pt x="429" y="7"/>
                </a:cubicBezTo>
                <a:cubicBezTo>
                  <a:pt x="428" y="7"/>
                  <a:pt x="428" y="7"/>
                  <a:pt x="428" y="7"/>
                </a:cubicBezTo>
                <a:moveTo>
                  <a:pt x="431" y="8"/>
                </a:moveTo>
                <a:cubicBezTo>
                  <a:pt x="430" y="8"/>
                  <a:pt x="430" y="8"/>
                  <a:pt x="429" y="8"/>
                </a:cubicBezTo>
                <a:cubicBezTo>
                  <a:pt x="429" y="8"/>
                  <a:pt x="429" y="8"/>
                  <a:pt x="428" y="8"/>
                </a:cubicBezTo>
                <a:cubicBezTo>
                  <a:pt x="427" y="7"/>
                  <a:pt x="426" y="7"/>
                  <a:pt x="425" y="7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7"/>
                </a:cubicBezTo>
                <a:cubicBezTo>
                  <a:pt x="425" y="7"/>
                  <a:pt x="425" y="7"/>
                  <a:pt x="426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6" y="7"/>
                  <a:pt x="426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7" y="8"/>
                  <a:pt x="427" y="8"/>
                  <a:pt x="428" y="8"/>
                </a:cubicBezTo>
                <a:cubicBezTo>
                  <a:pt x="428" y="8"/>
                  <a:pt x="429" y="8"/>
                  <a:pt x="430" y="9"/>
                </a:cubicBezTo>
                <a:cubicBezTo>
                  <a:pt x="430" y="8"/>
                  <a:pt x="430" y="8"/>
                  <a:pt x="430" y="8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moveTo>
                  <a:pt x="433" y="10"/>
                </a:moveTo>
                <a:cubicBezTo>
                  <a:pt x="433" y="10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3" y="10"/>
                  <a:pt x="433" y="10"/>
                  <a:pt x="433" y="10"/>
                </a:cubicBezTo>
                <a:moveTo>
                  <a:pt x="430" y="9"/>
                </a:moveTo>
                <a:cubicBezTo>
                  <a:pt x="429" y="9"/>
                  <a:pt x="429" y="9"/>
                  <a:pt x="429" y="9"/>
                </a:cubicBezTo>
                <a:cubicBezTo>
                  <a:pt x="428" y="8"/>
                  <a:pt x="428" y="8"/>
                  <a:pt x="428" y="8"/>
                </a:cubicBezTo>
                <a:cubicBezTo>
                  <a:pt x="428" y="8"/>
                  <a:pt x="428" y="8"/>
                  <a:pt x="427" y="8"/>
                </a:cubicBezTo>
                <a:cubicBezTo>
                  <a:pt x="427" y="8"/>
                  <a:pt x="427" y="8"/>
                  <a:pt x="427" y="8"/>
                </a:cubicBezTo>
                <a:cubicBezTo>
                  <a:pt x="428" y="9"/>
                  <a:pt x="428" y="9"/>
                  <a:pt x="428" y="9"/>
                </a:cubicBezTo>
                <a:cubicBezTo>
                  <a:pt x="428" y="9"/>
                  <a:pt x="428" y="9"/>
                  <a:pt x="428" y="9"/>
                </a:cubicBezTo>
                <a:cubicBezTo>
                  <a:pt x="429" y="9"/>
                  <a:pt x="429" y="10"/>
                  <a:pt x="430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0" y="9"/>
                  <a:pt x="429" y="9"/>
                  <a:pt x="429" y="9"/>
                </a:cubicBezTo>
                <a:cubicBezTo>
                  <a:pt x="430" y="10"/>
                  <a:pt x="431" y="10"/>
                  <a:pt x="432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1" y="10"/>
                  <a:pt x="430" y="9"/>
                  <a:pt x="429" y="9"/>
                </a:cubicBezTo>
                <a:cubicBezTo>
                  <a:pt x="430" y="9"/>
                  <a:pt x="430" y="9"/>
                  <a:pt x="430" y="9"/>
                </a:cubicBezTo>
                <a:moveTo>
                  <a:pt x="425" y="7"/>
                </a:moveTo>
                <a:cubicBezTo>
                  <a:pt x="424" y="7"/>
                  <a:pt x="424" y="7"/>
                  <a:pt x="424" y="7"/>
                </a:cubicBezTo>
                <a:cubicBezTo>
                  <a:pt x="423" y="7"/>
                  <a:pt x="423" y="7"/>
                  <a:pt x="423" y="6"/>
                </a:cubicBezTo>
                <a:cubicBezTo>
                  <a:pt x="422" y="6"/>
                  <a:pt x="422" y="6"/>
                  <a:pt x="422" y="6"/>
                </a:cubicBezTo>
                <a:cubicBezTo>
                  <a:pt x="422" y="7"/>
                  <a:pt x="422" y="7"/>
                  <a:pt x="422" y="7"/>
                </a:cubicBezTo>
                <a:cubicBezTo>
                  <a:pt x="422" y="7"/>
                  <a:pt x="422" y="7"/>
                  <a:pt x="419" y="6"/>
                </a:cubicBezTo>
                <a:cubicBezTo>
                  <a:pt x="419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6"/>
                  <a:pt x="418" y="6"/>
                  <a:pt x="418" y="6"/>
                </a:cubicBezTo>
                <a:cubicBezTo>
                  <a:pt x="419" y="6"/>
                  <a:pt x="420" y="6"/>
                  <a:pt x="421" y="7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7"/>
                  <a:pt x="421" y="7"/>
                  <a:pt x="421" y="7"/>
                </a:cubicBezTo>
                <a:cubicBezTo>
                  <a:pt x="421" y="7"/>
                  <a:pt x="421" y="7"/>
                  <a:pt x="421" y="7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8"/>
                  <a:pt x="424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4" y="9"/>
                </a:cubicBezTo>
                <a:cubicBezTo>
                  <a:pt x="424" y="9"/>
                  <a:pt x="424" y="9"/>
                  <a:pt x="424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4" y="9"/>
                  <a:pt x="423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3" y="8"/>
                </a:cubicBezTo>
                <a:cubicBezTo>
                  <a:pt x="423" y="7"/>
                  <a:pt x="423" y="7"/>
                  <a:pt x="423" y="7"/>
                </a:cubicBezTo>
                <a:cubicBezTo>
                  <a:pt x="424" y="8"/>
                  <a:pt x="424" y="8"/>
                  <a:pt x="425" y="8"/>
                </a:cubicBezTo>
                <a:cubicBezTo>
                  <a:pt x="425" y="8"/>
                  <a:pt x="425" y="8"/>
                  <a:pt x="425" y="8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7"/>
                  <a:pt x="423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5" y="7"/>
                  <a:pt x="425" y="7"/>
                </a:cubicBezTo>
                <a:moveTo>
                  <a:pt x="421" y="8"/>
                </a:moveTo>
                <a:cubicBezTo>
                  <a:pt x="420" y="8"/>
                  <a:pt x="420" y="8"/>
                  <a:pt x="419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8" y="7"/>
                  <a:pt x="417" y="7"/>
                  <a:pt x="417" y="7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7" y="7"/>
                  <a:pt x="417" y="7"/>
                </a:cubicBezTo>
                <a:cubicBezTo>
                  <a:pt x="417" y="7"/>
                  <a:pt x="417" y="7"/>
                  <a:pt x="416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7" y="7"/>
                  <a:pt x="417" y="7"/>
                  <a:pt x="417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6" y="7"/>
                  <a:pt x="415" y="7"/>
                </a:cubicBezTo>
                <a:cubicBezTo>
                  <a:pt x="416" y="8"/>
                  <a:pt x="416" y="8"/>
                  <a:pt x="416" y="8"/>
                </a:cubicBezTo>
                <a:cubicBezTo>
                  <a:pt x="416" y="8"/>
                  <a:pt x="415" y="7"/>
                  <a:pt x="415" y="7"/>
                </a:cubicBezTo>
                <a:cubicBezTo>
                  <a:pt x="414" y="7"/>
                  <a:pt x="414" y="7"/>
                  <a:pt x="414" y="7"/>
                </a:cubicBezTo>
                <a:cubicBezTo>
                  <a:pt x="416" y="8"/>
                  <a:pt x="417" y="9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8" y="8"/>
                  <a:pt x="418" y="8"/>
                </a:cubicBezTo>
                <a:cubicBezTo>
                  <a:pt x="418" y="8"/>
                  <a:pt x="418" y="8"/>
                  <a:pt x="418" y="8"/>
                </a:cubicBezTo>
                <a:cubicBezTo>
                  <a:pt x="419" y="8"/>
                  <a:pt x="419" y="8"/>
                  <a:pt x="420" y="9"/>
                </a:cubicBezTo>
                <a:cubicBezTo>
                  <a:pt x="419" y="9"/>
                  <a:pt x="419" y="9"/>
                  <a:pt x="419" y="9"/>
                </a:cubicBezTo>
                <a:cubicBezTo>
                  <a:pt x="420" y="9"/>
                  <a:pt x="420" y="9"/>
                  <a:pt x="420" y="9"/>
                </a:cubicBezTo>
                <a:cubicBezTo>
                  <a:pt x="421" y="9"/>
                  <a:pt x="421" y="10"/>
                  <a:pt x="422" y="10"/>
                </a:cubicBezTo>
                <a:cubicBezTo>
                  <a:pt x="424" y="10"/>
                  <a:pt x="424" y="10"/>
                  <a:pt x="424" y="10"/>
                </a:cubicBezTo>
                <a:cubicBezTo>
                  <a:pt x="424" y="10"/>
                  <a:pt x="423" y="9"/>
                  <a:pt x="421" y="9"/>
                </a:cubicBezTo>
                <a:cubicBezTo>
                  <a:pt x="421" y="9"/>
                  <a:pt x="421" y="9"/>
                  <a:pt x="421" y="9"/>
                </a:cubicBezTo>
                <a:cubicBezTo>
                  <a:pt x="421" y="9"/>
                  <a:pt x="421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8"/>
                  <a:pt x="421" y="8"/>
                  <a:pt x="421" y="8"/>
                </a:cubicBezTo>
                <a:moveTo>
                  <a:pt x="399" y="10"/>
                </a:moveTo>
                <a:cubicBezTo>
                  <a:pt x="399" y="9"/>
                  <a:pt x="399" y="9"/>
                  <a:pt x="399" y="9"/>
                </a:cubicBezTo>
                <a:cubicBezTo>
                  <a:pt x="398" y="9"/>
                  <a:pt x="398" y="9"/>
                  <a:pt x="398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6" y="8"/>
                  <a:pt x="395" y="8"/>
                  <a:pt x="395" y="8"/>
                </a:cubicBezTo>
                <a:cubicBezTo>
                  <a:pt x="395" y="9"/>
                  <a:pt x="395" y="9"/>
                  <a:pt x="394" y="9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2" y="8"/>
                  <a:pt x="392" y="8"/>
                </a:cubicBezTo>
                <a:cubicBezTo>
                  <a:pt x="392" y="8"/>
                  <a:pt x="390" y="8"/>
                  <a:pt x="389" y="8"/>
                </a:cubicBezTo>
                <a:cubicBezTo>
                  <a:pt x="389" y="8"/>
                  <a:pt x="388" y="9"/>
                  <a:pt x="390" y="9"/>
                </a:cubicBezTo>
                <a:cubicBezTo>
                  <a:pt x="390" y="9"/>
                  <a:pt x="390" y="9"/>
                  <a:pt x="390" y="9"/>
                </a:cubicBezTo>
                <a:cubicBezTo>
                  <a:pt x="391" y="9"/>
                  <a:pt x="391" y="9"/>
                  <a:pt x="391" y="9"/>
                </a:cubicBezTo>
                <a:cubicBezTo>
                  <a:pt x="391" y="9"/>
                  <a:pt x="391" y="9"/>
                  <a:pt x="392" y="9"/>
                </a:cubicBezTo>
                <a:cubicBezTo>
                  <a:pt x="392" y="9"/>
                  <a:pt x="392" y="10"/>
                  <a:pt x="393" y="10"/>
                </a:cubicBezTo>
                <a:cubicBezTo>
                  <a:pt x="392" y="10"/>
                  <a:pt x="391" y="10"/>
                  <a:pt x="391" y="10"/>
                </a:cubicBezTo>
                <a:cubicBezTo>
                  <a:pt x="391" y="10"/>
                  <a:pt x="391" y="10"/>
                  <a:pt x="391" y="10"/>
                </a:cubicBezTo>
                <a:cubicBezTo>
                  <a:pt x="391" y="11"/>
                  <a:pt x="392" y="11"/>
                  <a:pt x="392" y="11"/>
                </a:cubicBezTo>
                <a:cubicBezTo>
                  <a:pt x="393" y="11"/>
                  <a:pt x="393" y="11"/>
                  <a:pt x="394" y="11"/>
                </a:cubicBezTo>
                <a:cubicBezTo>
                  <a:pt x="394" y="11"/>
                  <a:pt x="394" y="11"/>
                  <a:pt x="394" y="11"/>
                </a:cubicBezTo>
                <a:cubicBezTo>
                  <a:pt x="395" y="11"/>
                  <a:pt x="395" y="11"/>
                  <a:pt x="395" y="11"/>
                </a:cubicBezTo>
                <a:cubicBezTo>
                  <a:pt x="396" y="12"/>
                  <a:pt x="396" y="12"/>
                  <a:pt x="396" y="12"/>
                </a:cubicBezTo>
                <a:cubicBezTo>
                  <a:pt x="397" y="12"/>
                  <a:pt x="397" y="11"/>
                  <a:pt x="397" y="11"/>
                </a:cubicBezTo>
                <a:cubicBezTo>
                  <a:pt x="398" y="11"/>
                  <a:pt x="398" y="11"/>
                  <a:pt x="399" y="11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8" y="10"/>
                  <a:pt x="398" y="10"/>
                  <a:pt x="398" y="10"/>
                </a:cubicBezTo>
                <a:cubicBezTo>
                  <a:pt x="398" y="10"/>
                  <a:pt x="399" y="10"/>
                  <a:pt x="399" y="10"/>
                </a:cubicBezTo>
                <a:moveTo>
                  <a:pt x="390" y="11"/>
                </a:move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moveTo>
                  <a:pt x="401" y="18"/>
                </a:moveTo>
                <a:cubicBezTo>
                  <a:pt x="401" y="17"/>
                  <a:pt x="401" y="17"/>
                  <a:pt x="401" y="17"/>
                </a:cubicBezTo>
                <a:cubicBezTo>
                  <a:pt x="401" y="17"/>
                  <a:pt x="401" y="17"/>
                  <a:pt x="399" y="17"/>
                </a:cubicBezTo>
                <a:cubicBezTo>
                  <a:pt x="398" y="16"/>
                  <a:pt x="398" y="16"/>
                  <a:pt x="398" y="16"/>
                </a:cubicBezTo>
                <a:cubicBezTo>
                  <a:pt x="398" y="15"/>
                  <a:pt x="397" y="15"/>
                  <a:pt x="396" y="15"/>
                </a:cubicBezTo>
                <a:cubicBezTo>
                  <a:pt x="396" y="15"/>
                  <a:pt x="396" y="14"/>
                  <a:pt x="395" y="14"/>
                </a:cubicBezTo>
                <a:cubicBezTo>
                  <a:pt x="395" y="14"/>
                  <a:pt x="395" y="14"/>
                  <a:pt x="394" y="13"/>
                </a:cubicBezTo>
                <a:cubicBezTo>
                  <a:pt x="394" y="13"/>
                  <a:pt x="394" y="13"/>
                  <a:pt x="393" y="13"/>
                </a:cubicBezTo>
                <a:cubicBezTo>
                  <a:pt x="393" y="13"/>
                  <a:pt x="393" y="12"/>
                  <a:pt x="392" y="12"/>
                </a:cubicBezTo>
                <a:cubicBezTo>
                  <a:pt x="392" y="12"/>
                  <a:pt x="392" y="12"/>
                  <a:pt x="392" y="12"/>
                </a:cubicBezTo>
                <a:cubicBezTo>
                  <a:pt x="392" y="12"/>
                  <a:pt x="392" y="12"/>
                  <a:pt x="391" y="12"/>
                </a:cubicBezTo>
                <a:cubicBezTo>
                  <a:pt x="390" y="12"/>
                  <a:pt x="390" y="12"/>
                  <a:pt x="390" y="12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89" y="11"/>
                  <a:pt x="389" y="11"/>
                  <a:pt x="389" y="11"/>
                </a:cubicBezTo>
                <a:cubicBezTo>
                  <a:pt x="389" y="10"/>
                  <a:pt x="389" y="10"/>
                  <a:pt x="389" y="10"/>
                </a:cubicBezTo>
                <a:cubicBezTo>
                  <a:pt x="388" y="10"/>
                  <a:pt x="387" y="9"/>
                  <a:pt x="387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6" y="9"/>
                  <a:pt x="386" y="9"/>
                  <a:pt x="386" y="10"/>
                </a:cubicBezTo>
                <a:cubicBezTo>
                  <a:pt x="386" y="10"/>
                  <a:pt x="386" y="10"/>
                  <a:pt x="386" y="10"/>
                </a:cubicBezTo>
                <a:cubicBezTo>
                  <a:pt x="386" y="11"/>
                  <a:pt x="387" y="11"/>
                  <a:pt x="387" y="11"/>
                </a:cubicBezTo>
                <a:cubicBezTo>
                  <a:pt x="386" y="12"/>
                  <a:pt x="386" y="12"/>
                  <a:pt x="386" y="12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9"/>
                  <a:pt x="385" y="9"/>
                  <a:pt x="385" y="9"/>
                </a:cubicBezTo>
                <a:cubicBezTo>
                  <a:pt x="384" y="10"/>
                  <a:pt x="384" y="10"/>
                  <a:pt x="384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2" y="10"/>
                </a:cubicBezTo>
                <a:cubicBezTo>
                  <a:pt x="382" y="10"/>
                  <a:pt x="381" y="10"/>
                  <a:pt x="381" y="10"/>
                </a:cubicBezTo>
                <a:cubicBezTo>
                  <a:pt x="378" y="10"/>
                  <a:pt x="380" y="11"/>
                  <a:pt x="380" y="11"/>
                </a:cubicBezTo>
                <a:cubicBezTo>
                  <a:pt x="380" y="11"/>
                  <a:pt x="381" y="11"/>
                  <a:pt x="381" y="11"/>
                </a:cubicBezTo>
                <a:cubicBezTo>
                  <a:pt x="381" y="11"/>
                  <a:pt x="381" y="12"/>
                  <a:pt x="381" y="12"/>
                </a:cubicBezTo>
                <a:cubicBezTo>
                  <a:pt x="380" y="13"/>
                  <a:pt x="381" y="13"/>
                  <a:pt x="381" y="14"/>
                </a:cubicBezTo>
                <a:cubicBezTo>
                  <a:pt x="380" y="14"/>
                  <a:pt x="380" y="12"/>
                  <a:pt x="379" y="12"/>
                </a:cubicBezTo>
                <a:cubicBezTo>
                  <a:pt x="379" y="13"/>
                  <a:pt x="379" y="13"/>
                  <a:pt x="379" y="14"/>
                </a:cubicBezTo>
                <a:cubicBezTo>
                  <a:pt x="380" y="15"/>
                  <a:pt x="381" y="15"/>
                  <a:pt x="381" y="15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2" y="15"/>
                  <a:pt x="382" y="15"/>
                  <a:pt x="382" y="15"/>
                </a:cubicBezTo>
                <a:cubicBezTo>
                  <a:pt x="382" y="15"/>
                  <a:pt x="382" y="15"/>
                  <a:pt x="383" y="15"/>
                </a:cubicBezTo>
                <a:cubicBezTo>
                  <a:pt x="383" y="15"/>
                  <a:pt x="383" y="15"/>
                  <a:pt x="383" y="15"/>
                </a:cubicBezTo>
                <a:cubicBezTo>
                  <a:pt x="384" y="15"/>
                  <a:pt x="384" y="14"/>
                  <a:pt x="384" y="14"/>
                </a:cubicBezTo>
                <a:cubicBezTo>
                  <a:pt x="384" y="14"/>
                  <a:pt x="384" y="14"/>
                  <a:pt x="385" y="14"/>
                </a:cubicBezTo>
                <a:cubicBezTo>
                  <a:pt x="385" y="14"/>
                  <a:pt x="385" y="14"/>
                  <a:pt x="385" y="14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4"/>
                </a:cubicBezTo>
                <a:cubicBezTo>
                  <a:pt x="386" y="14"/>
                  <a:pt x="386" y="14"/>
                  <a:pt x="387" y="14"/>
                </a:cubicBezTo>
                <a:cubicBezTo>
                  <a:pt x="387" y="14"/>
                  <a:pt x="387" y="14"/>
                  <a:pt x="387" y="14"/>
                </a:cubicBezTo>
                <a:cubicBezTo>
                  <a:pt x="388" y="14"/>
                  <a:pt x="388" y="14"/>
                  <a:pt x="388" y="14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7" y="15"/>
                </a:cubicBezTo>
                <a:cubicBezTo>
                  <a:pt x="387" y="15"/>
                  <a:pt x="387" y="15"/>
                  <a:pt x="387" y="15"/>
                </a:cubicBezTo>
                <a:cubicBezTo>
                  <a:pt x="387" y="15"/>
                  <a:pt x="383" y="15"/>
                  <a:pt x="383" y="16"/>
                </a:cubicBezTo>
                <a:cubicBezTo>
                  <a:pt x="383" y="17"/>
                  <a:pt x="383" y="17"/>
                  <a:pt x="383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5" y="17"/>
                  <a:pt x="385" y="17"/>
                  <a:pt x="386" y="17"/>
                </a:cubicBezTo>
                <a:cubicBezTo>
                  <a:pt x="386" y="17"/>
                  <a:pt x="387" y="16"/>
                  <a:pt x="387" y="16"/>
                </a:cubicBezTo>
                <a:cubicBezTo>
                  <a:pt x="387" y="16"/>
                  <a:pt x="387" y="16"/>
                  <a:pt x="387" y="16"/>
                </a:cubicBezTo>
                <a:cubicBezTo>
                  <a:pt x="387" y="16"/>
                  <a:pt x="387" y="16"/>
                  <a:pt x="388" y="16"/>
                </a:cubicBezTo>
                <a:cubicBezTo>
                  <a:pt x="387" y="17"/>
                  <a:pt x="387" y="17"/>
                  <a:pt x="387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3" y="17"/>
                  <a:pt x="383" y="18"/>
                  <a:pt x="384" y="19"/>
                </a:cubicBezTo>
                <a:cubicBezTo>
                  <a:pt x="384" y="19"/>
                  <a:pt x="384" y="19"/>
                  <a:pt x="385" y="19"/>
                </a:cubicBezTo>
                <a:cubicBezTo>
                  <a:pt x="386" y="19"/>
                  <a:pt x="386" y="19"/>
                  <a:pt x="388" y="22"/>
                </a:cubicBezTo>
                <a:cubicBezTo>
                  <a:pt x="388" y="22"/>
                  <a:pt x="388" y="22"/>
                  <a:pt x="388" y="22"/>
                </a:cubicBezTo>
                <a:cubicBezTo>
                  <a:pt x="388" y="21"/>
                  <a:pt x="388" y="21"/>
                  <a:pt x="388" y="21"/>
                </a:cubicBezTo>
                <a:cubicBezTo>
                  <a:pt x="388" y="21"/>
                  <a:pt x="389" y="21"/>
                  <a:pt x="389" y="20"/>
                </a:cubicBezTo>
                <a:cubicBezTo>
                  <a:pt x="389" y="19"/>
                  <a:pt x="389" y="19"/>
                  <a:pt x="389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0" y="17"/>
                  <a:pt x="390" y="17"/>
                  <a:pt x="390" y="16"/>
                </a:cubicBezTo>
                <a:cubicBezTo>
                  <a:pt x="391" y="16"/>
                  <a:pt x="391" y="16"/>
                  <a:pt x="391" y="16"/>
                </a:cubicBezTo>
                <a:cubicBezTo>
                  <a:pt x="391" y="15"/>
                  <a:pt x="391" y="14"/>
                  <a:pt x="391" y="14"/>
                </a:cubicBezTo>
                <a:cubicBezTo>
                  <a:pt x="391" y="14"/>
                  <a:pt x="392" y="14"/>
                  <a:pt x="393" y="14"/>
                </a:cubicBezTo>
                <a:cubicBezTo>
                  <a:pt x="393" y="14"/>
                  <a:pt x="393" y="14"/>
                  <a:pt x="393" y="14"/>
                </a:cubicBezTo>
                <a:cubicBezTo>
                  <a:pt x="393" y="14"/>
                  <a:pt x="393" y="15"/>
                  <a:pt x="393" y="15"/>
                </a:cubicBezTo>
                <a:cubicBezTo>
                  <a:pt x="395" y="15"/>
                  <a:pt x="395" y="17"/>
                  <a:pt x="395" y="17"/>
                </a:cubicBezTo>
                <a:cubicBezTo>
                  <a:pt x="394" y="17"/>
                  <a:pt x="394" y="18"/>
                  <a:pt x="395" y="18"/>
                </a:cubicBezTo>
                <a:cubicBezTo>
                  <a:pt x="395" y="18"/>
                  <a:pt x="395" y="18"/>
                  <a:pt x="395" y="18"/>
                </a:cubicBezTo>
                <a:cubicBezTo>
                  <a:pt x="396" y="18"/>
                  <a:pt x="396" y="17"/>
                  <a:pt x="397" y="17"/>
                </a:cubicBezTo>
                <a:cubicBezTo>
                  <a:pt x="397" y="18"/>
                  <a:pt x="397" y="18"/>
                  <a:pt x="398" y="19"/>
                </a:cubicBezTo>
                <a:cubicBezTo>
                  <a:pt x="398" y="19"/>
                  <a:pt x="398" y="19"/>
                  <a:pt x="399" y="19"/>
                </a:cubicBezTo>
                <a:cubicBezTo>
                  <a:pt x="399" y="19"/>
                  <a:pt x="399" y="19"/>
                  <a:pt x="399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8"/>
                  <a:pt x="401" y="18"/>
                </a:cubicBezTo>
                <a:cubicBezTo>
                  <a:pt x="401" y="18"/>
                  <a:pt x="401" y="18"/>
                  <a:pt x="401" y="18"/>
                </a:cubicBezTo>
                <a:moveTo>
                  <a:pt x="609" y="325"/>
                </a:moveTo>
                <a:cubicBezTo>
                  <a:pt x="608" y="313"/>
                  <a:pt x="607" y="300"/>
                  <a:pt x="605" y="288"/>
                </a:cubicBezTo>
                <a:cubicBezTo>
                  <a:pt x="590" y="288"/>
                  <a:pt x="575" y="288"/>
                  <a:pt x="558" y="288"/>
                </a:cubicBezTo>
                <a:cubicBezTo>
                  <a:pt x="537" y="287"/>
                  <a:pt x="514" y="287"/>
                  <a:pt x="492" y="287"/>
                </a:cubicBezTo>
                <a:cubicBezTo>
                  <a:pt x="492" y="287"/>
                  <a:pt x="490" y="292"/>
                  <a:pt x="489" y="294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8" y="295"/>
                  <a:pt x="488" y="295"/>
                  <a:pt x="488" y="295"/>
                </a:cubicBezTo>
                <a:cubicBezTo>
                  <a:pt x="487" y="295"/>
                  <a:pt x="487" y="295"/>
                  <a:pt x="487" y="295"/>
                </a:cubicBezTo>
                <a:cubicBezTo>
                  <a:pt x="486" y="295"/>
                  <a:pt x="486" y="295"/>
                  <a:pt x="484" y="295"/>
                </a:cubicBezTo>
                <a:cubicBezTo>
                  <a:pt x="484" y="295"/>
                  <a:pt x="484" y="295"/>
                  <a:pt x="484" y="295"/>
                </a:cubicBezTo>
                <a:cubicBezTo>
                  <a:pt x="483" y="295"/>
                  <a:pt x="483" y="295"/>
                  <a:pt x="483" y="295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1" y="296"/>
                  <a:pt x="481" y="296"/>
                  <a:pt x="480" y="296"/>
                </a:cubicBezTo>
                <a:cubicBezTo>
                  <a:pt x="480" y="295"/>
                  <a:pt x="479" y="295"/>
                  <a:pt x="479" y="295"/>
                </a:cubicBezTo>
                <a:cubicBezTo>
                  <a:pt x="479" y="295"/>
                  <a:pt x="478" y="294"/>
                  <a:pt x="478" y="294"/>
                </a:cubicBezTo>
                <a:cubicBezTo>
                  <a:pt x="478" y="294"/>
                  <a:pt x="475" y="294"/>
                  <a:pt x="473" y="294"/>
                </a:cubicBezTo>
                <a:cubicBezTo>
                  <a:pt x="473" y="294"/>
                  <a:pt x="473" y="294"/>
                  <a:pt x="473" y="294"/>
                </a:cubicBezTo>
                <a:cubicBezTo>
                  <a:pt x="472" y="294"/>
                  <a:pt x="472" y="294"/>
                  <a:pt x="472" y="294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473" y="295"/>
                  <a:pt x="474" y="295"/>
                  <a:pt x="477" y="296"/>
                </a:cubicBezTo>
                <a:cubicBezTo>
                  <a:pt x="478" y="296"/>
                  <a:pt x="478" y="297"/>
                  <a:pt x="478" y="297"/>
                </a:cubicBezTo>
                <a:cubicBezTo>
                  <a:pt x="478" y="298"/>
                  <a:pt x="478" y="298"/>
                  <a:pt x="478" y="298"/>
                </a:cubicBezTo>
                <a:cubicBezTo>
                  <a:pt x="478" y="299"/>
                  <a:pt x="478" y="299"/>
                  <a:pt x="479" y="300"/>
                </a:cubicBezTo>
                <a:cubicBezTo>
                  <a:pt x="479" y="300"/>
                  <a:pt x="479" y="301"/>
                  <a:pt x="479" y="301"/>
                </a:cubicBezTo>
                <a:cubicBezTo>
                  <a:pt x="479" y="302"/>
                  <a:pt x="479" y="302"/>
                  <a:pt x="479" y="302"/>
                </a:cubicBezTo>
                <a:cubicBezTo>
                  <a:pt x="479" y="303"/>
                  <a:pt x="479" y="303"/>
                  <a:pt x="479" y="303"/>
                </a:cubicBezTo>
                <a:cubicBezTo>
                  <a:pt x="479" y="306"/>
                  <a:pt x="482" y="308"/>
                  <a:pt x="483" y="311"/>
                </a:cubicBezTo>
                <a:cubicBezTo>
                  <a:pt x="485" y="314"/>
                  <a:pt x="486" y="314"/>
                  <a:pt x="487" y="315"/>
                </a:cubicBezTo>
                <a:cubicBezTo>
                  <a:pt x="488" y="315"/>
                  <a:pt x="488" y="315"/>
                  <a:pt x="489" y="315"/>
                </a:cubicBezTo>
                <a:cubicBezTo>
                  <a:pt x="491" y="316"/>
                  <a:pt x="491" y="313"/>
                  <a:pt x="492" y="312"/>
                </a:cubicBezTo>
                <a:cubicBezTo>
                  <a:pt x="492" y="313"/>
                  <a:pt x="493" y="313"/>
                  <a:pt x="493" y="313"/>
                </a:cubicBezTo>
                <a:cubicBezTo>
                  <a:pt x="495" y="316"/>
                  <a:pt x="498" y="318"/>
                  <a:pt x="499" y="321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505" y="333"/>
                  <a:pt x="505" y="333"/>
                  <a:pt x="505" y="333"/>
                </a:cubicBezTo>
                <a:cubicBezTo>
                  <a:pt x="504" y="335"/>
                  <a:pt x="504" y="337"/>
                  <a:pt x="505" y="339"/>
                </a:cubicBezTo>
                <a:cubicBezTo>
                  <a:pt x="506" y="341"/>
                  <a:pt x="509" y="340"/>
                  <a:pt x="510" y="341"/>
                </a:cubicBezTo>
                <a:cubicBezTo>
                  <a:pt x="511" y="342"/>
                  <a:pt x="516" y="352"/>
                  <a:pt x="516" y="352"/>
                </a:cubicBezTo>
                <a:cubicBezTo>
                  <a:pt x="518" y="356"/>
                  <a:pt x="514" y="362"/>
                  <a:pt x="519" y="364"/>
                </a:cubicBezTo>
                <a:cubicBezTo>
                  <a:pt x="519" y="364"/>
                  <a:pt x="525" y="368"/>
                  <a:pt x="527" y="373"/>
                </a:cubicBezTo>
                <a:cubicBezTo>
                  <a:pt x="527" y="376"/>
                  <a:pt x="528" y="376"/>
                  <a:pt x="529" y="377"/>
                </a:cubicBezTo>
                <a:cubicBezTo>
                  <a:pt x="531" y="379"/>
                  <a:pt x="531" y="379"/>
                  <a:pt x="538" y="397"/>
                </a:cubicBezTo>
                <a:cubicBezTo>
                  <a:pt x="538" y="401"/>
                  <a:pt x="538" y="404"/>
                  <a:pt x="538" y="408"/>
                </a:cubicBezTo>
                <a:cubicBezTo>
                  <a:pt x="539" y="414"/>
                  <a:pt x="547" y="415"/>
                  <a:pt x="549" y="412"/>
                </a:cubicBezTo>
                <a:cubicBezTo>
                  <a:pt x="553" y="408"/>
                  <a:pt x="553" y="408"/>
                  <a:pt x="555" y="407"/>
                </a:cubicBezTo>
                <a:cubicBezTo>
                  <a:pt x="557" y="407"/>
                  <a:pt x="559" y="407"/>
                  <a:pt x="561" y="407"/>
                </a:cubicBezTo>
                <a:cubicBezTo>
                  <a:pt x="561" y="407"/>
                  <a:pt x="561" y="407"/>
                  <a:pt x="561" y="407"/>
                </a:cubicBezTo>
                <a:cubicBezTo>
                  <a:pt x="562" y="408"/>
                  <a:pt x="562" y="408"/>
                  <a:pt x="563" y="408"/>
                </a:cubicBezTo>
                <a:cubicBezTo>
                  <a:pt x="563" y="408"/>
                  <a:pt x="563" y="408"/>
                  <a:pt x="563" y="408"/>
                </a:cubicBezTo>
                <a:cubicBezTo>
                  <a:pt x="564" y="408"/>
                  <a:pt x="564" y="407"/>
                  <a:pt x="565" y="406"/>
                </a:cubicBezTo>
                <a:cubicBezTo>
                  <a:pt x="569" y="400"/>
                  <a:pt x="577" y="402"/>
                  <a:pt x="582" y="397"/>
                </a:cubicBezTo>
                <a:cubicBezTo>
                  <a:pt x="583" y="396"/>
                  <a:pt x="583" y="396"/>
                  <a:pt x="586" y="396"/>
                </a:cubicBezTo>
                <a:cubicBezTo>
                  <a:pt x="587" y="395"/>
                  <a:pt x="587" y="395"/>
                  <a:pt x="587" y="395"/>
                </a:cubicBezTo>
                <a:cubicBezTo>
                  <a:pt x="587" y="392"/>
                  <a:pt x="587" y="392"/>
                  <a:pt x="588" y="391"/>
                </a:cubicBezTo>
                <a:cubicBezTo>
                  <a:pt x="589" y="391"/>
                  <a:pt x="589" y="391"/>
                  <a:pt x="591" y="390"/>
                </a:cubicBezTo>
                <a:cubicBezTo>
                  <a:pt x="593" y="389"/>
                  <a:pt x="593" y="389"/>
                  <a:pt x="601" y="389"/>
                </a:cubicBezTo>
                <a:cubicBezTo>
                  <a:pt x="601" y="389"/>
                  <a:pt x="601" y="385"/>
                  <a:pt x="603" y="382"/>
                </a:cubicBezTo>
                <a:cubicBezTo>
                  <a:pt x="605" y="382"/>
                  <a:pt x="606" y="382"/>
                  <a:pt x="608" y="382"/>
                </a:cubicBezTo>
                <a:cubicBezTo>
                  <a:pt x="609" y="379"/>
                  <a:pt x="610" y="376"/>
                  <a:pt x="610" y="376"/>
                </a:cubicBezTo>
                <a:cubicBezTo>
                  <a:pt x="611" y="365"/>
                  <a:pt x="610" y="354"/>
                  <a:pt x="610" y="342"/>
                </a:cubicBezTo>
                <a:cubicBezTo>
                  <a:pt x="609" y="343"/>
                  <a:pt x="609" y="343"/>
                  <a:pt x="609" y="343"/>
                </a:cubicBezTo>
                <a:cubicBezTo>
                  <a:pt x="608" y="342"/>
                  <a:pt x="609" y="340"/>
                  <a:pt x="608" y="339"/>
                </a:cubicBezTo>
                <a:cubicBezTo>
                  <a:pt x="607" y="339"/>
                  <a:pt x="607" y="339"/>
                  <a:pt x="607" y="338"/>
                </a:cubicBezTo>
                <a:cubicBezTo>
                  <a:pt x="607" y="335"/>
                  <a:pt x="606" y="333"/>
                  <a:pt x="606" y="331"/>
                </a:cubicBezTo>
                <a:cubicBezTo>
                  <a:pt x="606" y="330"/>
                  <a:pt x="606" y="330"/>
                  <a:pt x="605" y="329"/>
                </a:cubicBezTo>
                <a:cubicBezTo>
                  <a:pt x="602" y="331"/>
                  <a:pt x="602" y="331"/>
                  <a:pt x="601" y="340"/>
                </a:cubicBezTo>
                <a:cubicBezTo>
                  <a:pt x="600" y="340"/>
                  <a:pt x="599" y="340"/>
                  <a:pt x="597" y="340"/>
                </a:cubicBezTo>
                <a:cubicBezTo>
                  <a:pt x="596" y="340"/>
                  <a:pt x="596" y="340"/>
                  <a:pt x="596" y="340"/>
                </a:cubicBezTo>
                <a:cubicBezTo>
                  <a:pt x="595" y="340"/>
                  <a:pt x="594" y="339"/>
                  <a:pt x="593" y="339"/>
                </a:cubicBezTo>
                <a:cubicBezTo>
                  <a:pt x="592" y="339"/>
                  <a:pt x="592" y="339"/>
                  <a:pt x="592" y="339"/>
                </a:cubicBezTo>
                <a:cubicBezTo>
                  <a:pt x="589" y="341"/>
                  <a:pt x="589" y="341"/>
                  <a:pt x="588" y="343"/>
                </a:cubicBezTo>
                <a:cubicBezTo>
                  <a:pt x="588" y="343"/>
                  <a:pt x="584" y="342"/>
                  <a:pt x="584" y="337"/>
                </a:cubicBezTo>
                <a:cubicBezTo>
                  <a:pt x="584" y="337"/>
                  <a:pt x="584" y="336"/>
                  <a:pt x="585" y="336"/>
                </a:cubicBezTo>
                <a:cubicBezTo>
                  <a:pt x="586" y="335"/>
                  <a:pt x="586" y="335"/>
                  <a:pt x="587" y="335"/>
                </a:cubicBezTo>
                <a:cubicBezTo>
                  <a:pt x="587" y="335"/>
                  <a:pt x="588" y="335"/>
                  <a:pt x="588" y="335"/>
                </a:cubicBezTo>
                <a:cubicBezTo>
                  <a:pt x="594" y="338"/>
                  <a:pt x="594" y="334"/>
                  <a:pt x="594" y="334"/>
                </a:cubicBezTo>
                <a:cubicBezTo>
                  <a:pt x="593" y="334"/>
                  <a:pt x="593" y="334"/>
                  <a:pt x="593" y="334"/>
                </a:cubicBezTo>
                <a:cubicBezTo>
                  <a:pt x="592" y="333"/>
                  <a:pt x="592" y="333"/>
                  <a:pt x="591" y="333"/>
                </a:cubicBezTo>
                <a:cubicBezTo>
                  <a:pt x="591" y="333"/>
                  <a:pt x="590" y="333"/>
                  <a:pt x="590" y="334"/>
                </a:cubicBezTo>
                <a:cubicBezTo>
                  <a:pt x="589" y="334"/>
                  <a:pt x="589" y="334"/>
                  <a:pt x="588" y="334"/>
                </a:cubicBezTo>
                <a:cubicBezTo>
                  <a:pt x="585" y="333"/>
                  <a:pt x="582" y="333"/>
                  <a:pt x="580" y="332"/>
                </a:cubicBezTo>
                <a:cubicBezTo>
                  <a:pt x="579" y="332"/>
                  <a:pt x="578" y="332"/>
                  <a:pt x="578" y="332"/>
                </a:cubicBezTo>
                <a:cubicBezTo>
                  <a:pt x="578" y="330"/>
                  <a:pt x="578" y="327"/>
                  <a:pt x="577" y="325"/>
                </a:cubicBezTo>
                <a:cubicBezTo>
                  <a:pt x="576" y="324"/>
                  <a:pt x="576" y="324"/>
                  <a:pt x="570" y="321"/>
                </a:cubicBezTo>
                <a:cubicBezTo>
                  <a:pt x="568" y="316"/>
                  <a:pt x="565" y="311"/>
                  <a:pt x="565" y="305"/>
                </a:cubicBezTo>
                <a:cubicBezTo>
                  <a:pt x="566" y="301"/>
                  <a:pt x="571" y="303"/>
                  <a:pt x="572" y="303"/>
                </a:cubicBezTo>
                <a:cubicBezTo>
                  <a:pt x="572" y="304"/>
                  <a:pt x="572" y="304"/>
                  <a:pt x="576" y="308"/>
                </a:cubicBezTo>
                <a:cubicBezTo>
                  <a:pt x="578" y="310"/>
                  <a:pt x="578" y="310"/>
                  <a:pt x="580" y="314"/>
                </a:cubicBezTo>
                <a:cubicBezTo>
                  <a:pt x="581" y="317"/>
                  <a:pt x="584" y="317"/>
                  <a:pt x="586" y="319"/>
                </a:cubicBezTo>
                <a:cubicBezTo>
                  <a:pt x="589" y="323"/>
                  <a:pt x="590" y="323"/>
                  <a:pt x="598" y="324"/>
                </a:cubicBezTo>
                <a:cubicBezTo>
                  <a:pt x="599" y="324"/>
                  <a:pt x="599" y="324"/>
                  <a:pt x="599" y="324"/>
                </a:cubicBezTo>
                <a:cubicBezTo>
                  <a:pt x="599" y="324"/>
                  <a:pt x="600" y="324"/>
                  <a:pt x="600" y="324"/>
                </a:cubicBezTo>
                <a:cubicBezTo>
                  <a:pt x="601" y="324"/>
                  <a:pt x="602" y="324"/>
                  <a:pt x="604" y="323"/>
                </a:cubicBezTo>
                <a:cubicBezTo>
                  <a:pt x="604" y="323"/>
                  <a:pt x="605" y="323"/>
                  <a:pt x="605" y="323"/>
                </a:cubicBezTo>
                <a:cubicBezTo>
                  <a:pt x="607" y="323"/>
                  <a:pt x="607" y="323"/>
                  <a:pt x="609" y="325"/>
                </a:cubicBezTo>
                <a:cubicBezTo>
                  <a:pt x="609" y="325"/>
                  <a:pt x="609" y="325"/>
                  <a:pt x="609" y="325"/>
                </a:cubicBezTo>
                <a:moveTo>
                  <a:pt x="680" y="160"/>
                </a:moveTo>
                <a:cubicBezTo>
                  <a:pt x="671" y="147"/>
                  <a:pt x="657" y="130"/>
                  <a:pt x="646" y="118"/>
                </a:cubicBezTo>
                <a:cubicBezTo>
                  <a:pt x="649" y="120"/>
                  <a:pt x="614" y="121"/>
                  <a:pt x="550" y="121"/>
                </a:cubicBezTo>
                <a:cubicBezTo>
                  <a:pt x="577" y="168"/>
                  <a:pt x="596" y="225"/>
                  <a:pt x="605" y="288"/>
                </a:cubicBezTo>
                <a:cubicBezTo>
                  <a:pt x="690" y="289"/>
                  <a:pt x="736" y="287"/>
                  <a:pt x="736" y="284"/>
                </a:cubicBezTo>
                <a:cubicBezTo>
                  <a:pt x="730" y="264"/>
                  <a:pt x="730" y="264"/>
                  <a:pt x="730" y="264"/>
                </a:cubicBezTo>
                <a:cubicBezTo>
                  <a:pt x="718" y="228"/>
                  <a:pt x="718" y="227"/>
                  <a:pt x="709" y="210"/>
                </a:cubicBezTo>
                <a:cubicBezTo>
                  <a:pt x="693" y="178"/>
                  <a:pt x="690" y="173"/>
                  <a:pt x="680" y="160"/>
                </a:cubicBezTo>
                <a:moveTo>
                  <a:pt x="415" y="119"/>
                </a:moveTo>
                <a:cubicBezTo>
                  <a:pt x="416" y="119"/>
                  <a:pt x="418" y="119"/>
                  <a:pt x="420" y="119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7" y="118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6" y="117"/>
                  <a:pt x="416" y="117"/>
                  <a:pt x="415" y="117"/>
                </a:cubicBezTo>
                <a:cubicBezTo>
                  <a:pt x="415" y="117"/>
                  <a:pt x="415" y="117"/>
                  <a:pt x="415" y="117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5" y="119"/>
                  <a:pt x="415" y="119"/>
                  <a:pt x="415" y="119"/>
                </a:cubicBezTo>
                <a:moveTo>
                  <a:pt x="416" y="52"/>
                </a:moveTo>
                <a:cubicBezTo>
                  <a:pt x="416" y="51"/>
                  <a:pt x="416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4" y="50"/>
                  <a:pt x="414" y="50"/>
                  <a:pt x="413" y="50"/>
                </a:cubicBezTo>
                <a:cubicBezTo>
                  <a:pt x="414" y="50"/>
                  <a:pt x="414" y="50"/>
                  <a:pt x="414" y="50"/>
                </a:cubicBezTo>
                <a:cubicBezTo>
                  <a:pt x="414" y="51"/>
                  <a:pt x="414" y="51"/>
                  <a:pt x="414" y="51"/>
                </a:cubicBezTo>
                <a:cubicBezTo>
                  <a:pt x="414" y="51"/>
                  <a:pt x="414" y="52"/>
                  <a:pt x="414" y="52"/>
                </a:cubicBezTo>
                <a:cubicBezTo>
                  <a:pt x="415" y="52"/>
                  <a:pt x="415" y="52"/>
                  <a:pt x="416" y="52"/>
                </a:cubicBezTo>
                <a:moveTo>
                  <a:pt x="550" y="121"/>
                </a:moveTo>
                <a:cubicBezTo>
                  <a:pt x="537" y="99"/>
                  <a:pt x="522" y="79"/>
                  <a:pt x="507" y="62"/>
                </a:cubicBezTo>
                <a:cubicBezTo>
                  <a:pt x="507" y="63"/>
                  <a:pt x="507" y="63"/>
                  <a:pt x="507" y="63"/>
                </a:cubicBezTo>
                <a:cubicBezTo>
                  <a:pt x="506" y="64"/>
                  <a:pt x="506" y="64"/>
                  <a:pt x="506" y="64"/>
                </a:cubicBezTo>
                <a:cubicBezTo>
                  <a:pt x="505" y="63"/>
                  <a:pt x="504" y="63"/>
                  <a:pt x="504" y="63"/>
                </a:cubicBezTo>
                <a:cubicBezTo>
                  <a:pt x="504" y="63"/>
                  <a:pt x="504" y="63"/>
                  <a:pt x="503" y="63"/>
                </a:cubicBezTo>
                <a:cubicBezTo>
                  <a:pt x="503" y="64"/>
                  <a:pt x="504" y="65"/>
                  <a:pt x="504" y="65"/>
                </a:cubicBezTo>
                <a:cubicBezTo>
                  <a:pt x="504" y="65"/>
                  <a:pt x="503" y="65"/>
                  <a:pt x="503" y="65"/>
                </a:cubicBezTo>
                <a:cubicBezTo>
                  <a:pt x="501" y="64"/>
                  <a:pt x="501" y="64"/>
                  <a:pt x="498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6" y="62"/>
                </a:cubicBezTo>
                <a:cubicBezTo>
                  <a:pt x="496" y="63"/>
                  <a:pt x="496" y="63"/>
                  <a:pt x="496" y="63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4" y="63"/>
                  <a:pt x="494" y="63"/>
                  <a:pt x="494" y="63"/>
                </a:cubicBezTo>
                <a:cubicBezTo>
                  <a:pt x="494" y="64"/>
                  <a:pt x="493" y="64"/>
                  <a:pt x="493" y="64"/>
                </a:cubicBezTo>
                <a:cubicBezTo>
                  <a:pt x="492" y="65"/>
                  <a:pt x="492" y="65"/>
                  <a:pt x="492" y="65"/>
                </a:cubicBezTo>
                <a:cubicBezTo>
                  <a:pt x="490" y="65"/>
                  <a:pt x="490" y="65"/>
                  <a:pt x="490" y="67"/>
                </a:cubicBezTo>
                <a:cubicBezTo>
                  <a:pt x="489" y="67"/>
                  <a:pt x="489" y="67"/>
                  <a:pt x="488" y="67"/>
                </a:cubicBezTo>
                <a:cubicBezTo>
                  <a:pt x="487" y="68"/>
                  <a:pt x="487" y="68"/>
                  <a:pt x="487" y="68"/>
                </a:cubicBezTo>
                <a:cubicBezTo>
                  <a:pt x="490" y="70"/>
                  <a:pt x="490" y="70"/>
                  <a:pt x="490" y="70"/>
                </a:cubicBezTo>
                <a:cubicBezTo>
                  <a:pt x="489" y="72"/>
                  <a:pt x="489" y="72"/>
                  <a:pt x="486" y="73"/>
                </a:cubicBezTo>
                <a:cubicBezTo>
                  <a:pt x="486" y="73"/>
                  <a:pt x="486" y="73"/>
                  <a:pt x="486" y="73"/>
                </a:cubicBezTo>
                <a:cubicBezTo>
                  <a:pt x="480" y="69"/>
                  <a:pt x="480" y="69"/>
                  <a:pt x="480" y="68"/>
                </a:cubicBezTo>
                <a:cubicBezTo>
                  <a:pt x="481" y="68"/>
                  <a:pt x="482" y="68"/>
                  <a:pt x="483" y="68"/>
                </a:cubicBezTo>
                <a:cubicBezTo>
                  <a:pt x="483" y="67"/>
                  <a:pt x="482" y="66"/>
                  <a:pt x="482" y="65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79" y="64"/>
                  <a:pt x="479" y="64"/>
                  <a:pt x="477" y="63"/>
                </a:cubicBezTo>
                <a:cubicBezTo>
                  <a:pt x="477" y="63"/>
                  <a:pt x="477" y="63"/>
                  <a:pt x="476" y="63"/>
                </a:cubicBezTo>
                <a:cubicBezTo>
                  <a:pt x="476" y="63"/>
                  <a:pt x="476" y="63"/>
                  <a:pt x="476" y="63"/>
                </a:cubicBezTo>
                <a:cubicBezTo>
                  <a:pt x="475" y="62"/>
                  <a:pt x="475" y="62"/>
                  <a:pt x="473" y="62"/>
                </a:cubicBezTo>
                <a:cubicBezTo>
                  <a:pt x="472" y="62"/>
                  <a:pt x="472" y="62"/>
                  <a:pt x="472" y="62"/>
                </a:cubicBezTo>
                <a:cubicBezTo>
                  <a:pt x="471" y="63"/>
                  <a:pt x="471" y="63"/>
                  <a:pt x="472" y="63"/>
                </a:cubicBezTo>
                <a:cubicBezTo>
                  <a:pt x="472" y="64"/>
                  <a:pt x="472" y="64"/>
                  <a:pt x="473" y="64"/>
                </a:cubicBezTo>
                <a:cubicBezTo>
                  <a:pt x="475" y="65"/>
                  <a:pt x="476" y="67"/>
                  <a:pt x="476" y="68"/>
                </a:cubicBezTo>
                <a:cubicBezTo>
                  <a:pt x="476" y="69"/>
                  <a:pt x="476" y="70"/>
                  <a:pt x="478" y="71"/>
                </a:cubicBezTo>
                <a:cubicBezTo>
                  <a:pt x="479" y="71"/>
                  <a:pt x="479" y="71"/>
                  <a:pt x="481" y="73"/>
                </a:cubicBezTo>
                <a:cubicBezTo>
                  <a:pt x="481" y="73"/>
                  <a:pt x="481" y="73"/>
                  <a:pt x="481" y="73"/>
                </a:cubicBezTo>
                <a:cubicBezTo>
                  <a:pt x="481" y="75"/>
                  <a:pt x="482" y="76"/>
                  <a:pt x="483" y="77"/>
                </a:cubicBezTo>
                <a:cubicBezTo>
                  <a:pt x="480" y="77"/>
                  <a:pt x="480" y="77"/>
                  <a:pt x="480" y="76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79" y="75"/>
                  <a:pt x="479" y="75"/>
                  <a:pt x="474" y="75"/>
                </a:cubicBezTo>
                <a:cubicBezTo>
                  <a:pt x="474" y="76"/>
                  <a:pt x="474" y="77"/>
                  <a:pt x="474" y="77"/>
                </a:cubicBezTo>
                <a:cubicBezTo>
                  <a:pt x="471" y="78"/>
                  <a:pt x="471" y="78"/>
                  <a:pt x="471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1" y="82"/>
                  <a:pt x="474" y="83"/>
                  <a:pt x="475" y="85"/>
                </a:cubicBezTo>
                <a:cubicBezTo>
                  <a:pt x="474" y="85"/>
                  <a:pt x="474" y="85"/>
                  <a:pt x="474" y="85"/>
                </a:cubicBezTo>
                <a:cubicBezTo>
                  <a:pt x="471" y="85"/>
                  <a:pt x="471" y="85"/>
                  <a:pt x="470" y="85"/>
                </a:cubicBezTo>
                <a:cubicBezTo>
                  <a:pt x="470" y="85"/>
                  <a:pt x="470" y="85"/>
                  <a:pt x="469" y="85"/>
                </a:cubicBezTo>
                <a:cubicBezTo>
                  <a:pt x="464" y="84"/>
                  <a:pt x="462" y="82"/>
                  <a:pt x="462" y="81"/>
                </a:cubicBezTo>
                <a:cubicBezTo>
                  <a:pt x="461" y="82"/>
                  <a:pt x="461" y="82"/>
                  <a:pt x="460" y="83"/>
                </a:cubicBezTo>
                <a:cubicBezTo>
                  <a:pt x="460" y="84"/>
                  <a:pt x="460" y="85"/>
                  <a:pt x="463" y="85"/>
                </a:cubicBezTo>
                <a:cubicBezTo>
                  <a:pt x="463" y="86"/>
                  <a:pt x="463" y="86"/>
                  <a:pt x="463" y="86"/>
                </a:cubicBezTo>
                <a:cubicBezTo>
                  <a:pt x="464" y="87"/>
                  <a:pt x="464" y="87"/>
                  <a:pt x="464" y="87"/>
                </a:cubicBezTo>
                <a:cubicBezTo>
                  <a:pt x="466" y="87"/>
                  <a:pt x="467" y="87"/>
                  <a:pt x="468" y="88"/>
                </a:cubicBezTo>
                <a:cubicBezTo>
                  <a:pt x="468" y="89"/>
                  <a:pt x="468" y="89"/>
                  <a:pt x="468" y="89"/>
                </a:cubicBezTo>
                <a:cubicBezTo>
                  <a:pt x="467" y="89"/>
                  <a:pt x="466" y="89"/>
                  <a:pt x="465" y="89"/>
                </a:cubicBezTo>
                <a:cubicBezTo>
                  <a:pt x="464" y="90"/>
                  <a:pt x="464" y="90"/>
                  <a:pt x="464" y="90"/>
                </a:cubicBezTo>
                <a:cubicBezTo>
                  <a:pt x="455" y="83"/>
                  <a:pt x="455" y="83"/>
                  <a:pt x="455" y="83"/>
                </a:cubicBezTo>
                <a:cubicBezTo>
                  <a:pt x="454" y="83"/>
                  <a:pt x="453" y="83"/>
                  <a:pt x="453" y="83"/>
                </a:cubicBezTo>
                <a:cubicBezTo>
                  <a:pt x="452" y="80"/>
                  <a:pt x="452" y="80"/>
                  <a:pt x="452" y="80"/>
                </a:cubicBezTo>
                <a:cubicBezTo>
                  <a:pt x="450" y="75"/>
                  <a:pt x="443" y="75"/>
                  <a:pt x="441" y="70"/>
                </a:cubicBezTo>
                <a:cubicBezTo>
                  <a:pt x="443" y="71"/>
                  <a:pt x="452" y="74"/>
                  <a:pt x="452" y="74"/>
                </a:cubicBezTo>
                <a:cubicBezTo>
                  <a:pt x="454" y="74"/>
                  <a:pt x="455" y="75"/>
                  <a:pt x="457" y="75"/>
                </a:cubicBezTo>
                <a:cubicBezTo>
                  <a:pt x="459" y="75"/>
                  <a:pt x="460" y="76"/>
                  <a:pt x="462" y="76"/>
                </a:cubicBezTo>
                <a:cubicBezTo>
                  <a:pt x="463" y="76"/>
                  <a:pt x="463" y="76"/>
                  <a:pt x="464" y="76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77" y="72"/>
                  <a:pt x="464" y="66"/>
                  <a:pt x="464" y="66"/>
                </a:cubicBezTo>
                <a:cubicBezTo>
                  <a:pt x="454" y="62"/>
                  <a:pt x="454" y="62"/>
                  <a:pt x="454" y="62"/>
                </a:cubicBezTo>
                <a:cubicBezTo>
                  <a:pt x="453" y="61"/>
                  <a:pt x="452" y="61"/>
                  <a:pt x="451" y="61"/>
                </a:cubicBezTo>
                <a:cubicBezTo>
                  <a:pt x="450" y="60"/>
                  <a:pt x="450" y="60"/>
                  <a:pt x="447" y="60"/>
                </a:cubicBezTo>
                <a:cubicBezTo>
                  <a:pt x="446" y="60"/>
                  <a:pt x="446" y="60"/>
                  <a:pt x="446" y="60"/>
                </a:cubicBezTo>
                <a:cubicBezTo>
                  <a:pt x="445" y="60"/>
                  <a:pt x="444" y="59"/>
                  <a:pt x="443" y="58"/>
                </a:cubicBezTo>
                <a:cubicBezTo>
                  <a:pt x="442" y="58"/>
                  <a:pt x="441" y="58"/>
                  <a:pt x="441" y="58"/>
                </a:cubicBezTo>
                <a:cubicBezTo>
                  <a:pt x="441" y="59"/>
                  <a:pt x="441" y="59"/>
                  <a:pt x="441" y="59"/>
                </a:cubicBezTo>
                <a:cubicBezTo>
                  <a:pt x="440" y="60"/>
                  <a:pt x="440" y="60"/>
                  <a:pt x="440" y="60"/>
                </a:cubicBezTo>
                <a:cubicBezTo>
                  <a:pt x="439" y="59"/>
                  <a:pt x="439" y="59"/>
                  <a:pt x="439" y="59"/>
                </a:cubicBezTo>
                <a:cubicBezTo>
                  <a:pt x="439" y="59"/>
                  <a:pt x="439" y="58"/>
                  <a:pt x="439" y="58"/>
                </a:cubicBezTo>
                <a:cubicBezTo>
                  <a:pt x="439" y="57"/>
                  <a:pt x="439" y="57"/>
                  <a:pt x="439" y="57"/>
                </a:cubicBezTo>
                <a:cubicBezTo>
                  <a:pt x="438" y="57"/>
                  <a:pt x="437" y="57"/>
                  <a:pt x="436" y="55"/>
                </a:cubicBezTo>
                <a:cubicBezTo>
                  <a:pt x="436" y="55"/>
                  <a:pt x="435" y="55"/>
                  <a:pt x="435" y="55"/>
                </a:cubicBezTo>
                <a:cubicBezTo>
                  <a:pt x="434" y="56"/>
                  <a:pt x="434" y="56"/>
                  <a:pt x="434" y="56"/>
                </a:cubicBezTo>
                <a:cubicBezTo>
                  <a:pt x="432" y="56"/>
                  <a:pt x="431" y="55"/>
                  <a:pt x="429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9" y="54"/>
                  <a:pt x="429" y="54"/>
                </a:cubicBezTo>
                <a:cubicBezTo>
                  <a:pt x="429" y="53"/>
                  <a:pt x="429" y="53"/>
                  <a:pt x="430" y="52"/>
                </a:cubicBezTo>
                <a:cubicBezTo>
                  <a:pt x="429" y="52"/>
                  <a:pt x="427" y="50"/>
                  <a:pt x="423" y="50"/>
                </a:cubicBezTo>
                <a:cubicBezTo>
                  <a:pt x="423" y="50"/>
                  <a:pt x="423" y="51"/>
                  <a:pt x="423" y="51"/>
                </a:cubicBezTo>
                <a:cubicBezTo>
                  <a:pt x="423" y="51"/>
                  <a:pt x="423" y="51"/>
                  <a:pt x="422" y="51"/>
                </a:cubicBezTo>
                <a:cubicBezTo>
                  <a:pt x="422" y="51"/>
                  <a:pt x="421" y="51"/>
                  <a:pt x="421" y="50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18" y="49"/>
                  <a:pt x="418" y="50"/>
                  <a:pt x="418" y="50"/>
                </a:cubicBezTo>
                <a:cubicBezTo>
                  <a:pt x="418" y="51"/>
                  <a:pt x="418" y="51"/>
                  <a:pt x="418" y="52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8" y="50"/>
                  <a:pt x="418" y="50"/>
                  <a:pt x="417" y="49"/>
                </a:cubicBezTo>
                <a:cubicBezTo>
                  <a:pt x="416" y="49"/>
                  <a:pt x="416" y="49"/>
                  <a:pt x="415" y="49"/>
                </a:cubicBezTo>
                <a:cubicBezTo>
                  <a:pt x="415" y="48"/>
                  <a:pt x="415" y="48"/>
                  <a:pt x="415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3" y="48"/>
                  <a:pt x="412" y="49"/>
                  <a:pt x="411" y="49"/>
                </a:cubicBezTo>
                <a:cubicBezTo>
                  <a:pt x="411" y="50"/>
                  <a:pt x="411" y="50"/>
                  <a:pt x="410" y="51"/>
                </a:cubicBezTo>
                <a:cubicBezTo>
                  <a:pt x="410" y="51"/>
                  <a:pt x="410" y="51"/>
                  <a:pt x="410" y="51"/>
                </a:cubicBezTo>
                <a:cubicBezTo>
                  <a:pt x="409" y="50"/>
                  <a:pt x="409" y="50"/>
                  <a:pt x="409" y="50"/>
                </a:cubicBezTo>
                <a:cubicBezTo>
                  <a:pt x="409" y="50"/>
                  <a:pt x="409" y="50"/>
                  <a:pt x="409" y="49"/>
                </a:cubicBezTo>
                <a:cubicBezTo>
                  <a:pt x="409" y="49"/>
                  <a:pt x="408" y="49"/>
                  <a:pt x="407" y="49"/>
                </a:cubicBezTo>
                <a:cubicBezTo>
                  <a:pt x="406" y="49"/>
                  <a:pt x="405" y="49"/>
                  <a:pt x="404" y="50"/>
                </a:cubicBezTo>
                <a:cubicBezTo>
                  <a:pt x="405" y="52"/>
                  <a:pt x="405" y="52"/>
                  <a:pt x="407" y="52"/>
                </a:cubicBezTo>
                <a:cubicBezTo>
                  <a:pt x="408" y="53"/>
                  <a:pt x="408" y="53"/>
                  <a:pt x="408" y="54"/>
                </a:cubicBezTo>
                <a:cubicBezTo>
                  <a:pt x="408" y="54"/>
                  <a:pt x="407" y="54"/>
                  <a:pt x="407" y="54"/>
                </a:cubicBezTo>
                <a:cubicBezTo>
                  <a:pt x="406" y="53"/>
                  <a:pt x="406" y="53"/>
                  <a:pt x="404" y="53"/>
                </a:cubicBezTo>
                <a:cubicBezTo>
                  <a:pt x="402" y="53"/>
                  <a:pt x="402" y="53"/>
                  <a:pt x="402" y="53"/>
                </a:cubicBezTo>
                <a:cubicBezTo>
                  <a:pt x="402" y="55"/>
                  <a:pt x="402" y="55"/>
                  <a:pt x="402" y="56"/>
                </a:cubicBezTo>
                <a:cubicBezTo>
                  <a:pt x="401" y="55"/>
                  <a:pt x="401" y="54"/>
                  <a:pt x="401" y="54"/>
                </a:cubicBezTo>
                <a:cubicBezTo>
                  <a:pt x="399" y="54"/>
                  <a:pt x="398" y="52"/>
                  <a:pt x="396" y="52"/>
                </a:cubicBezTo>
                <a:cubicBezTo>
                  <a:pt x="396" y="52"/>
                  <a:pt x="396" y="53"/>
                  <a:pt x="396" y="53"/>
                </a:cubicBezTo>
                <a:cubicBezTo>
                  <a:pt x="397" y="56"/>
                  <a:pt x="395" y="57"/>
                  <a:pt x="394" y="57"/>
                </a:cubicBezTo>
                <a:cubicBezTo>
                  <a:pt x="394" y="57"/>
                  <a:pt x="393" y="56"/>
                  <a:pt x="393" y="55"/>
                </a:cubicBezTo>
                <a:cubicBezTo>
                  <a:pt x="393" y="56"/>
                  <a:pt x="393" y="56"/>
                  <a:pt x="393" y="56"/>
                </a:cubicBezTo>
                <a:cubicBezTo>
                  <a:pt x="392" y="56"/>
                  <a:pt x="392" y="56"/>
                  <a:pt x="391" y="56"/>
                </a:cubicBezTo>
                <a:cubicBezTo>
                  <a:pt x="391" y="57"/>
                  <a:pt x="391" y="57"/>
                  <a:pt x="391" y="57"/>
                </a:cubicBezTo>
                <a:cubicBezTo>
                  <a:pt x="391" y="58"/>
                  <a:pt x="392" y="58"/>
                  <a:pt x="392" y="59"/>
                </a:cubicBezTo>
                <a:cubicBezTo>
                  <a:pt x="392" y="59"/>
                  <a:pt x="392" y="60"/>
                  <a:pt x="392" y="60"/>
                </a:cubicBezTo>
                <a:cubicBezTo>
                  <a:pt x="391" y="60"/>
                  <a:pt x="391" y="60"/>
                  <a:pt x="391" y="60"/>
                </a:cubicBezTo>
                <a:cubicBezTo>
                  <a:pt x="391" y="60"/>
                  <a:pt x="391" y="60"/>
                  <a:pt x="388" y="59"/>
                </a:cubicBezTo>
                <a:cubicBezTo>
                  <a:pt x="389" y="59"/>
                  <a:pt x="389" y="58"/>
                  <a:pt x="389" y="57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8"/>
                  <a:pt x="388" y="58"/>
                  <a:pt x="388" y="59"/>
                </a:cubicBezTo>
                <a:cubicBezTo>
                  <a:pt x="385" y="59"/>
                  <a:pt x="385" y="59"/>
                  <a:pt x="384" y="59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1"/>
                  <a:pt x="382" y="61"/>
                  <a:pt x="381" y="62"/>
                </a:cubicBezTo>
                <a:cubicBezTo>
                  <a:pt x="380" y="62"/>
                  <a:pt x="380" y="62"/>
                  <a:pt x="380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9" y="64"/>
                  <a:pt x="379" y="64"/>
                  <a:pt x="379" y="64"/>
                </a:cubicBezTo>
                <a:cubicBezTo>
                  <a:pt x="378" y="65"/>
                  <a:pt x="378" y="65"/>
                  <a:pt x="378" y="65"/>
                </a:cubicBezTo>
                <a:cubicBezTo>
                  <a:pt x="379" y="65"/>
                  <a:pt x="379" y="65"/>
                  <a:pt x="379" y="65"/>
                </a:cubicBezTo>
                <a:cubicBezTo>
                  <a:pt x="382" y="63"/>
                  <a:pt x="382" y="63"/>
                  <a:pt x="383" y="63"/>
                </a:cubicBezTo>
                <a:cubicBezTo>
                  <a:pt x="386" y="61"/>
                  <a:pt x="388" y="62"/>
                  <a:pt x="390" y="62"/>
                </a:cubicBezTo>
                <a:cubicBezTo>
                  <a:pt x="390" y="62"/>
                  <a:pt x="390" y="63"/>
                  <a:pt x="390" y="63"/>
                </a:cubicBezTo>
                <a:cubicBezTo>
                  <a:pt x="389" y="63"/>
                  <a:pt x="389" y="63"/>
                  <a:pt x="386" y="64"/>
                </a:cubicBezTo>
                <a:cubicBezTo>
                  <a:pt x="386" y="65"/>
                  <a:pt x="385" y="66"/>
                  <a:pt x="385" y="68"/>
                </a:cubicBezTo>
                <a:cubicBezTo>
                  <a:pt x="384" y="68"/>
                  <a:pt x="383" y="69"/>
                  <a:pt x="383" y="69"/>
                </a:cubicBezTo>
                <a:cubicBezTo>
                  <a:pt x="382" y="71"/>
                  <a:pt x="379" y="72"/>
                  <a:pt x="379" y="72"/>
                </a:cubicBezTo>
                <a:cubicBezTo>
                  <a:pt x="378" y="74"/>
                  <a:pt x="377" y="76"/>
                  <a:pt x="377" y="78"/>
                </a:cubicBezTo>
                <a:cubicBezTo>
                  <a:pt x="376" y="78"/>
                  <a:pt x="376" y="78"/>
                  <a:pt x="376" y="78"/>
                </a:cubicBezTo>
                <a:cubicBezTo>
                  <a:pt x="376" y="78"/>
                  <a:pt x="375" y="79"/>
                  <a:pt x="371" y="81"/>
                </a:cubicBezTo>
                <a:cubicBezTo>
                  <a:pt x="370" y="82"/>
                  <a:pt x="370" y="82"/>
                  <a:pt x="370" y="82"/>
                </a:cubicBezTo>
                <a:cubicBezTo>
                  <a:pt x="371" y="82"/>
                  <a:pt x="371" y="82"/>
                  <a:pt x="371" y="82"/>
                </a:cubicBezTo>
                <a:cubicBezTo>
                  <a:pt x="372" y="82"/>
                  <a:pt x="373" y="82"/>
                  <a:pt x="373" y="82"/>
                </a:cubicBezTo>
                <a:cubicBezTo>
                  <a:pt x="372" y="86"/>
                  <a:pt x="367" y="86"/>
                  <a:pt x="365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2" y="88"/>
                  <a:pt x="361" y="88"/>
                  <a:pt x="361" y="88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61" y="90"/>
                  <a:pt x="361" y="91"/>
                  <a:pt x="361" y="91"/>
                </a:cubicBezTo>
                <a:cubicBezTo>
                  <a:pt x="360" y="91"/>
                  <a:pt x="360" y="92"/>
                  <a:pt x="359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6" y="92"/>
                  <a:pt x="355" y="93"/>
                  <a:pt x="353" y="94"/>
                </a:cubicBezTo>
                <a:cubicBezTo>
                  <a:pt x="352" y="97"/>
                  <a:pt x="349" y="97"/>
                  <a:pt x="347" y="98"/>
                </a:cubicBezTo>
                <a:cubicBezTo>
                  <a:pt x="347" y="99"/>
                  <a:pt x="347" y="100"/>
                  <a:pt x="347" y="100"/>
                </a:cubicBezTo>
                <a:cubicBezTo>
                  <a:pt x="347" y="100"/>
                  <a:pt x="347" y="100"/>
                  <a:pt x="346" y="105"/>
                </a:cubicBezTo>
                <a:cubicBezTo>
                  <a:pt x="345" y="105"/>
                  <a:pt x="345" y="105"/>
                  <a:pt x="345" y="105"/>
                </a:cubicBezTo>
                <a:cubicBezTo>
                  <a:pt x="344" y="106"/>
                  <a:pt x="344" y="107"/>
                  <a:pt x="344" y="108"/>
                </a:cubicBezTo>
                <a:cubicBezTo>
                  <a:pt x="345" y="108"/>
                  <a:pt x="346" y="108"/>
                  <a:pt x="346" y="108"/>
                </a:cubicBezTo>
                <a:cubicBezTo>
                  <a:pt x="347" y="108"/>
                  <a:pt x="347" y="108"/>
                  <a:pt x="347" y="108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8" y="109"/>
                  <a:pt x="347" y="110"/>
                  <a:pt x="347" y="110"/>
                </a:cubicBezTo>
                <a:cubicBezTo>
                  <a:pt x="346" y="112"/>
                  <a:pt x="346" y="112"/>
                  <a:pt x="345" y="112"/>
                </a:cubicBezTo>
                <a:cubicBezTo>
                  <a:pt x="345" y="113"/>
                  <a:pt x="345" y="113"/>
                  <a:pt x="345" y="114"/>
                </a:cubicBezTo>
                <a:cubicBezTo>
                  <a:pt x="346" y="114"/>
                  <a:pt x="346" y="114"/>
                  <a:pt x="348" y="114"/>
                </a:cubicBezTo>
                <a:cubicBezTo>
                  <a:pt x="348" y="116"/>
                  <a:pt x="348" y="116"/>
                  <a:pt x="347" y="117"/>
                </a:cubicBezTo>
                <a:cubicBezTo>
                  <a:pt x="352" y="117"/>
                  <a:pt x="357" y="117"/>
                  <a:pt x="362" y="117"/>
                </a:cubicBezTo>
                <a:cubicBezTo>
                  <a:pt x="363" y="116"/>
                  <a:pt x="363" y="116"/>
                  <a:pt x="366" y="115"/>
                </a:cubicBezTo>
                <a:cubicBezTo>
                  <a:pt x="366" y="114"/>
                  <a:pt x="366" y="114"/>
                  <a:pt x="366" y="113"/>
                </a:cubicBezTo>
                <a:cubicBezTo>
                  <a:pt x="368" y="113"/>
                  <a:pt x="368" y="115"/>
                  <a:pt x="369" y="116"/>
                </a:cubicBezTo>
                <a:cubicBezTo>
                  <a:pt x="369" y="116"/>
                  <a:pt x="369" y="117"/>
                  <a:pt x="369" y="117"/>
                </a:cubicBezTo>
                <a:cubicBezTo>
                  <a:pt x="378" y="118"/>
                  <a:pt x="387" y="118"/>
                  <a:pt x="395" y="118"/>
                </a:cubicBezTo>
                <a:cubicBezTo>
                  <a:pt x="396" y="118"/>
                  <a:pt x="397" y="118"/>
                  <a:pt x="398" y="117"/>
                </a:cubicBezTo>
                <a:cubicBezTo>
                  <a:pt x="398" y="116"/>
                  <a:pt x="399" y="115"/>
                  <a:pt x="401" y="114"/>
                </a:cubicBezTo>
                <a:cubicBezTo>
                  <a:pt x="401" y="113"/>
                  <a:pt x="401" y="112"/>
                  <a:pt x="401" y="112"/>
                </a:cubicBezTo>
                <a:cubicBezTo>
                  <a:pt x="401" y="112"/>
                  <a:pt x="400" y="111"/>
                  <a:pt x="400" y="111"/>
                </a:cubicBezTo>
                <a:cubicBezTo>
                  <a:pt x="399" y="111"/>
                  <a:pt x="398" y="111"/>
                  <a:pt x="396" y="111"/>
                </a:cubicBezTo>
                <a:cubicBezTo>
                  <a:pt x="396" y="109"/>
                  <a:pt x="396" y="109"/>
                  <a:pt x="396" y="107"/>
                </a:cubicBezTo>
                <a:cubicBezTo>
                  <a:pt x="395" y="107"/>
                  <a:pt x="394" y="107"/>
                  <a:pt x="394" y="107"/>
                </a:cubicBezTo>
                <a:cubicBezTo>
                  <a:pt x="394" y="104"/>
                  <a:pt x="394" y="101"/>
                  <a:pt x="393" y="99"/>
                </a:cubicBezTo>
                <a:cubicBezTo>
                  <a:pt x="394" y="99"/>
                  <a:pt x="394" y="99"/>
                  <a:pt x="397" y="94"/>
                </a:cubicBezTo>
                <a:cubicBezTo>
                  <a:pt x="402" y="93"/>
                  <a:pt x="405" y="88"/>
                  <a:pt x="405" y="88"/>
                </a:cubicBezTo>
                <a:cubicBezTo>
                  <a:pt x="406" y="87"/>
                  <a:pt x="406" y="87"/>
                  <a:pt x="408" y="87"/>
                </a:cubicBezTo>
                <a:cubicBezTo>
                  <a:pt x="409" y="86"/>
                  <a:pt x="409" y="86"/>
                  <a:pt x="409" y="86"/>
                </a:cubicBezTo>
                <a:cubicBezTo>
                  <a:pt x="408" y="83"/>
                  <a:pt x="410" y="80"/>
                  <a:pt x="410" y="77"/>
                </a:cubicBezTo>
                <a:cubicBezTo>
                  <a:pt x="411" y="77"/>
                  <a:pt x="411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5" y="79"/>
                  <a:pt x="415" y="79"/>
                  <a:pt x="416" y="79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19" y="79"/>
                  <a:pt x="419" y="79"/>
                  <a:pt x="420" y="80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19" y="83"/>
                  <a:pt x="418" y="83"/>
                </a:cubicBezTo>
                <a:cubicBezTo>
                  <a:pt x="419" y="86"/>
                  <a:pt x="419" y="86"/>
                  <a:pt x="409" y="95"/>
                </a:cubicBezTo>
                <a:cubicBezTo>
                  <a:pt x="409" y="97"/>
                  <a:pt x="408" y="100"/>
                  <a:pt x="409" y="103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5"/>
                  <a:pt x="410" y="106"/>
                  <a:pt x="410" y="106"/>
                </a:cubicBezTo>
                <a:cubicBezTo>
                  <a:pt x="411" y="108"/>
                  <a:pt x="419" y="112"/>
                  <a:pt x="419" y="112"/>
                </a:cubicBezTo>
                <a:cubicBezTo>
                  <a:pt x="420" y="112"/>
                  <a:pt x="420" y="112"/>
                  <a:pt x="420" y="112"/>
                </a:cubicBezTo>
                <a:cubicBezTo>
                  <a:pt x="423" y="111"/>
                  <a:pt x="426" y="111"/>
                  <a:pt x="429" y="110"/>
                </a:cubicBezTo>
                <a:cubicBezTo>
                  <a:pt x="429" y="109"/>
                  <a:pt x="429" y="109"/>
                  <a:pt x="429" y="109"/>
                </a:cubicBezTo>
                <a:cubicBezTo>
                  <a:pt x="432" y="109"/>
                  <a:pt x="434" y="109"/>
                  <a:pt x="436" y="109"/>
                </a:cubicBezTo>
                <a:cubicBezTo>
                  <a:pt x="436" y="109"/>
                  <a:pt x="437" y="108"/>
                  <a:pt x="438" y="108"/>
                </a:cubicBezTo>
                <a:cubicBezTo>
                  <a:pt x="438" y="108"/>
                  <a:pt x="438" y="108"/>
                  <a:pt x="438" y="108"/>
                </a:cubicBezTo>
                <a:cubicBezTo>
                  <a:pt x="439" y="109"/>
                  <a:pt x="439" y="109"/>
                  <a:pt x="440" y="110"/>
                </a:cubicBezTo>
                <a:cubicBezTo>
                  <a:pt x="442" y="111"/>
                  <a:pt x="443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2"/>
                  <a:pt x="445" y="112"/>
                  <a:pt x="445" y="112"/>
                </a:cubicBezTo>
                <a:cubicBezTo>
                  <a:pt x="439" y="112"/>
                  <a:pt x="438" y="112"/>
                  <a:pt x="437" y="116"/>
                </a:cubicBezTo>
                <a:cubicBezTo>
                  <a:pt x="432" y="118"/>
                  <a:pt x="428" y="114"/>
                  <a:pt x="424" y="116"/>
                </a:cubicBezTo>
                <a:cubicBezTo>
                  <a:pt x="422" y="116"/>
                  <a:pt x="422" y="116"/>
                  <a:pt x="421" y="116"/>
                </a:cubicBezTo>
                <a:cubicBezTo>
                  <a:pt x="421" y="117"/>
                  <a:pt x="420" y="118"/>
                  <a:pt x="420" y="118"/>
                </a:cubicBezTo>
                <a:cubicBezTo>
                  <a:pt x="453" y="120"/>
                  <a:pt x="485" y="121"/>
                  <a:pt x="515" y="121"/>
                </a:cubicBezTo>
                <a:cubicBezTo>
                  <a:pt x="528" y="121"/>
                  <a:pt x="539" y="121"/>
                  <a:pt x="550" y="121"/>
                </a:cubicBezTo>
                <a:moveTo>
                  <a:pt x="362" y="117"/>
                </a:moveTo>
                <a:cubicBezTo>
                  <a:pt x="357" y="117"/>
                  <a:pt x="352" y="117"/>
                  <a:pt x="347" y="117"/>
                </a:cubicBezTo>
                <a:cubicBezTo>
                  <a:pt x="347" y="117"/>
                  <a:pt x="347" y="117"/>
                  <a:pt x="347" y="117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46" y="118"/>
                  <a:pt x="346" y="118"/>
                  <a:pt x="346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9" y="119"/>
                  <a:pt x="349" y="119"/>
                  <a:pt x="349" y="119"/>
                </a:cubicBezTo>
                <a:cubicBezTo>
                  <a:pt x="349" y="120"/>
                  <a:pt x="349" y="120"/>
                  <a:pt x="349" y="120"/>
                </a:cubicBezTo>
                <a:cubicBezTo>
                  <a:pt x="349" y="120"/>
                  <a:pt x="349" y="120"/>
                  <a:pt x="350" y="121"/>
                </a:cubicBezTo>
                <a:cubicBezTo>
                  <a:pt x="351" y="121"/>
                  <a:pt x="352" y="121"/>
                  <a:pt x="352" y="121"/>
                </a:cubicBezTo>
                <a:cubicBezTo>
                  <a:pt x="353" y="121"/>
                  <a:pt x="353" y="121"/>
                  <a:pt x="354" y="122"/>
                </a:cubicBezTo>
                <a:cubicBezTo>
                  <a:pt x="354" y="122"/>
                  <a:pt x="354" y="122"/>
                  <a:pt x="355" y="122"/>
                </a:cubicBezTo>
                <a:cubicBezTo>
                  <a:pt x="355" y="122"/>
                  <a:pt x="356" y="121"/>
                  <a:pt x="357" y="121"/>
                </a:cubicBezTo>
                <a:cubicBezTo>
                  <a:pt x="357" y="120"/>
                  <a:pt x="357" y="120"/>
                  <a:pt x="357" y="120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9" y="120"/>
                  <a:pt x="360" y="119"/>
                  <a:pt x="360" y="119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1" y="118"/>
                  <a:pt x="361" y="118"/>
                  <a:pt x="362" y="117"/>
                </a:cubicBezTo>
                <a:moveTo>
                  <a:pt x="395" y="118"/>
                </a:moveTo>
                <a:cubicBezTo>
                  <a:pt x="387" y="118"/>
                  <a:pt x="378" y="118"/>
                  <a:pt x="369" y="118"/>
                </a:cubicBezTo>
                <a:cubicBezTo>
                  <a:pt x="369" y="119"/>
                  <a:pt x="371" y="119"/>
                  <a:pt x="371" y="121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1" y="122"/>
                  <a:pt x="370" y="122"/>
                  <a:pt x="370" y="122"/>
                </a:cubicBezTo>
                <a:cubicBezTo>
                  <a:pt x="370" y="122"/>
                  <a:pt x="370" y="124"/>
                  <a:pt x="371" y="125"/>
                </a:cubicBezTo>
                <a:cubicBezTo>
                  <a:pt x="372" y="125"/>
                  <a:pt x="372" y="125"/>
                  <a:pt x="372" y="125"/>
                </a:cubicBezTo>
                <a:cubicBezTo>
                  <a:pt x="372" y="125"/>
                  <a:pt x="373" y="126"/>
                  <a:pt x="373" y="127"/>
                </a:cubicBezTo>
                <a:cubicBezTo>
                  <a:pt x="373" y="127"/>
                  <a:pt x="373" y="128"/>
                  <a:pt x="373" y="128"/>
                </a:cubicBezTo>
                <a:cubicBezTo>
                  <a:pt x="373" y="129"/>
                  <a:pt x="373" y="129"/>
                  <a:pt x="373" y="129"/>
                </a:cubicBezTo>
                <a:cubicBezTo>
                  <a:pt x="373" y="131"/>
                  <a:pt x="374" y="131"/>
                  <a:pt x="375" y="132"/>
                </a:cubicBezTo>
                <a:cubicBezTo>
                  <a:pt x="376" y="133"/>
                  <a:pt x="376" y="133"/>
                  <a:pt x="376" y="134"/>
                </a:cubicBezTo>
                <a:cubicBezTo>
                  <a:pt x="376" y="135"/>
                  <a:pt x="375" y="135"/>
                  <a:pt x="375" y="136"/>
                </a:cubicBezTo>
                <a:cubicBezTo>
                  <a:pt x="375" y="137"/>
                  <a:pt x="375" y="137"/>
                  <a:pt x="375" y="137"/>
                </a:cubicBezTo>
                <a:cubicBezTo>
                  <a:pt x="375" y="137"/>
                  <a:pt x="376" y="138"/>
                  <a:pt x="376" y="138"/>
                </a:cubicBezTo>
                <a:cubicBezTo>
                  <a:pt x="378" y="139"/>
                  <a:pt x="380" y="139"/>
                  <a:pt x="382" y="139"/>
                </a:cubicBezTo>
                <a:cubicBezTo>
                  <a:pt x="382" y="136"/>
                  <a:pt x="383" y="134"/>
                  <a:pt x="385" y="135"/>
                </a:cubicBezTo>
                <a:cubicBezTo>
                  <a:pt x="385" y="135"/>
                  <a:pt x="386" y="135"/>
                  <a:pt x="386" y="135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8" y="136"/>
                  <a:pt x="388" y="135"/>
                  <a:pt x="389" y="134"/>
                </a:cubicBezTo>
                <a:cubicBezTo>
                  <a:pt x="389" y="134"/>
                  <a:pt x="390" y="134"/>
                  <a:pt x="391" y="134"/>
                </a:cubicBezTo>
                <a:cubicBezTo>
                  <a:pt x="391" y="133"/>
                  <a:pt x="391" y="132"/>
                  <a:pt x="391" y="131"/>
                </a:cubicBezTo>
                <a:cubicBezTo>
                  <a:pt x="392" y="131"/>
                  <a:pt x="394" y="131"/>
                  <a:pt x="395" y="131"/>
                </a:cubicBezTo>
                <a:cubicBezTo>
                  <a:pt x="395" y="130"/>
                  <a:pt x="395" y="130"/>
                  <a:pt x="395" y="129"/>
                </a:cubicBezTo>
                <a:cubicBezTo>
                  <a:pt x="394" y="129"/>
                  <a:pt x="394" y="129"/>
                  <a:pt x="393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0" y="128"/>
                  <a:pt x="390" y="128"/>
                  <a:pt x="390" y="128"/>
                </a:cubicBezTo>
                <a:cubicBezTo>
                  <a:pt x="392" y="125"/>
                  <a:pt x="392" y="125"/>
                  <a:pt x="392" y="123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19"/>
                  <a:pt x="395" y="119"/>
                  <a:pt x="395" y="118"/>
                </a:cubicBezTo>
                <a:moveTo>
                  <a:pt x="605" y="288"/>
                </a:moveTo>
                <a:cubicBezTo>
                  <a:pt x="596" y="225"/>
                  <a:pt x="577" y="168"/>
                  <a:pt x="550" y="121"/>
                </a:cubicBezTo>
                <a:cubicBezTo>
                  <a:pt x="539" y="121"/>
                  <a:pt x="528" y="121"/>
                  <a:pt x="515" y="121"/>
                </a:cubicBezTo>
                <a:cubicBezTo>
                  <a:pt x="485" y="121"/>
                  <a:pt x="453" y="120"/>
                  <a:pt x="420" y="119"/>
                </a:cubicBezTo>
                <a:cubicBezTo>
                  <a:pt x="418" y="119"/>
                  <a:pt x="416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5" y="120"/>
                  <a:pt x="414" y="120"/>
                  <a:pt x="412" y="121"/>
                </a:cubicBezTo>
                <a:cubicBezTo>
                  <a:pt x="412" y="121"/>
                  <a:pt x="412" y="122"/>
                  <a:pt x="413" y="123"/>
                </a:cubicBezTo>
                <a:cubicBezTo>
                  <a:pt x="415" y="124"/>
                  <a:pt x="415" y="124"/>
                  <a:pt x="418" y="124"/>
                </a:cubicBezTo>
                <a:cubicBezTo>
                  <a:pt x="418" y="123"/>
                  <a:pt x="420" y="122"/>
                  <a:pt x="420" y="121"/>
                </a:cubicBezTo>
                <a:cubicBezTo>
                  <a:pt x="423" y="122"/>
                  <a:pt x="424" y="125"/>
                  <a:pt x="426" y="126"/>
                </a:cubicBezTo>
                <a:cubicBezTo>
                  <a:pt x="426" y="126"/>
                  <a:pt x="426" y="127"/>
                  <a:pt x="426" y="127"/>
                </a:cubicBezTo>
                <a:cubicBezTo>
                  <a:pt x="425" y="128"/>
                  <a:pt x="424" y="129"/>
                  <a:pt x="423" y="130"/>
                </a:cubicBezTo>
                <a:cubicBezTo>
                  <a:pt x="423" y="131"/>
                  <a:pt x="422" y="131"/>
                  <a:pt x="421" y="131"/>
                </a:cubicBezTo>
                <a:cubicBezTo>
                  <a:pt x="421" y="131"/>
                  <a:pt x="420" y="131"/>
                  <a:pt x="420" y="131"/>
                </a:cubicBezTo>
                <a:cubicBezTo>
                  <a:pt x="419" y="130"/>
                  <a:pt x="419" y="129"/>
                  <a:pt x="419" y="129"/>
                </a:cubicBezTo>
                <a:cubicBezTo>
                  <a:pt x="418" y="128"/>
                  <a:pt x="417" y="128"/>
                  <a:pt x="417" y="128"/>
                </a:cubicBezTo>
                <a:cubicBezTo>
                  <a:pt x="417" y="127"/>
                  <a:pt x="417" y="126"/>
                  <a:pt x="417" y="126"/>
                </a:cubicBezTo>
                <a:cubicBezTo>
                  <a:pt x="416" y="126"/>
                  <a:pt x="416" y="126"/>
                  <a:pt x="415" y="126"/>
                </a:cubicBezTo>
                <a:cubicBezTo>
                  <a:pt x="415" y="127"/>
                  <a:pt x="414" y="128"/>
                  <a:pt x="413" y="128"/>
                </a:cubicBezTo>
                <a:cubicBezTo>
                  <a:pt x="412" y="133"/>
                  <a:pt x="410" y="141"/>
                  <a:pt x="410" y="141"/>
                </a:cubicBezTo>
                <a:cubicBezTo>
                  <a:pt x="411" y="141"/>
                  <a:pt x="411" y="141"/>
                  <a:pt x="412" y="142"/>
                </a:cubicBezTo>
                <a:cubicBezTo>
                  <a:pt x="411" y="143"/>
                  <a:pt x="411" y="143"/>
                  <a:pt x="411" y="143"/>
                </a:cubicBezTo>
                <a:cubicBezTo>
                  <a:pt x="404" y="141"/>
                  <a:pt x="404" y="141"/>
                  <a:pt x="402" y="143"/>
                </a:cubicBezTo>
                <a:cubicBezTo>
                  <a:pt x="403" y="144"/>
                  <a:pt x="404" y="145"/>
                  <a:pt x="404" y="146"/>
                </a:cubicBezTo>
                <a:cubicBezTo>
                  <a:pt x="404" y="147"/>
                  <a:pt x="404" y="147"/>
                  <a:pt x="404" y="147"/>
                </a:cubicBezTo>
                <a:cubicBezTo>
                  <a:pt x="403" y="147"/>
                  <a:pt x="403" y="147"/>
                  <a:pt x="403" y="147"/>
                </a:cubicBezTo>
                <a:cubicBezTo>
                  <a:pt x="401" y="145"/>
                  <a:pt x="399" y="144"/>
                  <a:pt x="397" y="142"/>
                </a:cubicBezTo>
                <a:cubicBezTo>
                  <a:pt x="383" y="149"/>
                  <a:pt x="379" y="151"/>
                  <a:pt x="379" y="144"/>
                </a:cubicBezTo>
                <a:cubicBezTo>
                  <a:pt x="377" y="144"/>
                  <a:pt x="377" y="144"/>
                  <a:pt x="377" y="144"/>
                </a:cubicBezTo>
                <a:cubicBezTo>
                  <a:pt x="376" y="145"/>
                  <a:pt x="375" y="145"/>
                  <a:pt x="374" y="145"/>
                </a:cubicBezTo>
                <a:cubicBezTo>
                  <a:pt x="373" y="145"/>
                  <a:pt x="372" y="145"/>
                  <a:pt x="372" y="145"/>
                </a:cubicBezTo>
                <a:cubicBezTo>
                  <a:pt x="371" y="145"/>
                  <a:pt x="370" y="145"/>
                  <a:pt x="370" y="145"/>
                </a:cubicBezTo>
                <a:cubicBezTo>
                  <a:pt x="370" y="145"/>
                  <a:pt x="370" y="146"/>
                  <a:pt x="370" y="147"/>
                </a:cubicBezTo>
                <a:cubicBezTo>
                  <a:pt x="369" y="148"/>
                  <a:pt x="368" y="148"/>
                  <a:pt x="368" y="148"/>
                </a:cubicBezTo>
                <a:cubicBezTo>
                  <a:pt x="367" y="148"/>
                  <a:pt x="367" y="147"/>
                  <a:pt x="366" y="147"/>
                </a:cubicBezTo>
                <a:cubicBezTo>
                  <a:pt x="366" y="146"/>
                  <a:pt x="365" y="145"/>
                  <a:pt x="364" y="145"/>
                </a:cubicBezTo>
                <a:cubicBezTo>
                  <a:pt x="363" y="145"/>
                  <a:pt x="363" y="145"/>
                  <a:pt x="362" y="145"/>
                </a:cubicBezTo>
                <a:cubicBezTo>
                  <a:pt x="362" y="144"/>
                  <a:pt x="362" y="144"/>
                  <a:pt x="362" y="143"/>
                </a:cubicBezTo>
                <a:cubicBezTo>
                  <a:pt x="362" y="143"/>
                  <a:pt x="363" y="142"/>
                  <a:pt x="363" y="141"/>
                </a:cubicBezTo>
                <a:cubicBezTo>
                  <a:pt x="364" y="141"/>
                  <a:pt x="365" y="141"/>
                  <a:pt x="366" y="141"/>
                </a:cubicBezTo>
                <a:cubicBezTo>
                  <a:pt x="368" y="142"/>
                  <a:pt x="370" y="143"/>
                  <a:pt x="372" y="143"/>
                </a:cubicBezTo>
                <a:cubicBezTo>
                  <a:pt x="372" y="142"/>
                  <a:pt x="374" y="140"/>
                  <a:pt x="374" y="135"/>
                </a:cubicBezTo>
                <a:cubicBezTo>
                  <a:pt x="373" y="134"/>
                  <a:pt x="373" y="134"/>
                  <a:pt x="372" y="134"/>
                </a:cubicBezTo>
                <a:cubicBezTo>
                  <a:pt x="369" y="135"/>
                  <a:pt x="369" y="135"/>
                  <a:pt x="368" y="136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6" y="137"/>
                  <a:pt x="366" y="137"/>
                  <a:pt x="366" y="137"/>
                </a:cubicBezTo>
                <a:cubicBezTo>
                  <a:pt x="366" y="136"/>
                  <a:pt x="366" y="136"/>
                  <a:pt x="366" y="135"/>
                </a:cubicBezTo>
                <a:cubicBezTo>
                  <a:pt x="366" y="135"/>
                  <a:pt x="367" y="134"/>
                  <a:pt x="367" y="134"/>
                </a:cubicBezTo>
                <a:cubicBezTo>
                  <a:pt x="367" y="132"/>
                  <a:pt x="367" y="132"/>
                  <a:pt x="367" y="131"/>
                </a:cubicBezTo>
                <a:cubicBezTo>
                  <a:pt x="367" y="132"/>
                  <a:pt x="366" y="132"/>
                  <a:pt x="366" y="132"/>
                </a:cubicBezTo>
                <a:cubicBezTo>
                  <a:pt x="365" y="125"/>
                  <a:pt x="365" y="125"/>
                  <a:pt x="364" y="124"/>
                </a:cubicBezTo>
                <a:cubicBezTo>
                  <a:pt x="360" y="128"/>
                  <a:pt x="360" y="128"/>
                  <a:pt x="359" y="128"/>
                </a:cubicBezTo>
                <a:cubicBezTo>
                  <a:pt x="358" y="129"/>
                  <a:pt x="358" y="129"/>
                  <a:pt x="358" y="130"/>
                </a:cubicBezTo>
                <a:cubicBezTo>
                  <a:pt x="358" y="131"/>
                  <a:pt x="358" y="131"/>
                  <a:pt x="358" y="131"/>
                </a:cubicBezTo>
                <a:cubicBezTo>
                  <a:pt x="357" y="132"/>
                  <a:pt x="356" y="132"/>
                  <a:pt x="355" y="133"/>
                </a:cubicBezTo>
                <a:cubicBezTo>
                  <a:pt x="353" y="136"/>
                  <a:pt x="357" y="138"/>
                  <a:pt x="356" y="141"/>
                </a:cubicBezTo>
                <a:cubicBezTo>
                  <a:pt x="356" y="142"/>
                  <a:pt x="356" y="142"/>
                  <a:pt x="356" y="142"/>
                </a:cubicBezTo>
                <a:cubicBezTo>
                  <a:pt x="355" y="144"/>
                  <a:pt x="355" y="144"/>
                  <a:pt x="355" y="144"/>
                </a:cubicBezTo>
                <a:cubicBezTo>
                  <a:pt x="356" y="145"/>
                  <a:pt x="356" y="147"/>
                  <a:pt x="356" y="148"/>
                </a:cubicBezTo>
                <a:cubicBezTo>
                  <a:pt x="356" y="149"/>
                  <a:pt x="356" y="150"/>
                  <a:pt x="356" y="150"/>
                </a:cubicBezTo>
                <a:cubicBezTo>
                  <a:pt x="356" y="150"/>
                  <a:pt x="355" y="150"/>
                  <a:pt x="355" y="150"/>
                </a:cubicBezTo>
                <a:cubicBezTo>
                  <a:pt x="354" y="150"/>
                  <a:pt x="354" y="150"/>
                  <a:pt x="353" y="150"/>
                </a:cubicBezTo>
                <a:cubicBezTo>
                  <a:pt x="351" y="151"/>
                  <a:pt x="351" y="151"/>
                  <a:pt x="350" y="150"/>
                </a:cubicBezTo>
                <a:cubicBezTo>
                  <a:pt x="346" y="150"/>
                  <a:pt x="346" y="150"/>
                  <a:pt x="337" y="156"/>
                </a:cubicBezTo>
                <a:cubicBezTo>
                  <a:pt x="336" y="155"/>
                  <a:pt x="336" y="155"/>
                  <a:pt x="335" y="155"/>
                </a:cubicBezTo>
                <a:cubicBezTo>
                  <a:pt x="335" y="155"/>
                  <a:pt x="335" y="155"/>
                  <a:pt x="334" y="155"/>
                </a:cubicBezTo>
                <a:cubicBezTo>
                  <a:pt x="334" y="155"/>
                  <a:pt x="333" y="155"/>
                  <a:pt x="333" y="155"/>
                </a:cubicBezTo>
                <a:cubicBezTo>
                  <a:pt x="332" y="155"/>
                  <a:pt x="332" y="156"/>
                  <a:pt x="332" y="157"/>
                </a:cubicBezTo>
                <a:cubicBezTo>
                  <a:pt x="334" y="158"/>
                  <a:pt x="334" y="158"/>
                  <a:pt x="334" y="158"/>
                </a:cubicBezTo>
                <a:cubicBezTo>
                  <a:pt x="334" y="159"/>
                  <a:pt x="334" y="160"/>
                  <a:pt x="333" y="161"/>
                </a:cubicBezTo>
                <a:cubicBezTo>
                  <a:pt x="330" y="161"/>
                  <a:pt x="330" y="161"/>
                  <a:pt x="325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3" y="165"/>
                  <a:pt x="322" y="165"/>
                  <a:pt x="322" y="165"/>
                </a:cubicBezTo>
                <a:cubicBezTo>
                  <a:pt x="320" y="167"/>
                  <a:pt x="320" y="169"/>
                  <a:pt x="319" y="171"/>
                </a:cubicBezTo>
                <a:cubicBezTo>
                  <a:pt x="317" y="171"/>
                  <a:pt x="316" y="171"/>
                  <a:pt x="314" y="172"/>
                </a:cubicBezTo>
                <a:cubicBezTo>
                  <a:pt x="314" y="173"/>
                  <a:pt x="313" y="174"/>
                  <a:pt x="313" y="175"/>
                </a:cubicBezTo>
                <a:cubicBezTo>
                  <a:pt x="312" y="175"/>
                  <a:pt x="311" y="175"/>
                  <a:pt x="310" y="175"/>
                </a:cubicBezTo>
                <a:cubicBezTo>
                  <a:pt x="309" y="174"/>
                  <a:pt x="309" y="174"/>
                  <a:pt x="309" y="174"/>
                </a:cubicBezTo>
                <a:cubicBezTo>
                  <a:pt x="308" y="174"/>
                  <a:pt x="307" y="174"/>
                  <a:pt x="307" y="174"/>
                </a:cubicBezTo>
                <a:cubicBezTo>
                  <a:pt x="306" y="173"/>
                  <a:pt x="306" y="173"/>
                  <a:pt x="306" y="173"/>
                </a:cubicBezTo>
                <a:cubicBezTo>
                  <a:pt x="305" y="172"/>
                  <a:pt x="305" y="172"/>
                  <a:pt x="304" y="172"/>
                </a:cubicBezTo>
                <a:cubicBezTo>
                  <a:pt x="303" y="173"/>
                  <a:pt x="303" y="174"/>
                  <a:pt x="303" y="175"/>
                </a:cubicBezTo>
                <a:cubicBezTo>
                  <a:pt x="303" y="175"/>
                  <a:pt x="304" y="176"/>
                  <a:pt x="304" y="176"/>
                </a:cubicBezTo>
                <a:cubicBezTo>
                  <a:pt x="304" y="176"/>
                  <a:pt x="303" y="177"/>
                  <a:pt x="303" y="178"/>
                </a:cubicBezTo>
                <a:cubicBezTo>
                  <a:pt x="303" y="179"/>
                  <a:pt x="303" y="179"/>
                  <a:pt x="303" y="179"/>
                </a:cubicBezTo>
                <a:cubicBezTo>
                  <a:pt x="303" y="179"/>
                  <a:pt x="303" y="180"/>
                  <a:pt x="303" y="180"/>
                </a:cubicBezTo>
                <a:cubicBezTo>
                  <a:pt x="301" y="180"/>
                  <a:pt x="298" y="180"/>
                  <a:pt x="296" y="180"/>
                </a:cubicBezTo>
                <a:cubicBezTo>
                  <a:pt x="295" y="179"/>
                  <a:pt x="295" y="179"/>
                  <a:pt x="295" y="178"/>
                </a:cubicBezTo>
                <a:cubicBezTo>
                  <a:pt x="289" y="179"/>
                  <a:pt x="289" y="179"/>
                  <a:pt x="288" y="180"/>
                </a:cubicBezTo>
                <a:cubicBezTo>
                  <a:pt x="288" y="182"/>
                  <a:pt x="289" y="182"/>
                  <a:pt x="289" y="182"/>
                </a:cubicBezTo>
                <a:cubicBezTo>
                  <a:pt x="290" y="183"/>
                  <a:pt x="291" y="184"/>
                  <a:pt x="292" y="184"/>
                </a:cubicBezTo>
                <a:cubicBezTo>
                  <a:pt x="294" y="184"/>
                  <a:pt x="294" y="184"/>
                  <a:pt x="295" y="184"/>
                </a:cubicBezTo>
                <a:cubicBezTo>
                  <a:pt x="298" y="187"/>
                  <a:pt x="298" y="187"/>
                  <a:pt x="298" y="188"/>
                </a:cubicBezTo>
                <a:cubicBezTo>
                  <a:pt x="299" y="191"/>
                  <a:pt x="299" y="193"/>
                  <a:pt x="299" y="195"/>
                </a:cubicBezTo>
                <a:cubicBezTo>
                  <a:pt x="300" y="196"/>
                  <a:pt x="301" y="197"/>
                  <a:pt x="302" y="199"/>
                </a:cubicBezTo>
                <a:cubicBezTo>
                  <a:pt x="302" y="201"/>
                  <a:pt x="302" y="201"/>
                  <a:pt x="297" y="213"/>
                </a:cubicBezTo>
                <a:cubicBezTo>
                  <a:pt x="296" y="214"/>
                  <a:pt x="294" y="215"/>
                  <a:pt x="293" y="215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89" y="214"/>
                  <a:pt x="286" y="214"/>
                  <a:pt x="283" y="212"/>
                </a:cubicBezTo>
                <a:cubicBezTo>
                  <a:pt x="279" y="211"/>
                  <a:pt x="276" y="211"/>
                  <a:pt x="273" y="211"/>
                </a:cubicBezTo>
                <a:cubicBezTo>
                  <a:pt x="269" y="210"/>
                  <a:pt x="269" y="210"/>
                  <a:pt x="268" y="209"/>
                </a:cubicBezTo>
                <a:cubicBezTo>
                  <a:pt x="268" y="209"/>
                  <a:pt x="268" y="209"/>
                  <a:pt x="268" y="209"/>
                </a:cubicBezTo>
                <a:cubicBezTo>
                  <a:pt x="267" y="210"/>
                  <a:pt x="267" y="210"/>
                  <a:pt x="266" y="210"/>
                </a:cubicBezTo>
                <a:cubicBezTo>
                  <a:pt x="264" y="212"/>
                  <a:pt x="262" y="212"/>
                  <a:pt x="260" y="212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62" y="217"/>
                  <a:pt x="258" y="221"/>
                  <a:pt x="260" y="225"/>
                </a:cubicBezTo>
                <a:cubicBezTo>
                  <a:pt x="259" y="227"/>
                  <a:pt x="259" y="229"/>
                  <a:pt x="259" y="232"/>
                </a:cubicBezTo>
                <a:cubicBezTo>
                  <a:pt x="254" y="239"/>
                  <a:pt x="254" y="239"/>
                  <a:pt x="255" y="241"/>
                </a:cubicBezTo>
                <a:cubicBezTo>
                  <a:pt x="256" y="243"/>
                  <a:pt x="256" y="244"/>
                  <a:pt x="256" y="244"/>
                </a:cubicBezTo>
                <a:cubicBezTo>
                  <a:pt x="255" y="245"/>
                  <a:pt x="255" y="245"/>
                  <a:pt x="255" y="245"/>
                </a:cubicBezTo>
                <a:cubicBezTo>
                  <a:pt x="254" y="247"/>
                  <a:pt x="254" y="247"/>
                  <a:pt x="254" y="251"/>
                </a:cubicBezTo>
                <a:cubicBezTo>
                  <a:pt x="255" y="251"/>
                  <a:pt x="256" y="251"/>
                  <a:pt x="257" y="251"/>
                </a:cubicBezTo>
                <a:cubicBezTo>
                  <a:pt x="259" y="251"/>
                  <a:pt x="260" y="250"/>
                  <a:pt x="262" y="253"/>
                </a:cubicBezTo>
                <a:cubicBezTo>
                  <a:pt x="263" y="253"/>
                  <a:pt x="264" y="252"/>
                  <a:pt x="265" y="252"/>
                </a:cubicBezTo>
                <a:cubicBezTo>
                  <a:pt x="266" y="252"/>
                  <a:pt x="266" y="252"/>
                  <a:pt x="269" y="254"/>
                </a:cubicBezTo>
                <a:cubicBezTo>
                  <a:pt x="270" y="255"/>
                  <a:pt x="270" y="257"/>
                  <a:pt x="271" y="258"/>
                </a:cubicBezTo>
                <a:cubicBezTo>
                  <a:pt x="271" y="258"/>
                  <a:pt x="272" y="258"/>
                  <a:pt x="272" y="258"/>
                </a:cubicBezTo>
                <a:cubicBezTo>
                  <a:pt x="271" y="257"/>
                  <a:pt x="271" y="257"/>
                  <a:pt x="271" y="257"/>
                </a:cubicBezTo>
                <a:cubicBezTo>
                  <a:pt x="281" y="254"/>
                  <a:pt x="289" y="246"/>
                  <a:pt x="301" y="246"/>
                </a:cubicBezTo>
                <a:cubicBezTo>
                  <a:pt x="303" y="244"/>
                  <a:pt x="303" y="243"/>
                  <a:pt x="303" y="242"/>
                </a:cubicBezTo>
                <a:cubicBezTo>
                  <a:pt x="302" y="241"/>
                  <a:pt x="301" y="240"/>
                  <a:pt x="301" y="239"/>
                </a:cubicBezTo>
                <a:cubicBezTo>
                  <a:pt x="301" y="238"/>
                  <a:pt x="301" y="238"/>
                  <a:pt x="304" y="232"/>
                </a:cubicBezTo>
                <a:cubicBezTo>
                  <a:pt x="306" y="229"/>
                  <a:pt x="320" y="226"/>
                  <a:pt x="320" y="226"/>
                </a:cubicBezTo>
                <a:cubicBezTo>
                  <a:pt x="322" y="224"/>
                  <a:pt x="322" y="223"/>
                  <a:pt x="322" y="222"/>
                </a:cubicBezTo>
                <a:cubicBezTo>
                  <a:pt x="322" y="222"/>
                  <a:pt x="322" y="222"/>
                  <a:pt x="322" y="221"/>
                </a:cubicBezTo>
                <a:cubicBezTo>
                  <a:pt x="322" y="216"/>
                  <a:pt x="322" y="212"/>
                  <a:pt x="329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1" y="214"/>
                  <a:pt x="331" y="214"/>
                  <a:pt x="331" y="214"/>
                </a:cubicBezTo>
                <a:cubicBezTo>
                  <a:pt x="334" y="216"/>
                  <a:pt x="334" y="216"/>
                  <a:pt x="336" y="216"/>
                </a:cubicBezTo>
                <a:cubicBezTo>
                  <a:pt x="337" y="216"/>
                  <a:pt x="337" y="216"/>
                  <a:pt x="338" y="216"/>
                </a:cubicBezTo>
                <a:cubicBezTo>
                  <a:pt x="338" y="216"/>
                  <a:pt x="339" y="216"/>
                  <a:pt x="340" y="216"/>
                </a:cubicBezTo>
                <a:cubicBezTo>
                  <a:pt x="340" y="214"/>
                  <a:pt x="340" y="214"/>
                  <a:pt x="342" y="212"/>
                </a:cubicBezTo>
                <a:cubicBezTo>
                  <a:pt x="344" y="212"/>
                  <a:pt x="344" y="212"/>
                  <a:pt x="345" y="212"/>
                </a:cubicBezTo>
                <a:cubicBezTo>
                  <a:pt x="346" y="212"/>
                  <a:pt x="348" y="212"/>
                  <a:pt x="351" y="208"/>
                </a:cubicBezTo>
                <a:cubicBezTo>
                  <a:pt x="358" y="209"/>
                  <a:pt x="357" y="217"/>
                  <a:pt x="362" y="220"/>
                </a:cubicBezTo>
                <a:cubicBezTo>
                  <a:pt x="363" y="220"/>
                  <a:pt x="364" y="221"/>
                  <a:pt x="364" y="223"/>
                </a:cubicBezTo>
                <a:cubicBezTo>
                  <a:pt x="380" y="233"/>
                  <a:pt x="388" y="241"/>
                  <a:pt x="387" y="246"/>
                </a:cubicBezTo>
                <a:cubicBezTo>
                  <a:pt x="385" y="247"/>
                  <a:pt x="373" y="249"/>
                  <a:pt x="369" y="249"/>
                </a:cubicBezTo>
                <a:cubicBezTo>
                  <a:pt x="369" y="249"/>
                  <a:pt x="368" y="250"/>
                  <a:pt x="368" y="250"/>
                </a:cubicBezTo>
                <a:cubicBezTo>
                  <a:pt x="371" y="252"/>
                  <a:pt x="373" y="255"/>
                  <a:pt x="377" y="256"/>
                </a:cubicBezTo>
                <a:cubicBezTo>
                  <a:pt x="379" y="256"/>
                  <a:pt x="382" y="256"/>
                  <a:pt x="384" y="256"/>
                </a:cubicBezTo>
                <a:cubicBezTo>
                  <a:pt x="384" y="255"/>
                  <a:pt x="384" y="253"/>
                  <a:pt x="384" y="252"/>
                </a:cubicBezTo>
                <a:cubicBezTo>
                  <a:pt x="389" y="250"/>
                  <a:pt x="392" y="245"/>
                  <a:pt x="396" y="242"/>
                </a:cubicBezTo>
                <a:cubicBezTo>
                  <a:pt x="396" y="240"/>
                  <a:pt x="396" y="240"/>
                  <a:pt x="396" y="239"/>
                </a:cubicBezTo>
                <a:cubicBezTo>
                  <a:pt x="393" y="239"/>
                  <a:pt x="393" y="239"/>
                  <a:pt x="392" y="239"/>
                </a:cubicBezTo>
                <a:cubicBezTo>
                  <a:pt x="391" y="239"/>
                  <a:pt x="391" y="238"/>
                  <a:pt x="391" y="238"/>
                </a:cubicBezTo>
                <a:cubicBezTo>
                  <a:pt x="393" y="236"/>
                  <a:pt x="394" y="236"/>
                  <a:pt x="395" y="236"/>
                </a:cubicBezTo>
                <a:cubicBezTo>
                  <a:pt x="398" y="237"/>
                  <a:pt x="398" y="237"/>
                  <a:pt x="400" y="239"/>
                </a:cubicBezTo>
                <a:cubicBezTo>
                  <a:pt x="400" y="239"/>
                  <a:pt x="400" y="239"/>
                  <a:pt x="400" y="234"/>
                </a:cubicBezTo>
                <a:cubicBezTo>
                  <a:pt x="396" y="231"/>
                  <a:pt x="391" y="230"/>
                  <a:pt x="389" y="226"/>
                </a:cubicBezTo>
                <a:cubicBezTo>
                  <a:pt x="388" y="226"/>
                  <a:pt x="385" y="226"/>
                  <a:pt x="380" y="221"/>
                </a:cubicBezTo>
                <a:cubicBezTo>
                  <a:pt x="381" y="219"/>
                  <a:pt x="381" y="219"/>
                  <a:pt x="375" y="215"/>
                </a:cubicBezTo>
                <a:cubicBezTo>
                  <a:pt x="375" y="214"/>
                  <a:pt x="374" y="214"/>
                  <a:pt x="374" y="214"/>
                </a:cubicBezTo>
                <a:cubicBezTo>
                  <a:pt x="374" y="213"/>
                  <a:pt x="373" y="212"/>
                  <a:pt x="373" y="211"/>
                </a:cubicBezTo>
                <a:cubicBezTo>
                  <a:pt x="372" y="210"/>
                  <a:pt x="370" y="210"/>
                  <a:pt x="369" y="210"/>
                </a:cubicBezTo>
                <a:cubicBezTo>
                  <a:pt x="369" y="209"/>
                  <a:pt x="369" y="209"/>
                  <a:pt x="369" y="208"/>
                </a:cubicBezTo>
                <a:cubicBezTo>
                  <a:pt x="370" y="207"/>
                  <a:pt x="370" y="207"/>
                  <a:pt x="370" y="207"/>
                </a:cubicBezTo>
                <a:cubicBezTo>
                  <a:pt x="371" y="206"/>
                  <a:pt x="371" y="205"/>
                  <a:pt x="371" y="205"/>
                </a:cubicBezTo>
                <a:cubicBezTo>
                  <a:pt x="371" y="204"/>
                  <a:pt x="371" y="203"/>
                  <a:pt x="371" y="202"/>
                </a:cubicBezTo>
                <a:cubicBezTo>
                  <a:pt x="374" y="201"/>
                  <a:pt x="375" y="202"/>
                  <a:pt x="376" y="205"/>
                </a:cubicBezTo>
                <a:cubicBezTo>
                  <a:pt x="384" y="206"/>
                  <a:pt x="386" y="216"/>
                  <a:pt x="394" y="217"/>
                </a:cubicBezTo>
                <a:cubicBezTo>
                  <a:pt x="394" y="218"/>
                  <a:pt x="394" y="218"/>
                  <a:pt x="395" y="218"/>
                </a:cubicBezTo>
                <a:cubicBezTo>
                  <a:pt x="398" y="222"/>
                  <a:pt x="404" y="223"/>
                  <a:pt x="406" y="228"/>
                </a:cubicBezTo>
                <a:cubicBezTo>
                  <a:pt x="404" y="234"/>
                  <a:pt x="404" y="234"/>
                  <a:pt x="406" y="236"/>
                </a:cubicBezTo>
                <a:cubicBezTo>
                  <a:pt x="407" y="239"/>
                  <a:pt x="407" y="242"/>
                  <a:pt x="411" y="242"/>
                </a:cubicBezTo>
                <a:cubicBezTo>
                  <a:pt x="413" y="244"/>
                  <a:pt x="413" y="246"/>
                  <a:pt x="413" y="247"/>
                </a:cubicBezTo>
                <a:cubicBezTo>
                  <a:pt x="412" y="247"/>
                  <a:pt x="411" y="247"/>
                  <a:pt x="410" y="247"/>
                </a:cubicBezTo>
                <a:cubicBezTo>
                  <a:pt x="410" y="247"/>
                  <a:pt x="409" y="246"/>
                  <a:pt x="409" y="246"/>
                </a:cubicBezTo>
                <a:cubicBezTo>
                  <a:pt x="409" y="246"/>
                  <a:pt x="408" y="247"/>
                  <a:pt x="408" y="247"/>
                </a:cubicBezTo>
                <a:cubicBezTo>
                  <a:pt x="411" y="251"/>
                  <a:pt x="411" y="251"/>
                  <a:pt x="414" y="252"/>
                </a:cubicBezTo>
                <a:cubicBezTo>
                  <a:pt x="414" y="252"/>
                  <a:pt x="414" y="251"/>
                  <a:pt x="414" y="251"/>
                </a:cubicBezTo>
                <a:cubicBezTo>
                  <a:pt x="416" y="252"/>
                  <a:pt x="417" y="252"/>
                  <a:pt x="419" y="254"/>
                </a:cubicBezTo>
                <a:cubicBezTo>
                  <a:pt x="418" y="256"/>
                  <a:pt x="418" y="257"/>
                  <a:pt x="419" y="258"/>
                </a:cubicBezTo>
                <a:cubicBezTo>
                  <a:pt x="421" y="259"/>
                  <a:pt x="421" y="259"/>
                  <a:pt x="422" y="259"/>
                </a:cubicBezTo>
                <a:cubicBezTo>
                  <a:pt x="423" y="259"/>
                  <a:pt x="424" y="259"/>
                  <a:pt x="424" y="259"/>
                </a:cubicBezTo>
                <a:cubicBezTo>
                  <a:pt x="425" y="258"/>
                  <a:pt x="426" y="257"/>
                  <a:pt x="426" y="256"/>
                </a:cubicBezTo>
                <a:cubicBezTo>
                  <a:pt x="426" y="255"/>
                  <a:pt x="426" y="255"/>
                  <a:pt x="426" y="254"/>
                </a:cubicBezTo>
                <a:cubicBezTo>
                  <a:pt x="426" y="254"/>
                  <a:pt x="426" y="253"/>
                  <a:pt x="426" y="253"/>
                </a:cubicBezTo>
                <a:cubicBezTo>
                  <a:pt x="426" y="252"/>
                  <a:pt x="427" y="252"/>
                  <a:pt x="427" y="251"/>
                </a:cubicBezTo>
                <a:cubicBezTo>
                  <a:pt x="428" y="252"/>
                  <a:pt x="430" y="252"/>
                  <a:pt x="430" y="253"/>
                </a:cubicBezTo>
                <a:cubicBezTo>
                  <a:pt x="431" y="253"/>
                  <a:pt x="432" y="253"/>
                  <a:pt x="432" y="253"/>
                </a:cubicBezTo>
                <a:cubicBezTo>
                  <a:pt x="432" y="253"/>
                  <a:pt x="433" y="252"/>
                  <a:pt x="433" y="252"/>
                </a:cubicBezTo>
                <a:cubicBezTo>
                  <a:pt x="433" y="251"/>
                  <a:pt x="433" y="249"/>
                  <a:pt x="433" y="248"/>
                </a:cubicBezTo>
                <a:cubicBezTo>
                  <a:pt x="435" y="248"/>
                  <a:pt x="436" y="248"/>
                  <a:pt x="437" y="248"/>
                </a:cubicBezTo>
                <a:cubicBezTo>
                  <a:pt x="436" y="246"/>
                  <a:pt x="435" y="246"/>
                  <a:pt x="433" y="245"/>
                </a:cubicBezTo>
                <a:cubicBezTo>
                  <a:pt x="433" y="246"/>
                  <a:pt x="432" y="247"/>
                  <a:pt x="432" y="248"/>
                </a:cubicBezTo>
                <a:cubicBezTo>
                  <a:pt x="429" y="248"/>
                  <a:pt x="429" y="247"/>
                  <a:pt x="427" y="241"/>
                </a:cubicBezTo>
                <a:cubicBezTo>
                  <a:pt x="424" y="240"/>
                  <a:pt x="424" y="240"/>
                  <a:pt x="422" y="238"/>
                </a:cubicBezTo>
                <a:cubicBezTo>
                  <a:pt x="422" y="237"/>
                  <a:pt x="422" y="237"/>
                  <a:pt x="422" y="236"/>
                </a:cubicBezTo>
                <a:cubicBezTo>
                  <a:pt x="424" y="236"/>
                  <a:pt x="424" y="236"/>
                  <a:pt x="424" y="236"/>
                </a:cubicBezTo>
                <a:cubicBezTo>
                  <a:pt x="425" y="236"/>
                  <a:pt x="426" y="237"/>
                  <a:pt x="427" y="237"/>
                </a:cubicBezTo>
                <a:cubicBezTo>
                  <a:pt x="429" y="237"/>
                  <a:pt x="429" y="237"/>
                  <a:pt x="430" y="237"/>
                </a:cubicBezTo>
                <a:cubicBezTo>
                  <a:pt x="430" y="237"/>
                  <a:pt x="430" y="238"/>
                  <a:pt x="431" y="238"/>
                </a:cubicBezTo>
                <a:cubicBezTo>
                  <a:pt x="431" y="237"/>
                  <a:pt x="431" y="235"/>
                  <a:pt x="431" y="234"/>
                </a:cubicBezTo>
                <a:cubicBezTo>
                  <a:pt x="433" y="232"/>
                  <a:pt x="433" y="232"/>
                  <a:pt x="442" y="236"/>
                </a:cubicBezTo>
                <a:cubicBezTo>
                  <a:pt x="442" y="236"/>
                  <a:pt x="443" y="237"/>
                  <a:pt x="443" y="238"/>
                </a:cubicBezTo>
                <a:cubicBezTo>
                  <a:pt x="443" y="238"/>
                  <a:pt x="443" y="238"/>
                  <a:pt x="444" y="238"/>
                </a:cubicBezTo>
                <a:cubicBezTo>
                  <a:pt x="445" y="240"/>
                  <a:pt x="445" y="240"/>
                  <a:pt x="445" y="240"/>
                </a:cubicBezTo>
                <a:cubicBezTo>
                  <a:pt x="444" y="240"/>
                  <a:pt x="443" y="241"/>
                  <a:pt x="443" y="241"/>
                </a:cubicBezTo>
                <a:cubicBezTo>
                  <a:pt x="443" y="244"/>
                  <a:pt x="448" y="245"/>
                  <a:pt x="447" y="249"/>
                </a:cubicBezTo>
                <a:cubicBezTo>
                  <a:pt x="447" y="250"/>
                  <a:pt x="447" y="251"/>
                  <a:pt x="447" y="251"/>
                </a:cubicBezTo>
                <a:cubicBezTo>
                  <a:pt x="447" y="252"/>
                  <a:pt x="447" y="252"/>
                  <a:pt x="447" y="253"/>
                </a:cubicBezTo>
                <a:cubicBezTo>
                  <a:pt x="447" y="254"/>
                  <a:pt x="448" y="255"/>
                  <a:pt x="449" y="256"/>
                </a:cubicBezTo>
                <a:cubicBezTo>
                  <a:pt x="449" y="256"/>
                  <a:pt x="449" y="256"/>
                  <a:pt x="449" y="256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1" y="258"/>
                  <a:pt x="451" y="258"/>
                  <a:pt x="451" y="258"/>
                </a:cubicBezTo>
                <a:cubicBezTo>
                  <a:pt x="452" y="258"/>
                  <a:pt x="452" y="258"/>
                  <a:pt x="452" y="258"/>
                </a:cubicBezTo>
                <a:cubicBezTo>
                  <a:pt x="452" y="259"/>
                  <a:pt x="452" y="259"/>
                  <a:pt x="452" y="260"/>
                </a:cubicBezTo>
                <a:cubicBezTo>
                  <a:pt x="452" y="261"/>
                  <a:pt x="452" y="261"/>
                  <a:pt x="452" y="261"/>
                </a:cubicBezTo>
                <a:cubicBezTo>
                  <a:pt x="451" y="261"/>
                  <a:pt x="451" y="261"/>
                  <a:pt x="451" y="261"/>
                </a:cubicBezTo>
                <a:cubicBezTo>
                  <a:pt x="451" y="262"/>
                  <a:pt x="451" y="262"/>
                  <a:pt x="451" y="262"/>
                </a:cubicBezTo>
                <a:cubicBezTo>
                  <a:pt x="451" y="263"/>
                  <a:pt x="451" y="264"/>
                  <a:pt x="452" y="265"/>
                </a:cubicBezTo>
                <a:cubicBezTo>
                  <a:pt x="452" y="266"/>
                  <a:pt x="452" y="266"/>
                  <a:pt x="452" y="266"/>
                </a:cubicBezTo>
                <a:cubicBezTo>
                  <a:pt x="453" y="266"/>
                  <a:pt x="453" y="266"/>
                  <a:pt x="453" y="266"/>
                </a:cubicBezTo>
                <a:cubicBezTo>
                  <a:pt x="454" y="265"/>
                  <a:pt x="454" y="265"/>
                  <a:pt x="454" y="265"/>
                </a:cubicBezTo>
                <a:cubicBezTo>
                  <a:pt x="454" y="263"/>
                  <a:pt x="454" y="263"/>
                  <a:pt x="454" y="263"/>
                </a:cubicBezTo>
                <a:cubicBezTo>
                  <a:pt x="454" y="262"/>
                  <a:pt x="454" y="261"/>
                  <a:pt x="454" y="261"/>
                </a:cubicBezTo>
                <a:cubicBezTo>
                  <a:pt x="455" y="259"/>
                  <a:pt x="455" y="259"/>
                  <a:pt x="455" y="259"/>
                </a:cubicBezTo>
                <a:cubicBezTo>
                  <a:pt x="456" y="259"/>
                  <a:pt x="456" y="259"/>
                  <a:pt x="456" y="259"/>
                </a:cubicBezTo>
                <a:cubicBezTo>
                  <a:pt x="456" y="260"/>
                  <a:pt x="456" y="260"/>
                  <a:pt x="456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7" y="261"/>
                  <a:pt x="457" y="261"/>
                  <a:pt x="457" y="261"/>
                </a:cubicBezTo>
                <a:cubicBezTo>
                  <a:pt x="458" y="261"/>
                  <a:pt x="459" y="262"/>
                  <a:pt x="459" y="262"/>
                </a:cubicBezTo>
                <a:cubicBezTo>
                  <a:pt x="460" y="263"/>
                  <a:pt x="460" y="263"/>
                  <a:pt x="460" y="263"/>
                </a:cubicBezTo>
                <a:cubicBezTo>
                  <a:pt x="460" y="264"/>
                  <a:pt x="460" y="264"/>
                  <a:pt x="460" y="264"/>
                </a:cubicBezTo>
                <a:cubicBezTo>
                  <a:pt x="461" y="264"/>
                  <a:pt x="461" y="264"/>
                  <a:pt x="461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264"/>
                  <a:pt x="464" y="264"/>
                  <a:pt x="464" y="265"/>
                </a:cubicBezTo>
                <a:cubicBezTo>
                  <a:pt x="466" y="265"/>
                  <a:pt x="466" y="265"/>
                  <a:pt x="466" y="265"/>
                </a:cubicBezTo>
                <a:cubicBezTo>
                  <a:pt x="467" y="265"/>
                  <a:pt x="467" y="265"/>
                  <a:pt x="467" y="265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2"/>
                  <a:pt x="467" y="261"/>
                  <a:pt x="468" y="260"/>
                </a:cubicBezTo>
                <a:cubicBezTo>
                  <a:pt x="468" y="259"/>
                  <a:pt x="468" y="259"/>
                  <a:pt x="468" y="259"/>
                </a:cubicBezTo>
                <a:cubicBezTo>
                  <a:pt x="469" y="259"/>
                  <a:pt x="469" y="259"/>
                  <a:pt x="469" y="259"/>
                </a:cubicBezTo>
                <a:cubicBezTo>
                  <a:pt x="470" y="259"/>
                  <a:pt x="471" y="259"/>
                  <a:pt x="472" y="260"/>
                </a:cubicBezTo>
                <a:cubicBezTo>
                  <a:pt x="474" y="261"/>
                  <a:pt x="474" y="261"/>
                  <a:pt x="474" y="261"/>
                </a:cubicBezTo>
                <a:cubicBezTo>
                  <a:pt x="476" y="263"/>
                  <a:pt x="476" y="263"/>
                  <a:pt x="476" y="263"/>
                </a:cubicBezTo>
                <a:cubicBezTo>
                  <a:pt x="477" y="263"/>
                  <a:pt x="477" y="263"/>
                  <a:pt x="477" y="263"/>
                </a:cubicBezTo>
                <a:cubicBezTo>
                  <a:pt x="477" y="264"/>
                  <a:pt x="477" y="264"/>
                  <a:pt x="477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81" y="264"/>
                  <a:pt x="484" y="264"/>
                  <a:pt x="486" y="265"/>
                </a:cubicBezTo>
                <a:cubicBezTo>
                  <a:pt x="486" y="264"/>
                  <a:pt x="486" y="263"/>
                  <a:pt x="486" y="263"/>
                </a:cubicBezTo>
                <a:cubicBezTo>
                  <a:pt x="486" y="262"/>
                  <a:pt x="486" y="262"/>
                  <a:pt x="486" y="262"/>
                </a:cubicBezTo>
                <a:cubicBezTo>
                  <a:pt x="486" y="261"/>
                  <a:pt x="486" y="261"/>
                  <a:pt x="486" y="260"/>
                </a:cubicBezTo>
                <a:cubicBezTo>
                  <a:pt x="486" y="260"/>
                  <a:pt x="487" y="260"/>
                  <a:pt x="487" y="260"/>
                </a:cubicBezTo>
                <a:cubicBezTo>
                  <a:pt x="488" y="259"/>
                  <a:pt x="488" y="259"/>
                  <a:pt x="488" y="259"/>
                </a:cubicBezTo>
                <a:cubicBezTo>
                  <a:pt x="489" y="259"/>
                  <a:pt x="489" y="259"/>
                  <a:pt x="489" y="259"/>
                </a:cubicBezTo>
                <a:cubicBezTo>
                  <a:pt x="490" y="260"/>
                  <a:pt x="491" y="261"/>
                  <a:pt x="492" y="261"/>
                </a:cubicBezTo>
                <a:cubicBezTo>
                  <a:pt x="493" y="262"/>
                  <a:pt x="494" y="262"/>
                  <a:pt x="494" y="262"/>
                </a:cubicBezTo>
                <a:cubicBezTo>
                  <a:pt x="494" y="261"/>
                  <a:pt x="494" y="261"/>
                  <a:pt x="494" y="261"/>
                </a:cubicBezTo>
                <a:cubicBezTo>
                  <a:pt x="495" y="261"/>
                  <a:pt x="495" y="261"/>
                  <a:pt x="495" y="261"/>
                </a:cubicBezTo>
                <a:cubicBezTo>
                  <a:pt x="495" y="260"/>
                  <a:pt x="495" y="260"/>
                  <a:pt x="495" y="260"/>
                </a:cubicBezTo>
                <a:cubicBezTo>
                  <a:pt x="496" y="260"/>
                  <a:pt x="496" y="260"/>
                  <a:pt x="496" y="260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7" y="263"/>
                  <a:pt x="497" y="263"/>
                  <a:pt x="497" y="263"/>
                </a:cubicBezTo>
                <a:cubicBezTo>
                  <a:pt x="497" y="264"/>
                  <a:pt x="497" y="265"/>
                  <a:pt x="497" y="266"/>
                </a:cubicBezTo>
                <a:cubicBezTo>
                  <a:pt x="496" y="268"/>
                  <a:pt x="496" y="270"/>
                  <a:pt x="497" y="273"/>
                </a:cubicBezTo>
                <a:cubicBezTo>
                  <a:pt x="497" y="273"/>
                  <a:pt x="497" y="273"/>
                  <a:pt x="497" y="273"/>
                </a:cubicBezTo>
                <a:cubicBezTo>
                  <a:pt x="497" y="274"/>
                  <a:pt x="498" y="274"/>
                  <a:pt x="498" y="275"/>
                </a:cubicBezTo>
                <a:cubicBezTo>
                  <a:pt x="498" y="275"/>
                  <a:pt x="497" y="276"/>
                  <a:pt x="497" y="277"/>
                </a:cubicBezTo>
                <a:cubicBezTo>
                  <a:pt x="497" y="277"/>
                  <a:pt x="497" y="277"/>
                  <a:pt x="497" y="277"/>
                </a:cubicBezTo>
                <a:cubicBezTo>
                  <a:pt x="497" y="278"/>
                  <a:pt x="497" y="278"/>
                  <a:pt x="497" y="278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4" y="284"/>
                  <a:pt x="494" y="284"/>
                  <a:pt x="493" y="284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6"/>
                  <a:pt x="492" y="286"/>
                  <a:pt x="492" y="286"/>
                </a:cubicBezTo>
                <a:cubicBezTo>
                  <a:pt x="514" y="287"/>
                  <a:pt x="537" y="287"/>
                  <a:pt x="558" y="288"/>
                </a:cubicBezTo>
                <a:cubicBezTo>
                  <a:pt x="575" y="288"/>
                  <a:pt x="590" y="288"/>
                  <a:pt x="605" y="288"/>
                </a:cubicBezTo>
                <a:moveTo>
                  <a:pt x="554" y="46"/>
                </a:moveTo>
                <a:cubicBezTo>
                  <a:pt x="531" y="34"/>
                  <a:pt x="531" y="34"/>
                  <a:pt x="531" y="34"/>
                </a:cubicBezTo>
                <a:cubicBezTo>
                  <a:pt x="531" y="34"/>
                  <a:pt x="531" y="34"/>
                  <a:pt x="531" y="34"/>
                </a:cubicBezTo>
                <a:cubicBezTo>
                  <a:pt x="532" y="34"/>
                  <a:pt x="532" y="34"/>
                  <a:pt x="532" y="34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2" y="35"/>
                  <a:pt x="532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4" y="35"/>
                  <a:pt x="534" y="35"/>
                  <a:pt x="534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0" y="34"/>
                  <a:pt x="529" y="33"/>
                </a:cubicBezTo>
                <a:cubicBezTo>
                  <a:pt x="530" y="33"/>
                  <a:pt x="530" y="34"/>
                  <a:pt x="531" y="34"/>
                </a:cubicBezTo>
                <a:cubicBezTo>
                  <a:pt x="531" y="34"/>
                  <a:pt x="530" y="34"/>
                  <a:pt x="529" y="33"/>
                </a:cubicBezTo>
                <a:cubicBezTo>
                  <a:pt x="528" y="33"/>
                  <a:pt x="528" y="33"/>
                  <a:pt x="525" y="31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3" y="31"/>
                  <a:pt x="523" y="31"/>
                  <a:pt x="523" y="31"/>
                </a:cubicBezTo>
                <a:cubicBezTo>
                  <a:pt x="525" y="32"/>
                  <a:pt x="527" y="32"/>
                  <a:pt x="529" y="33"/>
                </a:cubicBezTo>
                <a:cubicBezTo>
                  <a:pt x="529" y="33"/>
                  <a:pt x="529" y="33"/>
                  <a:pt x="529" y="33"/>
                </a:cubicBezTo>
                <a:cubicBezTo>
                  <a:pt x="529" y="34"/>
                  <a:pt x="529" y="34"/>
                  <a:pt x="529" y="34"/>
                </a:cubicBezTo>
                <a:cubicBezTo>
                  <a:pt x="530" y="34"/>
                  <a:pt x="531" y="34"/>
                  <a:pt x="532" y="35"/>
                </a:cubicBezTo>
                <a:cubicBezTo>
                  <a:pt x="532" y="35"/>
                  <a:pt x="532" y="35"/>
                  <a:pt x="533" y="35"/>
                </a:cubicBezTo>
                <a:cubicBezTo>
                  <a:pt x="533" y="35"/>
                  <a:pt x="534" y="36"/>
                  <a:pt x="534" y="36"/>
                </a:cubicBezTo>
                <a:cubicBezTo>
                  <a:pt x="534" y="36"/>
                  <a:pt x="534" y="36"/>
                  <a:pt x="534" y="36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6" y="37"/>
                  <a:pt x="536" y="37"/>
                  <a:pt x="536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29" y="34"/>
                  <a:pt x="526" y="32"/>
                </a:cubicBezTo>
                <a:cubicBezTo>
                  <a:pt x="526" y="32"/>
                  <a:pt x="526" y="32"/>
                  <a:pt x="526" y="32"/>
                </a:cubicBezTo>
                <a:cubicBezTo>
                  <a:pt x="525" y="32"/>
                  <a:pt x="524" y="31"/>
                  <a:pt x="524" y="31"/>
                </a:cubicBezTo>
                <a:cubicBezTo>
                  <a:pt x="523" y="31"/>
                  <a:pt x="523" y="31"/>
                  <a:pt x="522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1" y="30"/>
                  <a:pt x="517" y="28"/>
                </a:cubicBezTo>
                <a:cubicBezTo>
                  <a:pt x="517" y="28"/>
                  <a:pt x="517" y="28"/>
                  <a:pt x="517" y="28"/>
                </a:cubicBezTo>
                <a:cubicBezTo>
                  <a:pt x="516" y="27"/>
                  <a:pt x="514" y="27"/>
                  <a:pt x="513" y="26"/>
                </a:cubicBezTo>
                <a:cubicBezTo>
                  <a:pt x="513" y="26"/>
                  <a:pt x="513" y="26"/>
                  <a:pt x="513" y="26"/>
                </a:cubicBezTo>
                <a:cubicBezTo>
                  <a:pt x="511" y="25"/>
                  <a:pt x="509" y="25"/>
                  <a:pt x="507" y="24"/>
                </a:cubicBezTo>
                <a:cubicBezTo>
                  <a:pt x="507" y="24"/>
                  <a:pt x="507" y="24"/>
                  <a:pt x="507" y="24"/>
                </a:cubicBezTo>
                <a:cubicBezTo>
                  <a:pt x="504" y="23"/>
                  <a:pt x="502" y="22"/>
                  <a:pt x="499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9" y="21"/>
                  <a:pt x="499" y="21"/>
                </a:cubicBezTo>
                <a:cubicBezTo>
                  <a:pt x="499" y="21"/>
                  <a:pt x="498" y="21"/>
                  <a:pt x="497" y="21"/>
                </a:cubicBezTo>
                <a:cubicBezTo>
                  <a:pt x="498" y="21"/>
                  <a:pt x="499" y="21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499" y="21"/>
                  <a:pt x="498" y="21"/>
                  <a:pt x="498" y="21"/>
                </a:cubicBezTo>
                <a:cubicBezTo>
                  <a:pt x="497" y="21"/>
                  <a:pt x="496" y="20"/>
                  <a:pt x="494" y="20"/>
                </a:cubicBezTo>
                <a:cubicBezTo>
                  <a:pt x="494" y="20"/>
                  <a:pt x="494" y="20"/>
                  <a:pt x="494" y="20"/>
                </a:cubicBezTo>
                <a:cubicBezTo>
                  <a:pt x="494" y="20"/>
                  <a:pt x="493" y="20"/>
                  <a:pt x="489" y="18"/>
                </a:cubicBezTo>
                <a:cubicBezTo>
                  <a:pt x="489" y="18"/>
                  <a:pt x="488" y="18"/>
                  <a:pt x="487" y="17"/>
                </a:cubicBezTo>
                <a:cubicBezTo>
                  <a:pt x="486" y="18"/>
                  <a:pt x="486" y="18"/>
                  <a:pt x="486" y="18"/>
                </a:cubicBezTo>
                <a:cubicBezTo>
                  <a:pt x="497" y="21"/>
                  <a:pt x="497" y="21"/>
                  <a:pt x="499" y="22"/>
                </a:cubicBezTo>
                <a:cubicBezTo>
                  <a:pt x="498" y="22"/>
                  <a:pt x="498" y="22"/>
                  <a:pt x="498" y="22"/>
                </a:cubicBezTo>
                <a:cubicBezTo>
                  <a:pt x="498" y="22"/>
                  <a:pt x="499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1" y="24"/>
                  <a:pt x="501" y="24"/>
                  <a:pt x="502" y="24"/>
                </a:cubicBezTo>
                <a:cubicBezTo>
                  <a:pt x="502" y="24"/>
                  <a:pt x="503" y="24"/>
                  <a:pt x="503" y="25"/>
                </a:cubicBezTo>
                <a:cubicBezTo>
                  <a:pt x="503" y="24"/>
                  <a:pt x="503" y="24"/>
                  <a:pt x="500" y="24"/>
                </a:cubicBezTo>
                <a:cubicBezTo>
                  <a:pt x="499" y="24"/>
                  <a:pt x="499" y="24"/>
                  <a:pt x="499" y="24"/>
                </a:cubicBezTo>
                <a:cubicBezTo>
                  <a:pt x="498" y="23"/>
                  <a:pt x="498" y="23"/>
                  <a:pt x="498" y="23"/>
                </a:cubicBezTo>
                <a:cubicBezTo>
                  <a:pt x="500" y="24"/>
                  <a:pt x="501" y="25"/>
                  <a:pt x="502" y="25"/>
                </a:cubicBezTo>
                <a:cubicBezTo>
                  <a:pt x="502" y="25"/>
                  <a:pt x="502" y="25"/>
                  <a:pt x="502" y="25"/>
                </a:cubicBezTo>
                <a:cubicBezTo>
                  <a:pt x="503" y="26"/>
                  <a:pt x="504" y="26"/>
                  <a:pt x="504" y="27"/>
                </a:cubicBezTo>
                <a:cubicBezTo>
                  <a:pt x="504" y="27"/>
                  <a:pt x="504" y="27"/>
                  <a:pt x="504" y="27"/>
                </a:cubicBezTo>
                <a:cubicBezTo>
                  <a:pt x="506" y="29"/>
                  <a:pt x="506" y="29"/>
                  <a:pt x="515" y="34"/>
                </a:cubicBezTo>
                <a:cubicBezTo>
                  <a:pt x="516" y="34"/>
                  <a:pt x="516" y="34"/>
                  <a:pt x="517" y="34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6" y="35"/>
                  <a:pt x="516" y="35"/>
                  <a:pt x="515" y="35"/>
                </a:cubicBezTo>
                <a:cubicBezTo>
                  <a:pt x="515" y="36"/>
                  <a:pt x="515" y="36"/>
                  <a:pt x="514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7"/>
                  <a:pt x="515" y="37"/>
                  <a:pt x="515" y="37"/>
                </a:cubicBezTo>
                <a:cubicBezTo>
                  <a:pt x="515" y="37"/>
                  <a:pt x="515" y="37"/>
                  <a:pt x="514" y="37"/>
                </a:cubicBezTo>
                <a:cubicBezTo>
                  <a:pt x="515" y="37"/>
                  <a:pt x="524" y="42"/>
                  <a:pt x="525" y="43"/>
                </a:cubicBezTo>
                <a:cubicBezTo>
                  <a:pt x="526" y="43"/>
                  <a:pt x="526" y="43"/>
                  <a:pt x="526" y="43"/>
                </a:cubicBezTo>
                <a:cubicBezTo>
                  <a:pt x="526" y="43"/>
                  <a:pt x="527" y="43"/>
                  <a:pt x="530" y="44"/>
                </a:cubicBezTo>
                <a:cubicBezTo>
                  <a:pt x="530" y="45"/>
                  <a:pt x="531" y="45"/>
                  <a:pt x="531" y="45"/>
                </a:cubicBezTo>
                <a:cubicBezTo>
                  <a:pt x="532" y="46"/>
                  <a:pt x="532" y="46"/>
                  <a:pt x="532" y="46"/>
                </a:cubicBezTo>
                <a:cubicBezTo>
                  <a:pt x="531" y="46"/>
                  <a:pt x="531" y="46"/>
                  <a:pt x="524" y="43"/>
                </a:cubicBezTo>
                <a:cubicBezTo>
                  <a:pt x="524" y="43"/>
                  <a:pt x="523" y="43"/>
                  <a:pt x="523" y="43"/>
                </a:cubicBezTo>
                <a:cubicBezTo>
                  <a:pt x="522" y="43"/>
                  <a:pt x="521" y="42"/>
                  <a:pt x="520" y="42"/>
                </a:cubicBezTo>
                <a:cubicBezTo>
                  <a:pt x="519" y="41"/>
                  <a:pt x="519" y="41"/>
                  <a:pt x="519" y="41"/>
                </a:cubicBezTo>
                <a:cubicBezTo>
                  <a:pt x="519" y="42"/>
                  <a:pt x="519" y="42"/>
                  <a:pt x="519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2" y="43"/>
                  <a:pt x="522" y="43"/>
                  <a:pt x="524" y="45"/>
                </a:cubicBezTo>
                <a:cubicBezTo>
                  <a:pt x="524" y="45"/>
                  <a:pt x="524" y="45"/>
                  <a:pt x="522" y="44"/>
                </a:cubicBezTo>
                <a:cubicBezTo>
                  <a:pt x="521" y="44"/>
                  <a:pt x="521" y="44"/>
                  <a:pt x="521" y="44"/>
                </a:cubicBezTo>
                <a:cubicBezTo>
                  <a:pt x="523" y="46"/>
                  <a:pt x="525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30" y="48"/>
                  <a:pt x="533" y="50"/>
                  <a:pt x="533" y="50"/>
                </a:cubicBezTo>
                <a:cubicBezTo>
                  <a:pt x="530" y="48"/>
                  <a:pt x="526" y="48"/>
                  <a:pt x="523" y="46"/>
                </a:cubicBezTo>
                <a:cubicBezTo>
                  <a:pt x="522" y="46"/>
                  <a:pt x="521" y="45"/>
                  <a:pt x="521" y="45"/>
                </a:cubicBezTo>
                <a:cubicBezTo>
                  <a:pt x="515" y="41"/>
                  <a:pt x="515" y="41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7" y="43"/>
                  <a:pt x="517" y="43"/>
                  <a:pt x="517" y="43"/>
                </a:cubicBezTo>
                <a:cubicBezTo>
                  <a:pt x="518" y="44"/>
                  <a:pt x="518" y="44"/>
                  <a:pt x="519" y="44"/>
                </a:cubicBezTo>
                <a:cubicBezTo>
                  <a:pt x="518" y="44"/>
                  <a:pt x="518" y="44"/>
                  <a:pt x="518" y="44"/>
                </a:cubicBezTo>
                <a:cubicBezTo>
                  <a:pt x="519" y="46"/>
                  <a:pt x="521" y="47"/>
                  <a:pt x="521" y="47"/>
                </a:cubicBezTo>
                <a:cubicBezTo>
                  <a:pt x="521" y="48"/>
                  <a:pt x="521" y="48"/>
                  <a:pt x="521" y="48"/>
                </a:cubicBezTo>
                <a:cubicBezTo>
                  <a:pt x="530" y="53"/>
                  <a:pt x="530" y="53"/>
                  <a:pt x="532" y="54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4" y="56"/>
                  <a:pt x="537" y="58"/>
                  <a:pt x="539" y="60"/>
                </a:cubicBezTo>
                <a:cubicBezTo>
                  <a:pt x="540" y="60"/>
                  <a:pt x="541" y="60"/>
                  <a:pt x="541" y="60"/>
                </a:cubicBezTo>
                <a:cubicBezTo>
                  <a:pt x="541" y="59"/>
                  <a:pt x="540" y="59"/>
                  <a:pt x="540" y="58"/>
                </a:cubicBezTo>
                <a:cubicBezTo>
                  <a:pt x="540" y="58"/>
                  <a:pt x="540" y="58"/>
                  <a:pt x="540" y="58"/>
                </a:cubicBezTo>
                <a:cubicBezTo>
                  <a:pt x="546" y="60"/>
                  <a:pt x="550" y="65"/>
                  <a:pt x="556" y="67"/>
                </a:cubicBezTo>
                <a:cubicBezTo>
                  <a:pt x="557" y="68"/>
                  <a:pt x="558" y="68"/>
                  <a:pt x="559" y="69"/>
                </a:cubicBezTo>
                <a:cubicBezTo>
                  <a:pt x="558" y="70"/>
                  <a:pt x="558" y="70"/>
                  <a:pt x="558" y="70"/>
                </a:cubicBezTo>
                <a:cubicBezTo>
                  <a:pt x="555" y="68"/>
                  <a:pt x="555" y="68"/>
                  <a:pt x="553" y="67"/>
                </a:cubicBezTo>
                <a:cubicBezTo>
                  <a:pt x="553" y="66"/>
                  <a:pt x="553" y="66"/>
                  <a:pt x="552" y="66"/>
                </a:cubicBezTo>
                <a:cubicBezTo>
                  <a:pt x="552" y="66"/>
                  <a:pt x="546" y="61"/>
                  <a:pt x="544" y="62"/>
                </a:cubicBezTo>
                <a:cubicBezTo>
                  <a:pt x="543" y="62"/>
                  <a:pt x="543" y="62"/>
                  <a:pt x="543" y="62"/>
                </a:cubicBezTo>
                <a:cubicBezTo>
                  <a:pt x="544" y="64"/>
                  <a:pt x="554" y="73"/>
                  <a:pt x="554" y="73"/>
                </a:cubicBezTo>
                <a:cubicBezTo>
                  <a:pt x="553" y="73"/>
                  <a:pt x="553" y="73"/>
                  <a:pt x="553" y="73"/>
                </a:cubicBezTo>
                <a:cubicBezTo>
                  <a:pt x="553" y="73"/>
                  <a:pt x="553" y="74"/>
                  <a:pt x="553" y="75"/>
                </a:cubicBezTo>
                <a:cubicBezTo>
                  <a:pt x="553" y="75"/>
                  <a:pt x="554" y="76"/>
                  <a:pt x="554" y="76"/>
                </a:cubicBezTo>
                <a:cubicBezTo>
                  <a:pt x="554" y="76"/>
                  <a:pt x="554" y="76"/>
                  <a:pt x="554" y="76"/>
                </a:cubicBezTo>
                <a:cubicBezTo>
                  <a:pt x="553" y="76"/>
                  <a:pt x="553" y="76"/>
                  <a:pt x="551" y="76"/>
                </a:cubicBezTo>
                <a:cubicBezTo>
                  <a:pt x="550" y="75"/>
                  <a:pt x="549" y="75"/>
                  <a:pt x="548" y="75"/>
                </a:cubicBezTo>
                <a:cubicBezTo>
                  <a:pt x="547" y="75"/>
                  <a:pt x="547" y="75"/>
                  <a:pt x="547" y="75"/>
                </a:cubicBezTo>
                <a:cubicBezTo>
                  <a:pt x="547" y="74"/>
                  <a:pt x="546" y="74"/>
                  <a:pt x="546" y="73"/>
                </a:cubicBezTo>
                <a:cubicBezTo>
                  <a:pt x="547" y="73"/>
                  <a:pt x="548" y="74"/>
                  <a:pt x="550" y="74"/>
                </a:cubicBezTo>
                <a:cubicBezTo>
                  <a:pt x="550" y="73"/>
                  <a:pt x="550" y="72"/>
                  <a:pt x="547" y="68"/>
                </a:cubicBezTo>
                <a:cubicBezTo>
                  <a:pt x="547" y="68"/>
                  <a:pt x="547" y="68"/>
                  <a:pt x="533" y="57"/>
                </a:cubicBezTo>
                <a:cubicBezTo>
                  <a:pt x="532" y="56"/>
                  <a:pt x="532" y="56"/>
                  <a:pt x="531" y="56"/>
                </a:cubicBezTo>
                <a:cubicBezTo>
                  <a:pt x="527" y="52"/>
                  <a:pt x="527" y="52"/>
                  <a:pt x="520" y="48"/>
                </a:cubicBezTo>
                <a:cubicBezTo>
                  <a:pt x="518" y="47"/>
                  <a:pt x="516" y="45"/>
                  <a:pt x="515" y="44"/>
                </a:cubicBezTo>
                <a:cubicBezTo>
                  <a:pt x="515" y="44"/>
                  <a:pt x="515" y="44"/>
                  <a:pt x="516" y="44"/>
                </a:cubicBezTo>
                <a:cubicBezTo>
                  <a:pt x="510" y="41"/>
                  <a:pt x="510" y="41"/>
                  <a:pt x="510" y="41"/>
                </a:cubicBezTo>
                <a:cubicBezTo>
                  <a:pt x="509" y="41"/>
                  <a:pt x="508" y="40"/>
                  <a:pt x="507" y="40"/>
                </a:cubicBezTo>
                <a:cubicBezTo>
                  <a:pt x="506" y="40"/>
                  <a:pt x="506" y="40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5" y="41"/>
                  <a:pt x="505" y="41"/>
                  <a:pt x="505" y="41"/>
                </a:cubicBezTo>
                <a:cubicBezTo>
                  <a:pt x="506" y="43"/>
                  <a:pt x="513" y="48"/>
                  <a:pt x="513" y="48"/>
                </a:cubicBezTo>
                <a:cubicBezTo>
                  <a:pt x="512" y="48"/>
                  <a:pt x="512" y="48"/>
                  <a:pt x="512" y="48"/>
                </a:cubicBezTo>
                <a:cubicBezTo>
                  <a:pt x="512" y="49"/>
                  <a:pt x="512" y="49"/>
                  <a:pt x="512" y="49"/>
                </a:cubicBezTo>
                <a:cubicBezTo>
                  <a:pt x="513" y="50"/>
                  <a:pt x="513" y="50"/>
                  <a:pt x="513" y="50"/>
                </a:cubicBezTo>
                <a:cubicBezTo>
                  <a:pt x="514" y="50"/>
                  <a:pt x="514" y="50"/>
                  <a:pt x="514" y="50"/>
                </a:cubicBezTo>
                <a:cubicBezTo>
                  <a:pt x="514" y="51"/>
                  <a:pt x="515" y="51"/>
                  <a:pt x="515" y="51"/>
                </a:cubicBezTo>
                <a:cubicBezTo>
                  <a:pt x="516" y="51"/>
                  <a:pt x="519" y="53"/>
                  <a:pt x="520" y="54"/>
                </a:cubicBezTo>
                <a:cubicBezTo>
                  <a:pt x="521" y="56"/>
                  <a:pt x="523" y="57"/>
                  <a:pt x="530" y="60"/>
                </a:cubicBezTo>
                <a:cubicBezTo>
                  <a:pt x="532" y="62"/>
                  <a:pt x="532" y="62"/>
                  <a:pt x="535" y="65"/>
                </a:cubicBezTo>
                <a:cubicBezTo>
                  <a:pt x="535" y="65"/>
                  <a:pt x="534" y="65"/>
                  <a:pt x="534" y="65"/>
                </a:cubicBezTo>
                <a:cubicBezTo>
                  <a:pt x="533" y="65"/>
                  <a:pt x="533" y="65"/>
                  <a:pt x="516" y="57"/>
                </a:cubicBezTo>
                <a:cubicBezTo>
                  <a:pt x="515" y="57"/>
                  <a:pt x="515" y="57"/>
                  <a:pt x="514" y="57"/>
                </a:cubicBezTo>
                <a:cubicBezTo>
                  <a:pt x="513" y="57"/>
                  <a:pt x="512" y="56"/>
                  <a:pt x="511" y="56"/>
                </a:cubicBezTo>
                <a:cubicBezTo>
                  <a:pt x="510" y="56"/>
                  <a:pt x="510" y="56"/>
                  <a:pt x="509" y="56"/>
                </a:cubicBezTo>
                <a:cubicBezTo>
                  <a:pt x="507" y="55"/>
                  <a:pt x="505" y="54"/>
                  <a:pt x="503" y="53"/>
                </a:cubicBezTo>
                <a:cubicBezTo>
                  <a:pt x="502" y="53"/>
                  <a:pt x="502" y="52"/>
                  <a:pt x="501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3"/>
                  <a:pt x="500" y="53"/>
                  <a:pt x="500" y="53"/>
                </a:cubicBezTo>
                <a:cubicBezTo>
                  <a:pt x="504" y="57"/>
                  <a:pt x="511" y="56"/>
                  <a:pt x="514" y="62"/>
                </a:cubicBezTo>
                <a:cubicBezTo>
                  <a:pt x="514" y="62"/>
                  <a:pt x="514" y="62"/>
                  <a:pt x="514" y="62"/>
                </a:cubicBezTo>
                <a:cubicBezTo>
                  <a:pt x="514" y="63"/>
                  <a:pt x="514" y="64"/>
                  <a:pt x="514" y="65"/>
                </a:cubicBezTo>
                <a:cubicBezTo>
                  <a:pt x="514" y="65"/>
                  <a:pt x="514" y="65"/>
                  <a:pt x="514" y="65"/>
                </a:cubicBezTo>
                <a:cubicBezTo>
                  <a:pt x="510" y="61"/>
                  <a:pt x="510" y="61"/>
                  <a:pt x="510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2"/>
                  <a:pt x="509" y="62"/>
                  <a:pt x="509" y="62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7" y="62"/>
                  <a:pt x="507" y="62"/>
                  <a:pt x="507" y="62"/>
                </a:cubicBezTo>
                <a:cubicBezTo>
                  <a:pt x="522" y="79"/>
                  <a:pt x="537" y="99"/>
                  <a:pt x="550" y="121"/>
                </a:cubicBezTo>
                <a:cubicBezTo>
                  <a:pt x="614" y="121"/>
                  <a:pt x="649" y="120"/>
                  <a:pt x="646" y="118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17" y="89"/>
                  <a:pt x="617" y="89"/>
                  <a:pt x="602" y="77"/>
                </a:cubicBezTo>
                <a:cubicBezTo>
                  <a:pt x="573" y="57"/>
                  <a:pt x="569" y="54"/>
                  <a:pt x="554" y="46"/>
                </a:cubicBezTo>
                <a:moveTo>
                  <a:pt x="624" y="357"/>
                </a:moveTo>
                <a:cubicBezTo>
                  <a:pt x="624" y="357"/>
                  <a:pt x="624" y="357"/>
                  <a:pt x="624" y="357"/>
                </a:cubicBezTo>
                <a:cubicBezTo>
                  <a:pt x="624" y="356"/>
                  <a:pt x="624" y="354"/>
                  <a:pt x="623" y="354"/>
                </a:cubicBezTo>
                <a:cubicBezTo>
                  <a:pt x="623" y="353"/>
                  <a:pt x="622" y="353"/>
                  <a:pt x="621" y="353"/>
                </a:cubicBezTo>
                <a:cubicBezTo>
                  <a:pt x="620" y="352"/>
                  <a:pt x="620" y="352"/>
                  <a:pt x="620" y="352"/>
                </a:cubicBezTo>
                <a:cubicBezTo>
                  <a:pt x="619" y="351"/>
                  <a:pt x="620" y="349"/>
                  <a:pt x="619" y="348"/>
                </a:cubicBezTo>
                <a:cubicBezTo>
                  <a:pt x="618" y="346"/>
                  <a:pt x="616" y="345"/>
                  <a:pt x="615" y="345"/>
                </a:cubicBezTo>
                <a:cubicBezTo>
                  <a:pt x="613" y="345"/>
                  <a:pt x="615" y="341"/>
                  <a:pt x="614" y="340"/>
                </a:cubicBezTo>
                <a:cubicBezTo>
                  <a:pt x="612" y="338"/>
                  <a:pt x="612" y="338"/>
                  <a:pt x="612" y="338"/>
                </a:cubicBezTo>
                <a:cubicBezTo>
                  <a:pt x="612" y="338"/>
                  <a:pt x="611" y="338"/>
                  <a:pt x="610" y="338"/>
                </a:cubicBezTo>
                <a:cubicBezTo>
                  <a:pt x="611" y="341"/>
                  <a:pt x="611" y="341"/>
                  <a:pt x="610" y="342"/>
                </a:cubicBezTo>
                <a:cubicBezTo>
                  <a:pt x="610" y="354"/>
                  <a:pt x="611" y="365"/>
                  <a:pt x="610" y="376"/>
                </a:cubicBezTo>
                <a:cubicBezTo>
                  <a:pt x="611" y="376"/>
                  <a:pt x="611" y="376"/>
                  <a:pt x="611" y="376"/>
                </a:cubicBezTo>
                <a:cubicBezTo>
                  <a:pt x="612" y="376"/>
                  <a:pt x="612" y="376"/>
                  <a:pt x="612" y="376"/>
                </a:cubicBezTo>
                <a:cubicBezTo>
                  <a:pt x="613" y="376"/>
                  <a:pt x="613" y="376"/>
                  <a:pt x="613" y="376"/>
                </a:cubicBezTo>
                <a:cubicBezTo>
                  <a:pt x="614" y="375"/>
                  <a:pt x="614" y="374"/>
                  <a:pt x="614" y="374"/>
                </a:cubicBezTo>
                <a:cubicBezTo>
                  <a:pt x="614" y="373"/>
                  <a:pt x="614" y="373"/>
                  <a:pt x="614" y="372"/>
                </a:cubicBezTo>
                <a:cubicBezTo>
                  <a:pt x="614" y="372"/>
                  <a:pt x="614" y="372"/>
                  <a:pt x="614" y="372"/>
                </a:cubicBezTo>
                <a:cubicBezTo>
                  <a:pt x="614" y="370"/>
                  <a:pt x="616" y="368"/>
                  <a:pt x="617" y="368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68"/>
                  <a:pt x="618" y="369"/>
                  <a:pt x="619" y="369"/>
                </a:cubicBezTo>
                <a:cubicBezTo>
                  <a:pt x="620" y="366"/>
                  <a:pt x="619" y="362"/>
                  <a:pt x="620" y="359"/>
                </a:cubicBezTo>
                <a:cubicBezTo>
                  <a:pt x="620" y="358"/>
                  <a:pt x="620" y="358"/>
                  <a:pt x="622" y="358"/>
                </a:cubicBezTo>
                <a:cubicBezTo>
                  <a:pt x="622" y="358"/>
                  <a:pt x="623" y="358"/>
                  <a:pt x="624" y="357"/>
                </a:cubicBezTo>
                <a:moveTo>
                  <a:pt x="743" y="321"/>
                </a:moveTo>
                <a:cubicBezTo>
                  <a:pt x="741" y="310"/>
                  <a:pt x="738" y="295"/>
                  <a:pt x="736" y="284"/>
                </a:cubicBezTo>
                <a:cubicBezTo>
                  <a:pt x="736" y="287"/>
                  <a:pt x="690" y="289"/>
                  <a:pt x="605" y="288"/>
                </a:cubicBezTo>
                <a:cubicBezTo>
                  <a:pt x="607" y="300"/>
                  <a:pt x="608" y="313"/>
                  <a:pt x="609" y="325"/>
                </a:cubicBezTo>
                <a:cubicBezTo>
                  <a:pt x="610" y="327"/>
                  <a:pt x="610" y="330"/>
                  <a:pt x="612" y="331"/>
                </a:cubicBezTo>
                <a:cubicBezTo>
                  <a:pt x="614" y="331"/>
                  <a:pt x="616" y="331"/>
                  <a:pt x="618" y="331"/>
                </a:cubicBezTo>
                <a:cubicBezTo>
                  <a:pt x="621" y="330"/>
                  <a:pt x="621" y="334"/>
                  <a:pt x="623" y="334"/>
                </a:cubicBezTo>
                <a:cubicBezTo>
                  <a:pt x="625" y="334"/>
                  <a:pt x="627" y="334"/>
                  <a:pt x="628" y="334"/>
                </a:cubicBezTo>
                <a:cubicBezTo>
                  <a:pt x="629" y="335"/>
                  <a:pt x="629" y="335"/>
                  <a:pt x="630" y="335"/>
                </a:cubicBezTo>
                <a:cubicBezTo>
                  <a:pt x="637" y="335"/>
                  <a:pt x="637" y="335"/>
                  <a:pt x="637" y="335"/>
                </a:cubicBezTo>
                <a:cubicBezTo>
                  <a:pt x="643" y="334"/>
                  <a:pt x="643" y="334"/>
                  <a:pt x="643" y="334"/>
                </a:cubicBezTo>
                <a:cubicBezTo>
                  <a:pt x="644" y="334"/>
                  <a:pt x="646" y="334"/>
                  <a:pt x="647" y="334"/>
                </a:cubicBezTo>
                <a:cubicBezTo>
                  <a:pt x="648" y="334"/>
                  <a:pt x="655" y="341"/>
                  <a:pt x="656" y="346"/>
                </a:cubicBezTo>
                <a:cubicBezTo>
                  <a:pt x="656" y="346"/>
                  <a:pt x="656" y="346"/>
                  <a:pt x="657" y="346"/>
                </a:cubicBezTo>
                <a:cubicBezTo>
                  <a:pt x="657" y="347"/>
                  <a:pt x="657" y="347"/>
                  <a:pt x="658" y="349"/>
                </a:cubicBezTo>
                <a:cubicBezTo>
                  <a:pt x="659" y="349"/>
                  <a:pt x="659" y="349"/>
                  <a:pt x="660" y="349"/>
                </a:cubicBezTo>
                <a:cubicBezTo>
                  <a:pt x="661" y="349"/>
                  <a:pt x="661" y="349"/>
                  <a:pt x="664" y="351"/>
                </a:cubicBezTo>
                <a:cubicBezTo>
                  <a:pt x="657" y="352"/>
                  <a:pt x="661" y="356"/>
                  <a:pt x="661" y="356"/>
                </a:cubicBezTo>
                <a:cubicBezTo>
                  <a:pt x="664" y="358"/>
                  <a:pt x="663" y="363"/>
                  <a:pt x="668" y="363"/>
                </a:cubicBezTo>
                <a:cubicBezTo>
                  <a:pt x="670" y="360"/>
                  <a:pt x="670" y="360"/>
                  <a:pt x="671" y="360"/>
                </a:cubicBezTo>
                <a:cubicBezTo>
                  <a:pt x="671" y="359"/>
                  <a:pt x="671" y="358"/>
                  <a:pt x="672" y="358"/>
                </a:cubicBezTo>
                <a:cubicBezTo>
                  <a:pt x="672" y="358"/>
                  <a:pt x="672" y="357"/>
                  <a:pt x="673" y="357"/>
                </a:cubicBezTo>
                <a:cubicBezTo>
                  <a:pt x="676" y="360"/>
                  <a:pt x="676" y="371"/>
                  <a:pt x="676" y="372"/>
                </a:cubicBezTo>
                <a:cubicBezTo>
                  <a:pt x="676" y="373"/>
                  <a:pt x="676" y="374"/>
                  <a:pt x="676" y="375"/>
                </a:cubicBezTo>
                <a:cubicBezTo>
                  <a:pt x="674" y="389"/>
                  <a:pt x="682" y="401"/>
                  <a:pt x="681" y="415"/>
                </a:cubicBezTo>
                <a:cubicBezTo>
                  <a:pt x="681" y="416"/>
                  <a:pt x="681" y="416"/>
                  <a:pt x="681" y="416"/>
                </a:cubicBezTo>
                <a:cubicBezTo>
                  <a:pt x="680" y="424"/>
                  <a:pt x="683" y="431"/>
                  <a:pt x="683" y="439"/>
                </a:cubicBezTo>
                <a:cubicBezTo>
                  <a:pt x="684" y="439"/>
                  <a:pt x="684" y="440"/>
                  <a:pt x="684" y="441"/>
                </a:cubicBezTo>
                <a:cubicBezTo>
                  <a:pt x="684" y="441"/>
                  <a:pt x="685" y="441"/>
                  <a:pt x="685" y="441"/>
                </a:cubicBezTo>
                <a:cubicBezTo>
                  <a:pt x="690" y="437"/>
                  <a:pt x="690" y="437"/>
                  <a:pt x="696" y="409"/>
                </a:cubicBezTo>
                <a:cubicBezTo>
                  <a:pt x="696" y="407"/>
                  <a:pt x="697" y="405"/>
                  <a:pt x="697" y="402"/>
                </a:cubicBezTo>
                <a:cubicBezTo>
                  <a:pt x="697" y="395"/>
                  <a:pt x="697" y="395"/>
                  <a:pt x="698" y="394"/>
                </a:cubicBezTo>
                <a:cubicBezTo>
                  <a:pt x="705" y="394"/>
                  <a:pt x="710" y="372"/>
                  <a:pt x="710" y="371"/>
                </a:cubicBezTo>
                <a:cubicBezTo>
                  <a:pt x="710" y="371"/>
                  <a:pt x="710" y="371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4" y="367"/>
                  <a:pt x="714" y="367"/>
                  <a:pt x="714" y="367"/>
                </a:cubicBezTo>
                <a:cubicBezTo>
                  <a:pt x="715" y="366"/>
                  <a:pt x="715" y="366"/>
                  <a:pt x="715" y="358"/>
                </a:cubicBezTo>
                <a:cubicBezTo>
                  <a:pt x="716" y="357"/>
                  <a:pt x="716" y="357"/>
                  <a:pt x="717" y="357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9" y="357"/>
                  <a:pt x="720" y="355"/>
                  <a:pt x="721" y="354"/>
                </a:cubicBezTo>
                <a:cubicBezTo>
                  <a:pt x="721" y="353"/>
                  <a:pt x="722" y="353"/>
                  <a:pt x="723" y="353"/>
                </a:cubicBezTo>
                <a:cubicBezTo>
                  <a:pt x="723" y="352"/>
                  <a:pt x="723" y="351"/>
                  <a:pt x="723" y="350"/>
                </a:cubicBezTo>
                <a:cubicBezTo>
                  <a:pt x="724" y="350"/>
                  <a:pt x="724" y="350"/>
                  <a:pt x="724" y="350"/>
                </a:cubicBezTo>
                <a:cubicBezTo>
                  <a:pt x="725" y="353"/>
                  <a:pt x="726" y="358"/>
                  <a:pt x="727" y="365"/>
                </a:cubicBezTo>
                <a:cubicBezTo>
                  <a:pt x="728" y="369"/>
                  <a:pt x="728" y="369"/>
                  <a:pt x="728" y="370"/>
                </a:cubicBezTo>
                <a:cubicBezTo>
                  <a:pt x="728" y="371"/>
                  <a:pt x="728" y="371"/>
                  <a:pt x="728" y="372"/>
                </a:cubicBezTo>
                <a:cubicBezTo>
                  <a:pt x="728" y="373"/>
                  <a:pt x="728" y="373"/>
                  <a:pt x="728" y="375"/>
                </a:cubicBezTo>
                <a:cubicBezTo>
                  <a:pt x="728" y="376"/>
                  <a:pt x="728" y="376"/>
                  <a:pt x="728" y="376"/>
                </a:cubicBezTo>
                <a:cubicBezTo>
                  <a:pt x="729" y="376"/>
                  <a:pt x="729" y="376"/>
                  <a:pt x="729" y="376"/>
                </a:cubicBezTo>
                <a:cubicBezTo>
                  <a:pt x="732" y="381"/>
                  <a:pt x="727" y="387"/>
                  <a:pt x="730" y="392"/>
                </a:cubicBezTo>
                <a:cubicBezTo>
                  <a:pt x="731" y="392"/>
                  <a:pt x="731" y="392"/>
                  <a:pt x="731" y="392"/>
                </a:cubicBezTo>
                <a:cubicBezTo>
                  <a:pt x="731" y="391"/>
                  <a:pt x="732" y="391"/>
                  <a:pt x="733" y="389"/>
                </a:cubicBezTo>
                <a:cubicBezTo>
                  <a:pt x="733" y="389"/>
                  <a:pt x="733" y="388"/>
                  <a:pt x="733" y="388"/>
                </a:cubicBezTo>
                <a:cubicBezTo>
                  <a:pt x="733" y="387"/>
                  <a:pt x="733" y="387"/>
                  <a:pt x="733" y="387"/>
                </a:cubicBezTo>
                <a:cubicBezTo>
                  <a:pt x="733" y="386"/>
                  <a:pt x="733" y="386"/>
                  <a:pt x="733" y="385"/>
                </a:cubicBezTo>
                <a:cubicBezTo>
                  <a:pt x="737" y="389"/>
                  <a:pt x="735" y="403"/>
                  <a:pt x="731" y="428"/>
                </a:cubicBezTo>
                <a:cubicBezTo>
                  <a:pt x="731" y="429"/>
                  <a:pt x="731" y="430"/>
                  <a:pt x="731" y="430"/>
                </a:cubicBezTo>
                <a:cubicBezTo>
                  <a:pt x="730" y="436"/>
                  <a:pt x="731" y="442"/>
                  <a:pt x="730" y="448"/>
                </a:cubicBezTo>
                <a:cubicBezTo>
                  <a:pt x="730" y="449"/>
                  <a:pt x="730" y="449"/>
                  <a:pt x="730" y="449"/>
                </a:cubicBezTo>
                <a:cubicBezTo>
                  <a:pt x="729" y="453"/>
                  <a:pt x="729" y="456"/>
                  <a:pt x="729" y="459"/>
                </a:cubicBezTo>
                <a:cubicBezTo>
                  <a:pt x="728" y="462"/>
                  <a:pt x="728" y="464"/>
                  <a:pt x="727" y="467"/>
                </a:cubicBezTo>
                <a:cubicBezTo>
                  <a:pt x="726" y="470"/>
                  <a:pt x="725" y="476"/>
                  <a:pt x="726" y="480"/>
                </a:cubicBezTo>
                <a:cubicBezTo>
                  <a:pt x="726" y="480"/>
                  <a:pt x="726" y="480"/>
                  <a:pt x="726" y="480"/>
                </a:cubicBezTo>
                <a:cubicBezTo>
                  <a:pt x="727" y="478"/>
                  <a:pt x="727" y="476"/>
                  <a:pt x="727" y="476"/>
                </a:cubicBezTo>
                <a:cubicBezTo>
                  <a:pt x="728" y="473"/>
                  <a:pt x="731" y="459"/>
                  <a:pt x="731" y="459"/>
                </a:cubicBezTo>
                <a:cubicBezTo>
                  <a:pt x="731" y="458"/>
                  <a:pt x="731" y="458"/>
                  <a:pt x="731" y="458"/>
                </a:cubicBezTo>
                <a:cubicBezTo>
                  <a:pt x="731" y="457"/>
                  <a:pt x="731" y="457"/>
                  <a:pt x="732" y="457"/>
                </a:cubicBezTo>
                <a:cubicBezTo>
                  <a:pt x="732" y="456"/>
                  <a:pt x="732" y="456"/>
                  <a:pt x="732" y="455"/>
                </a:cubicBezTo>
                <a:cubicBezTo>
                  <a:pt x="732" y="455"/>
                  <a:pt x="732" y="454"/>
                  <a:pt x="732" y="454"/>
                </a:cubicBezTo>
                <a:cubicBezTo>
                  <a:pt x="732" y="453"/>
                  <a:pt x="733" y="452"/>
                  <a:pt x="733" y="451"/>
                </a:cubicBezTo>
                <a:cubicBezTo>
                  <a:pt x="732" y="450"/>
                  <a:pt x="732" y="438"/>
                  <a:pt x="733" y="434"/>
                </a:cubicBezTo>
                <a:cubicBezTo>
                  <a:pt x="733" y="433"/>
                  <a:pt x="733" y="433"/>
                  <a:pt x="733" y="432"/>
                </a:cubicBezTo>
                <a:cubicBezTo>
                  <a:pt x="733" y="431"/>
                  <a:pt x="733" y="431"/>
                  <a:pt x="733" y="430"/>
                </a:cubicBezTo>
                <a:cubicBezTo>
                  <a:pt x="733" y="428"/>
                  <a:pt x="733" y="426"/>
                  <a:pt x="733" y="424"/>
                </a:cubicBezTo>
                <a:cubicBezTo>
                  <a:pt x="734" y="421"/>
                  <a:pt x="737" y="408"/>
                  <a:pt x="737" y="407"/>
                </a:cubicBezTo>
                <a:cubicBezTo>
                  <a:pt x="738" y="410"/>
                  <a:pt x="737" y="412"/>
                  <a:pt x="737" y="414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738" y="413"/>
                  <a:pt x="738" y="413"/>
                  <a:pt x="738" y="413"/>
                </a:cubicBezTo>
                <a:cubicBezTo>
                  <a:pt x="739" y="417"/>
                  <a:pt x="739" y="417"/>
                  <a:pt x="737" y="440"/>
                </a:cubicBezTo>
                <a:cubicBezTo>
                  <a:pt x="742" y="419"/>
                  <a:pt x="742" y="419"/>
                  <a:pt x="743" y="409"/>
                </a:cubicBezTo>
                <a:cubicBezTo>
                  <a:pt x="743" y="407"/>
                  <a:pt x="744" y="406"/>
                  <a:pt x="744" y="404"/>
                </a:cubicBezTo>
                <a:cubicBezTo>
                  <a:pt x="745" y="395"/>
                  <a:pt x="745" y="395"/>
                  <a:pt x="744" y="385"/>
                </a:cubicBezTo>
                <a:cubicBezTo>
                  <a:pt x="743" y="379"/>
                  <a:pt x="743" y="364"/>
                  <a:pt x="744" y="355"/>
                </a:cubicBezTo>
                <a:cubicBezTo>
                  <a:pt x="745" y="355"/>
                  <a:pt x="745" y="356"/>
                  <a:pt x="745" y="356"/>
                </a:cubicBezTo>
                <a:cubicBezTo>
                  <a:pt x="745" y="357"/>
                  <a:pt x="745" y="357"/>
                  <a:pt x="745" y="357"/>
                </a:cubicBezTo>
                <a:cubicBezTo>
                  <a:pt x="745" y="360"/>
                  <a:pt x="745" y="362"/>
                  <a:pt x="745" y="364"/>
                </a:cubicBezTo>
                <a:cubicBezTo>
                  <a:pt x="745" y="368"/>
                  <a:pt x="745" y="371"/>
                  <a:pt x="745" y="374"/>
                </a:cubicBezTo>
                <a:cubicBezTo>
                  <a:pt x="745" y="375"/>
                  <a:pt x="745" y="375"/>
                  <a:pt x="746" y="375"/>
                </a:cubicBezTo>
                <a:cubicBezTo>
                  <a:pt x="746" y="365"/>
                  <a:pt x="746" y="365"/>
                  <a:pt x="745" y="364"/>
                </a:cubicBezTo>
                <a:cubicBezTo>
                  <a:pt x="745" y="361"/>
                  <a:pt x="745" y="359"/>
                  <a:pt x="745" y="356"/>
                </a:cubicBezTo>
                <a:cubicBezTo>
                  <a:pt x="745" y="356"/>
                  <a:pt x="745" y="356"/>
                  <a:pt x="745" y="356"/>
                </a:cubicBezTo>
                <a:cubicBezTo>
                  <a:pt x="745" y="355"/>
                  <a:pt x="745" y="354"/>
                  <a:pt x="745" y="353"/>
                </a:cubicBezTo>
                <a:cubicBezTo>
                  <a:pt x="745" y="352"/>
                  <a:pt x="745" y="352"/>
                  <a:pt x="745" y="352"/>
                </a:cubicBezTo>
                <a:cubicBezTo>
                  <a:pt x="745" y="343"/>
                  <a:pt x="744" y="330"/>
                  <a:pt x="743" y="321"/>
                </a:cubicBezTo>
                <a:moveTo>
                  <a:pt x="299" y="117"/>
                </a:moveTo>
                <a:cubicBezTo>
                  <a:pt x="299" y="117"/>
                  <a:pt x="299" y="117"/>
                  <a:pt x="299" y="117"/>
                </a:cubicBezTo>
                <a:cubicBezTo>
                  <a:pt x="297" y="117"/>
                  <a:pt x="297" y="117"/>
                  <a:pt x="297" y="117"/>
                </a:cubicBezTo>
                <a:cubicBezTo>
                  <a:pt x="297" y="118"/>
                  <a:pt x="296" y="118"/>
                  <a:pt x="296" y="118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4" y="119"/>
                  <a:pt x="294" y="119"/>
                  <a:pt x="294" y="119"/>
                </a:cubicBezTo>
                <a:cubicBezTo>
                  <a:pt x="293" y="120"/>
                  <a:pt x="293" y="120"/>
                  <a:pt x="292" y="121"/>
                </a:cubicBezTo>
                <a:cubicBezTo>
                  <a:pt x="292" y="121"/>
                  <a:pt x="292" y="122"/>
                  <a:pt x="292" y="122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6" y="121"/>
                  <a:pt x="297" y="120"/>
                  <a:pt x="297" y="120"/>
                </a:cubicBezTo>
                <a:cubicBezTo>
                  <a:pt x="297" y="119"/>
                  <a:pt x="297" y="119"/>
                  <a:pt x="297" y="119"/>
                </a:cubicBezTo>
                <a:cubicBezTo>
                  <a:pt x="297" y="119"/>
                  <a:pt x="298" y="119"/>
                  <a:pt x="298" y="118"/>
                </a:cubicBezTo>
                <a:cubicBezTo>
                  <a:pt x="298" y="118"/>
                  <a:pt x="298" y="118"/>
                  <a:pt x="298" y="118"/>
                </a:cubicBezTo>
                <a:cubicBezTo>
                  <a:pt x="298" y="118"/>
                  <a:pt x="299" y="117"/>
                  <a:pt x="299" y="117"/>
                </a:cubicBezTo>
                <a:moveTo>
                  <a:pt x="324" y="158"/>
                </a:moveTo>
                <a:cubicBezTo>
                  <a:pt x="324" y="157"/>
                  <a:pt x="324" y="156"/>
                  <a:pt x="324" y="156"/>
                </a:cubicBezTo>
                <a:cubicBezTo>
                  <a:pt x="323" y="155"/>
                  <a:pt x="323" y="153"/>
                  <a:pt x="323" y="153"/>
                </a:cubicBezTo>
                <a:cubicBezTo>
                  <a:pt x="323" y="152"/>
                  <a:pt x="322" y="152"/>
                  <a:pt x="322" y="151"/>
                </a:cubicBezTo>
                <a:cubicBezTo>
                  <a:pt x="321" y="152"/>
                  <a:pt x="321" y="152"/>
                  <a:pt x="321" y="152"/>
                </a:cubicBezTo>
                <a:cubicBezTo>
                  <a:pt x="321" y="152"/>
                  <a:pt x="321" y="153"/>
                  <a:pt x="319" y="154"/>
                </a:cubicBezTo>
                <a:cubicBezTo>
                  <a:pt x="318" y="155"/>
                  <a:pt x="318" y="155"/>
                  <a:pt x="318" y="149"/>
                </a:cubicBezTo>
                <a:cubicBezTo>
                  <a:pt x="317" y="149"/>
                  <a:pt x="316" y="149"/>
                  <a:pt x="315" y="149"/>
                </a:cubicBezTo>
                <a:cubicBezTo>
                  <a:pt x="316" y="145"/>
                  <a:pt x="317" y="144"/>
                  <a:pt x="314" y="143"/>
                </a:cubicBezTo>
                <a:cubicBezTo>
                  <a:pt x="314" y="143"/>
                  <a:pt x="314" y="143"/>
                  <a:pt x="314" y="142"/>
                </a:cubicBezTo>
                <a:cubicBezTo>
                  <a:pt x="313" y="142"/>
                  <a:pt x="313" y="142"/>
                  <a:pt x="313" y="142"/>
                </a:cubicBezTo>
                <a:cubicBezTo>
                  <a:pt x="313" y="141"/>
                  <a:pt x="313" y="140"/>
                  <a:pt x="312" y="139"/>
                </a:cubicBezTo>
                <a:cubicBezTo>
                  <a:pt x="312" y="139"/>
                  <a:pt x="312" y="139"/>
                  <a:pt x="312" y="139"/>
                </a:cubicBezTo>
                <a:cubicBezTo>
                  <a:pt x="312" y="138"/>
                  <a:pt x="311" y="135"/>
                  <a:pt x="310" y="135"/>
                </a:cubicBezTo>
                <a:cubicBezTo>
                  <a:pt x="306" y="135"/>
                  <a:pt x="306" y="135"/>
                  <a:pt x="306" y="134"/>
                </a:cubicBezTo>
                <a:cubicBezTo>
                  <a:pt x="307" y="131"/>
                  <a:pt x="307" y="131"/>
                  <a:pt x="310" y="131"/>
                </a:cubicBezTo>
                <a:cubicBezTo>
                  <a:pt x="310" y="131"/>
                  <a:pt x="310" y="130"/>
                  <a:pt x="310" y="130"/>
                </a:cubicBezTo>
                <a:cubicBezTo>
                  <a:pt x="310" y="128"/>
                  <a:pt x="312" y="128"/>
                  <a:pt x="313" y="127"/>
                </a:cubicBezTo>
                <a:cubicBezTo>
                  <a:pt x="313" y="126"/>
                  <a:pt x="313" y="125"/>
                  <a:pt x="314" y="123"/>
                </a:cubicBezTo>
                <a:cubicBezTo>
                  <a:pt x="311" y="123"/>
                  <a:pt x="308" y="123"/>
                  <a:pt x="305" y="123"/>
                </a:cubicBezTo>
                <a:cubicBezTo>
                  <a:pt x="307" y="120"/>
                  <a:pt x="307" y="120"/>
                  <a:pt x="307" y="120"/>
                </a:cubicBezTo>
                <a:cubicBezTo>
                  <a:pt x="308" y="119"/>
                  <a:pt x="310" y="119"/>
                  <a:pt x="310" y="118"/>
                </a:cubicBezTo>
                <a:cubicBezTo>
                  <a:pt x="310" y="117"/>
                  <a:pt x="310" y="117"/>
                  <a:pt x="309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8" y="117"/>
                  <a:pt x="308" y="117"/>
                  <a:pt x="307" y="117"/>
                </a:cubicBezTo>
                <a:cubicBezTo>
                  <a:pt x="306" y="117"/>
                  <a:pt x="304" y="116"/>
                  <a:pt x="303" y="117"/>
                </a:cubicBezTo>
                <a:cubicBezTo>
                  <a:pt x="303" y="118"/>
                  <a:pt x="302" y="119"/>
                  <a:pt x="301" y="120"/>
                </a:cubicBezTo>
                <a:cubicBezTo>
                  <a:pt x="301" y="121"/>
                  <a:pt x="301" y="122"/>
                  <a:pt x="300" y="123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7" y="123"/>
                  <a:pt x="297" y="123"/>
                  <a:pt x="297" y="122"/>
                </a:cubicBezTo>
                <a:cubicBezTo>
                  <a:pt x="296" y="123"/>
                  <a:pt x="296" y="123"/>
                  <a:pt x="296" y="123"/>
                </a:cubicBezTo>
                <a:cubicBezTo>
                  <a:pt x="294" y="123"/>
                  <a:pt x="294" y="126"/>
                  <a:pt x="294" y="126"/>
                </a:cubicBezTo>
                <a:cubicBezTo>
                  <a:pt x="295" y="127"/>
                  <a:pt x="296" y="126"/>
                  <a:pt x="297" y="127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6" y="128"/>
                  <a:pt x="296" y="128"/>
                  <a:pt x="296" y="129"/>
                </a:cubicBezTo>
                <a:cubicBezTo>
                  <a:pt x="295" y="130"/>
                  <a:pt x="296" y="131"/>
                  <a:pt x="294" y="131"/>
                </a:cubicBezTo>
                <a:cubicBezTo>
                  <a:pt x="292" y="132"/>
                  <a:pt x="292" y="133"/>
                  <a:pt x="292" y="133"/>
                </a:cubicBezTo>
                <a:cubicBezTo>
                  <a:pt x="292" y="134"/>
                  <a:pt x="292" y="134"/>
                  <a:pt x="292" y="134"/>
                </a:cubicBezTo>
                <a:cubicBezTo>
                  <a:pt x="292" y="134"/>
                  <a:pt x="293" y="134"/>
                  <a:pt x="294" y="134"/>
                </a:cubicBezTo>
                <a:cubicBezTo>
                  <a:pt x="294" y="134"/>
                  <a:pt x="294" y="133"/>
                  <a:pt x="295" y="134"/>
                </a:cubicBezTo>
                <a:cubicBezTo>
                  <a:pt x="295" y="135"/>
                  <a:pt x="295" y="135"/>
                  <a:pt x="296" y="135"/>
                </a:cubicBezTo>
                <a:cubicBezTo>
                  <a:pt x="296" y="136"/>
                  <a:pt x="297" y="136"/>
                  <a:pt x="297" y="135"/>
                </a:cubicBezTo>
                <a:cubicBezTo>
                  <a:pt x="297" y="135"/>
                  <a:pt x="297" y="135"/>
                  <a:pt x="298" y="134"/>
                </a:cubicBezTo>
                <a:cubicBezTo>
                  <a:pt x="299" y="135"/>
                  <a:pt x="299" y="135"/>
                  <a:pt x="299" y="135"/>
                </a:cubicBezTo>
                <a:cubicBezTo>
                  <a:pt x="298" y="136"/>
                  <a:pt x="299" y="137"/>
                  <a:pt x="299" y="138"/>
                </a:cubicBezTo>
                <a:cubicBezTo>
                  <a:pt x="298" y="139"/>
                  <a:pt x="297" y="138"/>
                  <a:pt x="296" y="139"/>
                </a:cubicBezTo>
                <a:cubicBezTo>
                  <a:pt x="296" y="140"/>
                  <a:pt x="296" y="140"/>
                  <a:pt x="296" y="141"/>
                </a:cubicBezTo>
                <a:cubicBezTo>
                  <a:pt x="298" y="141"/>
                  <a:pt x="299" y="141"/>
                  <a:pt x="301" y="141"/>
                </a:cubicBezTo>
                <a:cubicBezTo>
                  <a:pt x="302" y="140"/>
                  <a:pt x="302" y="140"/>
                  <a:pt x="302" y="140"/>
                </a:cubicBezTo>
                <a:cubicBezTo>
                  <a:pt x="304" y="142"/>
                  <a:pt x="301" y="145"/>
                  <a:pt x="304" y="146"/>
                </a:cubicBezTo>
                <a:cubicBezTo>
                  <a:pt x="304" y="146"/>
                  <a:pt x="304" y="146"/>
                  <a:pt x="304" y="146"/>
                </a:cubicBezTo>
                <a:cubicBezTo>
                  <a:pt x="304" y="147"/>
                  <a:pt x="303" y="148"/>
                  <a:pt x="303" y="149"/>
                </a:cubicBezTo>
                <a:cubicBezTo>
                  <a:pt x="304" y="150"/>
                  <a:pt x="303" y="151"/>
                  <a:pt x="302" y="151"/>
                </a:cubicBezTo>
                <a:cubicBezTo>
                  <a:pt x="300" y="152"/>
                  <a:pt x="299" y="150"/>
                  <a:pt x="297" y="150"/>
                </a:cubicBezTo>
                <a:cubicBezTo>
                  <a:pt x="297" y="150"/>
                  <a:pt x="297" y="150"/>
                  <a:pt x="297" y="150"/>
                </a:cubicBezTo>
                <a:cubicBezTo>
                  <a:pt x="296" y="150"/>
                  <a:pt x="296" y="150"/>
                  <a:pt x="295" y="151"/>
                </a:cubicBezTo>
                <a:cubicBezTo>
                  <a:pt x="295" y="152"/>
                  <a:pt x="295" y="152"/>
                  <a:pt x="295" y="152"/>
                </a:cubicBezTo>
                <a:cubicBezTo>
                  <a:pt x="294" y="152"/>
                  <a:pt x="294" y="152"/>
                  <a:pt x="293" y="152"/>
                </a:cubicBezTo>
                <a:cubicBezTo>
                  <a:pt x="292" y="153"/>
                  <a:pt x="292" y="153"/>
                  <a:pt x="292" y="153"/>
                </a:cubicBezTo>
                <a:cubicBezTo>
                  <a:pt x="294" y="154"/>
                  <a:pt x="295" y="153"/>
                  <a:pt x="297" y="154"/>
                </a:cubicBezTo>
                <a:cubicBezTo>
                  <a:pt x="297" y="154"/>
                  <a:pt x="297" y="155"/>
                  <a:pt x="296" y="156"/>
                </a:cubicBezTo>
                <a:cubicBezTo>
                  <a:pt x="296" y="156"/>
                  <a:pt x="296" y="156"/>
                  <a:pt x="295" y="156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1" y="159"/>
                  <a:pt x="291" y="159"/>
                  <a:pt x="291" y="160"/>
                </a:cubicBezTo>
                <a:cubicBezTo>
                  <a:pt x="293" y="161"/>
                  <a:pt x="295" y="159"/>
                  <a:pt x="296" y="160"/>
                </a:cubicBezTo>
                <a:cubicBezTo>
                  <a:pt x="298" y="161"/>
                  <a:pt x="299" y="160"/>
                  <a:pt x="301" y="161"/>
                </a:cubicBezTo>
                <a:cubicBezTo>
                  <a:pt x="301" y="162"/>
                  <a:pt x="301" y="162"/>
                  <a:pt x="300" y="163"/>
                </a:cubicBezTo>
                <a:cubicBezTo>
                  <a:pt x="300" y="163"/>
                  <a:pt x="299" y="163"/>
                  <a:pt x="296" y="163"/>
                </a:cubicBezTo>
                <a:cubicBezTo>
                  <a:pt x="295" y="163"/>
                  <a:pt x="295" y="164"/>
                  <a:pt x="294" y="165"/>
                </a:cubicBezTo>
                <a:cubicBezTo>
                  <a:pt x="293" y="165"/>
                  <a:pt x="292" y="165"/>
                  <a:pt x="291" y="165"/>
                </a:cubicBezTo>
                <a:cubicBezTo>
                  <a:pt x="291" y="168"/>
                  <a:pt x="291" y="168"/>
                  <a:pt x="287" y="169"/>
                </a:cubicBezTo>
                <a:cubicBezTo>
                  <a:pt x="288" y="170"/>
                  <a:pt x="288" y="170"/>
                  <a:pt x="291" y="169"/>
                </a:cubicBezTo>
                <a:cubicBezTo>
                  <a:pt x="292" y="169"/>
                  <a:pt x="292" y="169"/>
                  <a:pt x="293" y="168"/>
                </a:cubicBezTo>
                <a:cubicBezTo>
                  <a:pt x="293" y="168"/>
                  <a:pt x="293" y="168"/>
                  <a:pt x="295" y="169"/>
                </a:cubicBezTo>
                <a:cubicBezTo>
                  <a:pt x="296" y="169"/>
                  <a:pt x="296" y="169"/>
                  <a:pt x="297" y="169"/>
                </a:cubicBezTo>
                <a:cubicBezTo>
                  <a:pt x="298" y="167"/>
                  <a:pt x="298" y="167"/>
                  <a:pt x="298" y="166"/>
                </a:cubicBezTo>
                <a:cubicBezTo>
                  <a:pt x="300" y="167"/>
                  <a:pt x="302" y="166"/>
                  <a:pt x="304" y="167"/>
                </a:cubicBezTo>
                <a:cubicBezTo>
                  <a:pt x="306" y="167"/>
                  <a:pt x="306" y="165"/>
                  <a:pt x="307" y="165"/>
                </a:cubicBezTo>
                <a:cubicBezTo>
                  <a:pt x="309" y="165"/>
                  <a:pt x="309" y="167"/>
                  <a:pt x="310" y="167"/>
                </a:cubicBezTo>
                <a:cubicBezTo>
                  <a:pt x="311" y="167"/>
                  <a:pt x="311" y="167"/>
                  <a:pt x="311" y="167"/>
                </a:cubicBezTo>
                <a:cubicBezTo>
                  <a:pt x="312" y="167"/>
                  <a:pt x="314" y="167"/>
                  <a:pt x="316" y="166"/>
                </a:cubicBezTo>
                <a:cubicBezTo>
                  <a:pt x="317" y="165"/>
                  <a:pt x="317" y="165"/>
                  <a:pt x="317" y="165"/>
                </a:cubicBezTo>
                <a:cubicBezTo>
                  <a:pt x="319" y="165"/>
                  <a:pt x="319" y="165"/>
                  <a:pt x="320" y="165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160"/>
                  <a:pt x="319" y="159"/>
                  <a:pt x="321" y="160"/>
                </a:cubicBezTo>
                <a:cubicBezTo>
                  <a:pt x="321" y="160"/>
                  <a:pt x="321" y="160"/>
                  <a:pt x="322" y="158"/>
                </a:cubicBezTo>
                <a:cubicBezTo>
                  <a:pt x="323" y="158"/>
                  <a:pt x="323" y="158"/>
                  <a:pt x="324" y="158"/>
                </a:cubicBezTo>
                <a:moveTo>
                  <a:pt x="281" y="142"/>
                </a:move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moveTo>
                  <a:pt x="293" y="143"/>
                </a:moveTo>
                <a:cubicBezTo>
                  <a:pt x="293" y="143"/>
                  <a:pt x="294" y="142"/>
                  <a:pt x="293" y="141"/>
                </a:cubicBezTo>
                <a:cubicBezTo>
                  <a:pt x="292" y="140"/>
                  <a:pt x="293" y="139"/>
                  <a:pt x="293" y="139"/>
                </a:cubicBezTo>
                <a:cubicBezTo>
                  <a:pt x="293" y="139"/>
                  <a:pt x="293" y="138"/>
                  <a:pt x="292" y="138"/>
                </a:cubicBezTo>
                <a:cubicBezTo>
                  <a:pt x="292" y="138"/>
                  <a:pt x="291" y="138"/>
                  <a:pt x="291" y="138"/>
                </a:cubicBezTo>
                <a:cubicBezTo>
                  <a:pt x="291" y="137"/>
                  <a:pt x="291" y="137"/>
                  <a:pt x="291" y="137"/>
                </a:cubicBezTo>
                <a:cubicBezTo>
                  <a:pt x="290" y="137"/>
                  <a:pt x="290" y="137"/>
                  <a:pt x="290" y="137"/>
                </a:cubicBezTo>
                <a:cubicBezTo>
                  <a:pt x="289" y="137"/>
                  <a:pt x="288" y="138"/>
                  <a:pt x="288" y="138"/>
                </a:cubicBezTo>
                <a:cubicBezTo>
                  <a:pt x="287" y="138"/>
                  <a:pt x="287" y="138"/>
                  <a:pt x="287" y="139"/>
                </a:cubicBezTo>
                <a:cubicBezTo>
                  <a:pt x="287" y="139"/>
                  <a:pt x="286" y="139"/>
                  <a:pt x="286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8"/>
                  <a:pt x="285" y="138"/>
                  <a:pt x="285" y="137"/>
                </a:cubicBezTo>
                <a:cubicBezTo>
                  <a:pt x="284" y="137"/>
                  <a:pt x="284" y="137"/>
                  <a:pt x="282" y="137"/>
                </a:cubicBezTo>
                <a:cubicBezTo>
                  <a:pt x="282" y="139"/>
                  <a:pt x="281" y="140"/>
                  <a:pt x="281" y="142"/>
                </a:cubicBezTo>
                <a:cubicBezTo>
                  <a:pt x="280" y="142"/>
                  <a:pt x="280" y="143"/>
                  <a:pt x="279" y="142"/>
                </a:cubicBezTo>
                <a:cubicBezTo>
                  <a:pt x="278" y="142"/>
                  <a:pt x="278" y="143"/>
                  <a:pt x="277" y="143"/>
                </a:cubicBezTo>
                <a:cubicBezTo>
                  <a:pt x="277" y="143"/>
                  <a:pt x="277" y="143"/>
                  <a:pt x="276" y="142"/>
                </a:cubicBezTo>
                <a:cubicBezTo>
                  <a:pt x="275" y="142"/>
                  <a:pt x="275" y="142"/>
                  <a:pt x="275" y="142"/>
                </a:cubicBezTo>
                <a:cubicBezTo>
                  <a:pt x="274" y="145"/>
                  <a:pt x="273" y="147"/>
                  <a:pt x="273" y="149"/>
                </a:cubicBezTo>
                <a:cubicBezTo>
                  <a:pt x="274" y="149"/>
                  <a:pt x="274" y="149"/>
                  <a:pt x="276" y="149"/>
                </a:cubicBezTo>
                <a:cubicBezTo>
                  <a:pt x="275" y="150"/>
                  <a:pt x="275" y="151"/>
                  <a:pt x="275" y="152"/>
                </a:cubicBezTo>
                <a:cubicBezTo>
                  <a:pt x="272" y="153"/>
                  <a:pt x="272" y="153"/>
                  <a:pt x="271" y="154"/>
                </a:cubicBezTo>
                <a:cubicBezTo>
                  <a:pt x="271" y="154"/>
                  <a:pt x="271" y="154"/>
                  <a:pt x="271" y="154"/>
                </a:cubicBezTo>
                <a:cubicBezTo>
                  <a:pt x="271" y="155"/>
                  <a:pt x="271" y="156"/>
                  <a:pt x="270" y="156"/>
                </a:cubicBezTo>
                <a:cubicBezTo>
                  <a:pt x="270" y="157"/>
                  <a:pt x="269" y="157"/>
                  <a:pt x="269" y="157"/>
                </a:cubicBezTo>
                <a:cubicBezTo>
                  <a:pt x="269" y="158"/>
                  <a:pt x="269" y="158"/>
                  <a:pt x="269" y="158"/>
                </a:cubicBezTo>
                <a:cubicBezTo>
                  <a:pt x="269" y="158"/>
                  <a:pt x="268" y="159"/>
                  <a:pt x="269" y="159"/>
                </a:cubicBezTo>
                <a:cubicBezTo>
                  <a:pt x="270" y="160"/>
                  <a:pt x="271" y="160"/>
                  <a:pt x="271" y="160"/>
                </a:cubicBezTo>
                <a:cubicBezTo>
                  <a:pt x="273" y="159"/>
                  <a:pt x="274" y="160"/>
                  <a:pt x="274" y="160"/>
                </a:cubicBezTo>
                <a:cubicBezTo>
                  <a:pt x="275" y="160"/>
                  <a:pt x="277" y="159"/>
                  <a:pt x="277" y="159"/>
                </a:cubicBezTo>
                <a:cubicBezTo>
                  <a:pt x="277" y="159"/>
                  <a:pt x="277" y="159"/>
                  <a:pt x="277" y="158"/>
                </a:cubicBezTo>
                <a:cubicBezTo>
                  <a:pt x="278" y="157"/>
                  <a:pt x="278" y="157"/>
                  <a:pt x="278" y="157"/>
                </a:cubicBezTo>
                <a:cubicBezTo>
                  <a:pt x="281" y="157"/>
                  <a:pt x="284" y="157"/>
                  <a:pt x="286" y="157"/>
                </a:cubicBezTo>
                <a:cubicBezTo>
                  <a:pt x="286" y="157"/>
                  <a:pt x="287" y="156"/>
                  <a:pt x="287" y="156"/>
                </a:cubicBezTo>
                <a:cubicBezTo>
                  <a:pt x="287" y="155"/>
                  <a:pt x="286" y="155"/>
                  <a:pt x="286" y="154"/>
                </a:cubicBezTo>
                <a:cubicBezTo>
                  <a:pt x="287" y="153"/>
                  <a:pt x="287" y="154"/>
                  <a:pt x="288" y="153"/>
                </a:cubicBezTo>
                <a:cubicBezTo>
                  <a:pt x="288" y="152"/>
                  <a:pt x="288" y="152"/>
                  <a:pt x="289" y="150"/>
                </a:cubicBezTo>
                <a:cubicBezTo>
                  <a:pt x="289" y="149"/>
                  <a:pt x="290" y="148"/>
                  <a:pt x="290" y="147"/>
                </a:cubicBezTo>
                <a:cubicBezTo>
                  <a:pt x="290" y="146"/>
                  <a:pt x="290" y="145"/>
                  <a:pt x="290" y="145"/>
                </a:cubicBezTo>
                <a:cubicBezTo>
                  <a:pt x="292" y="145"/>
                  <a:pt x="293" y="144"/>
                  <a:pt x="293" y="143"/>
                </a:cubicBezTo>
                <a:moveTo>
                  <a:pt x="544" y="571"/>
                </a:moveTo>
                <a:cubicBezTo>
                  <a:pt x="544" y="571"/>
                  <a:pt x="544" y="570"/>
                  <a:pt x="545" y="570"/>
                </a:cubicBezTo>
                <a:cubicBezTo>
                  <a:pt x="548" y="559"/>
                  <a:pt x="548" y="559"/>
                  <a:pt x="548" y="559"/>
                </a:cubicBezTo>
                <a:cubicBezTo>
                  <a:pt x="547" y="558"/>
                  <a:pt x="547" y="556"/>
                  <a:pt x="543" y="555"/>
                </a:cubicBezTo>
                <a:cubicBezTo>
                  <a:pt x="542" y="559"/>
                  <a:pt x="542" y="559"/>
                  <a:pt x="542" y="559"/>
                </a:cubicBezTo>
                <a:cubicBezTo>
                  <a:pt x="541" y="560"/>
                  <a:pt x="541" y="560"/>
                  <a:pt x="535" y="564"/>
                </a:cubicBezTo>
                <a:cubicBezTo>
                  <a:pt x="535" y="564"/>
                  <a:pt x="533" y="567"/>
                  <a:pt x="533" y="567"/>
                </a:cubicBezTo>
                <a:cubicBezTo>
                  <a:pt x="533" y="568"/>
                  <a:pt x="533" y="568"/>
                  <a:pt x="533" y="568"/>
                </a:cubicBezTo>
                <a:cubicBezTo>
                  <a:pt x="532" y="569"/>
                  <a:pt x="531" y="568"/>
                  <a:pt x="531" y="569"/>
                </a:cubicBezTo>
                <a:cubicBezTo>
                  <a:pt x="530" y="570"/>
                  <a:pt x="530" y="571"/>
                  <a:pt x="528" y="572"/>
                </a:cubicBezTo>
                <a:cubicBezTo>
                  <a:pt x="525" y="575"/>
                  <a:pt x="522" y="572"/>
                  <a:pt x="518" y="573"/>
                </a:cubicBezTo>
                <a:cubicBezTo>
                  <a:pt x="517" y="574"/>
                  <a:pt x="516" y="574"/>
                  <a:pt x="516" y="575"/>
                </a:cubicBezTo>
                <a:cubicBezTo>
                  <a:pt x="515" y="576"/>
                  <a:pt x="515" y="577"/>
                  <a:pt x="514" y="579"/>
                </a:cubicBezTo>
                <a:cubicBezTo>
                  <a:pt x="513" y="580"/>
                  <a:pt x="512" y="581"/>
                  <a:pt x="511" y="582"/>
                </a:cubicBezTo>
                <a:cubicBezTo>
                  <a:pt x="511" y="582"/>
                  <a:pt x="509" y="588"/>
                  <a:pt x="510" y="589"/>
                </a:cubicBezTo>
                <a:cubicBezTo>
                  <a:pt x="510" y="590"/>
                  <a:pt x="510" y="590"/>
                  <a:pt x="510" y="591"/>
                </a:cubicBezTo>
                <a:cubicBezTo>
                  <a:pt x="510" y="591"/>
                  <a:pt x="509" y="594"/>
                  <a:pt x="509" y="594"/>
                </a:cubicBezTo>
                <a:cubicBezTo>
                  <a:pt x="509" y="595"/>
                  <a:pt x="508" y="595"/>
                  <a:pt x="508" y="594"/>
                </a:cubicBezTo>
                <a:cubicBezTo>
                  <a:pt x="507" y="594"/>
                  <a:pt x="507" y="594"/>
                  <a:pt x="504" y="597"/>
                </a:cubicBezTo>
                <a:cubicBezTo>
                  <a:pt x="503" y="599"/>
                  <a:pt x="503" y="601"/>
                  <a:pt x="501" y="603"/>
                </a:cubicBezTo>
                <a:cubicBezTo>
                  <a:pt x="501" y="603"/>
                  <a:pt x="501" y="603"/>
                  <a:pt x="500" y="604"/>
                </a:cubicBezTo>
                <a:cubicBezTo>
                  <a:pt x="500" y="604"/>
                  <a:pt x="500" y="604"/>
                  <a:pt x="500" y="605"/>
                </a:cubicBezTo>
                <a:cubicBezTo>
                  <a:pt x="500" y="606"/>
                  <a:pt x="500" y="608"/>
                  <a:pt x="500" y="609"/>
                </a:cubicBezTo>
                <a:cubicBezTo>
                  <a:pt x="499" y="610"/>
                  <a:pt x="499" y="610"/>
                  <a:pt x="499" y="611"/>
                </a:cubicBezTo>
                <a:cubicBezTo>
                  <a:pt x="498" y="614"/>
                  <a:pt x="498" y="614"/>
                  <a:pt x="497" y="616"/>
                </a:cubicBezTo>
                <a:cubicBezTo>
                  <a:pt x="499" y="617"/>
                  <a:pt x="501" y="616"/>
                  <a:pt x="503" y="616"/>
                </a:cubicBezTo>
                <a:cubicBezTo>
                  <a:pt x="503" y="617"/>
                  <a:pt x="503" y="617"/>
                  <a:pt x="503" y="618"/>
                </a:cubicBezTo>
                <a:cubicBezTo>
                  <a:pt x="505" y="619"/>
                  <a:pt x="510" y="620"/>
                  <a:pt x="515" y="615"/>
                </a:cubicBezTo>
                <a:cubicBezTo>
                  <a:pt x="517" y="612"/>
                  <a:pt x="517" y="609"/>
                  <a:pt x="519" y="606"/>
                </a:cubicBezTo>
                <a:cubicBezTo>
                  <a:pt x="521" y="604"/>
                  <a:pt x="523" y="603"/>
                  <a:pt x="524" y="601"/>
                </a:cubicBezTo>
                <a:cubicBezTo>
                  <a:pt x="526" y="599"/>
                  <a:pt x="526" y="596"/>
                  <a:pt x="528" y="593"/>
                </a:cubicBezTo>
                <a:cubicBezTo>
                  <a:pt x="529" y="592"/>
                  <a:pt x="531" y="592"/>
                  <a:pt x="532" y="591"/>
                </a:cubicBezTo>
                <a:cubicBezTo>
                  <a:pt x="533" y="590"/>
                  <a:pt x="534" y="591"/>
                  <a:pt x="535" y="590"/>
                </a:cubicBezTo>
                <a:cubicBezTo>
                  <a:pt x="536" y="588"/>
                  <a:pt x="535" y="585"/>
                  <a:pt x="536" y="583"/>
                </a:cubicBezTo>
                <a:cubicBezTo>
                  <a:pt x="537" y="582"/>
                  <a:pt x="539" y="581"/>
                  <a:pt x="539" y="579"/>
                </a:cubicBezTo>
                <a:cubicBezTo>
                  <a:pt x="539" y="579"/>
                  <a:pt x="540" y="578"/>
                  <a:pt x="540" y="577"/>
                </a:cubicBezTo>
                <a:cubicBezTo>
                  <a:pt x="540" y="577"/>
                  <a:pt x="540" y="576"/>
                  <a:pt x="540" y="575"/>
                </a:cubicBezTo>
                <a:cubicBezTo>
                  <a:pt x="540" y="575"/>
                  <a:pt x="541" y="575"/>
                  <a:pt x="541" y="574"/>
                </a:cubicBezTo>
                <a:cubicBezTo>
                  <a:pt x="541" y="573"/>
                  <a:pt x="543" y="572"/>
                  <a:pt x="544" y="571"/>
                </a:cubicBezTo>
                <a:moveTo>
                  <a:pt x="577" y="426"/>
                </a:moveTo>
                <a:cubicBezTo>
                  <a:pt x="577" y="425"/>
                  <a:pt x="577" y="423"/>
                  <a:pt x="575" y="421"/>
                </a:cubicBezTo>
                <a:cubicBezTo>
                  <a:pt x="568" y="420"/>
                  <a:pt x="563" y="428"/>
                  <a:pt x="556" y="426"/>
                </a:cubicBezTo>
                <a:cubicBezTo>
                  <a:pt x="555" y="426"/>
                  <a:pt x="554" y="426"/>
                  <a:pt x="552" y="426"/>
                </a:cubicBezTo>
                <a:cubicBezTo>
                  <a:pt x="546" y="427"/>
                  <a:pt x="544" y="426"/>
                  <a:pt x="541" y="425"/>
                </a:cubicBezTo>
                <a:cubicBezTo>
                  <a:pt x="539" y="419"/>
                  <a:pt x="539" y="419"/>
                  <a:pt x="539" y="417"/>
                </a:cubicBezTo>
                <a:cubicBezTo>
                  <a:pt x="538" y="417"/>
                  <a:pt x="537" y="416"/>
                  <a:pt x="537" y="416"/>
                </a:cubicBezTo>
                <a:cubicBezTo>
                  <a:pt x="536" y="414"/>
                  <a:pt x="536" y="412"/>
                  <a:pt x="536" y="411"/>
                </a:cubicBezTo>
                <a:cubicBezTo>
                  <a:pt x="519" y="396"/>
                  <a:pt x="504" y="384"/>
                  <a:pt x="507" y="371"/>
                </a:cubicBezTo>
                <a:cubicBezTo>
                  <a:pt x="507" y="371"/>
                  <a:pt x="507" y="370"/>
                  <a:pt x="507" y="367"/>
                </a:cubicBezTo>
                <a:cubicBezTo>
                  <a:pt x="507" y="365"/>
                  <a:pt x="507" y="364"/>
                  <a:pt x="506" y="362"/>
                </a:cubicBezTo>
                <a:cubicBezTo>
                  <a:pt x="506" y="362"/>
                  <a:pt x="477" y="309"/>
                  <a:pt x="477" y="300"/>
                </a:cubicBezTo>
                <a:cubicBezTo>
                  <a:pt x="474" y="297"/>
                  <a:pt x="470" y="297"/>
                  <a:pt x="468" y="295"/>
                </a:cubicBezTo>
                <a:cubicBezTo>
                  <a:pt x="467" y="295"/>
                  <a:pt x="467" y="295"/>
                  <a:pt x="465" y="295"/>
                </a:cubicBezTo>
                <a:cubicBezTo>
                  <a:pt x="464" y="295"/>
                  <a:pt x="462" y="296"/>
                  <a:pt x="461" y="297"/>
                </a:cubicBezTo>
                <a:cubicBezTo>
                  <a:pt x="460" y="297"/>
                  <a:pt x="460" y="297"/>
                  <a:pt x="460" y="297"/>
                </a:cubicBezTo>
                <a:cubicBezTo>
                  <a:pt x="443" y="293"/>
                  <a:pt x="427" y="284"/>
                  <a:pt x="410" y="284"/>
                </a:cubicBezTo>
                <a:cubicBezTo>
                  <a:pt x="409" y="297"/>
                  <a:pt x="409" y="297"/>
                  <a:pt x="408" y="299"/>
                </a:cubicBezTo>
                <a:cubicBezTo>
                  <a:pt x="408" y="299"/>
                  <a:pt x="407" y="299"/>
                  <a:pt x="406" y="299"/>
                </a:cubicBezTo>
                <a:cubicBezTo>
                  <a:pt x="405" y="299"/>
                  <a:pt x="405" y="299"/>
                  <a:pt x="403" y="299"/>
                </a:cubicBezTo>
                <a:cubicBezTo>
                  <a:pt x="399" y="298"/>
                  <a:pt x="397" y="294"/>
                  <a:pt x="394" y="293"/>
                </a:cubicBezTo>
                <a:cubicBezTo>
                  <a:pt x="390" y="293"/>
                  <a:pt x="386" y="293"/>
                  <a:pt x="381" y="291"/>
                </a:cubicBezTo>
                <a:cubicBezTo>
                  <a:pt x="379" y="283"/>
                  <a:pt x="367" y="283"/>
                  <a:pt x="367" y="283"/>
                </a:cubicBezTo>
                <a:cubicBezTo>
                  <a:pt x="361" y="283"/>
                  <a:pt x="361" y="283"/>
                  <a:pt x="354" y="261"/>
                </a:cubicBezTo>
                <a:cubicBezTo>
                  <a:pt x="355" y="260"/>
                  <a:pt x="355" y="260"/>
                  <a:pt x="360" y="258"/>
                </a:cubicBezTo>
                <a:cubicBezTo>
                  <a:pt x="360" y="258"/>
                  <a:pt x="359" y="257"/>
                  <a:pt x="359" y="256"/>
                </a:cubicBezTo>
                <a:cubicBezTo>
                  <a:pt x="357" y="255"/>
                  <a:pt x="355" y="254"/>
                  <a:pt x="353" y="254"/>
                </a:cubicBezTo>
                <a:cubicBezTo>
                  <a:pt x="337" y="254"/>
                  <a:pt x="337" y="254"/>
                  <a:pt x="329" y="258"/>
                </a:cubicBezTo>
                <a:cubicBezTo>
                  <a:pt x="325" y="255"/>
                  <a:pt x="318" y="249"/>
                  <a:pt x="310" y="257"/>
                </a:cubicBezTo>
                <a:cubicBezTo>
                  <a:pt x="306" y="257"/>
                  <a:pt x="303" y="257"/>
                  <a:pt x="299" y="257"/>
                </a:cubicBezTo>
                <a:cubicBezTo>
                  <a:pt x="299" y="258"/>
                  <a:pt x="299" y="258"/>
                  <a:pt x="285" y="264"/>
                </a:cubicBezTo>
                <a:cubicBezTo>
                  <a:pt x="285" y="264"/>
                  <a:pt x="285" y="264"/>
                  <a:pt x="284" y="264"/>
                </a:cubicBezTo>
                <a:cubicBezTo>
                  <a:pt x="279" y="263"/>
                  <a:pt x="274" y="265"/>
                  <a:pt x="270" y="261"/>
                </a:cubicBezTo>
                <a:cubicBezTo>
                  <a:pt x="270" y="261"/>
                  <a:pt x="268" y="260"/>
                  <a:pt x="268" y="260"/>
                </a:cubicBezTo>
                <a:cubicBezTo>
                  <a:pt x="266" y="263"/>
                  <a:pt x="265" y="269"/>
                  <a:pt x="265" y="269"/>
                </a:cubicBezTo>
                <a:cubicBezTo>
                  <a:pt x="263" y="270"/>
                  <a:pt x="262" y="271"/>
                  <a:pt x="257" y="270"/>
                </a:cubicBezTo>
                <a:cubicBezTo>
                  <a:pt x="256" y="273"/>
                  <a:pt x="256" y="276"/>
                  <a:pt x="255" y="280"/>
                </a:cubicBezTo>
                <a:cubicBezTo>
                  <a:pt x="253" y="280"/>
                  <a:pt x="250" y="279"/>
                  <a:pt x="247" y="281"/>
                </a:cubicBezTo>
                <a:cubicBezTo>
                  <a:pt x="246" y="286"/>
                  <a:pt x="244" y="291"/>
                  <a:pt x="243" y="297"/>
                </a:cubicBezTo>
                <a:cubicBezTo>
                  <a:pt x="243" y="298"/>
                  <a:pt x="243" y="299"/>
                  <a:pt x="243" y="301"/>
                </a:cubicBezTo>
                <a:cubicBezTo>
                  <a:pt x="240" y="301"/>
                  <a:pt x="238" y="301"/>
                  <a:pt x="236" y="301"/>
                </a:cubicBezTo>
                <a:cubicBezTo>
                  <a:pt x="235" y="307"/>
                  <a:pt x="227" y="311"/>
                  <a:pt x="224" y="311"/>
                </a:cubicBezTo>
                <a:cubicBezTo>
                  <a:pt x="220" y="319"/>
                  <a:pt x="213" y="326"/>
                  <a:pt x="211" y="334"/>
                </a:cubicBezTo>
                <a:cubicBezTo>
                  <a:pt x="210" y="334"/>
                  <a:pt x="210" y="334"/>
                  <a:pt x="209" y="334"/>
                </a:cubicBezTo>
                <a:cubicBezTo>
                  <a:pt x="209" y="334"/>
                  <a:pt x="209" y="334"/>
                  <a:pt x="207" y="335"/>
                </a:cubicBezTo>
                <a:cubicBezTo>
                  <a:pt x="207" y="335"/>
                  <a:pt x="206" y="335"/>
                  <a:pt x="205" y="335"/>
                </a:cubicBezTo>
                <a:cubicBezTo>
                  <a:pt x="204" y="348"/>
                  <a:pt x="204" y="349"/>
                  <a:pt x="198" y="351"/>
                </a:cubicBezTo>
                <a:cubicBezTo>
                  <a:pt x="198" y="351"/>
                  <a:pt x="198" y="352"/>
                  <a:pt x="197" y="353"/>
                </a:cubicBezTo>
                <a:cubicBezTo>
                  <a:pt x="197" y="354"/>
                  <a:pt x="197" y="356"/>
                  <a:pt x="198" y="357"/>
                </a:cubicBezTo>
                <a:cubicBezTo>
                  <a:pt x="206" y="359"/>
                  <a:pt x="206" y="359"/>
                  <a:pt x="207" y="361"/>
                </a:cubicBezTo>
                <a:cubicBezTo>
                  <a:pt x="204" y="366"/>
                  <a:pt x="204" y="366"/>
                  <a:pt x="204" y="381"/>
                </a:cubicBezTo>
                <a:cubicBezTo>
                  <a:pt x="204" y="382"/>
                  <a:pt x="204" y="383"/>
                  <a:pt x="204" y="386"/>
                </a:cubicBezTo>
                <a:cubicBezTo>
                  <a:pt x="204" y="386"/>
                  <a:pt x="204" y="386"/>
                  <a:pt x="200" y="390"/>
                </a:cubicBezTo>
                <a:cubicBezTo>
                  <a:pt x="200" y="393"/>
                  <a:pt x="201" y="396"/>
                  <a:pt x="202" y="399"/>
                </a:cubicBezTo>
                <a:cubicBezTo>
                  <a:pt x="202" y="402"/>
                  <a:pt x="202" y="402"/>
                  <a:pt x="202" y="402"/>
                </a:cubicBezTo>
                <a:cubicBezTo>
                  <a:pt x="202" y="413"/>
                  <a:pt x="220" y="423"/>
                  <a:pt x="220" y="424"/>
                </a:cubicBezTo>
                <a:cubicBezTo>
                  <a:pt x="220" y="430"/>
                  <a:pt x="220" y="435"/>
                  <a:pt x="234" y="438"/>
                </a:cubicBezTo>
                <a:cubicBezTo>
                  <a:pt x="235" y="441"/>
                  <a:pt x="235" y="441"/>
                  <a:pt x="235" y="445"/>
                </a:cubicBezTo>
                <a:cubicBezTo>
                  <a:pt x="247" y="456"/>
                  <a:pt x="255" y="455"/>
                  <a:pt x="255" y="455"/>
                </a:cubicBezTo>
                <a:cubicBezTo>
                  <a:pt x="255" y="454"/>
                  <a:pt x="256" y="452"/>
                  <a:pt x="257" y="451"/>
                </a:cubicBezTo>
                <a:cubicBezTo>
                  <a:pt x="260" y="450"/>
                  <a:pt x="262" y="451"/>
                  <a:pt x="265" y="451"/>
                </a:cubicBezTo>
                <a:cubicBezTo>
                  <a:pt x="266" y="451"/>
                  <a:pt x="266" y="451"/>
                  <a:pt x="268" y="451"/>
                </a:cubicBezTo>
                <a:cubicBezTo>
                  <a:pt x="270" y="451"/>
                  <a:pt x="273" y="451"/>
                  <a:pt x="275" y="451"/>
                </a:cubicBezTo>
                <a:cubicBezTo>
                  <a:pt x="277" y="456"/>
                  <a:pt x="281" y="455"/>
                  <a:pt x="290" y="453"/>
                </a:cubicBezTo>
                <a:cubicBezTo>
                  <a:pt x="293" y="447"/>
                  <a:pt x="295" y="447"/>
                  <a:pt x="305" y="449"/>
                </a:cubicBezTo>
                <a:cubicBezTo>
                  <a:pt x="305" y="449"/>
                  <a:pt x="306" y="449"/>
                  <a:pt x="306" y="449"/>
                </a:cubicBezTo>
                <a:cubicBezTo>
                  <a:pt x="312" y="443"/>
                  <a:pt x="317" y="446"/>
                  <a:pt x="319" y="446"/>
                </a:cubicBezTo>
                <a:cubicBezTo>
                  <a:pt x="321" y="456"/>
                  <a:pt x="323" y="457"/>
                  <a:pt x="327" y="458"/>
                </a:cubicBezTo>
                <a:cubicBezTo>
                  <a:pt x="334" y="458"/>
                  <a:pt x="341" y="458"/>
                  <a:pt x="347" y="459"/>
                </a:cubicBezTo>
                <a:cubicBezTo>
                  <a:pt x="347" y="461"/>
                  <a:pt x="347" y="463"/>
                  <a:pt x="347" y="467"/>
                </a:cubicBezTo>
                <a:cubicBezTo>
                  <a:pt x="347" y="467"/>
                  <a:pt x="345" y="485"/>
                  <a:pt x="343" y="489"/>
                </a:cubicBezTo>
                <a:cubicBezTo>
                  <a:pt x="342" y="489"/>
                  <a:pt x="341" y="489"/>
                  <a:pt x="341" y="489"/>
                </a:cubicBezTo>
                <a:cubicBezTo>
                  <a:pt x="340" y="490"/>
                  <a:pt x="340" y="491"/>
                  <a:pt x="340" y="491"/>
                </a:cubicBezTo>
                <a:cubicBezTo>
                  <a:pt x="355" y="500"/>
                  <a:pt x="356" y="518"/>
                  <a:pt x="365" y="531"/>
                </a:cubicBezTo>
                <a:cubicBezTo>
                  <a:pt x="364" y="532"/>
                  <a:pt x="364" y="533"/>
                  <a:pt x="364" y="533"/>
                </a:cubicBezTo>
                <a:cubicBezTo>
                  <a:pt x="364" y="534"/>
                  <a:pt x="364" y="535"/>
                  <a:pt x="364" y="536"/>
                </a:cubicBezTo>
                <a:cubicBezTo>
                  <a:pt x="364" y="540"/>
                  <a:pt x="365" y="540"/>
                  <a:pt x="367" y="541"/>
                </a:cubicBezTo>
                <a:cubicBezTo>
                  <a:pt x="367" y="553"/>
                  <a:pt x="357" y="562"/>
                  <a:pt x="356" y="574"/>
                </a:cubicBezTo>
                <a:cubicBezTo>
                  <a:pt x="356" y="580"/>
                  <a:pt x="357" y="580"/>
                  <a:pt x="361" y="583"/>
                </a:cubicBezTo>
                <a:cubicBezTo>
                  <a:pt x="361" y="589"/>
                  <a:pt x="361" y="591"/>
                  <a:pt x="366" y="594"/>
                </a:cubicBezTo>
                <a:cubicBezTo>
                  <a:pt x="368" y="603"/>
                  <a:pt x="368" y="603"/>
                  <a:pt x="370" y="604"/>
                </a:cubicBezTo>
                <a:cubicBezTo>
                  <a:pt x="370" y="607"/>
                  <a:pt x="369" y="610"/>
                  <a:pt x="369" y="613"/>
                </a:cubicBezTo>
                <a:cubicBezTo>
                  <a:pt x="369" y="614"/>
                  <a:pt x="375" y="632"/>
                  <a:pt x="382" y="639"/>
                </a:cubicBezTo>
                <a:cubicBezTo>
                  <a:pt x="381" y="642"/>
                  <a:pt x="381" y="642"/>
                  <a:pt x="383" y="645"/>
                </a:cubicBezTo>
                <a:cubicBezTo>
                  <a:pt x="383" y="646"/>
                  <a:pt x="383" y="646"/>
                  <a:pt x="383" y="647"/>
                </a:cubicBezTo>
                <a:cubicBezTo>
                  <a:pt x="382" y="648"/>
                  <a:pt x="380" y="649"/>
                  <a:pt x="380" y="650"/>
                </a:cubicBezTo>
                <a:cubicBezTo>
                  <a:pt x="380" y="650"/>
                  <a:pt x="381" y="651"/>
                  <a:pt x="381" y="651"/>
                </a:cubicBezTo>
                <a:cubicBezTo>
                  <a:pt x="382" y="651"/>
                  <a:pt x="383" y="651"/>
                  <a:pt x="383" y="651"/>
                </a:cubicBezTo>
                <a:cubicBezTo>
                  <a:pt x="383" y="654"/>
                  <a:pt x="383" y="654"/>
                  <a:pt x="386" y="656"/>
                </a:cubicBezTo>
                <a:cubicBezTo>
                  <a:pt x="389" y="656"/>
                  <a:pt x="391" y="656"/>
                  <a:pt x="394" y="656"/>
                </a:cubicBezTo>
                <a:cubicBezTo>
                  <a:pt x="398" y="655"/>
                  <a:pt x="398" y="655"/>
                  <a:pt x="401" y="654"/>
                </a:cubicBezTo>
                <a:cubicBezTo>
                  <a:pt x="404" y="654"/>
                  <a:pt x="408" y="654"/>
                  <a:pt x="412" y="653"/>
                </a:cubicBezTo>
                <a:cubicBezTo>
                  <a:pt x="413" y="653"/>
                  <a:pt x="413" y="652"/>
                  <a:pt x="413" y="651"/>
                </a:cubicBezTo>
                <a:cubicBezTo>
                  <a:pt x="422" y="650"/>
                  <a:pt x="422" y="650"/>
                  <a:pt x="424" y="647"/>
                </a:cubicBezTo>
                <a:cubicBezTo>
                  <a:pt x="424" y="647"/>
                  <a:pt x="451" y="634"/>
                  <a:pt x="448" y="620"/>
                </a:cubicBezTo>
                <a:cubicBezTo>
                  <a:pt x="448" y="619"/>
                  <a:pt x="460" y="612"/>
                  <a:pt x="465" y="610"/>
                </a:cubicBezTo>
                <a:cubicBezTo>
                  <a:pt x="466" y="606"/>
                  <a:pt x="466" y="606"/>
                  <a:pt x="464" y="592"/>
                </a:cubicBezTo>
                <a:cubicBezTo>
                  <a:pt x="476" y="582"/>
                  <a:pt x="492" y="578"/>
                  <a:pt x="500" y="564"/>
                </a:cubicBezTo>
                <a:cubicBezTo>
                  <a:pt x="500" y="563"/>
                  <a:pt x="501" y="562"/>
                  <a:pt x="501" y="560"/>
                </a:cubicBezTo>
                <a:cubicBezTo>
                  <a:pt x="502" y="558"/>
                  <a:pt x="502" y="557"/>
                  <a:pt x="501" y="555"/>
                </a:cubicBezTo>
                <a:cubicBezTo>
                  <a:pt x="502" y="551"/>
                  <a:pt x="503" y="547"/>
                  <a:pt x="503" y="542"/>
                </a:cubicBezTo>
                <a:cubicBezTo>
                  <a:pt x="499" y="535"/>
                  <a:pt x="505" y="528"/>
                  <a:pt x="502" y="521"/>
                </a:cubicBezTo>
                <a:cubicBezTo>
                  <a:pt x="502" y="519"/>
                  <a:pt x="502" y="519"/>
                  <a:pt x="502" y="519"/>
                </a:cubicBezTo>
                <a:cubicBezTo>
                  <a:pt x="515" y="479"/>
                  <a:pt x="568" y="470"/>
                  <a:pt x="577" y="426"/>
                </a:cubicBezTo>
                <a:moveTo>
                  <a:pt x="133" y="516"/>
                </a:moveTo>
                <a:cubicBezTo>
                  <a:pt x="132" y="514"/>
                  <a:pt x="129" y="503"/>
                  <a:pt x="124" y="501"/>
                </a:cubicBezTo>
                <a:cubicBezTo>
                  <a:pt x="123" y="501"/>
                  <a:pt x="122" y="501"/>
                  <a:pt x="120" y="501"/>
                </a:cubicBezTo>
                <a:cubicBezTo>
                  <a:pt x="114" y="498"/>
                  <a:pt x="113" y="486"/>
                  <a:pt x="105" y="490"/>
                </a:cubicBezTo>
                <a:cubicBezTo>
                  <a:pt x="103" y="490"/>
                  <a:pt x="101" y="490"/>
                  <a:pt x="99" y="489"/>
                </a:cubicBezTo>
                <a:cubicBezTo>
                  <a:pt x="96" y="486"/>
                  <a:pt x="96" y="486"/>
                  <a:pt x="93" y="486"/>
                </a:cubicBezTo>
                <a:cubicBezTo>
                  <a:pt x="93" y="487"/>
                  <a:pt x="93" y="489"/>
                  <a:pt x="93" y="490"/>
                </a:cubicBezTo>
                <a:cubicBezTo>
                  <a:pt x="89" y="489"/>
                  <a:pt x="89" y="488"/>
                  <a:pt x="89" y="486"/>
                </a:cubicBezTo>
                <a:cubicBezTo>
                  <a:pt x="89" y="486"/>
                  <a:pt x="90" y="485"/>
                  <a:pt x="90" y="485"/>
                </a:cubicBezTo>
                <a:cubicBezTo>
                  <a:pt x="83" y="478"/>
                  <a:pt x="82" y="478"/>
                  <a:pt x="80" y="478"/>
                </a:cubicBezTo>
                <a:cubicBezTo>
                  <a:pt x="80" y="478"/>
                  <a:pt x="80" y="478"/>
                  <a:pt x="79" y="477"/>
                </a:cubicBezTo>
                <a:cubicBezTo>
                  <a:pt x="77" y="475"/>
                  <a:pt x="77" y="475"/>
                  <a:pt x="74" y="476"/>
                </a:cubicBezTo>
                <a:cubicBezTo>
                  <a:pt x="75" y="477"/>
                  <a:pt x="75" y="479"/>
                  <a:pt x="76" y="481"/>
                </a:cubicBezTo>
                <a:cubicBezTo>
                  <a:pt x="75" y="481"/>
                  <a:pt x="74" y="481"/>
                  <a:pt x="73" y="481"/>
                </a:cubicBezTo>
                <a:cubicBezTo>
                  <a:pt x="73" y="480"/>
                  <a:pt x="73" y="479"/>
                  <a:pt x="72" y="478"/>
                </a:cubicBezTo>
                <a:cubicBezTo>
                  <a:pt x="72" y="477"/>
                  <a:pt x="73" y="476"/>
                  <a:pt x="73" y="475"/>
                </a:cubicBezTo>
                <a:cubicBezTo>
                  <a:pt x="73" y="475"/>
                  <a:pt x="73" y="474"/>
                  <a:pt x="73" y="474"/>
                </a:cubicBezTo>
                <a:cubicBezTo>
                  <a:pt x="73" y="472"/>
                  <a:pt x="73" y="472"/>
                  <a:pt x="68" y="470"/>
                </a:cubicBezTo>
                <a:cubicBezTo>
                  <a:pt x="68" y="470"/>
                  <a:pt x="68" y="470"/>
                  <a:pt x="68" y="470"/>
                </a:cubicBezTo>
                <a:cubicBezTo>
                  <a:pt x="68" y="470"/>
                  <a:pt x="67" y="470"/>
                  <a:pt x="66" y="470"/>
                </a:cubicBezTo>
                <a:cubicBezTo>
                  <a:pt x="67" y="474"/>
                  <a:pt x="67" y="474"/>
                  <a:pt x="67" y="475"/>
                </a:cubicBezTo>
                <a:cubicBezTo>
                  <a:pt x="66" y="475"/>
                  <a:pt x="65" y="475"/>
                  <a:pt x="65" y="475"/>
                </a:cubicBezTo>
                <a:cubicBezTo>
                  <a:pt x="65" y="474"/>
                  <a:pt x="64" y="473"/>
                  <a:pt x="64" y="472"/>
                </a:cubicBezTo>
                <a:cubicBezTo>
                  <a:pt x="65" y="471"/>
                  <a:pt x="66" y="470"/>
                  <a:pt x="66" y="469"/>
                </a:cubicBezTo>
                <a:cubicBezTo>
                  <a:pt x="65" y="461"/>
                  <a:pt x="65" y="461"/>
                  <a:pt x="64" y="459"/>
                </a:cubicBezTo>
                <a:cubicBezTo>
                  <a:pt x="64" y="459"/>
                  <a:pt x="63" y="459"/>
                  <a:pt x="62" y="459"/>
                </a:cubicBezTo>
                <a:cubicBezTo>
                  <a:pt x="62" y="457"/>
                  <a:pt x="62" y="454"/>
                  <a:pt x="61" y="451"/>
                </a:cubicBezTo>
                <a:cubicBezTo>
                  <a:pt x="59" y="446"/>
                  <a:pt x="55" y="442"/>
                  <a:pt x="52" y="437"/>
                </a:cubicBezTo>
                <a:cubicBezTo>
                  <a:pt x="51" y="437"/>
                  <a:pt x="50" y="436"/>
                  <a:pt x="49" y="436"/>
                </a:cubicBezTo>
                <a:cubicBezTo>
                  <a:pt x="49" y="435"/>
                  <a:pt x="48" y="435"/>
                  <a:pt x="48" y="434"/>
                </a:cubicBezTo>
                <a:cubicBezTo>
                  <a:pt x="47" y="435"/>
                  <a:pt x="45" y="435"/>
                  <a:pt x="45" y="435"/>
                </a:cubicBezTo>
                <a:cubicBezTo>
                  <a:pt x="44" y="435"/>
                  <a:pt x="44" y="435"/>
                  <a:pt x="44" y="435"/>
                </a:cubicBezTo>
                <a:cubicBezTo>
                  <a:pt x="44" y="435"/>
                  <a:pt x="34" y="422"/>
                  <a:pt x="32" y="419"/>
                </a:cubicBezTo>
                <a:cubicBezTo>
                  <a:pt x="32" y="419"/>
                  <a:pt x="32" y="418"/>
                  <a:pt x="31" y="417"/>
                </a:cubicBezTo>
                <a:cubicBezTo>
                  <a:pt x="30" y="415"/>
                  <a:pt x="30" y="415"/>
                  <a:pt x="30" y="412"/>
                </a:cubicBezTo>
                <a:cubicBezTo>
                  <a:pt x="30" y="412"/>
                  <a:pt x="30" y="412"/>
                  <a:pt x="29" y="412"/>
                </a:cubicBezTo>
                <a:cubicBezTo>
                  <a:pt x="29" y="412"/>
                  <a:pt x="28" y="413"/>
                  <a:pt x="28" y="413"/>
                </a:cubicBezTo>
                <a:cubicBezTo>
                  <a:pt x="27" y="412"/>
                  <a:pt x="27" y="412"/>
                  <a:pt x="26" y="408"/>
                </a:cubicBezTo>
                <a:cubicBezTo>
                  <a:pt x="26" y="408"/>
                  <a:pt x="27" y="407"/>
                  <a:pt x="27" y="407"/>
                </a:cubicBezTo>
                <a:cubicBezTo>
                  <a:pt x="26" y="406"/>
                  <a:pt x="26" y="405"/>
                  <a:pt x="25" y="404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3" y="405"/>
                  <a:pt x="22" y="405"/>
                  <a:pt x="22" y="405"/>
                </a:cubicBezTo>
                <a:cubicBezTo>
                  <a:pt x="22" y="406"/>
                  <a:pt x="22" y="407"/>
                  <a:pt x="22" y="409"/>
                </a:cubicBezTo>
                <a:cubicBezTo>
                  <a:pt x="21" y="409"/>
                  <a:pt x="21" y="409"/>
                  <a:pt x="21" y="410"/>
                </a:cubicBezTo>
                <a:cubicBezTo>
                  <a:pt x="20" y="406"/>
                  <a:pt x="20" y="406"/>
                  <a:pt x="18" y="405"/>
                </a:cubicBezTo>
                <a:cubicBezTo>
                  <a:pt x="18" y="405"/>
                  <a:pt x="17" y="405"/>
                  <a:pt x="16" y="405"/>
                </a:cubicBezTo>
                <a:cubicBezTo>
                  <a:pt x="16" y="404"/>
                  <a:pt x="15" y="404"/>
                  <a:pt x="15" y="403"/>
                </a:cubicBezTo>
                <a:cubicBezTo>
                  <a:pt x="15" y="402"/>
                  <a:pt x="15" y="401"/>
                  <a:pt x="14" y="399"/>
                </a:cubicBezTo>
                <a:cubicBezTo>
                  <a:pt x="13" y="398"/>
                  <a:pt x="12" y="397"/>
                  <a:pt x="12" y="396"/>
                </a:cubicBezTo>
                <a:cubicBezTo>
                  <a:pt x="12" y="396"/>
                  <a:pt x="12" y="409"/>
                  <a:pt x="11" y="413"/>
                </a:cubicBezTo>
                <a:cubicBezTo>
                  <a:pt x="9" y="402"/>
                  <a:pt x="10" y="396"/>
                  <a:pt x="10" y="393"/>
                </a:cubicBezTo>
                <a:cubicBezTo>
                  <a:pt x="10" y="392"/>
                  <a:pt x="10" y="392"/>
                  <a:pt x="10" y="392"/>
                </a:cubicBezTo>
                <a:cubicBezTo>
                  <a:pt x="10" y="392"/>
                  <a:pt x="10" y="392"/>
                  <a:pt x="9" y="392"/>
                </a:cubicBezTo>
                <a:cubicBezTo>
                  <a:pt x="9" y="394"/>
                  <a:pt x="9" y="394"/>
                  <a:pt x="9" y="397"/>
                </a:cubicBezTo>
                <a:cubicBezTo>
                  <a:pt x="8" y="397"/>
                  <a:pt x="8" y="397"/>
                  <a:pt x="7" y="398"/>
                </a:cubicBezTo>
                <a:cubicBezTo>
                  <a:pt x="7" y="399"/>
                  <a:pt x="6" y="401"/>
                  <a:pt x="6" y="401"/>
                </a:cubicBezTo>
                <a:cubicBezTo>
                  <a:pt x="6" y="404"/>
                  <a:pt x="6" y="406"/>
                  <a:pt x="6" y="410"/>
                </a:cubicBezTo>
                <a:cubicBezTo>
                  <a:pt x="2" y="424"/>
                  <a:pt x="12" y="436"/>
                  <a:pt x="10" y="449"/>
                </a:cubicBezTo>
                <a:cubicBezTo>
                  <a:pt x="11" y="454"/>
                  <a:pt x="11" y="454"/>
                  <a:pt x="11" y="456"/>
                </a:cubicBezTo>
                <a:cubicBezTo>
                  <a:pt x="12" y="461"/>
                  <a:pt x="12" y="461"/>
                  <a:pt x="13" y="465"/>
                </a:cubicBezTo>
                <a:cubicBezTo>
                  <a:pt x="13" y="465"/>
                  <a:pt x="13" y="465"/>
                  <a:pt x="13" y="466"/>
                </a:cubicBezTo>
                <a:cubicBezTo>
                  <a:pt x="16" y="475"/>
                  <a:pt x="16" y="475"/>
                  <a:pt x="16" y="476"/>
                </a:cubicBezTo>
                <a:cubicBezTo>
                  <a:pt x="17" y="477"/>
                  <a:pt x="17" y="478"/>
                  <a:pt x="17" y="479"/>
                </a:cubicBezTo>
                <a:cubicBezTo>
                  <a:pt x="17" y="479"/>
                  <a:pt x="18" y="484"/>
                  <a:pt x="21" y="492"/>
                </a:cubicBezTo>
                <a:cubicBezTo>
                  <a:pt x="21" y="493"/>
                  <a:pt x="21" y="493"/>
                  <a:pt x="22" y="494"/>
                </a:cubicBezTo>
                <a:cubicBezTo>
                  <a:pt x="25" y="502"/>
                  <a:pt x="28" y="509"/>
                  <a:pt x="32" y="517"/>
                </a:cubicBezTo>
                <a:cubicBezTo>
                  <a:pt x="32" y="518"/>
                  <a:pt x="32" y="519"/>
                  <a:pt x="33" y="520"/>
                </a:cubicBezTo>
                <a:cubicBezTo>
                  <a:pt x="38" y="531"/>
                  <a:pt x="50" y="555"/>
                  <a:pt x="61" y="564"/>
                </a:cubicBezTo>
                <a:cubicBezTo>
                  <a:pt x="64" y="567"/>
                  <a:pt x="66" y="571"/>
                  <a:pt x="68" y="575"/>
                </a:cubicBezTo>
                <a:cubicBezTo>
                  <a:pt x="69" y="576"/>
                  <a:pt x="70" y="577"/>
                  <a:pt x="70" y="578"/>
                </a:cubicBezTo>
                <a:cubicBezTo>
                  <a:pt x="70" y="579"/>
                  <a:pt x="70" y="579"/>
                  <a:pt x="70" y="579"/>
                </a:cubicBezTo>
                <a:cubicBezTo>
                  <a:pt x="71" y="579"/>
                  <a:pt x="71" y="579"/>
                  <a:pt x="72" y="580"/>
                </a:cubicBezTo>
                <a:cubicBezTo>
                  <a:pt x="72" y="581"/>
                  <a:pt x="72" y="581"/>
                  <a:pt x="73" y="582"/>
                </a:cubicBezTo>
                <a:cubicBezTo>
                  <a:pt x="73" y="582"/>
                  <a:pt x="73" y="582"/>
                  <a:pt x="73" y="583"/>
                </a:cubicBezTo>
                <a:cubicBezTo>
                  <a:pt x="75" y="586"/>
                  <a:pt x="75" y="586"/>
                  <a:pt x="76" y="587"/>
                </a:cubicBezTo>
                <a:cubicBezTo>
                  <a:pt x="76" y="587"/>
                  <a:pt x="76" y="587"/>
                  <a:pt x="76" y="587"/>
                </a:cubicBezTo>
                <a:cubicBezTo>
                  <a:pt x="77" y="588"/>
                  <a:pt x="77" y="588"/>
                  <a:pt x="78" y="590"/>
                </a:cubicBezTo>
                <a:cubicBezTo>
                  <a:pt x="78" y="590"/>
                  <a:pt x="79" y="591"/>
                  <a:pt x="79" y="591"/>
                </a:cubicBezTo>
                <a:cubicBezTo>
                  <a:pt x="79" y="592"/>
                  <a:pt x="79" y="592"/>
                  <a:pt x="79" y="592"/>
                </a:cubicBezTo>
                <a:cubicBezTo>
                  <a:pt x="79" y="592"/>
                  <a:pt x="80" y="592"/>
                  <a:pt x="80" y="592"/>
                </a:cubicBezTo>
                <a:cubicBezTo>
                  <a:pt x="81" y="594"/>
                  <a:pt x="81" y="595"/>
                  <a:pt x="83" y="597"/>
                </a:cubicBezTo>
                <a:cubicBezTo>
                  <a:pt x="83" y="597"/>
                  <a:pt x="84" y="598"/>
                  <a:pt x="84" y="598"/>
                </a:cubicBezTo>
                <a:cubicBezTo>
                  <a:pt x="84" y="598"/>
                  <a:pt x="84" y="599"/>
                  <a:pt x="85" y="599"/>
                </a:cubicBezTo>
                <a:cubicBezTo>
                  <a:pt x="87" y="602"/>
                  <a:pt x="89" y="606"/>
                  <a:pt x="92" y="609"/>
                </a:cubicBezTo>
                <a:cubicBezTo>
                  <a:pt x="92" y="609"/>
                  <a:pt x="100" y="619"/>
                  <a:pt x="102" y="622"/>
                </a:cubicBezTo>
                <a:cubicBezTo>
                  <a:pt x="103" y="622"/>
                  <a:pt x="103" y="623"/>
                  <a:pt x="103" y="623"/>
                </a:cubicBezTo>
                <a:cubicBezTo>
                  <a:pt x="110" y="630"/>
                  <a:pt x="117" y="637"/>
                  <a:pt x="123" y="644"/>
                </a:cubicBezTo>
                <a:cubicBezTo>
                  <a:pt x="124" y="645"/>
                  <a:pt x="124" y="645"/>
                  <a:pt x="126" y="647"/>
                </a:cubicBezTo>
                <a:cubicBezTo>
                  <a:pt x="126" y="647"/>
                  <a:pt x="127" y="648"/>
                  <a:pt x="127" y="648"/>
                </a:cubicBezTo>
                <a:cubicBezTo>
                  <a:pt x="148" y="666"/>
                  <a:pt x="148" y="666"/>
                  <a:pt x="152" y="669"/>
                </a:cubicBezTo>
                <a:cubicBezTo>
                  <a:pt x="156" y="672"/>
                  <a:pt x="160" y="675"/>
                  <a:pt x="165" y="678"/>
                </a:cubicBezTo>
                <a:cubicBezTo>
                  <a:pt x="165" y="678"/>
                  <a:pt x="165" y="678"/>
                  <a:pt x="165" y="678"/>
                </a:cubicBezTo>
                <a:cubicBezTo>
                  <a:pt x="156" y="672"/>
                  <a:pt x="156" y="672"/>
                  <a:pt x="156" y="672"/>
                </a:cubicBezTo>
                <a:cubicBezTo>
                  <a:pt x="157" y="672"/>
                  <a:pt x="157" y="672"/>
                  <a:pt x="157" y="672"/>
                </a:cubicBezTo>
                <a:cubicBezTo>
                  <a:pt x="158" y="673"/>
                  <a:pt x="159" y="674"/>
                  <a:pt x="161" y="675"/>
                </a:cubicBezTo>
                <a:cubicBezTo>
                  <a:pt x="161" y="675"/>
                  <a:pt x="161" y="676"/>
                  <a:pt x="162" y="676"/>
                </a:cubicBezTo>
                <a:cubicBezTo>
                  <a:pt x="163" y="677"/>
                  <a:pt x="165" y="678"/>
                  <a:pt x="167" y="680"/>
                </a:cubicBezTo>
                <a:cubicBezTo>
                  <a:pt x="169" y="681"/>
                  <a:pt x="169" y="681"/>
                  <a:pt x="178" y="687"/>
                </a:cubicBezTo>
                <a:cubicBezTo>
                  <a:pt x="177" y="686"/>
                  <a:pt x="175" y="685"/>
                  <a:pt x="174" y="685"/>
                </a:cubicBezTo>
                <a:cubicBezTo>
                  <a:pt x="174" y="684"/>
                  <a:pt x="174" y="684"/>
                  <a:pt x="173" y="684"/>
                </a:cubicBezTo>
                <a:cubicBezTo>
                  <a:pt x="172" y="683"/>
                  <a:pt x="172" y="683"/>
                  <a:pt x="171" y="683"/>
                </a:cubicBezTo>
                <a:cubicBezTo>
                  <a:pt x="172" y="683"/>
                  <a:pt x="172" y="683"/>
                  <a:pt x="172" y="683"/>
                </a:cubicBezTo>
                <a:cubicBezTo>
                  <a:pt x="173" y="684"/>
                  <a:pt x="174" y="684"/>
                  <a:pt x="175" y="685"/>
                </a:cubicBezTo>
                <a:cubicBezTo>
                  <a:pt x="177" y="686"/>
                  <a:pt x="180" y="688"/>
                  <a:pt x="182" y="689"/>
                </a:cubicBezTo>
                <a:cubicBezTo>
                  <a:pt x="181" y="689"/>
                  <a:pt x="179" y="688"/>
                  <a:pt x="178" y="687"/>
                </a:cubicBezTo>
                <a:cubicBezTo>
                  <a:pt x="179" y="688"/>
                  <a:pt x="180" y="688"/>
                  <a:pt x="181" y="689"/>
                </a:cubicBezTo>
                <a:cubicBezTo>
                  <a:pt x="186" y="692"/>
                  <a:pt x="191" y="695"/>
                  <a:pt x="196" y="698"/>
                </a:cubicBezTo>
                <a:cubicBezTo>
                  <a:pt x="197" y="698"/>
                  <a:pt x="197" y="698"/>
                  <a:pt x="198" y="699"/>
                </a:cubicBezTo>
                <a:cubicBezTo>
                  <a:pt x="199" y="700"/>
                  <a:pt x="201" y="700"/>
                  <a:pt x="202" y="701"/>
                </a:cubicBezTo>
                <a:cubicBezTo>
                  <a:pt x="203" y="701"/>
                  <a:pt x="203" y="701"/>
                  <a:pt x="203" y="702"/>
                </a:cubicBezTo>
                <a:cubicBezTo>
                  <a:pt x="207" y="703"/>
                  <a:pt x="210" y="705"/>
                  <a:pt x="213" y="706"/>
                </a:cubicBezTo>
                <a:cubicBezTo>
                  <a:pt x="214" y="707"/>
                  <a:pt x="214" y="707"/>
                  <a:pt x="214" y="707"/>
                </a:cubicBezTo>
                <a:cubicBezTo>
                  <a:pt x="215" y="707"/>
                  <a:pt x="215" y="707"/>
                  <a:pt x="215" y="707"/>
                </a:cubicBezTo>
                <a:cubicBezTo>
                  <a:pt x="215" y="708"/>
                  <a:pt x="215" y="708"/>
                  <a:pt x="215" y="708"/>
                </a:cubicBezTo>
                <a:cubicBezTo>
                  <a:pt x="219" y="709"/>
                  <a:pt x="219" y="709"/>
                  <a:pt x="220" y="710"/>
                </a:cubicBezTo>
                <a:cubicBezTo>
                  <a:pt x="221" y="710"/>
                  <a:pt x="221" y="710"/>
                  <a:pt x="221" y="710"/>
                </a:cubicBezTo>
                <a:cubicBezTo>
                  <a:pt x="228" y="713"/>
                  <a:pt x="237" y="717"/>
                  <a:pt x="237" y="717"/>
                </a:cubicBezTo>
                <a:cubicBezTo>
                  <a:pt x="237" y="717"/>
                  <a:pt x="238" y="717"/>
                  <a:pt x="238" y="717"/>
                </a:cubicBezTo>
                <a:cubicBezTo>
                  <a:pt x="240" y="718"/>
                  <a:pt x="240" y="718"/>
                  <a:pt x="243" y="719"/>
                </a:cubicBezTo>
                <a:cubicBezTo>
                  <a:pt x="243" y="719"/>
                  <a:pt x="243" y="719"/>
                  <a:pt x="245" y="719"/>
                </a:cubicBezTo>
                <a:cubicBezTo>
                  <a:pt x="245" y="719"/>
                  <a:pt x="245" y="719"/>
                  <a:pt x="245" y="719"/>
                </a:cubicBezTo>
                <a:cubicBezTo>
                  <a:pt x="241" y="717"/>
                  <a:pt x="241" y="717"/>
                  <a:pt x="239" y="717"/>
                </a:cubicBezTo>
                <a:cubicBezTo>
                  <a:pt x="238" y="717"/>
                  <a:pt x="238" y="716"/>
                  <a:pt x="236" y="716"/>
                </a:cubicBezTo>
                <a:cubicBezTo>
                  <a:pt x="236" y="716"/>
                  <a:pt x="230" y="713"/>
                  <a:pt x="227" y="712"/>
                </a:cubicBezTo>
                <a:cubicBezTo>
                  <a:pt x="226" y="712"/>
                  <a:pt x="226" y="712"/>
                  <a:pt x="225" y="711"/>
                </a:cubicBezTo>
                <a:cubicBezTo>
                  <a:pt x="218" y="708"/>
                  <a:pt x="218" y="708"/>
                  <a:pt x="217" y="707"/>
                </a:cubicBezTo>
                <a:cubicBezTo>
                  <a:pt x="217" y="707"/>
                  <a:pt x="216" y="707"/>
                  <a:pt x="215" y="706"/>
                </a:cubicBezTo>
                <a:cubicBezTo>
                  <a:pt x="214" y="706"/>
                  <a:pt x="212" y="705"/>
                  <a:pt x="210" y="704"/>
                </a:cubicBezTo>
                <a:cubicBezTo>
                  <a:pt x="210" y="704"/>
                  <a:pt x="209" y="704"/>
                  <a:pt x="209" y="703"/>
                </a:cubicBezTo>
                <a:cubicBezTo>
                  <a:pt x="209" y="703"/>
                  <a:pt x="209" y="704"/>
                  <a:pt x="208" y="703"/>
                </a:cubicBezTo>
                <a:cubicBezTo>
                  <a:pt x="203" y="700"/>
                  <a:pt x="196" y="695"/>
                  <a:pt x="196" y="695"/>
                </a:cubicBezTo>
                <a:cubicBezTo>
                  <a:pt x="195" y="695"/>
                  <a:pt x="194" y="694"/>
                  <a:pt x="194" y="694"/>
                </a:cubicBezTo>
                <a:cubicBezTo>
                  <a:pt x="193" y="694"/>
                  <a:pt x="193" y="694"/>
                  <a:pt x="192" y="693"/>
                </a:cubicBezTo>
                <a:cubicBezTo>
                  <a:pt x="190" y="692"/>
                  <a:pt x="187" y="691"/>
                  <a:pt x="184" y="689"/>
                </a:cubicBezTo>
                <a:cubicBezTo>
                  <a:pt x="184" y="689"/>
                  <a:pt x="184" y="689"/>
                  <a:pt x="183" y="688"/>
                </a:cubicBezTo>
                <a:cubicBezTo>
                  <a:pt x="182" y="688"/>
                  <a:pt x="181" y="687"/>
                  <a:pt x="180" y="686"/>
                </a:cubicBezTo>
                <a:cubicBezTo>
                  <a:pt x="181" y="686"/>
                  <a:pt x="181" y="686"/>
                  <a:pt x="182" y="686"/>
                </a:cubicBezTo>
                <a:cubicBezTo>
                  <a:pt x="180" y="685"/>
                  <a:pt x="178" y="684"/>
                  <a:pt x="176" y="682"/>
                </a:cubicBezTo>
                <a:cubicBezTo>
                  <a:pt x="173" y="680"/>
                  <a:pt x="171" y="678"/>
                  <a:pt x="168" y="676"/>
                </a:cubicBezTo>
                <a:cubicBezTo>
                  <a:pt x="168" y="675"/>
                  <a:pt x="168" y="675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7" y="675"/>
                </a:cubicBezTo>
                <a:cubicBezTo>
                  <a:pt x="165" y="675"/>
                  <a:pt x="165" y="675"/>
                  <a:pt x="161" y="671"/>
                </a:cubicBezTo>
                <a:cubicBezTo>
                  <a:pt x="160" y="671"/>
                  <a:pt x="159" y="670"/>
                  <a:pt x="158" y="669"/>
                </a:cubicBezTo>
                <a:cubicBezTo>
                  <a:pt x="158" y="669"/>
                  <a:pt x="158" y="669"/>
                  <a:pt x="160" y="670"/>
                </a:cubicBezTo>
                <a:cubicBezTo>
                  <a:pt x="161" y="670"/>
                  <a:pt x="161" y="671"/>
                  <a:pt x="162" y="671"/>
                </a:cubicBezTo>
                <a:cubicBezTo>
                  <a:pt x="162" y="671"/>
                  <a:pt x="163" y="671"/>
                  <a:pt x="163" y="671"/>
                </a:cubicBezTo>
                <a:cubicBezTo>
                  <a:pt x="162" y="670"/>
                  <a:pt x="162" y="670"/>
                  <a:pt x="161" y="670"/>
                </a:cubicBezTo>
                <a:cubicBezTo>
                  <a:pt x="161" y="669"/>
                  <a:pt x="161" y="669"/>
                  <a:pt x="159" y="668"/>
                </a:cubicBezTo>
                <a:cubicBezTo>
                  <a:pt x="158" y="667"/>
                  <a:pt x="158" y="667"/>
                  <a:pt x="154" y="663"/>
                </a:cubicBezTo>
                <a:cubicBezTo>
                  <a:pt x="153" y="663"/>
                  <a:pt x="153" y="662"/>
                  <a:pt x="152" y="662"/>
                </a:cubicBezTo>
                <a:cubicBezTo>
                  <a:pt x="152" y="662"/>
                  <a:pt x="153" y="662"/>
                  <a:pt x="153" y="662"/>
                </a:cubicBezTo>
                <a:cubicBezTo>
                  <a:pt x="154" y="662"/>
                  <a:pt x="154" y="662"/>
                  <a:pt x="154" y="661"/>
                </a:cubicBezTo>
                <a:cubicBezTo>
                  <a:pt x="155" y="661"/>
                  <a:pt x="155" y="661"/>
                  <a:pt x="157" y="662"/>
                </a:cubicBezTo>
                <a:cubicBezTo>
                  <a:pt x="155" y="660"/>
                  <a:pt x="153" y="657"/>
                  <a:pt x="152" y="655"/>
                </a:cubicBezTo>
                <a:cubicBezTo>
                  <a:pt x="151" y="653"/>
                  <a:pt x="151" y="653"/>
                  <a:pt x="151" y="653"/>
                </a:cubicBezTo>
                <a:cubicBezTo>
                  <a:pt x="150" y="653"/>
                  <a:pt x="149" y="652"/>
                  <a:pt x="148" y="651"/>
                </a:cubicBezTo>
                <a:cubicBezTo>
                  <a:pt x="148" y="651"/>
                  <a:pt x="148" y="651"/>
                  <a:pt x="147" y="651"/>
                </a:cubicBezTo>
                <a:cubicBezTo>
                  <a:pt x="147" y="650"/>
                  <a:pt x="146" y="650"/>
                  <a:pt x="145" y="648"/>
                </a:cubicBezTo>
                <a:cubicBezTo>
                  <a:pt x="142" y="646"/>
                  <a:pt x="139" y="645"/>
                  <a:pt x="137" y="643"/>
                </a:cubicBezTo>
                <a:cubicBezTo>
                  <a:pt x="138" y="643"/>
                  <a:pt x="138" y="643"/>
                  <a:pt x="139" y="643"/>
                </a:cubicBezTo>
                <a:cubicBezTo>
                  <a:pt x="145" y="646"/>
                  <a:pt x="145" y="646"/>
                  <a:pt x="146" y="644"/>
                </a:cubicBezTo>
                <a:cubicBezTo>
                  <a:pt x="137" y="630"/>
                  <a:pt x="137" y="628"/>
                  <a:pt x="137" y="627"/>
                </a:cubicBezTo>
                <a:cubicBezTo>
                  <a:pt x="138" y="628"/>
                  <a:pt x="139" y="630"/>
                  <a:pt x="140" y="631"/>
                </a:cubicBezTo>
                <a:cubicBezTo>
                  <a:pt x="137" y="619"/>
                  <a:pt x="125" y="611"/>
                  <a:pt x="127" y="597"/>
                </a:cubicBezTo>
                <a:cubicBezTo>
                  <a:pt x="128" y="597"/>
                  <a:pt x="129" y="597"/>
                  <a:pt x="130" y="597"/>
                </a:cubicBezTo>
                <a:cubicBezTo>
                  <a:pt x="130" y="596"/>
                  <a:pt x="131" y="594"/>
                  <a:pt x="131" y="593"/>
                </a:cubicBezTo>
                <a:cubicBezTo>
                  <a:pt x="133" y="594"/>
                  <a:pt x="136" y="594"/>
                  <a:pt x="138" y="594"/>
                </a:cubicBezTo>
                <a:cubicBezTo>
                  <a:pt x="138" y="593"/>
                  <a:pt x="138" y="592"/>
                  <a:pt x="137" y="591"/>
                </a:cubicBezTo>
                <a:cubicBezTo>
                  <a:pt x="138" y="590"/>
                  <a:pt x="138" y="590"/>
                  <a:pt x="138" y="590"/>
                </a:cubicBezTo>
                <a:cubicBezTo>
                  <a:pt x="137" y="585"/>
                  <a:pt x="137" y="585"/>
                  <a:pt x="137" y="584"/>
                </a:cubicBezTo>
                <a:cubicBezTo>
                  <a:pt x="137" y="583"/>
                  <a:pt x="138" y="583"/>
                  <a:pt x="138" y="583"/>
                </a:cubicBezTo>
                <a:cubicBezTo>
                  <a:pt x="136" y="579"/>
                  <a:pt x="136" y="578"/>
                  <a:pt x="136" y="575"/>
                </a:cubicBezTo>
                <a:cubicBezTo>
                  <a:pt x="136" y="575"/>
                  <a:pt x="136" y="575"/>
                  <a:pt x="136" y="575"/>
                </a:cubicBezTo>
                <a:cubicBezTo>
                  <a:pt x="136" y="572"/>
                  <a:pt x="134" y="569"/>
                  <a:pt x="133" y="566"/>
                </a:cubicBezTo>
                <a:cubicBezTo>
                  <a:pt x="133" y="566"/>
                  <a:pt x="133" y="566"/>
                  <a:pt x="133" y="564"/>
                </a:cubicBezTo>
                <a:cubicBezTo>
                  <a:pt x="133" y="561"/>
                  <a:pt x="132" y="559"/>
                  <a:pt x="131" y="557"/>
                </a:cubicBezTo>
                <a:cubicBezTo>
                  <a:pt x="131" y="557"/>
                  <a:pt x="131" y="556"/>
                  <a:pt x="130" y="555"/>
                </a:cubicBezTo>
                <a:cubicBezTo>
                  <a:pt x="130" y="554"/>
                  <a:pt x="130" y="554"/>
                  <a:pt x="129" y="553"/>
                </a:cubicBezTo>
                <a:cubicBezTo>
                  <a:pt x="129" y="552"/>
                  <a:pt x="129" y="552"/>
                  <a:pt x="128" y="550"/>
                </a:cubicBezTo>
                <a:cubicBezTo>
                  <a:pt x="127" y="548"/>
                  <a:pt x="126" y="545"/>
                  <a:pt x="126" y="543"/>
                </a:cubicBezTo>
                <a:cubicBezTo>
                  <a:pt x="126" y="543"/>
                  <a:pt x="126" y="543"/>
                  <a:pt x="129" y="535"/>
                </a:cubicBezTo>
                <a:cubicBezTo>
                  <a:pt x="129" y="534"/>
                  <a:pt x="130" y="534"/>
                  <a:pt x="130" y="534"/>
                </a:cubicBezTo>
                <a:cubicBezTo>
                  <a:pt x="130" y="533"/>
                  <a:pt x="131" y="533"/>
                  <a:pt x="131" y="532"/>
                </a:cubicBezTo>
                <a:cubicBezTo>
                  <a:pt x="131" y="532"/>
                  <a:pt x="132" y="525"/>
                  <a:pt x="133" y="522"/>
                </a:cubicBezTo>
                <a:cubicBezTo>
                  <a:pt x="134" y="519"/>
                  <a:pt x="134" y="519"/>
                  <a:pt x="133" y="516"/>
                </a:cubicBezTo>
                <a:moveTo>
                  <a:pt x="19" y="357"/>
                </a:moveTo>
                <a:cubicBezTo>
                  <a:pt x="20" y="357"/>
                  <a:pt x="20" y="357"/>
                  <a:pt x="20" y="357"/>
                </a:cubicBezTo>
                <a:cubicBezTo>
                  <a:pt x="19" y="357"/>
                  <a:pt x="19" y="356"/>
                  <a:pt x="19" y="356"/>
                </a:cubicBezTo>
                <a:cubicBezTo>
                  <a:pt x="19" y="355"/>
                  <a:pt x="19" y="353"/>
                  <a:pt x="19" y="352"/>
                </a:cubicBezTo>
                <a:cubicBezTo>
                  <a:pt x="17" y="353"/>
                  <a:pt x="17" y="353"/>
                  <a:pt x="17" y="353"/>
                </a:cubicBezTo>
                <a:cubicBezTo>
                  <a:pt x="16" y="353"/>
                  <a:pt x="16" y="353"/>
                  <a:pt x="16" y="353"/>
                </a:cubicBezTo>
                <a:cubicBezTo>
                  <a:pt x="16" y="352"/>
                  <a:pt x="16" y="352"/>
                  <a:pt x="15" y="351"/>
                </a:cubicBezTo>
                <a:cubicBezTo>
                  <a:pt x="15" y="351"/>
                  <a:pt x="15" y="351"/>
                  <a:pt x="15" y="351"/>
                </a:cubicBezTo>
                <a:cubicBezTo>
                  <a:pt x="14" y="352"/>
                  <a:pt x="14" y="353"/>
                  <a:pt x="14" y="353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353"/>
                  <a:pt x="13" y="353"/>
                  <a:pt x="12" y="352"/>
                </a:cubicBezTo>
                <a:cubicBezTo>
                  <a:pt x="12" y="351"/>
                  <a:pt x="12" y="351"/>
                  <a:pt x="12" y="351"/>
                </a:cubicBezTo>
                <a:cubicBezTo>
                  <a:pt x="12" y="350"/>
                  <a:pt x="12" y="350"/>
                  <a:pt x="11" y="349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0" y="348"/>
                  <a:pt x="10" y="348"/>
                  <a:pt x="10" y="348"/>
                </a:cubicBezTo>
                <a:cubicBezTo>
                  <a:pt x="10" y="348"/>
                  <a:pt x="10" y="347"/>
                  <a:pt x="9" y="347"/>
                </a:cubicBezTo>
                <a:cubicBezTo>
                  <a:pt x="9" y="347"/>
                  <a:pt x="9" y="347"/>
                  <a:pt x="8" y="348"/>
                </a:cubicBezTo>
                <a:cubicBezTo>
                  <a:pt x="8" y="350"/>
                  <a:pt x="8" y="353"/>
                  <a:pt x="8" y="355"/>
                </a:cubicBezTo>
                <a:cubicBezTo>
                  <a:pt x="8" y="359"/>
                  <a:pt x="8" y="360"/>
                  <a:pt x="8" y="360"/>
                </a:cubicBezTo>
                <a:cubicBezTo>
                  <a:pt x="9" y="360"/>
                  <a:pt x="9" y="360"/>
                  <a:pt x="9" y="360"/>
                </a:cubicBezTo>
                <a:cubicBezTo>
                  <a:pt x="9" y="360"/>
                  <a:pt x="9" y="360"/>
                  <a:pt x="10" y="358"/>
                </a:cubicBezTo>
                <a:cubicBezTo>
                  <a:pt x="10" y="357"/>
                  <a:pt x="11" y="357"/>
                  <a:pt x="11" y="357"/>
                </a:cubicBezTo>
                <a:cubicBezTo>
                  <a:pt x="11" y="357"/>
                  <a:pt x="11" y="357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7"/>
                  <a:pt x="12" y="357"/>
                  <a:pt x="13" y="358"/>
                </a:cubicBezTo>
                <a:cubicBezTo>
                  <a:pt x="14" y="358"/>
                  <a:pt x="15" y="357"/>
                  <a:pt x="15" y="357"/>
                </a:cubicBezTo>
                <a:cubicBezTo>
                  <a:pt x="16" y="357"/>
                  <a:pt x="16" y="357"/>
                  <a:pt x="16" y="357"/>
                </a:cubicBezTo>
                <a:cubicBezTo>
                  <a:pt x="17" y="358"/>
                  <a:pt x="18" y="358"/>
                  <a:pt x="18" y="358"/>
                </a:cubicBezTo>
                <a:cubicBezTo>
                  <a:pt x="19" y="358"/>
                  <a:pt x="19" y="358"/>
                  <a:pt x="19" y="358"/>
                </a:cubicBezTo>
                <a:cubicBezTo>
                  <a:pt x="19" y="358"/>
                  <a:pt x="19" y="358"/>
                  <a:pt x="19" y="357"/>
                </a:cubicBezTo>
                <a:moveTo>
                  <a:pt x="4" y="358"/>
                </a:moveTo>
                <a:cubicBezTo>
                  <a:pt x="4" y="357"/>
                  <a:pt x="4" y="355"/>
                  <a:pt x="4" y="355"/>
                </a:cubicBezTo>
                <a:cubicBezTo>
                  <a:pt x="4" y="354"/>
                  <a:pt x="4" y="354"/>
                  <a:pt x="4" y="354"/>
                </a:cubicBezTo>
                <a:cubicBezTo>
                  <a:pt x="4" y="354"/>
                  <a:pt x="4" y="353"/>
                  <a:pt x="4" y="353"/>
                </a:cubicBezTo>
                <a:cubicBezTo>
                  <a:pt x="4" y="353"/>
                  <a:pt x="4" y="353"/>
                  <a:pt x="4" y="353"/>
                </a:cubicBezTo>
                <a:cubicBezTo>
                  <a:pt x="3" y="353"/>
                  <a:pt x="3" y="352"/>
                  <a:pt x="3" y="352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4" y="357"/>
                  <a:pt x="4" y="357"/>
                </a:cubicBezTo>
                <a:cubicBezTo>
                  <a:pt x="4" y="358"/>
                  <a:pt x="4" y="359"/>
                  <a:pt x="4" y="360"/>
                </a:cubicBezTo>
                <a:cubicBezTo>
                  <a:pt x="4" y="360"/>
                  <a:pt x="4" y="360"/>
                  <a:pt x="4" y="360"/>
                </a:cubicBezTo>
                <a:cubicBezTo>
                  <a:pt x="4" y="360"/>
                  <a:pt x="4" y="360"/>
                  <a:pt x="4" y="358"/>
                </a:cubicBezTo>
                <a:moveTo>
                  <a:pt x="4" y="343"/>
                </a:moveTo>
                <a:cubicBezTo>
                  <a:pt x="5" y="343"/>
                  <a:pt x="6" y="343"/>
                  <a:pt x="7" y="343"/>
                </a:cubicBezTo>
                <a:cubicBezTo>
                  <a:pt x="7" y="342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4" y="327"/>
                </a:cubicBezTo>
                <a:cubicBezTo>
                  <a:pt x="4" y="325"/>
                  <a:pt x="4" y="325"/>
                  <a:pt x="4" y="324"/>
                </a:cubicBezTo>
                <a:cubicBezTo>
                  <a:pt x="5" y="323"/>
                  <a:pt x="5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4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3" y="323"/>
                  <a:pt x="3" y="323"/>
                  <a:pt x="3" y="323"/>
                </a:cubicBezTo>
                <a:cubicBezTo>
                  <a:pt x="3" y="323"/>
                  <a:pt x="2" y="331"/>
                  <a:pt x="3" y="332"/>
                </a:cubicBezTo>
                <a:cubicBezTo>
                  <a:pt x="3" y="331"/>
                  <a:pt x="3" y="330"/>
                  <a:pt x="3" y="329"/>
                </a:cubicBezTo>
                <a:cubicBezTo>
                  <a:pt x="4" y="329"/>
                  <a:pt x="3" y="332"/>
                  <a:pt x="3" y="334"/>
                </a:cubicBezTo>
                <a:cubicBezTo>
                  <a:pt x="3" y="335"/>
                  <a:pt x="3" y="337"/>
                  <a:pt x="4" y="337"/>
                </a:cubicBezTo>
                <a:cubicBezTo>
                  <a:pt x="4" y="337"/>
                  <a:pt x="4" y="337"/>
                  <a:pt x="4" y="337"/>
                </a:cubicBezTo>
                <a:cubicBezTo>
                  <a:pt x="4" y="337"/>
                  <a:pt x="4" y="337"/>
                  <a:pt x="4" y="339"/>
                </a:cubicBezTo>
                <a:cubicBezTo>
                  <a:pt x="4" y="339"/>
                  <a:pt x="4" y="342"/>
                  <a:pt x="4" y="343"/>
                </a:cubicBezTo>
                <a:moveTo>
                  <a:pt x="287" y="80"/>
                </a:moveTo>
                <a:cubicBezTo>
                  <a:pt x="287" y="79"/>
                  <a:pt x="288" y="78"/>
                  <a:pt x="289" y="77"/>
                </a:cubicBezTo>
                <a:cubicBezTo>
                  <a:pt x="289" y="76"/>
                  <a:pt x="289" y="76"/>
                  <a:pt x="289" y="75"/>
                </a:cubicBezTo>
                <a:cubicBezTo>
                  <a:pt x="288" y="75"/>
                  <a:pt x="288" y="75"/>
                  <a:pt x="287" y="74"/>
                </a:cubicBezTo>
                <a:cubicBezTo>
                  <a:pt x="289" y="71"/>
                  <a:pt x="289" y="71"/>
                  <a:pt x="290" y="70"/>
                </a:cubicBezTo>
                <a:cubicBezTo>
                  <a:pt x="289" y="70"/>
                  <a:pt x="288" y="70"/>
                  <a:pt x="287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4" y="70"/>
                  <a:pt x="282" y="72"/>
                  <a:pt x="280" y="72"/>
                </a:cubicBezTo>
                <a:cubicBezTo>
                  <a:pt x="279" y="72"/>
                  <a:pt x="279" y="72"/>
                  <a:pt x="278" y="72"/>
                </a:cubicBezTo>
                <a:cubicBezTo>
                  <a:pt x="278" y="71"/>
                  <a:pt x="277" y="71"/>
                  <a:pt x="276" y="71"/>
                </a:cubicBezTo>
                <a:cubicBezTo>
                  <a:pt x="274" y="71"/>
                  <a:pt x="272" y="73"/>
                  <a:pt x="270" y="73"/>
                </a:cubicBezTo>
                <a:cubicBezTo>
                  <a:pt x="270" y="73"/>
                  <a:pt x="269" y="73"/>
                  <a:pt x="268" y="73"/>
                </a:cubicBezTo>
                <a:cubicBezTo>
                  <a:pt x="268" y="72"/>
                  <a:pt x="269" y="72"/>
                  <a:pt x="269" y="71"/>
                </a:cubicBezTo>
                <a:cubicBezTo>
                  <a:pt x="269" y="71"/>
                  <a:pt x="270" y="70"/>
                  <a:pt x="270" y="70"/>
                </a:cubicBezTo>
                <a:cubicBezTo>
                  <a:pt x="270" y="69"/>
                  <a:pt x="270" y="69"/>
                  <a:pt x="270" y="68"/>
                </a:cubicBezTo>
                <a:cubicBezTo>
                  <a:pt x="269" y="69"/>
                  <a:pt x="269" y="69"/>
                  <a:pt x="269" y="69"/>
                </a:cubicBezTo>
                <a:cubicBezTo>
                  <a:pt x="268" y="69"/>
                  <a:pt x="268" y="70"/>
                  <a:pt x="268" y="70"/>
                </a:cubicBezTo>
                <a:cubicBezTo>
                  <a:pt x="268" y="70"/>
                  <a:pt x="262" y="67"/>
                  <a:pt x="258" y="73"/>
                </a:cubicBezTo>
                <a:cubicBezTo>
                  <a:pt x="259" y="73"/>
                  <a:pt x="260" y="73"/>
                  <a:pt x="261" y="73"/>
                </a:cubicBezTo>
                <a:cubicBezTo>
                  <a:pt x="263" y="73"/>
                  <a:pt x="263" y="73"/>
                  <a:pt x="263" y="73"/>
                </a:cubicBezTo>
                <a:cubicBezTo>
                  <a:pt x="263" y="75"/>
                  <a:pt x="263" y="75"/>
                  <a:pt x="263" y="75"/>
                </a:cubicBezTo>
                <a:cubicBezTo>
                  <a:pt x="264" y="76"/>
                  <a:pt x="262" y="76"/>
                  <a:pt x="262" y="77"/>
                </a:cubicBezTo>
                <a:cubicBezTo>
                  <a:pt x="260" y="76"/>
                  <a:pt x="257" y="76"/>
                  <a:pt x="256" y="76"/>
                </a:cubicBezTo>
                <a:cubicBezTo>
                  <a:pt x="255" y="77"/>
                  <a:pt x="255" y="78"/>
                  <a:pt x="254" y="79"/>
                </a:cubicBezTo>
                <a:cubicBezTo>
                  <a:pt x="255" y="78"/>
                  <a:pt x="255" y="78"/>
                  <a:pt x="256" y="78"/>
                </a:cubicBezTo>
                <a:cubicBezTo>
                  <a:pt x="257" y="78"/>
                  <a:pt x="258" y="78"/>
                  <a:pt x="258" y="78"/>
                </a:cubicBezTo>
                <a:cubicBezTo>
                  <a:pt x="259" y="79"/>
                  <a:pt x="259" y="79"/>
                  <a:pt x="259" y="79"/>
                </a:cubicBezTo>
                <a:cubicBezTo>
                  <a:pt x="258" y="80"/>
                  <a:pt x="257" y="81"/>
                  <a:pt x="256" y="82"/>
                </a:cubicBezTo>
                <a:cubicBezTo>
                  <a:pt x="256" y="83"/>
                  <a:pt x="256" y="83"/>
                  <a:pt x="256" y="83"/>
                </a:cubicBezTo>
                <a:cubicBezTo>
                  <a:pt x="256" y="83"/>
                  <a:pt x="257" y="83"/>
                  <a:pt x="257" y="83"/>
                </a:cubicBezTo>
                <a:cubicBezTo>
                  <a:pt x="259" y="83"/>
                  <a:pt x="260" y="83"/>
                  <a:pt x="261" y="83"/>
                </a:cubicBezTo>
                <a:cubicBezTo>
                  <a:pt x="262" y="83"/>
                  <a:pt x="262" y="83"/>
                  <a:pt x="263" y="83"/>
                </a:cubicBezTo>
                <a:cubicBezTo>
                  <a:pt x="264" y="83"/>
                  <a:pt x="264" y="83"/>
                  <a:pt x="264" y="84"/>
                </a:cubicBezTo>
                <a:cubicBezTo>
                  <a:pt x="264" y="84"/>
                  <a:pt x="264" y="86"/>
                  <a:pt x="266" y="86"/>
                </a:cubicBezTo>
                <a:cubicBezTo>
                  <a:pt x="267" y="86"/>
                  <a:pt x="268" y="86"/>
                  <a:pt x="269" y="86"/>
                </a:cubicBezTo>
                <a:cubicBezTo>
                  <a:pt x="270" y="85"/>
                  <a:pt x="270" y="85"/>
                  <a:pt x="272" y="83"/>
                </a:cubicBezTo>
                <a:cubicBezTo>
                  <a:pt x="273" y="83"/>
                  <a:pt x="275" y="82"/>
                  <a:pt x="275" y="82"/>
                </a:cubicBezTo>
                <a:cubicBezTo>
                  <a:pt x="276" y="82"/>
                  <a:pt x="277" y="82"/>
                  <a:pt x="277" y="81"/>
                </a:cubicBezTo>
                <a:cubicBezTo>
                  <a:pt x="278" y="80"/>
                  <a:pt x="279" y="80"/>
                  <a:pt x="281" y="80"/>
                </a:cubicBezTo>
                <a:cubicBezTo>
                  <a:pt x="282" y="79"/>
                  <a:pt x="282" y="79"/>
                  <a:pt x="287" y="80"/>
                </a:cubicBezTo>
                <a:moveTo>
                  <a:pt x="103" y="171"/>
                </a:moveTo>
                <a:cubicBezTo>
                  <a:pt x="104" y="170"/>
                  <a:pt x="104" y="170"/>
                  <a:pt x="104" y="170"/>
                </a:cubicBezTo>
                <a:cubicBezTo>
                  <a:pt x="104" y="169"/>
                  <a:pt x="104" y="169"/>
                  <a:pt x="104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3" y="168"/>
                  <a:pt x="103" y="164"/>
                  <a:pt x="103" y="164"/>
                </a:cubicBezTo>
                <a:cubicBezTo>
                  <a:pt x="103" y="163"/>
                  <a:pt x="103" y="163"/>
                  <a:pt x="101" y="162"/>
                </a:cubicBezTo>
                <a:cubicBezTo>
                  <a:pt x="101" y="162"/>
                  <a:pt x="101" y="162"/>
                  <a:pt x="101" y="161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5" y="157"/>
                  <a:pt x="106" y="157"/>
                  <a:pt x="106" y="157"/>
                </a:cubicBezTo>
                <a:cubicBezTo>
                  <a:pt x="108" y="155"/>
                  <a:pt x="108" y="154"/>
                  <a:pt x="108" y="153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52"/>
                  <a:pt x="106" y="153"/>
                  <a:pt x="106" y="153"/>
                </a:cubicBezTo>
                <a:cubicBezTo>
                  <a:pt x="104" y="155"/>
                  <a:pt x="104" y="157"/>
                  <a:pt x="102" y="158"/>
                </a:cubicBezTo>
                <a:cubicBezTo>
                  <a:pt x="99" y="162"/>
                  <a:pt x="95" y="165"/>
                  <a:pt x="92" y="168"/>
                </a:cubicBezTo>
                <a:cubicBezTo>
                  <a:pt x="90" y="170"/>
                  <a:pt x="90" y="170"/>
                  <a:pt x="88" y="174"/>
                </a:cubicBezTo>
                <a:cubicBezTo>
                  <a:pt x="90" y="175"/>
                  <a:pt x="92" y="175"/>
                  <a:pt x="94" y="175"/>
                </a:cubicBezTo>
                <a:cubicBezTo>
                  <a:pt x="95" y="175"/>
                  <a:pt x="95" y="175"/>
                  <a:pt x="95" y="177"/>
                </a:cubicBezTo>
                <a:cubicBezTo>
                  <a:pt x="94" y="180"/>
                  <a:pt x="95" y="181"/>
                  <a:pt x="95" y="182"/>
                </a:cubicBezTo>
                <a:cubicBezTo>
                  <a:pt x="96" y="181"/>
                  <a:pt x="96" y="181"/>
                  <a:pt x="96" y="181"/>
                </a:cubicBezTo>
                <a:cubicBezTo>
                  <a:pt x="97" y="181"/>
                  <a:pt x="97" y="180"/>
                  <a:pt x="99" y="176"/>
                </a:cubicBezTo>
                <a:cubicBezTo>
                  <a:pt x="101" y="173"/>
                  <a:pt x="101" y="173"/>
                  <a:pt x="103" y="171"/>
                </a:cubicBezTo>
                <a:moveTo>
                  <a:pt x="89" y="162"/>
                </a:move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89" y="161"/>
                  <a:pt x="88" y="161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8" y="160"/>
                  <a:pt x="88" y="160"/>
                  <a:pt x="88" y="159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7" y="158"/>
                  <a:pt x="87" y="159"/>
                  <a:pt x="86" y="159"/>
                </a:cubicBezTo>
                <a:cubicBezTo>
                  <a:pt x="86" y="159"/>
                  <a:pt x="86" y="160"/>
                  <a:pt x="86" y="160"/>
                </a:cubicBezTo>
                <a:cubicBezTo>
                  <a:pt x="86" y="161"/>
                  <a:pt x="86" y="161"/>
                  <a:pt x="86" y="162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6"/>
                  <a:pt x="85" y="166"/>
                  <a:pt x="89" y="162"/>
                </a:cubicBezTo>
                <a:moveTo>
                  <a:pt x="363" y="4"/>
                </a:moveTo>
                <a:cubicBezTo>
                  <a:pt x="363" y="3"/>
                  <a:pt x="363" y="3"/>
                  <a:pt x="363" y="3"/>
                </a:cubicBezTo>
                <a:cubicBezTo>
                  <a:pt x="363" y="3"/>
                  <a:pt x="363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1" y="3"/>
                </a:cubicBezTo>
                <a:cubicBezTo>
                  <a:pt x="361" y="3"/>
                  <a:pt x="356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3" y="4"/>
                </a:cubicBezTo>
                <a:cubicBezTo>
                  <a:pt x="351" y="5"/>
                  <a:pt x="349" y="5"/>
                  <a:pt x="348" y="6"/>
                </a:cubicBezTo>
                <a:cubicBezTo>
                  <a:pt x="350" y="5"/>
                  <a:pt x="352" y="5"/>
                  <a:pt x="354" y="4"/>
                </a:cubicBezTo>
                <a:cubicBezTo>
                  <a:pt x="354" y="4"/>
                  <a:pt x="355" y="4"/>
                  <a:pt x="355" y="4"/>
                </a:cubicBezTo>
                <a:cubicBezTo>
                  <a:pt x="358" y="3"/>
                  <a:pt x="358" y="3"/>
                  <a:pt x="360" y="3"/>
                </a:cubicBezTo>
                <a:cubicBezTo>
                  <a:pt x="359" y="3"/>
                  <a:pt x="359" y="3"/>
                  <a:pt x="359" y="3"/>
                </a:cubicBezTo>
                <a:cubicBezTo>
                  <a:pt x="357" y="3"/>
                  <a:pt x="354" y="3"/>
                  <a:pt x="352" y="4"/>
                </a:cubicBezTo>
                <a:cubicBezTo>
                  <a:pt x="354" y="3"/>
                  <a:pt x="354" y="3"/>
                  <a:pt x="355" y="3"/>
                </a:cubicBezTo>
                <a:cubicBezTo>
                  <a:pt x="355" y="3"/>
                  <a:pt x="355" y="3"/>
                  <a:pt x="356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6" y="3"/>
                  <a:pt x="356" y="3"/>
                </a:cubicBezTo>
                <a:cubicBezTo>
                  <a:pt x="355" y="3"/>
                  <a:pt x="355" y="3"/>
                  <a:pt x="354" y="3"/>
                </a:cubicBezTo>
                <a:cubicBezTo>
                  <a:pt x="354" y="3"/>
                  <a:pt x="353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0" y="3"/>
                  <a:pt x="350" y="3"/>
                </a:cubicBezTo>
                <a:cubicBezTo>
                  <a:pt x="351" y="3"/>
                  <a:pt x="353" y="2"/>
                  <a:pt x="355" y="2"/>
                </a:cubicBezTo>
                <a:cubicBezTo>
                  <a:pt x="356" y="2"/>
                  <a:pt x="356" y="2"/>
                  <a:pt x="358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9" y="2"/>
                  <a:pt x="360" y="2"/>
                  <a:pt x="361" y="2"/>
                </a:cubicBezTo>
                <a:cubicBezTo>
                  <a:pt x="362" y="2"/>
                  <a:pt x="362" y="2"/>
                  <a:pt x="364" y="2"/>
                </a:cubicBezTo>
                <a:cubicBezTo>
                  <a:pt x="364" y="2"/>
                  <a:pt x="365" y="2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5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3" y="1"/>
                  <a:pt x="363" y="1"/>
                  <a:pt x="363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4" y="1"/>
                  <a:pt x="364" y="1"/>
                  <a:pt x="365" y="1"/>
                </a:cubicBezTo>
                <a:cubicBezTo>
                  <a:pt x="365" y="1"/>
                  <a:pt x="366" y="1"/>
                  <a:pt x="366" y="1"/>
                </a:cubicBezTo>
                <a:cubicBezTo>
                  <a:pt x="367" y="1"/>
                  <a:pt x="367" y="1"/>
                  <a:pt x="368" y="1"/>
                </a:cubicBezTo>
                <a:cubicBezTo>
                  <a:pt x="369" y="1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69" y="0"/>
                </a:cubicBezTo>
                <a:cubicBezTo>
                  <a:pt x="369" y="0"/>
                  <a:pt x="368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5" y="0"/>
                  <a:pt x="363" y="1"/>
                  <a:pt x="362" y="1"/>
                </a:cubicBezTo>
                <a:cubicBezTo>
                  <a:pt x="361" y="1"/>
                  <a:pt x="361" y="1"/>
                  <a:pt x="362" y="0"/>
                </a:cubicBezTo>
                <a:cubicBezTo>
                  <a:pt x="362" y="0"/>
                  <a:pt x="363" y="0"/>
                  <a:pt x="363" y="0"/>
                </a:cubicBezTo>
                <a:cubicBezTo>
                  <a:pt x="363" y="0"/>
                  <a:pt x="362" y="0"/>
                  <a:pt x="361" y="0"/>
                </a:cubicBezTo>
                <a:cubicBezTo>
                  <a:pt x="361" y="0"/>
                  <a:pt x="361" y="0"/>
                  <a:pt x="361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59" y="0"/>
                  <a:pt x="359" y="1"/>
                  <a:pt x="358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3" y="1"/>
                </a:cubicBezTo>
                <a:cubicBezTo>
                  <a:pt x="353" y="1"/>
                  <a:pt x="353" y="1"/>
                  <a:pt x="353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0" y="1"/>
                  <a:pt x="350" y="1"/>
                </a:cubicBezTo>
                <a:cubicBezTo>
                  <a:pt x="349" y="1"/>
                  <a:pt x="348" y="1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4" y="2"/>
                  <a:pt x="344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2" y="2"/>
                  <a:pt x="341" y="2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6" y="1"/>
                </a:cubicBezTo>
                <a:cubicBezTo>
                  <a:pt x="345" y="2"/>
                  <a:pt x="344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39" y="2"/>
                  <a:pt x="338" y="3"/>
                </a:cubicBezTo>
                <a:cubicBezTo>
                  <a:pt x="338" y="3"/>
                  <a:pt x="338" y="3"/>
                  <a:pt x="338" y="3"/>
                </a:cubicBezTo>
                <a:cubicBezTo>
                  <a:pt x="337" y="3"/>
                  <a:pt x="337" y="3"/>
                  <a:pt x="337" y="3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40" y="2"/>
                  <a:pt x="340" y="2"/>
                </a:cubicBezTo>
                <a:cubicBezTo>
                  <a:pt x="341" y="2"/>
                  <a:pt x="341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1"/>
                  <a:pt x="346" y="1"/>
                  <a:pt x="346" y="1"/>
                </a:cubicBezTo>
                <a:cubicBezTo>
                  <a:pt x="347" y="1"/>
                  <a:pt x="347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2"/>
                  <a:pt x="343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6" y="3"/>
                  <a:pt x="336" y="3"/>
                  <a:pt x="336" y="3"/>
                </a:cubicBezTo>
                <a:cubicBezTo>
                  <a:pt x="336" y="2"/>
                  <a:pt x="336" y="2"/>
                  <a:pt x="336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6" y="2"/>
                  <a:pt x="336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4" y="2"/>
                  <a:pt x="334" y="2"/>
                  <a:pt x="334" y="2"/>
                </a:cubicBezTo>
                <a:cubicBezTo>
                  <a:pt x="332" y="3"/>
                  <a:pt x="331" y="3"/>
                  <a:pt x="329" y="3"/>
                </a:cubicBezTo>
                <a:cubicBezTo>
                  <a:pt x="329" y="3"/>
                  <a:pt x="329" y="3"/>
                  <a:pt x="329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29" y="3"/>
                  <a:pt x="328" y="3"/>
                </a:cubicBezTo>
                <a:cubicBezTo>
                  <a:pt x="327" y="3"/>
                  <a:pt x="326" y="3"/>
                  <a:pt x="325" y="3"/>
                </a:cubicBezTo>
                <a:cubicBezTo>
                  <a:pt x="325" y="3"/>
                  <a:pt x="324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19" y="4"/>
                  <a:pt x="319" y="4"/>
                  <a:pt x="319" y="4"/>
                </a:cubicBezTo>
                <a:cubicBezTo>
                  <a:pt x="319" y="4"/>
                  <a:pt x="318" y="4"/>
                  <a:pt x="317" y="5"/>
                </a:cubicBezTo>
                <a:cubicBezTo>
                  <a:pt x="317" y="5"/>
                  <a:pt x="317" y="5"/>
                  <a:pt x="317" y="5"/>
                </a:cubicBezTo>
                <a:cubicBezTo>
                  <a:pt x="316" y="5"/>
                  <a:pt x="315" y="5"/>
                  <a:pt x="315" y="5"/>
                </a:cubicBezTo>
                <a:cubicBezTo>
                  <a:pt x="315" y="5"/>
                  <a:pt x="315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3" y="5"/>
                  <a:pt x="313" y="5"/>
                  <a:pt x="313" y="5"/>
                </a:cubicBezTo>
                <a:cubicBezTo>
                  <a:pt x="313" y="5"/>
                  <a:pt x="313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4" y="5"/>
                  <a:pt x="313" y="6"/>
                  <a:pt x="312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0" y="6"/>
                  <a:pt x="310" y="6"/>
                  <a:pt x="310" y="6"/>
                </a:cubicBezTo>
                <a:cubicBezTo>
                  <a:pt x="309" y="6"/>
                  <a:pt x="308" y="6"/>
                  <a:pt x="307" y="7"/>
                </a:cubicBezTo>
                <a:cubicBezTo>
                  <a:pt x="306" y="7"/>
                  <a:pt x="305" y="7"/>
                  <a:pt x="305" y="7"/>
                </a:cubicBezTo>
                <a:cubicBezTo>
                  <a:pt x="304" y="7"/>
                  <a:pt x="304" y="7"/>
                  <a:pt x="304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7"/>
                  <a:pt x="302" y="7"/>
                  <a:pt x="302" y="7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8"/>
                  <a:pt x="301" y="8"/>
                  <a:pt x="301" y="8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8"/>
                  <a:pt x="300" y="8"/>
                  <a:pt x="299" y="8"/>
                </a:cubicBezTo>
                <a:cubicBezTo>
                  <a:pt x="299" y="8"/>
                  <a:pt x="298" y="8"/>
                  <a:pt x="298" y="8"/>
                </a:cubicBezTo>
                <a:cubicBezTo>
                  <a:pt x="298" y="8"/>
                  <a:pt x="298" y="8"/>
                  <a:pt x="298" y="8"/>
                </a:cubicBezTo>
                <a:cubicBezTo>
                  <a:pt x="298" y="8"/>
                  <a:pt x="298" y="8"/>
                  <a:pt x="297" y="8"/>
                </a:cubicBezTo>
                <a:cubicBezTo>
                  <a:pt x="296" y="8"/>
                  <a:pt x="296" y="8"/>
                  <a:pt x="296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9"/>
                  <a:pt x="295" y="9"/>
                  <a:pt x="295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3" y="9"/>
                  <a:pt x="293" y="9"/>
                  <a:pt x="293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89" y="10"/>
                  <a:pt x="287" y="11"/>
                  <a:pt x="284" y="11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4" y="12"/>
                  <a:pt x="284" y="12"/>
                  <a:pt x="284" y="12"/>
                </a:cubicBezTo>
                <a:cubicBezTo>
                  <a:pt x="284" y="12"/>
                  <a:pt x="284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4" y="12"/>
                  <a:pt x="283" y="12"/>
                  <a:pt x="282" y="13"/>
                </a:cubicBezTo>
                <a:cubicBezTo>
                  <a:pt x="282" y="13"/>
                  <a:pt x="282" y="13"/>
                  <a:pt x="281" y="13"/>
                </a:cubicBezTo>
                <a:cubicBezTo>
                  <a:pt x="281" y="13"/>
                  <a:pt x="281" y="13"/>
                  <a:pt x="281" y="13"/>
                </a:cubicBezTo>
                <a:cubicBezTo>
                  <a:pt x="280" y="13"/>
                  <a:pt x="280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7" y="13"/>
                </a:cubicBezTo>
                <a:cubicBezTo>
                  <a:pt x="277" y="13"/>
                  <a:pt x="277" y="13"/>
                  <a:pt x="277" y="13"/>
                </a:cubicBezTo>
                <a:cubicBezTo>
                  <a:pt x="276" y="14"/>
                  <a:pt x="275" y="14"/>
                  <a:pt x="274" y="14"/>
                </a:cubicBezTo>
                <a:cubicBezTo>
                  <a:pt x="274" y="14"/>
                  <a:pt x="274" y="14"/>
                  <a:pt x="274" y="14"/>
                </a:cubicBezTo>
                <a:cubicBezTo>
                  <a:pt x="273" y="15"/>
                  <a:pt x="273" y="15"/>
                  <a:pt x="271" y="15"/>
                </a:cubicBezTo>
                <a:cubicBezTo>
                  <a:pt x="271" y="16"/>
                  <a:pt x="271" y="16"/>
                  <a:pt x="271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8" y="16"/>
                  <a:pt x="268" y="16"/>
                  <a:pt x="268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7"/>
                  <a:pt x="267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2" y="16"/>
                  <a:pt x="272" y="16"/>
                  <a:pt x="272" y="16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8"/>
                  <a:pt x="271" y="18"/>
                  <a:pt x="271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7" y="20"/>
                  <a:pt x="267" y="20"/>
                  <a:pt x="267" y="20"/>
                </a:cubicBezTo>
                <a:cubicBezTo>
                  <a:pt x="266" y="21"/>
                  <a:pt x="264" y="21"/>
                  <a:pt x="263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0" y="23"/>
                  <a:pt x="260" y="23"/>
                  <a:pt x="259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59" y="24"/>
                  <a:pt x="258" y="24"/>
                  <a:pt x="258" y="24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6" y="25"/>
                  <a:pt x="256" y="25"/>
                  <a:pt x="256" y="25"/>
                </a:cubicBezTo>
                <a:cubicBezTo>
                  <a:pt x="256" y="26"/>
                  <a:pt x="255" y="26"/>
                  <a:pt x="254" y="26"/>
                </a:cubicBezTo>
                <a:cubicBezTo>
                  <a:pt x="254" y="27"/>
                  <a:pt x="253" y="27"/>
                  <a:pt x="252" y="27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251" y="28"/>
                  <a:pt x="251" y="28"/>
                  <a:pt x="251" y="28"/>
                </a:cubicBezTo>
                <a:cubicBezTo>
                  <a:pt x="251" y="28"/>
                  <a:pt x="251" y="28"/>
                  <a:pt x="250" y="29"/>
                </a:cubicBezTo>
                <a:cubicBezTo>
                  <a:pt x="249" y="29"/>
                  <a:pt x="249" y="29"/>
                  <a:pt x="247" y="30"/>
                </a:cubicBezTo>
                <a:cubicBezTo>
                  <a:pt x="246" y="31"/>
                  <a:pt x="245" y="31"/>
                  <a:pt x="244" y="32"/>
                </a:cubicBezTo>
                <a:cubicBezTo>
                  <a:pt x="243" y="32"/>
                  <a:pt x="242" y="32"/>
                  <a:pt x="242" y="33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42" y="33"/>
                  <a:pt x="241" y="33"/>
                  <a:pt x="240" y="34"/>
                </a:cubicBezTo>
                <a:cubicBezTo>
                  <a:pt x="239" y="34"/>
                  <a:pt x="239" y="34"/>
                  <a:pt x="239" y="34"/>
                </a:cubicBezTo>
                <a:cubicBezTo>
                  <a:pt x="238" y="35"/>
                  <a:pt x="237" y="35"/>
                  <a:pt x="235" y="36"/>
                </a:cubicBezTo>
                <a:cubicBezTo>
                  <a:pt x="235" y="36"/>
                  <a:pt x="235" y="36"/>
                  <a:pt x="235" y="36"/>
                </a:cubicBezTo>
                <a:cubicBezTo>
                  <a:pt x="234" y="36"/>
                  <a:pt x="233" y="37"/>
                  <a:pt x="233" y="37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8"/>
                  <a:pt x="233" y="38"/>
                  <a:pt x="234" y="38"/>
                </a:cubicBezTo>
                <a:cubicBezTo>
                  <a:pt x="235" y="37"/>
                  <a:pt x="235" y="37"/>
                  <a:pt x="237" y="38"/>
                </a:cubicBezTo>
                <a:cubicBezTo>
                  <a:pt x="234" y="39"/>
                  <a:pt x="234" y="39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2" y="42"/>
                  <a:pt x="232" y="42"/>
                  <a:pt x="231" y="43"/>
                </a:cubicBezTo>
                <a:cubicBezTo>
                  <a:pt x="230" y="43"/>
                  <a:pt x="230" y="43"/>
                  <a:pt x="230" y="43"/>
                </a:cubicBezTo>
                <a:cubicBezTo>
                  <a:pt x="230" y="43"/>
                  <a:pt x="230" y="43"/>
                  <a:pt x="229" y="43"/>
                </a:cubicBezTo>
                <a:cubicBezTo>
                  <a:pt x="229" y="43"/>
                  <a:pt x="229" y="43"/>
                  <a:pt x="229" y="43"/>
                </a:cubicBezTo>
                <a:cubicBezTo>
                  <a:pt x="229" y="43"/>
                  <a:pt x="229" y="43"/>
                  <a:pt x="228" y="42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19" y="46"/>
                  <a:pt x="219" y="46"/>
                  <a:pt x="219" y="46"/>
                </a:cubicBezTo>
                <a:cubicBezTo>
                  <a:pt x="219" y="47"/>
                  <a:pt x="219" y="47"/>
                  <a:pt x="217" y="49"/>
                </a:cubicBezTo>
                <a:cubicBezTo>
                  <a:pt x="220" y="48"/>
                  <a:pt x="220" y="48"/>
                  <a:pt x="221" y="48"/>
                </a:cubicBezTo>
                <a:cubicBezTo>
                  <a:pt x="222" y="47"/>
                  <a:pt x="223" y="46"/>
                  <a:pt x="224" y="46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4"/>
                  <a:pt x="225" y="44"/>
                  <a:pt x="226" y="44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26" y="45"/>
                  <a:pt x="226" y="45"/>
                  <a:pt x="227" y="46"/>
                </a:cubicBezTo>
                <a:cubicBezTo>
                  <a:pt x="226" y="46"/>
                  <a:pt x="226" y="46"/>
                  <a:pt x="226" y="46"/>
                </a:cubicBezTo>
                <a:cubicBezTo>
                  <a:pt x="226" y="46"/>
                  <a:pt x="225" y="47"/>
                  <a:pt x="225" y="47"/>
                </a:cubicBezTo>
                <a:cubicBezTo>
                  <a:pt x="224" y="47"/>
                  <a:pt x="223" y="48"/>
                  <a:pt x="222" y="48"/>
                </a:cubicBezTo>
                <a:cubicBezTo>
                  <a:pt x="222" y="48"/>
                  <a:pt x="222" y="48"/>
                  <a:pt x="221" y="49"/>
                </a:cubicBezTo>
                <a:cubicBezTo>
                  <a:pt x="221" y="49"/>
                  <a:pt x="220" y="50"/>
                  <a:pt x="220" y="50"/>
                </a:cubicBezTo>
                <a:cubicBezTo>
                  <a:pt x="219" y="51"/>
                  <a:pt x="218" y="52"/>
                  <a:pt x="217" y="52"/>
                </a:cubicBezTo>
                <a:cubicBezTo>
                  <a:pt x="217" y="52"/>
                  <a:pt x="216" y="52"/>
                  <a:pt x="215" y="52"/>
                </a:cubicBezTo>
                <a:cubicBezTo>
                  <a:pt x="215" y="52"/>
                  <a:pt x="214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2" y="53"/>
                </a:cubicBezTo>
                <a:cubicBezTo>
                  <a:pt x="211" y="54"/>
                  <a:pt x="209" y="55"/>
                  <a:pt x="208" y="55"/>
                </a:cubicBezTo>
                <a:cubicBezTo>
                  <a:pt x="206" y="56"/>
                  <a:pt x="204" y="56"/>
                  <a:pt x="203" y="58"/>
                </a:cubicBezTo>
                <a:cubicBezTo>
                  <a:pt x="203" y="58"/>
                  <a:pt x="203" y="58"/>
                  <a:pt x="202" y="59"/>
                </a:cubicBezTo>
                <a:cubicBezTo>
                  <a:pt x="193" y="66"/>
                  <a:pt x="193" y="66"/>
                  <a:pt x="193" y="67"/>
                </a:cubicBezTo>
                <a:cubicBezTo>
                  <a:pt x="194" y="67"/>
                  <a:pt x="194" y="67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5" y="68"/>
                  <a:pt x="194" y="68"/>
                  <a:pt x="194" y="69"/>
                </a:cubicBezTo>
                <a:cubicBezTo>
                  <a:pt x="193" y="69"/>
                  <a:pt x="193" y="68"/>
                  <a:pt x="193" y="69"/>
                </a:cubicBezTo>
                <a:cubicBezTo>
                  <a:pt x="187" y="73"/>
                  <a:pt x="187" y="73"/>
                  <a:pt x="186" y="74"/>
                </a:cubicBezTo>
                <a:cubicBezTo>
                  <a:pt x="188" y="74"/>
                  <a:pt x="189" y="72"/>
                  <a:pt x="191" y="73"/>
                </a:cubicBezTo>
                <a:cubicBezTo>
                  <a:pt x="190" y="73"/>
                  <a:pt x="189" y="74"/>
                  <a:pt x="187" y="76"/>
                </a:cubicBezTo>
                <a:cubicBezTo>
                  <a:pt x="182" y="79"/>
                  <a:pt x="178" y="81"/>
                  <a:pt x="173" y="94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95"/>
                  <a:pt x="173" y="96"/>
                  <a:pt x="173" y="97"/>
                </a:cubicBezTo>
                <a:cubicBezTo>
                  <a:pt x="174" y="97"/>
                  <a:pt x="174" y="97"/>
                  <a:pt x="175" y="96"/>
                </a:cubicBezTo>
                <a:cubicBezTo>
                  <a:pt x="175" y="96"/>
                  <a:pt x="175" y="96"/>
                  <a:pt x="176" y="96"/>
                </a:cubicBezTo>
                <a:cubicBezTo>
                  <a:pt x="176" y="96"/>
                  <a:pt x="176" y="96"/>
                  <a:pt x="177" y="97"/>
                </a:cubicBezTo>
                <a:cubicBezTo>
                  <a:pt x="176" y="97"/>
                  <a:pt x="176" y="98"/>
                  <a:pt x="175" y="99"/>
                </a:cubicBezTo>
                <a:cubicBezTo>
                  <a:pt x="176" y="99"/>
                  <a:pt x="176" y="100"/>
                  <a:pt x="177" y="100"/>
                </a:cubicBezTo>
                <a:cubicBezTo>
                  <a:pt x="176" y="101"/>
                  <a:pt x="176" y="102"/>
                  <a:pt x="176" y="102"/>
                </a:cubicBezTo>
                <a:cubicBezTo>
                  <a:pt x="177" y="102"/>
                  <a:pt x="180" y="102"/>
                  <a:pt x="182" y="100"/>
                </a:cubicBezTo>
                <a:cubicBezTo>
                  <a:pt x="182" y="100"/>
                  <a:pt x="182" y="99"/>
                  <a:pt x="183" y="99"/>
                </a:cubicBezTo>
                <a:cubicBezTo>
                  <a:pt x="194" y="85"/>
                  <a:pt x="196" y="85"/>
                  <a:pt x="197" y="85"/>
                </a:cubicBezTo>
                <a:cubicBezTo>
                  <a:pt x="197" y="85"/>
                  <a:pt x="198" y="85"/>
                  <a:pt x="198" y="85"/>
                </a:cubicBezTo>
                <a:cubicBezTo>
                  <a:pt x="201" y="85"/>
                  <a:pt x="203" y="82"/>
                  <a:pt x="205" y="81"/>
                </a:cubicBezTo>
                <a:cubicBezTo>
                  <a:pt x="206" y="80"/>
                  <a:pt x="208" y="79"/>
                  <a:pt x="209" y="77"/>
                </a:cubicBezTo>
                <a:cubicBezTo>
                  <a:pt x="211" y="76"/>
                  <a:pt x="211" y="76"/>
                  <a:pt x="220" y="70"/>
                </a:cubicBezTo>
                <a:cubicBezTo>
                  <a:pt x="221" y="70"/>
                  <a:pt x="222" y="70"/>
                  <a:pt x="223" y="70"/>
                </a:cubicBezTo>
                <a:cubicBezTo>
                  <a:pt x="224" y="68"/>
                  <a:pt x="224" y="68"/>
                  <a:pt x="225" y="67"/>
                </a:cubicBezTo>
                <a:cubicBezTo>
                  <a:pt x="226" y="67"/>
                  <a:pt x="226" y="67"/>
                  <a:pt x="227" y="68"/>
                </a:cubicBezTo>
                <a:cubicBezTo>
                  <a:pt x="225" y="69"/>
                  <a:pt x="225" y="69"/>
                  <a:pt x="225" y="70"/>
                </a:cubicBezTo>
                <a:cubicBezTo>
                  <a:pt x="228" y="71"/>
                  <a:pt x="229" y="68"/>
                  <a:pt x="232" y="67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4" y="67"/>
                  <a:pt x="235" y="66"/>
                </a:cubicBezTo>
                <a:cubicBezTo>
                  <a:pt x="237" y="65"/>
                  <a:pt x="239" y="64"/>
                  <a:pt x="241" y="63"/>
                </a:cubicBezTo>
                <a:cubicBezTo>
                  <a:pt x="242" y="63"/>
                  <a:pt x="242" y="63"/>
                  <a:pt x="245" y="61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60"/>
                  <a:pt x="247" y="60"/>
                  <a:pt x="248" y="60"/>
                </a:cubicBezTo>
                <a:cubicBezTo>
                  <a:pt x="251" y="58"/>
                  <a:pt x="251" y="58"/>
                  <a:pt x="252" y="57"/>
                </a:cubicBezTo>
                <a:cubicBezTo>
                  <a:pt x="252" y="56"/>
                  <a:pt x="252" y="56"/>
                  <a:pt x="252" y="56"/>
                </a:cubicBezTo>
                <a:cubicBezTo>
                  <a:pt x="252" y="56"/>
                  <a:pt x="252" y="56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8"/>
                  <a:pt x="254" y="58"/>
                  <a:pt x="255" y="58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63" y="59"/>
                  <a:pt x="269" y="53"/>
                  <a:pt x="276" y="51"/>
                </a:cubicBezTo>
                <a:cubicBezTo>
                  <a:pt x="277" y="51"/>
                  <a:pt x="278" y="51"/>
                  <a:pt x="280" y="51"/>
                </a:cubicBezTo>
                <a:cubicBezTo>
                  <a:pt x="283" y="50"/>
                  <a:pt x="283" y="50"/>
                  <a:pt x="284" y="49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83" y="49"/>
                  <a:pt x="282" y="49"/>
                  <a:pt x="281" y="50"/>
                </a:cubicBezTo>
                <a:cubicBezTo>
                  <a:pt x="280" y="50"/>
                  <a:pt x="280" y="50"/>
                  <a:pt x="280" y="50"/>
                </a:cubicBezTo>
                <a:cubicBezTo>
                  <a:pt x="280" y="50"/>
                  <a:pt x="280" y="50"/>
                  <a:pt x="279" y="50"/>
                </a:cubicBezTo>
                <a:cubicBezTo>
                  <a:pt x="279" y="49"/>
                  <a:pt x="279" y="49"/>
                  <a:pt x="279" y="49"/>
                </a:cubicBezTo>
                <a:cubicBezTo>
                  <a:pt x="279" y="49"/>
                  <a:pt x="278" y="49"/>
                  <a:pt x="278" y="49"/>
                </a:cubicBezTo>
                <a:cubicBezTo>
                  <a:pt x="277" y="48"/>
                  <a:pt x="277" y="48"/>
                  <a:pt x="276" y="48"/>
                </a:cubicBezTo>
                <a:cubicBezTo>
                  <a:pt x="276" y="47"/>
                  <a:pt x="276" y="47"/>
                  <a:pt x="276" y="47"/>
                </a:cubicBezTo>
                <a:cubicBezTo>
                  <a:pt x="277" y="46"/>
                  <a:pt x="277" y="46"/>
                  <a:pt x="277" y="46"/>
                </a:cubicBezTo>
                <a:cubicBezTo>
                  <a:pt x="277" y="46"/>
                  <a:pt x="278" y="46"/>
                  <a:pt x="279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1" y="45"/>
                  <a:pt x="283" y="44"/>
                  <a:pt x="285" y="44"/>
                </a:cubicBezTo>
                <a:cubicBezTo>
                  <a:pt x="283" y="46"/>
                  <a:pt x="283" y="46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4" y="47"/>
                  <a:pt x="284" y="47"/>
                  <a:pt x="284" y="47"/>
                </a:cubicBezTo>
                <a:cubicBezTo>
                  <a:pt x="286" y="45"/>
                  <a:pt x="293" y="46"/>
                  <a:pt x="291" y="42"/>
                </a:cubicBezTo>
                <a:cubicBezTo>
                  <a:pt x="293" y="38"/>
                  <a:pt x="293" y="38"/>
                  <a:pt x="293" y="37"/>
                </a:cubicBezTo>
                <a:cubicBezTo>
                  <a:pt x="294" y="37"/>
                  <a:pt x="294" y="37"/>
                  <a:pt x="294" y="37"/>
                </a:cubicBezTo>
                <a:cubicBezTo>
                  <a:pt x="294" y="38"/>
                  <a:pt x="294" y="38"/>
                  <a:pt x="294" y="38"/>
                </a:cubicBezTo>
                <a:cubicBezTo>
                  <a:pt x="295" y="38"/>
                  <a:pt x="295" y="38"/>
                  <a:pt x="296" y="38"/>
                </a:cubicBezTo>
                <a:cubicBezTo>
                  <a:pt x="297" y="38"/>
                  <a:pt x="297" y="38"/>
                  <a:pt x="298" y="36"/>
                </a:cubicBezTo>
                <a:cubicBezTo>
                  <a:pt x="299" y="36"/>
                  <a:pt x="299" y="36"/>
                  <a:pt x="299" y="35"/>
                </a:cubicBezTo>
                <a:cubicBezTo>
                  <a:pt x="300" y="35"/>
                  <a:pt x="301" y="34"/>
                  <a:pt x="301" y="34"/>
                </a:cubicBezTo>
                <a:cubicBezTo>
                  <a:pt x="300" y="34"/>
                  <a:pt x="300" y="34"/>
                  <a:pt x="298" y="34"/>
                </a:cubicBezTo>
                <a:cubicBezTo>
                  <a:pt x="297" y="34"/>
                  <a:pt x="297" y="34"/>
                  <a:pt x="296" y="34"/>
                </a:cubicBezTo>
                <a:cubicBezTo>
                  <a:pt x="297" y="34"/>
                  <a:pt x="297" y="34"/>
                  <a:pt x="299" y="33"/>
                </a:cubicBezTo>
                <a:cubicBezTo>
                  <a:pt x="299" y="33"/>
                  <a:pt x="299" y="32"/>
                  <a:pt x="299" y="32"/>
                </a:cubicBezTo>
                <a:cubicBezTo>
                  <a:pt x="300" y="32"/>
                  <a:pt x="300" y="32"/>
                  <a:pt x="300" y="32"/>
                </a:cubicBezTo>
                <a:cubicBezTo>
                  <a:pt x="301" y="32"/>
                  <a:pt x="301" y="32"/>
                  <a:pt x="302" y="32"/>
                </a:cubicBezTo>
                <a:cubicBezTo>
                  <a:pt x="301" y="32"/>
                  <a:pt x="301" y="33"/>
                  <a:pt x="300" y="33"/>
                </a:cubicBezTo>
                <a:cubicBezTo>
                  <a:pt x="300" y="33"/>
                  <a:pt x="301" y="33"/>
                  <a:pt x="302" y="33"/>
                </a:cubicBezTo>
                <a:cubicBezTo>
                  <a:pt x="303" y="33"/>
                  <a:pt x="303" y="32"/>
                  <a:pt x="304" y="32"/>
                </a:cubicBezTo>
                <a:cubicBezTo>
                  <a:pt x="304" y="32"/>
                  <a:pt x="304" y="32"/>
                  <a:pt x="305" y="33"/>
                </a:cubicBezTo>
                <a:cubicBezTo>
                  <a:pt x="308" y="32"/>
                  <a:pt x="309" y="31"/>
                  <a:pt x="309" y="30"/>
                </a:cubicBezTo>
                <a:cubicBezTo>
                  <a:pt x="308" y="30"/>
                  <a:pt x="307" y="30"/>
                  <a:pt x="307" y="30"/>
                </a:cubicBezTo>
                <a:cubicBezTo>
                  <a:pt x="307" y="30"/>
                  <a:pt x="307" y="30"/>
                  <a:pt x="311" y="29"/>
                </a:cubicBezTo>
                <a:cubicBezTo>
                  <a:pt x="311" y="29"/>
                  <a:pt x="312" y="29"/>
                  <a:pt x="313" y="29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4" y="29"/>
                  <a:pt x="315" y="28"/>
                  <a:pt x="315" y="28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16" y="26"/>
                  <a:pt x="316" y="26"/>
                  <a:pt x="318" y="24"/>
                </a:cubicBezTo>
                <a:cubicBezTo>
                  <a:pt x="318" y="24"/>
                  <a:pt x="319" y="24"/>
                  <a:pt x="320" y="24"/>
                </a:cubicBezTo>
                <a:cubicBezTo>
                  <a:pt x="320" y="24"/>
                  <a:pt x="321" y="23"/>
                  <a:pt x="322" y="22"/>
                </a:cubicBezTo>
                <a:cubicBezTo>
                  <a:pt x="322" y="22"/>
                  <a:pt x="323" y="21"/>
                  <a:pt x="324" y="20"/>
                </a:cubicBezTo>
                <a:cubicBezTo>
                  <a:pt x="323" y="20"/>
                  <a:pt x="323" y="20"/>
                  <a:pt x="322" y="20"/>
                </a:cubicBezTo>
                <a:cubicBezTo>
                  <a:pt x="323" y="20"/>
                  <a:pt x="323" y="20"/>
                  <a:pt x="323" y="19"/>
                </a:cubicBezTo>
                <a:cubicBezTo>
                  <a:pt x="323" y="19"/>
                  <a:pt x="323" y="19"/>
                  <a:pt x="323" y="19"/>
                </a:cubicBezTo>
                <a:cubicBezTo>
                  <a:pt x="324" y="19"/>
                  <a:pt x="324" y="19"/>
                  <a:pt x="324" y="19"/>
                </a:cubicBezTo>
                <a:cubicBezTo>
                  <a:pt x="325" y="18"/>
                  <a:pt x="325" y="18"/>
                  <a:pt x="327" y="18"/>
                </a:cubicBezTo>
                <a:cubicBezTo>
                  <a:pt x="327" y="18"/>
                  <a:pt x="327" y="18"/>
                  <a:pt x="328" y="19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5" y="20"/>
                  <a:pt x="325" y="20"/>
                  <a:pt x="324" y="21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26" y="20"/>
                  <a:pt x="327" y="19"/>
                  <a:pt x="330" y="18"/>
                </a:cubicBezTo>
                <a:cubicBezTo>
                  <a:pt x="330" y="18"/>
                  <a:pt x="330" y="17"/>
                  <a:pt x="331" y="17"/>
                </a:cubicBezTo>
                <a:cubicBezTo>
                  <a:pt x="331" y="17"/>
                  <a:pt x="331" y="17"/>
                  <a:pt x="331" y="16"/>
                </a:cubicBezTo>
                <a:cubicBezTo>
                  <a:pt x="331" y="16"/>
                  <a:pt x="330" y="16"/>
                  <a:pt x="330" y="16"/>
                </a:cubicBezTo>
                <a:cubicBezTo>
                  <a:pt x="330" y="16"/>
                  <a:pt x="330" y="16"/>
                  <a:pt x="329" y="16"/>
                </a:cubicBezTo>
                <a:cubicBezTo>
                  <a:pt x="330" y="16"/>
                  <a:pt x="330" y="16"/>
                  <a:pt x="331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33" y="15"/>
                  <a:pt x="333" y="15"/>
                  <a:pt x="334" y="14"/>
                </a:cubicBezTo>
                <a:cubicBezTo>
                  <a:pt x="333" y="14"/>
                  <a:pt x="333" y="14"/>
                  <a:pt x="330" y="15"/>
                </a:cubicBezTo>
                <a:cubicBezTo>
                  <a:pt x="331" y="14"/>
                  <a:pt x="332" y="14"/>
                  <a:pt x="333" y="13"/>
                </a:cubicBezTo>
                <a:cubicBezTo>
                  <a:pt x="333" y="13"/>
                  <a:pt x="333" y="13"/>
                  <a:pt x="338" y="11"/>
                </a:cubicBezTo>
                <a:cubicBezTo>
                  <a:pt x="339" y="11"/>
                  <a:pt x="339" y="11"/>
                  <a:pt x="339" y="11"/>
                </a:cubicBezTo>
                <a:cubicBezTo>
                  <a:pt x="340" y="10"/>
                  <a:pt x="340" y="10"/>
                  <a:pt x="342" y="10"/>
                </a:cubicBezTo>
                <a:cubicBezTo>
                  <a:pt x="342" y="10"/>
                  <a:pt x="342" y="10"/>
                  <a:pt x="343" y="10"/>
                </a:cubicBezTo>
                <a:cubicBezTo>
                  <a:pt x="343" y="10"/>
                  <a:pt x="346" y="8"/>
                  <a:pt x="353" y="6"/>
                </a:cubicBezTo>
                <a:cubicBezTo>
                  <a:pt x="354" y="6"/>
                  <a:pt x="354" y="6"/>
                  <a:pt x="354" y="6"/>
                </a:cubicBezTo>
                <a:cubicBezTo>
                  <a:pt x="354" y="6"/>
                  <a:pt x="353" y="6"/>
                  <a:pt x="352" y="6"/>
                </a:cubicBezTo>
                <a:cubicBezTo>
                  <a:pt x="352" y="6"/>
                  <a:pt x="352" y="6"/>
                  <a:pt x="352" y="6"/>
                </a:cubicBezTo>
                <a:cubicBezTo>
                  <a:pt x="353" y="6"/>
                  <a:pt x="354" y="6"/>
                  <a:pt x="354" y="6"/>
                </a:cubicBezTo>
                <a:cubicBezTo>
                  <a:pt x="355" y="6"/>
                  <a:pt x="355" y="6"/>
                  <a:pt x="355" y="6"/>
                </a:cubicBezTo>
                <a:cubicBezTo>
                  <a:pt x="356" y="5"/>
                  <a:pt x="358" y="5"/>
                  <a:pt x="359" y="5"/>
                </a:cubicBezTo>
                <a:cubicBezTo>
                  <a:pt x="359" y="5"/>
                  <a:pt x="359" y="5"/>
                  <a:pt x="360" y="5"/>
                </a:cubicBezTo>
                <a:cubicBezTo>
                  <a:pt x="361" y="5"/>
                  <a:pt x="361" y="5"/>
                  <a:pt x="363" y="4"/>
                </a:cubicBezTo>
                <a:moveTo>
                  <a:pt x="346" y="1"/>
                </a:moveTo>
                <a:cubicBezTo>
                  <a:pt x="347" y="1"/>
                  <a:pt x="348" y="1"/>
                  <a:pt x="349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51" y="0"/>
                  <a:pt x="351" y="0"/>
                  <a:pt x="351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4" y="0"/>
                  <a:pt x="355" y="0"/>
                </a:cubicBezTo>
                <a:cubicBezTo>
                  <a:pt x="355" y="0"/>
                  <a:pt x="356" y="0"/>
                  <a:pt x="356" y="0"/>
                </a:cubicBezTo>
                <a:cubicBezTo>
                  <a:pt x="355" y="0"/>
                  <a:pt x="353" y="0"/>
                  <a:pt x="352" y="0"/>
                </a:cubicBezTo>
                <a:cubicBezTo>
                  <a:pt x="353" y="0"/>
                  <a:pt x="353" y="0"/>
                  <a:pt x="354" y="0"/>
                </a:cubicBezTo>
                <a:cubicBezTo>
                  <a:pt x="353" y="0"/>
                  <a:pt x="352" y="0"/>
                  <a:pt x="351" y="0"/>
                </a:cubicBezTo>
                <a:cubicBezTo>
                  <a:pt x="352" y="0"/>
                  <a:pt x="353" y="0"/>
                  <a:pt x="355" y="0"/>
                </a:cubicBezTo>
                <a:cubicBezTo>
                  <a:pt x="355" y="0"/>
                  <a:pt x="355" y="0"/>
                  <a:pt x="355" y="0"/>
                </a:cubicBezTo>
                <a:cubicBezTo>
                  <a:pt x="354" y="0"/>
                  <a:pt x="352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1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8" y="0"/>
                  <a:pt x="34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1" y="1"/>
                  <a:pt x="339" y="1"/>
                  <a:pt x="336" y="1"/>
                </a:cubicBezTo>
                <a:cubicBezTo>
                  <a:pt x="337" y="1"/>
                  <a:pt x="339" y="1"/>
                  <a:pt x="340" y="1"/>
                </a:cubicBezTo>
                <a:cubicBezTo>
                  <a:pt x="340" y="1"/>
                  <a:pt x="340" y="1"/>
                  <a:pt x="340" y="1"/>
                </a:cubicBezTo>
                <a:cubicBezTo>
                  <a:pt x="341" y="1"/>
                  <a:pt x="343" y="1"/>
                  <a:pt x="345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3" y="0"/>
                  <a:pt x="341" y="1"/>
                  <a:pt x="339" y="1"/>
                </a:cubicBezTo>
                <a:cubicBezTo>
                  <a:pt x="339" y="1"/>
                  <a:pt x="339" y="1"/>
                  <a:pt x="339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1" y="2"/>
                  <a:pt x="331" y="2"/>
                  <a:pt x="331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1" y="3"/>
                  <a:pt x="321" y="3"/>
                  <a:pt x="320" y="3"/>
                </a:cubicBezTo>
                <a:cubicBezTo>
                  <a:pt x="324" y="2"/>
                  <a:pt x="324" y="2"/>
                  <a:pt x="324" y="2"/>
                </a:cubicBezTo>
                <a:cubicBezTo>
                  <a:pt x="326" y="2"/>
                  <a:pt x="326" y="2"/>
                  <a:pt x="326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4" y="2"/>
                  <a:pt x="324" y="2"/>
                  <a:pt x="324" y="2"/>
                </a:cubicBezTo>
                <a:cubicBezTo>
                  <a:pt x="320" y="3"/>
                  <a:pt x="320" y="3"/>
                  <a:pt x="320" y="3"/>
                </a:cubicBezTo>
                <a:cubicBezTo>
                  <a:pt x="316" y="4"/>
                  <a:pt x="316" y="4"/>
                  <a:pt x="316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8" y="3"/>
                  <a:pt x="319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6" y="2"/>
                  <a:pt x="326" y="2"/>
                  <a:pt x="326" y="2"/>
                </a:cubicBezTo>
                <a:cubicBezTo>
                  <a:pt x="328" y="2"/>
                  <a:pt x="329" y="2"/>
                  <a:pt x="331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28" y="2"/>
                  <a:pt x="326" y="3"/>
                  <a:pt x="324" y="3"/>
                </a:cubicBezTo>
                <a:cubicBezTo>
                  <a:pt x="324" y="3"/>
                  <a:pt x="324" y="3"/>
                  <a:pt x="324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8" y="3"/>
                  <a:pt x="317" y="4"/>
                  <a:pt x="317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10" y="5"/>
                  <a:pt x="310" y="5"/>
                  <a:pt x="310" y="5"/>
                </a:cubicBezTo>
                <a:cubicBezTo>
                  <a:pt x="307" y="5"/>
                  <a:pt x="307" y="5"/>
                  <a:pt x="307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06" y="6"/>
                  <a:pt x="306" y="6"/>
                  <a:pt x="306" y="6"/>
                </a:cubicBezTo>
                <a:cubicBezTo>
                  <a:pt x="308" y="4"/>
                  <a:pt x="311" y="5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7" y="7"/>
                  <a:pt x="296" y="7"/>
                  <a:pt x="294" y="8"/>
                </a:cubicBezTo>
                <a:cubicBezTo>
                  <a:pt x="293" y="8"/>
                  <a:pt x="292" y="8"/>
                  <a:pt x="291" y="9"/>
                </a:cubicBezTo>
                <a:cubicBezTo>
                  <a:pt x="296" y="7"/>
                  <a:pt x="296" y="7"/>
                  <a:pt x="296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1" y="8"/>
                  <a:pt x="29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2" y="11"/>
                  <a:pt x="284" y="10"/>
                  <a:pt x="285" y="10"/>
                </a:cubicBezTo>
                <a:cubicBezTo>
                  <a:pt x="282" y="11"/>
                  <a:pt x="282" y="11"/>
                  <a:pt x="282" y="11"/>
                </a:cubicBezTo>
                <a:cubicBezTo>
                  <a:pt x="278" y="11"/>
                  <a:pt x="278" y="11"/>
                  <a:pt x="278" y="11"/>
                </a:cubicBezTo>
                <a:cubicBezTo>
                  <a:pt x="278" y="12"/>
                  <a:pt x="278" y="12"/>
                  <a:pt x="278" y="12"/>
                </a:cubicBezTo>
                <a:cubicBezTo>
                  <a:pt x="280" y="11"/>
                  <a:pt x="282" y="11"/>
                  <a:pt x="283" y="10"/>
                </a:cubicBezTo>
                <a:cubicBezTo>
                  <a:pt x="280" y="11"/>
                  <a:pt x="277" y="12"/>
                  <a:pt x="274" y="12"/>
                </a:cubicBezTo>
                <a:cubicBezTo>
                  <a:pt x="271" y="13"/>
                  <a:pt x="271" y="13"/>
                  <a:pt x="271" y="13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5" y="15"/>
                  <a:pt x="266" y="15"/>
                  <a:pt x="267" y="15"/>
                </a:cubicBezTo>
                <a:cubicBezTo>
                  <a:pt x="266" y="15"/>
                  <a:pt x="265" y="15"/>
                  <a:pt x="265" y="15"/>
                </a:cubicBezTo>
                <a:cubicBezTo>
                  <a:pt x="266" y="15"/>
                  <a:pt x="267" y="15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7" y="15"/>
                </a:cubicBezTo>
                <a:cubicBezTo>
                  <a:pt x="267" y="15"/>
                  <a:pt x="267" y="15"/>
                  <a:pt x="267" y="15"/>
                </a:cubicBezTo>
                <a:cubicBezTo>
                  <a:pt x="264" y="16"/>
                  <a:pt x="264" y="16"/>
                  <a:pt x="263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8" y="15"/>
                  <a:pt x="268" y="15"/>
                  <a:pt x="271" y="14"/>
                </a:cubicBezTo>
                <a:cubicBezTo>
                  <a:pt x="274" y="13"/>
                  <a:pt x="274" y="13"/>
                  <a:pt x="274" y="13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6" y="12"/>
                  <a:pt x="276" y="12"/>
                  <a:pt x="276" y="12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8" y="10"/>
                  <a:pt x="291" y="9"/>
                  <a:pt x="293" y="8"/>
                </a:cubicBezTo>
                <a:cubicBezTo>
                  <a:pt x="294" y="8"/>
                  <a:pt x="294" y="8"/>
                  <a:pt x="294" y="8"/>
                </a:cubicBezTo>
                <a:cubicBezTo>
                  <a:pt x="294" y="8"/>
                  <a:pt x="299" y="7"/>
                  <a:pt x="300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8"/>
                  <a:pt x="296" y="8"/>
                  <a:pt x="296" y="8"/>
                </a:cubicBezTo>
                <a:cubicBezTo>
                  <a:pt x="299" y="7"/>
                  <a:pt x="299" y="7"/>
                  <a:pt x="299" y="7"/>
                </a:cubicBezTo>
                <a:cubicBezTo>
                  <a:pt x="300" y="7"/>
                  <a:pt x="302" y="6"/>
                  <a:pt x="304" y="6"/>
                </a:cubicBezTo>
                <a:cubicBezTo>
                  <a:pt x="304" y="6"/>
                  <a:pt x="304" y="6"/>
                  <a:pt x="304" y="6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7"/>
                  <a:pt x="301" y="7"/>
                  <a:pt x="301" y="7"/>
                </a:cubicBezTo>
                <a:cubicBezTo>
                  <a:pt x="302" y="7"/>
                  <a:pt x="304" y="6"/>
                  <a:pt x="305" y="6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7" y="6"/>
                  <a:pt x="307" y="6"/>
                  <a:pt x="307" y="6"/>
                </a:cubicBezTo>
                <a:cubicBezTo>
                  <a:pt x="307" y="6"/>
                  <a:pt x="307" y="6"/>
                  <a:pt x="307" y="6"/>
                </a:cubicBezTo>
                <a:cubicBezTo>
                  <a:pt x="309" y="6"/>
                  <a:pt x="309" y="6"/>
                  <a:pt x="309" y="6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5"/>
                  <a:pt x="315" y="5"/>
                  <a:pt x="315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8" y="4"/>
                  <a:pt x="318" y="4"/>
                  <a:pt x="318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3" y="3"/>
                  <a:pt x="327" y="3"/>
                  <a:pt x="330" y="3"/>
                </a:cubicBezTo>
                <a:cubicBezTo>
                  <a:pt x="331" y="3"/>
                  <a:pt x="331" y="3"/>
                  <a:pt x="331" y="3"/>
                </a:cubicBezTo>
                <a:cubicBezTo>
                  <a:pt x="332" y="2"/>
                  <a:pt x="332" y="2"/>
                  <a:pt x="332" y="2"/>
                </a:cubicBezTo>
                <a:cubicBezTo>
                  <a:pt x="333" y="2"/>
                  <a:pt x="334" y="2"/>
                  <a:pt x="335" y="2"/>
                </a:cubicBezTo>
                <a:cubicBezTo>
                  <a:pt x="333" y="2"/>
                  <a:pt x="333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2" y="2"/>
                  <a:pt x="332" y="2"/>
                  <a:pt x="332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40" y="2"/>
                  <a:pt x="341" y="1"/>
                </a:cubicBezTo>
                <a:cubicBezTo>
                  <a:pt x="342" y="1"/>
                  <a:pt x="342" y="1"/>
                  <a:pt x="346" y="1"/>
                </a:cubicBezTo>
                <a:moveTo>
                  <a:pt x="300" y="6"/>
                </a:moveTo>
                <a:cubicBezTo>
                  <a:pt x="301" y="6"/>
                  <a:pt x="303" y="6"/>
                  <a:pt x="304" y="6"/>
                </a:cubicBezTo>
                <a:cubicBezTo>
                  <a:pt x="305" y="5"/>
                  <a:pt x="306" y="5"/>
                  <a:pt x="308" y="5"/>
                </a:cubicBezTo>
                <a:cubicBezTo>
                  <a:pt x="311" y="4"/>
                  <a:pt x="311" y="4"/>
                  <a:pt x="311" y="4"/>
                </a:cubicBezTo>
                <a:cubicBezTo>
                  <a:pt x="311" y="4"/>
                  <a:pt x="312" y="4"/>
                  <a:pt x="313" y="4"/>
                </a:cubicBezTo>
                <a:cubicBezTo>
                  <a:pt x="314" y="4"/>
                  <a:pt x="315" y="4"/>
                  <a:pt x="315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3" y="4"/>
                  <a:pt x="319" y="3"/>
                  <a:pt x="324" y="2"/>
                </a:cubicBezTo>
                <a:cubicBezTo>
                  <a:pt x="326" y="2"/>
                  <a:pt x="328" y="2"/>
                  <a:pt x="331" y="2"/>
                </a:cubicBezTo>
                <a:cubicBezTo>
                  <a:pt x="330" y="2"/>
                  <a:pt x="329" y="2"/>
                  <a:pt x="328" y="2"/>
                </a:cubicBezTo>
                <a:cubicBezTo>
                  <a:pt x="328" y="2"/>
                  <a:pt x="328" y="2"/>
                  <a:pt x="328" y="2"/>
                </a:cubicBezTo>
                <a:cubicBezTo>
                  <a:pt x="327" y="2"/>
                  <a:pt x="326" y="2"/>
                  <a:pt x="325" y="2"/>
                </a:cubicBezTo>
                <a:cubicBezTo>
                  <a:pt x="325" y="2"/>
                  <a:pt x="325" y="2"/>
                  <a:pt x="325" y="2"/>
                </a:cubicBezTo>
                <a:cubicBezTo>
                  <a:pt x="323" y="2"/>
                  <a:pt x="321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5" y="4"/>
                  <a:pt x="315" y="4"/>
                  <a:pt x="315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8" y="5"/>
                  <a:pt x="308" y="5"/>
                  <a:pt x="307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3" y="6"/>
                  <a:pt x="303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4" y="5"/>
                  <a:pt x="304" y="5"/>
                  <a:pt x="304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1" y="6"/>
                  <a:pt x="300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1" y="8"/>
                  <a:pt x="291" y="8"/>
                  <a:pt x="291" y="8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91" y="8"/>
                  <a:pt x="291" y="8"/>
                  <a:pt x="291" y="8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8"/>
                  <a:pt x="293" y="8"/>
                  <a:pt x="294" y="8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6" y="7"/>
                  <a:pt x="297" y="7"/>
                  <a:pt x="298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8" y="7"/>
                  <a:pt x="299" y="7"/>
                  <a:pt x="300" y="6"/>
                </a:cubicBezTo>
                <a:moveTo>
                  <a:pt x="275" y="12"/>
                </a:moveTo>
                <a:cubicBezTo>
                  <a:pt x="277" y="11"/>
                  <a:pt x="280" y="11"/>
                  <a:pt x="282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75" y="12"/>
                  <a:pt x="275" y="12"/>
                  <a:pt x="275" y="12"/>
                </a:cubicBezTo>
                <a:moveTo>
                  <a:pt x="251" y="20"/>
                </a:moveTo>
                <a:cubicBezTo>
                  <a:pt x="251" y="20"/>
                  <a:pt x="251" y="20"/>
                  <a:pt x="251" y="20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8" y="18"/>
                  <a:pt x="258" y="18"/>
                  <a:pt x="258" y="18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7" y="18"/>
                  <a:pt x="257" y="18"/>
                  <a:pt x="257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60" y="16"/>
                  <a:pt x="260" y="16"/>
                  <a:pt x="260" y="16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45" y="21"/>
                  <a:pt x="245" y="21"/>
                  <a:pt x="24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6" y="21"/>
                  <a:pt x="247" y="21"/>
                  <a:pt x="248" y="21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1"/>
                  <a:pt x="247" y="21"/>
                  <a:pt x="247" y="21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2"/>
                  <a:pt x="249" y="21"/>
                  <a:pt x="251" y="20"/>
                </a:cubicBezTo>
                <a:moveTo>
                  <a:pt x="179" y="56"/>
                </a:moveTo>
                <a:cubicBezTo>
                  <a:pt x="182" y="54"/>
                  <a:pt x="182" y="54"/>
                  <a:pt x="182" y="54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5" y="52"/>
                  <a:pt x="185" y="52"/>
                  <a:pt x="180" y="54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79" y="56"/>
                  <a:pt x="179" y="56"/>
                  <a:pt x="179" y="56"/>
                </a:cubicBezTo>
                <a:moveTo>
                  <a:pt x="156" y="69"/>
                </a:moveTo>
                <a:cubicBezTo>
                  <a:pt x="154" y="70"/>
                  <a:pt x="154" y="70"/>
                  <a:pt x="154" y="70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6" y="69"/>
                  <a:pt x="156" y="69"/>
                  <a:pt x="156" y="69"/>
                </a:cubicBezTo>
                <a:close/>
                <a:moveTo>
                  <a:pt x="6" y="417"/>
                </a:moveTo>
                <a:cubicBezTo>
                  <a:pt x="5" y="413"/>
                  <a:pt x="5" y="413"/>
                  <a:pt x="5" y="413"/>
                </a:cubicBezTo>
                <a:cubicBezTo>
                  <a:pt x="5" y="409"/>
                  <a:pt x="5" y="409"/>
                  <a:pt x="5" y="409"/>
                </a:cubicBezTo>
                <a:cubicBezTo>
                  <a:pt x="4" y="409"/>
                  <a:pt x="4" y="409"/>
                  <a:pt x="4" y="409"/>
                </a:cubicBezTo>
                <a:cubicBezTo>
                  <a:pt x="3" y="408"/>
                  <a:pt x="3" y="408"/>
                  <a:pt x="3" y="408"/>
                </a:cubicBezTo>
                <a:cubicBezTo>
                  <a:pt x="2" y="407"/>
                  <a:pt x="2" y="407"/>
                  <a:pt x="2" y="407"/>
                </a:cubicBezTo>
                <a:cubicBezTo>
                  <a:pt x="2" y="405"/>
                  <a:pt x="2" y="405"/>
                  <a:pt x="2" y="405"/>
                </a:cubicBezTo>
                <a:cubicBezTo>
                  <a:pt x="1" y="398"/>
                  <a:pt x="1" y="398"/>
                  <a:pt x="1" y="398"/>
                </a:cubicBezTo>
                <a:cubicBezTo>
                  <a:pt x="1" y="394"/>
                  <a:pt x="1" y="394"/>
                  <a:pt x="1" y="394"/>
                </a:cubicBezTo>
                <a:cubicBezTo>
                  <a:pt x="1" y="392"/>
                  <a:pt x="1" y="389"/>
                  <a:pt x="1" y="387"/>
                </a:cubicBezTo>
                <a:cubicBezTo>
                  <a:pt x="1" y="379"/>
                  <a:pt x="1" y="379"/>
                  <a:pt x="1" y="379"/>
                </a:cubicBezTo>
                <a:cubicBezTo>
                  <a:pt x="1" y="378"/>
                  <a:pt x="1" y="376"/>
                  <a:pt x="1" y="374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1" y="389"/>
                  <a:pt x="1" y="399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7"/>
                  <a:pt x="2" y="407"/>
                  <a:pt x="2" y="407"/>
                </a:cubicBezTo>
                <a:cubicBezTo>
                  <a:pt x="3" y="414"/>
                  <a:pt x="3" y="414"/>
                  <a:pt x="3" y="414"/>
                </a:cubicBezTo>
                <a:cubicBezTo>
                  <a:pt x="3" y="414"/>
                  <a:pt x="3" y="414"/>
                  <a:pt x="3" y="414"/>
                </a:cubicBezTo>
                <a:cubicBezTo>
                  <a:pt x="4" y="419"/>
                  <a:pt x="4" y="419"/>
                  <a:pt x="4" y="419"/>
                </a:cubicBezTo>
                <a:cubicBezTo>
                  <a:pt x="5" y="421"/>
                  <a:pt x="5" y="421"/>
                  <a:pt x="5" y="421"/>
                </a:cubicBezTo>
                <a:cubicBezTo>
                  <a:pt x="4" y="416"/>
                  <a:pt x="4" y="416"/>
                  <a:pt x="4" y="416"/>
                </a:cubicBezTo>
                <a:cubicBezTo>
                  <a:pt x="4" y="413"/>
                  <a:pt x="4" y="413"/>
                  <a:pt x="4" y="413"/>
                </a:cubicBezTo>
                <a:cubicBezTo>
                  <a:pt x="5" y="414"/>
                  <a:pt x="5" y="414"/>
                  <a:pt x="5" y="414"/>
                </a:cubicBezTo>
                <a:cubicBezTo>
                  <a:pt x="5" y="417"/>
                  <a:pt x="5" y="417"/>
                  <a:pt x="5" y="417"/>
                </a:cubicBezTo>
                <a:cubicBezTo>
                  <a:pt x="6" y="417"/>
                  <a:pt x="6" y="417"/>
                  <a:pt x="6" y="417"/>
                </a:cubicBezTo>
                <a:moveTo>
                  <a:pt x="182" y="64"/>
                </a:moveTo>
                <a:cubicBezTo>
                  <a:pt x="185" y="62"/>
                  <a:pt x="185" y="62"/>
                  <a:pt x="185" y="62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8" y="60"/>
                  <a:pt x="187" y="60"/>
                  <a:pt x="187" y="60"/>
                </a:cubicBezTo>
                <a:cubicBezTo>
                  <a:pt x="187" y="59"/>
                  <a:pt x="188" y="59"/>
                  <a:pt x="189" y="58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2" y="54"/>
                  <a:pt x="192" y="54"/>
                  <a:pt x="192" y="54"/>
                </a:cubicBezTo>
                <a:cubicBezTo>
                  <a:pt x="191" y="54"/>
                  <a:pt x="191" y="54"/>
                  <a:pt x="191" y="54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51"/>
                  <a:pt x="196" y="51"/>
                  <a:pt x="196" y="51"/>
                </a:cubicBezTo>
                <a:cubicBezTo>
                  <a:pt x="195" y="51"/>
                  <a:pt x="195" y="51"/>
                  <a:pt x="194" y="51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50"/>
                  <a:pt x="197" y="49"/>
                  <a:pt x="199" y="48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202" y="47"/>
                  <a:pt x="202" y="47"/>
                  <a:pt x="202" y="47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04" y="45"/>
                  <a:pt x="204" y="45"/>
                  <a:pt x="204" y="45"/>
                </a:cubicBezTo>
                <a:cubicBezTo>
                  <a:pt x="205" y="45"/>
                  <a:pt x="205" y="45"/>
                  <a:pt x="205" y="45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8" y="42"/>
                  <a:pt x="208" y="42"/>
                  <a:pt x="208" y="42"/>
                </a:cubicBezTo>
                <a:cubicBezTo>
                  <a:pt x="211" y="41"/>
                  <a:pt x="211" y="41"/>
                  <a:pt x="211" y="4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8" y="36"/>
                  <a:pt x="218" y="36"/>
                  <a:pt x="218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20" y="34"/>
                  <a:pt x="220" y="34"/>
                  <a:pt x="220" y="34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5" y="31"/>
                  <a:pt x="225" y="31"/>
                  <a:pt x="225" y="31"/>
                </a:cubicBezTo>
                <a:cubicBezTo>
                  <a:pt x="227" y="30"/>
                  <a:pt x="227" y="30"/>
                  <a:pt x="227" y="30"/>
                </a:cubicBezTo>
                <a:cubicBezTo>
                  <a:pt x="226" y="30"/>
                  <a:pt x="226" y="30"/>
                  <a:pt x="226" y="30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7" y="29"/>
                  <a:pt x="227" y="29"/>
                  <a:pt x="227" y="29"/>
                </a:cubicBezTo>
                <a:cubicBezTo>
                  <a:pt x="232" y="27"/>
                  <a:pt x="232" y="27"/>
                  <a:pt x="232" y="27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6" y="29"/>
                  <a:pt x="226" y="29"/>
                  <a:pt x="226" y="29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5"/>
                  <a:pt x="212" y="35"/>
                  <a:pt x="212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9" y="37"/>
                  <a:pt x="209" y="37"/>
                  <a:pt x="209" y="37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7" y="49"/>
                  <a:pt x="187" y="49"/>
                  <a:pt x="187" y="49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2" y="51"/>
                  <a:pt x="171" y="59"/>
                  <a:pt x="162" y="64"/>
                </a:cubicBezTo>
                <a:cubicBezTo>
                  <a:pt x="162" y="64"/>
                  <a:pt x="162" y="64"/>
                  <a:pt x="162" y="64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9" y="67"/>
                  <a:pt x="159" y="67"/>
                  <a:pt x="159" y="67"/>
                </a:cubicBezTo>
                <a:cubicBezTo>
                  <a:pt x="156" y="68"/>
                  <a:pt x="154" y="70"/>
                  <a:pt x="152" y="71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7" y="76"/>
                  <a:pt x="146" y="76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2" y="65"/>
                  <a:pt x="163" y="64"/>
                  <a:pt x="164" y="63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204" y="40"/>
                  <a:pt x="204" y="40"/>
                  <a:pt x="204" y="40"/>
                </a:cubicBezTo>
                <a:cubicBezTo>
                  <a:pt x="205" y="40"/>
                  <a:pt x="205" y="40"/>
                  <a:pt x="205" y="40"/>
                </a:cubicBezTo>
                <a:cubicBezTo>
                  <a:pt x="201" y="43"/>
                  <a:pt x="201" y="43"/>
                  <a:pt x="201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6"/>
                  <a:pt x="196" y="46"/>
                  <a:pt x="196" y="46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79" y="57"/>
                  <a:pt x="179" y="57"/>
                  <a:pt x="179" y="57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5" y="66"/>
                  <a:pt x="165" y="66"/>
                  <a:pt x="165" y="66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7" y="69"/>
                  <a:pt x="156" y="70"/>
                  <a:pt x="155" y="7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5" y="72"/>
                  <a:pt x="155" y="72"/>
                  <a:pt x="155" y="72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1"/>
                  <a:pt x="149" y="81"/>
                  <a:pt x="149" y="81"/>
                </a:cubicBezTo>
                <a:cubicBezTo>
                  <a:pt x="145" y="85"/>
                  <a:pt x="145" y="85"/>
                  <a:pt x="145" y="85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3" y="82"/>
                  <a:pt x="153" y="82"/>
                  <a:pt x="153" y="82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3" y="83"/>
                  <a:pt x="155" y="82"/>
                  <a:pt x="156" y="80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4" y="66"/>
                  <a:pt x="174" y="66"/>
                  <a:pt x="174" y="6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9" y="65"/>
                  <a:pt x="179" y="65"/>
                  <a:pt x="179" y="65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moveTo>
                  <a:pt x="110" y="148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5" y="143"/>
                  <a:pt x="115" y="143"/>
                  <a:pt x="115" y="14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6" y="138"/>
                  <a:pt x="116" y="138"/>
                  <a:pt x="116" y="138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5" y="135"/>
                  <a:pt x="115" y="135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8" y="138"/>
                  <a:pt x="108" y="138"/>
                  <a:pt x="108" y="138"/>
                </a:cubicBezTo>
                <a:cubicBezTo>
                  <a:pt x="111" y="135"/>
                  <a:pt x="111" y="135"/>
                  <a:pt x="111" y="135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1"/>
                  <a:pt x="120" y="121"/>
                  <a:pt x="120" y="121"/>
                </a:cubicBezTo>
                <a:cubicBezTo>
                  <a:pt x="122" y="119"/>
                  <a:pt x="122" y="119"/>
                  <a:pt x="122" y="119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6" y="100"/>
                  <a:pt x="136" y="100"/>
                  <a:pt x="136" y="100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2" y="102"/>
                  <a:pt x="130" y="103"/>
                  <a:pt x="129" y="104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8"/>
                  <a:pt x="132" y="96"/>
                  <a:pt x="134" y="94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7" y="115"/>
                  <a:pt x="105" y="116"/>
                  <a:pt x="103" y="118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1" y="131"/>
                  <a:pt x="91" y="131"/>
                  <a:pt x="91" y="131"/>
                </a:cubicBezTo>
                <a:cubicBezTo>
                  <a:pt x="89" y="133"/>
                  <a:pt x="87" y="135"/>
                  <a:pt x="85" y="13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37"/>
                  <a:pt x="85" y="135"/>
                  <a:pt x="86" y="134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5" y="124"/>
                  <a:pt x="95" y="124"/>
                  <a:pt x="95" y="124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2" y="126"/>
                  <a:pt x="85" y="135"/>
                  <a:pt x="79" y="142"/>
                </a:cubicBezTo>
                <a:cubicBezTo>
                  <a:pt x="67" y="158"/>
                  <a:pt x="67" y="158"/>
                  <a:pt x="47" y="190"/>
                </a:cubicBezTo>
                <a:cubicBezTo>
                  <a:pt x="37" y="208"/>
                  <a:pt x="37" y="208"/>
                  <a:pt x="23" y="243"/>
                </a:cubicBezTo>
                <a:cubicBezTo>
                  <a:pt x="19" y="253"/>
                  <a:pt x="15" y="267"/>
                  <a:pt x="12" y="277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2" y="278"/>
                  <a:pt x="12" y="278"/>
                  <a:pt x="12" y="278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1" y="281"/>
                  <a:pt x="11" y="281"/>
                  <a:pt x="11" y="28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10" y="288"/>
                  <a:pt x="10" y="289"/>
                  <a:pt x="9" y="291"/>
                </a:cubicBezTo>
                <a:cubicBezTo>
                  <a:pt x="9" y="294"/>
                  <a:pt x="9" y="294"/>
                  <a:pt x="9" y="294"/>
                </a:cubicBezTo>
                <a:cubicBezTo>
                  <a:pt x="8" y="297"/>
                  <a:pt x="8" y="297"/>
                  <a:pt x="8" y="297"/>
                </a:cubicBezTo>
                <a:cubicBezTo>
                  <a:pt x="8" y="300"/>
                  <a:pt x="8" y="300"/>
                  <a:pt x="8" y="300"/>
                </a:cubicBezTo>
                <a:cubicBezTo>
                  <a:pt x="7" y="304"/>
                  <a:pt x="7" y="304"/>
                  <a:pt x="7" y="304"/>
                </a:cubicBezTo>
                <a:cubicBezTo>
                  <a:pt x="7" y="306"/>
                  <a:pt x="7" y="306"/>
                  <a:pt x="7" y="306"/>
                </a:cubicBezTo>
                <a:cubicBezTo>
                  <a:pt x="6" y="310"/>
                  <a:pt x="6" y="310"/>
                  <a:pt x="6" y="310"/>
                </a:cubicBezTo>
                <a:cubicBezTo>
                  <a:pt x="6" y="311"/>
                  <a:pt x="6" y="311"/>
                  <a:pt x="6" y="311"/>
                </a:cubicBezTo>
                <a:cubicBezTo>
                  <a:pt x="7" y="308"/>
                  <a:pt x="7" y="308"/>
                  <a:pt x="7" y="308"/>
                </a:cubicBezTo>
                <a:cubicBezTo>
                  <a:pt x="8" y="304"/>
                  <a:pt x="8" y="304"/>
                  <a:pt x="8" y="304"/>
                </a:cubicBezTo>
                <a:cubicBezTo>
                  <a:pt x="9" y="298"/>
                  <a:pt x="9" y="298"/>
                  <a:pt x="9" y="298"/>
                </a:cubicBezTo>
                <a:cubicBezTo>
                  <a:pt x="10" y="291"/>
                  <a:pt x="10" y="291"/>
                  <a:pt x="10" y="291"/>
                </a:cubicBezTo>
                <a:cubicBezTo>
                  <a:pt x="12" y="283"/>
                  <a:pt x="12" y="283"/>
                  <a:pt x="12" y="283"/>
                </a:cubicBezTo>
                <a:cubicBezTo>
                  <a:pt x="12" y="280"/>
                  <a:pt x="13" y="277"/>
                  <a:pt x="14" y="274"/>
                </a:cubicBezTo>
                <a:cubicBezTo>
                  <a:pt x="15" y="272"/>
                  <a:pt x="15" y="270"/>
                  <a:pt x="16" y="268"/>
                </a:cubicBezTo>
                <a:cubicBezTo>
                  <a:pt x="18" y="262"/>
                  <a:pt x="18" y="262"/>
                  <a:pt x="18" y="262"/>
                </a:cubicBezTo>
                <a:cubicBezTo>
                  <a:pt x="19" y="260"/>
                  <a:pt x="19" y="260"/>
                  <a:pt x="19" y="260"/>
                </a:cubicBezTo>
                <a:cubicBezTo>
                  <a:pt x="21" y="255"/>
                  <a:pt x="21" y="255"/>
                  <a:pt x="21" y="255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4" y="250"/>
                  <a:pt x="24" y="250"/>
                  <a:pt x="24" y="250"/>
                </a:cubicBezTo>
                <a:cubicBezTo>
                  <a:pt x="26" y="246"/>
                  <a:pt x="26" y="246"/>
                  <a:pt x="26" y="246"/>
                </a:cubicBezTo>
                <a:cubicBezTo>
                  <a:pt x="27" y="244"/>
                  <a:pt x="27" y="244"/>
                  <a:pt x="27" y="244"/>
                </a:cubicBezTo>
                <a:cubicBezTo>
                  <a:pt x="29" y="237"/>
                  <a:pt x="29" y="237"/>
                  <a:pt x="29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32" y="228"/>
                  <a:pt x="32" y="228"/>
                  <a:pt x="32" y="22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2" y="231"/>
                  <a:pt x="32" y="231"/>
                  <a:pt x="32" y="231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7" y="223"/>
                  <a:pt x="37" y="223"/>
                  <a:pt x="37" y="223"/>
                </a:cubicBezTo>
                <a:cubicBezTo>
                  <a:pt x="38" y="220"/>
                  <a:pt x="38" y="220"/>
                  <a:pt x="38" y="220"/>
                </a:cubicBezTo>
                <a:cubicBezTo>
                  <a:pt x="42" y="212"/>
                  <a:pt x="42" y="212"/>
                  <a:pt x="42" y="212"/>
                </a:cubicBezTo>
                <a:cubicBezTo>
                  <a:pt x="43" y="212"/>
                  <a:pt x="43" y="212"/>
                  <a:pt x="44" y="212"/>
                </a:cubicBezTo>
                <a:cubicBezTo>
                  <a:pt x="46" y="210"/>
                  <a:pt x="46" y="210"/>
                  <a:pt x="46" y="210"/>
                </a:cubicBezTo>
                <a:cubicBezTo>
                  <a:pt x="48" y="209"/>
                  <a:pt x="48" y="209"/>
                  <a:pt x="48" y="209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52" y="199"/>
                  <a:pt x="52" y="199"/>
                  <a:pt x="52" y="199"/>
                </a:cubicBezTo>
                <a:cubicBezTo>
                  <a:pt x="56" y="194"/>
                  <a:pt x="56" y="194"/>
                  <a:pt x="56" y="194"/>
                </a:cubicBezTo>
                <a:cubicBezTo>
                  <a:pt x="56" y="194"/>
                  <a:pt x="57" y="194"/>
                  <a:pt x="57" y="194"/>
                </a:cubicBezTo>
                <a:cubicBezTo>
                  <a:pt x="59" y="192"/>
                  <a:pt x="59" y="192"/>
                  <a:pt x="59" y="192"/>
                </a:cubicBezTo>
                <a:cubicBezTo>
                  <a:pt x="60" y="192"/>
                  <a:pt x="60" y="192"/>
                  <a:pt x="60" y="192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6"/>
                  <a:pt x="69" y="186"/>
                  <a:pt x="70" y="187"/>
                </a:cubicBezTo>
                <a:cubicBezTo>
                  <a:pt x="70" y="188"/>
                  <a:pt x="69" y="188"/>
                  <a:pt x="69" y="189"/>
                </a:cubicBezTo>
                <a:cubicBezTo>
                  <a:pt x="68" y="189"/>
                  <a:pt x="67" y="189"/>
                  <a:pt x="66" y="189"/>
                </a:cubicBezTo>
                <a:cubicBezTo>
                  <a:pt x="63" y="192"/>
                  <a:pt x="63" y="192"/>
                  <a:pt x="61" y="196"/>
                </a:cubicBezTo>
                <a:cubicBezTo>
                  <a:pt x="61" y="197"/>
                  <a:pt x="61" y="197"/>
                  <a:pt x="61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6" y="193"/>
                  <a:pt x="66" y="193"/>
                  <a:pt x="66" y="193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1" y="190"/>
                  <a:pt x="71" y="190"/>
                  <a:pt x="71" y="190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73" y="178"/>
                  <a:pt x="73" y="178"/>
                  <a:pt x="73" y="178"/>
                </a:cubicBezTo>
                <a:cubicBezTo>
                  <a:pt x="76" y="171"/>
                  <a:pt x="76" y="171"/>
                  <a:pt x="76" y="17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1" y="162"/>
                  <a:pt x="81" y="162"/>
                  <a:pt x="81" y="162"/>
                </a:cubicBezTo>
                <a:cubicBezTo>
                  <a:pt x="78" y="164"/>
                  <a:pt x="78" y="164"/>
                  <a:pt x="78" y="164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3" y="178"/>
                  <a:pt x="63" y="178"/>
                  <a:pt x="63" y="178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2" y="167"/>
                  <a:pt x="72" y="167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7" y="156"/>
                  <a:pt x="87" y="156"/>
                </a:cubicBezTo>
                <a:cubicBezTo>
                  <a:pt x="92" y="156"/>
                  <a:pt x="92" y="156"/>
                  <a:pt x="92" y="15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10" y="148"/>
                  <a:pt x="110" y="148"/>
                  <a:pt x="110" y="1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1" name="Group 210"/>
          <p:cNvGrpSpPr/>
          <p:nvPr/>
        </p:nvGrpSpPr>
        <p:grpSpPr>
          <a:xfrm>
            <a:off x="2640032" y="2148184"/>
            <a:ext cx="1724911" cy="1725136"/>
            <a:chOff x="2183615" y="1663567"/>
            <a:chExt cx="1293852" cy="1293852"/>
          </a:xfrm>
        </p:grpSpPr>
        <p:sp>
          <p:nvSpPr>
            <p:cNvPr id="196" name="Oval 195"/>
            <p:cNvSpPr/>
            <p:nvPr/>
          </p:nvSpPr>
          <p:spPr>
            <a:xfrm>
              <a:off x="2283175" y="1763127"/>
              <a:ext cx="1094733" cy="109473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2183615" y="1663567"/>
              <a:ext cx="1293852" cy="1293852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796847" y="2363215"/>
            <a:ext cx="1294910" cy="1295076"/>
            <a:chOff x="864537" y="1822859"/>
            <a:chExt cx="971309" cy="971307"/>
          </a:xfrm>
        </p:grpSpPr>
        <p:sp>
          <p:nvSpPr>
            <p:cNvPr id="190" name="Oval 189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10" name="Oval 209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</p:grpSp>
      <p:sp>
        <p:nvSpPr>
          <p:cNvPr id="215" name="Arc 214"/>
          <p:cNvSpPr/>
          <p:nvPr/>
        </p:nvSpPr>
        <p:spPr>
          <a:xfrm>
            <a:off x="4912984" y="1835172"/>
            <a:ext cx="2350854" cy="2351160"/>
          </a:xfrm>
          <a:prstGeom prst="arc">
            <a:avLst>
              <a:gd name="adj1" fmla="val 21578092"/>
              <a:gd name="adj2" fmla="val 16283076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cxnSp>
        <p:nvCxnSpPr>
          <p:cNvPr id="220" name="Straight Connector 219"/>
          <p:cNvCxnSpPr/>
          <p:nvPr/>
        </p:nvCxnSpPr>
        <p:spPr>
          <a:xfrm flipH="1">
            <a:off x="2091758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7263839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>
            <a:off x="7811882" y="2148184"/>
            <a:ext cx="1724911" cy="1725136"/>
            <a:chOff x="2183615" y="1663567"/>
            <a:chExt cx="1293852" cy="1293852"/>
          </a:xfrm>
        </p:grpSpPr>
        <p:sp>
          <p:nvSpPr>
            <p:cNvPr id="223" name="Oval 222"/>
            <p:cNvSpPr/>
            <p:nvPr/>
          </p:nvSpPr>
          <p:spPr>
            <a:xfrm>
              <a:off x="2283175" y="1763127"/>
              <a:ext cx="1094733" cy="10947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24" name="Oval 223"/>
            <p:cNvSpPr/>
            <p:nvPr/>
          </p:nvSpPr>
          <p:spPr>
            <a:xfrm>
              <a:off x="2183615" y="1663567"/>
              <a:ext cx="1293852" cy="1293852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</p:grpSp>
      <p:cxnSp>
        <p:nvCxnSpPr>
          <p:cNvPr id="225" name="Straight Connector 224"/>
          <p:cNvCxnSpPr/>
          <p:nvPr/>
        </p:nvCxnSpPr>
        <p:spPr>
          <a:xfrm flipH="1">
            <a:off x="9536794" y="3010752"/>
            <a:ext cx="5480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>
            <a:off x="10084837" y="2363215"/>
            <a:ext cx="1294910" cy="1295076"/>
            <a:chOff x="864537" y="1822859"/>
            <a:chExt cx="971309" cy="971307"/>
          </a:xfrm>
        </p:grpSpPr>
        <p:sp>
          <p:nvSpPr>
            <p:cNvPr id="227" name="Oval 226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28" name="Oval 227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</p:grpSp>
      <p:cxnSp>
        <p:nvCxnSpPr>
          <p:cNvPr id="229" name="Straight Connector 228"/>
          <p:cNvCxnSpPr/>
          <p:nvPr/>
        </p:nvCxnSpPr>
        <p:spPr>
          <a:xfrm flipH="1">
            <a:off x="6116815" y="1837631"/>
            <a:ext cx="90077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Group 232"/>
          <p:cNvGrpSpPr/>
          <p:nvPr/>
        </p:nvGrpSpPr>
        <p:grpSpPr>
          <a:xfrm>
            <a:off x="7044814" y="1431958"/>
            <a:ext cx="823261" cy="823363"/>
            <a:chOff x="864537" y="1822859"/>
            <a:chExt cx="971309" cy="971307"/>
          </a:xfrm>
        </p:grpSpPr>
        <p:sp>
          <p:nvSpPr>
            <p:cNvPr id="234" name="Oval 23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</a:p>
          </p:txBody>
        </p:sp>
        <p:sp>
          <p:nvSpPr>
            <p:cNvPr id="235" name="Oval 23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cxnSp>
        <p:nvCxnSpPr>
          <p:cNvPr id="239" name="Straight Connector 238"/>
          <p:cNvCxnSpPr/>
          <p:nvPr/>
        </p:nvCxnSpPr>
        <p:spPr>
          <a:xfrm>
            <a:off x="2338688" y="3033170"/>
            <a:ext cx="0" cy="88151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>
            <a:off x="1927059" y="3940190"/>
            <a:ext cx="823261" cy="823363"/>
            <a:chOff x="864537" y="1822859"/>
            <a:chExt cx="971309" cy="971307"/>
          </a:xfrm>
        </p:grpSpPr>
        <p:sp>
          <p:nvSpPr>
            <p:cNvPr id="242" name="Oval 241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</a:p>
          </p:txBody>
        </p:sp>
        <p:sp>
          <p:nvSpPr>
            <p:cNvPr id="243" name="Oval 242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cxnSp>
        <p:nvCxnSpPr>
          <p:cNvPr id="248" name="Straight Connector 247"/>
          <p:cNvCxnSpPr/>
          <p:nvPr/>
        </p:nvCxnSpPr>
        <p:spPr>
          <a:xfrm>
            <a:off x="1043634" y="5477608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9804380" y="3033170"/>
            <a:ext cx="0" cy="88151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Group 249"/>
          <p:cNvGrpSpPr/>
          <p:nvPr/>
        </p:nvGrpSpPr>
        <p:grpSpPr>
          <a:xfrm>
            <a:off x="9392751" y="3940190"/>
            <a:ext cx="823261" cy="823363"/>
            <a:chOff x="864537" y="1822859"/>
            <a:chExt cx="971309" cy="971307"/>
          </a:xfrm>
        </p:grpSpPr>
        <p:sp>
          <p:nvSpPr>
            <p:cNvPr id="251" name="Oval 250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</a:p>
          </p:txBody>
        </p:sp>
        <p:sp>
          <p:nvSpPr>
            <p:cNvPr id="252" name="Oval 251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1035440" y="5655394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分钟之内。</a:t>
            </a:r>
          </a:p>
        </p:txBody>
      </p:sp>
      <p:sp>
        <p:nvSpPr>
          <p:cNvPr id="40" name="Freeform 143"/>
          <p:cNvSpPr>
            <a:spLocks noEditPoints="1"/>
          </p:cNvSpPr>
          <p:nvPr/>
        </p:nvSpPr>
        <p:spPr bwMode="auto">
          <a:xfrm>
            <a:off x="1134701" y="2698070"/>
            <a:ext cx="615385" cy="566876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1" name="Freeform 92"/>
          <p:cNvSpPr>
            <a:spLocks noEditPoints="1"/>
          </p:cNvSpPr>
          <p:nvPr/>
        </p:nvSpPr>
        <p:spPr bwMode="auto">
          <a:xfrm>
            <a:off x="8392325" y="2732853"/>
            <a:ext cx="580299" cy="591172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224561" y="2754756"/>
            <a:ext cx="545212" cy="510191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43" name="Freeform 153"/>
            <p:cNvSpPr>
              <a:spLocks/>
            </p:cNvSpPr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" name="Freeform 154"/>
            <p:cNvSpPr>
              <a:spLocks/>
            </p:cNvSpPr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" name="Freeform 155"/>
            <p:cNvSpPr>
              <a:spLocks/>
            </p:cNvSpPr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6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47" name="Freeform 140"/>
          <p:cNvSpPr>
            <a:spLocks noEditPoints="1"/>
          </p:cNvSpPr>
          <p:nvPr/>
        </p:nvSpPr>
        <p:spPr bwMode="auto">
          <a:xfrm>
            <a:off x="10431388" y="2694926"/>
            <a:ext cx="605083" cy="605161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41393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  <p:bldP spid="254" grpId="0"/>
      <p:bldP spid="256" grpId="0"/>
      <p:bldP spid="208" grpId="0" animBg="1"/>
      <p:bldP spid="215" grpId="0" animBg="1"/>
      <p:bldP spid="2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65341" y="2027196"/>
            <a:ext cx="2592288" cy="2467891"/>
          </a:xfrm>
          <a:prstGeom prst="ellips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流程图: 库存数据 5"/>
          <p:cNvSpPr/>
          <p:nvPr/>
        </p:nvSpPr>
        <p:spPr>
          <a:xfrm flipH="1">
            <a:off x="4470422" y="2027197"/>
            <a:ext cx="5833823" cy="2467889"/>
          </a:xfrm>
          <a:prstGeom prst="flowChartOnlineStorage">
            <a:avLst/>
          </a:prstGeom>
          <a:solidFill>
            <a:srgbClr val="2D2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9"/>
          <p:cNvSpPr txBox="1"/>
          <p:nvPr/>
        </p:nvSpPr>
        <p:spPr>
          <a:xfrm>
            <a:off x="2806952" y="2176374"/>
            <a:ext cx="20120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schemeClr val="bg1"/>
                </a:solidFill>
              </a:rPr>
              <a:t>02</a:t>
            </a:r>
            <a:endParaRPr lang="zh-CN" altLang="en-US" sz="128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765054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5750180" y="2445052"/>
            <a:ext cx="268863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教学方案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5750179" y="3214359"/>
            <a:ext cx="4224469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点此输入文字点此输入文字点此此输</a:t>
            </a:r>
            <a:endParaRPr lang="en-US" altLang="zh-CN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8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入文字点此输入文字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859160"/>
            <a:ext cx="2215722" cy="38796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310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d4330573af9e2c619448244bb26baa7dda94"/>
  <p:tag name="ISPRING_PRESENTATION_TITLE" val="创意简约黑板教学培训设计教育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1646">
      <a:dk1>
        <a:srgbClr val="000000"/>
      </a:dk1>
      <a:lt1>
        <a:srgbClr val="FFFFFF"/>
      </a:lt1>
      <a:dk2>
        <a:srgbClr val="F5C131"/>
      </a:dk2>
      <a:lt2>
        <a:srgbClr val="2D2833"/>
      </a:lt2>
      <a:accent1>
        <a:srgbClr val="2D2833"/>
      </a:accent1>
      <a:accent2>
        <a:srgbClr val="F5C131"/>
      </a:accent2>
      <a:accent3>
        <a:srgbClr val="2D2833"/>
      </a:accent3>
      <a:accent4>
        <a:srgbClr val="F5C131"/>
      </a:accent4>
      <a:accent5>
        <a:srgbClr val="2D2833"/>
      </a:accent5>
      <a:accent6>
        <a:srgbClr val="F5C131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4289</Words>
  <PresentationFormat>宽屏</PresentationFormat>
  <Paragraphs>314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Gill Sans</vt:lpstr>
      <vt:lpstr>Lato</vt:lpstr>
      <vt:lpstr>ＭＳ Ｐゴシック</vt:lpstr>
      <vt:lpstr>ＭＳ Ｐゴシック</vt:lpstr>
      <vt:lpstr>Neris Thin</vt:lpstr>
      <vt:lpstr>Roboto Condensed</vt:lpstr>
      <vt:lpstr>方正大黑简体</vt:lpstr>
      <vt:lpstr>宋体</vt:lpstr>
      <vt:lpstr>微软雅黑</vt:lpstr>
      <vt:lpstr>Agency FB</vt:lpstr>
      <vt:lpstr>Arial</vt:lpstr>
      <vt:lpstr>Arial Black</vt:lpstr>
      <vt:lpstr>Calibri</vt:lpstr>
      <vt:lpstr>Helvetica</vt:lpstr>
      <vt:lpstr>Office 主题</vt:lpstr>
      <vt:lpstr>PowerPoint 演示文稿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2015-05-05T08:02:14Z</dcterms:created>
  <dcterms:modified xsi:type="dcterms:W3CDTF">2017-08-14T04:55:22Z</dcterms:modified>
</cp:coreProperties>
</file>