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90" r:id="rId3"/>
  </p:sldMasterIdLst>
  <p:notesMasterIdLst>
    <p:notesMasterId r:id="rId38"/>
  </p:notesMasterIdLst>
  <p:handoutMasterIdLst>
    <p:handoutMasterId r:id="rId39"/>
  </p:handoutMasterIdLst>
  <p:sldIdLst>
    <p:sldId id="934" r:id="rId4"/>
    <p:sldId id="933" r:id="rId5"/>
    <p:sldId id="944" r:id="rId6"/>
    <p:sldId id="937" r:id="rId7"/>
    <p:sldId id="942" r:id="rId8"/>
    <p:sldId id="764" r:id="rId9"/>
    <p:sldId id="842" r:id="rId10"/>
    <p:sldId id="766" r:id="rId11"/>
    <p:sldId id="845" r:id="rId12"/>
    <p:sldId id="908" r:id="rId13"/>
    <p:sldId id="943" r:id="rId14"/>
    <p:sldId id="890" r:id="rId15"/>
    <p:sldId id="893" r:id="rId16"/>
    <p:sldId id="911" r:id="rId17"/>
    <p:sldId id="945" r:id="rId18"/>
    <p:sldId id="263" r:id="rId19"/>
    <p:sldId id="327" r:id="rId20"/>
    <p:sldId id="947" r:id="rId21"/>
    <p:sldId id="954" r:id="rId22"/>
    <p:sldId id="955" r:id="rId23"/>
    <p:sldId id="277" r:id="rId24"/>
    <p:sldId id="361" r:id="rId25"/>
    <p:sldId id="371" r:id="rId26"/>
    <p:sldId id="264" r:id="rId27"/>
    <p:sldId id="958" r:id="rId28"/>
    <p:sldId id="959" r:id="rId29"/>
    <p:sldId id="960" r:id="rId30"/>
    <p:sldId id="957" r:id="rId31"/>
    <p:sldId id="962" r:id="rId32"/>
    <p:sldId id="963" r:id="rId33"/>
    <p:sldId id="964" r:id="rId34"/>
    <p:sldId id="965" r:id="rId35"/>
    <p:sldId id="956" r:id="rId36"/>
    <p:sldId id="961" r:id="rId37"/>
  </p:sldIdLst>
  <p:sldSz cx="12192000" cy="6858000"/>
  <p:notesSz cx="6858000" cy="9144000"/>
  <p:custShowLst>
    <p:custShow name="Custom Show 1" id="0">
      <p:sldLst/>
    </p:custShow>
  </p:custShow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FFF00"/>
    <a:srgbClr val="0000FF"/>
    <a:srgbClr val="CCFFCC"/>
    <a:srgbClr val="CCFF99"/>
    <a:srgbClr val="CCFF66"/>
    <a:srgbClr val="FFCC99"/>
    <a:srgbClr val="FFCC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12"/>
    <p:restoredTop sz="95255"/>
  </p:normalViewPr>
  <p:slideViewPr>
    <p:cSldViewPr showGuides="1">
      <p:cViewPr varScale="1">
        <p:scale>
          <a:sx n="69" d="100"/>
          <a:sy n="69" d="100"/>
        </p:scale>
        <p:origin x="660" y="72"/>
      </p:cViewPr>
      <p:guideLst>
        <p:guide orient="horz" pos="2160"/>
        <p:guide pos="3852"/>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958A5D1B-2BC3-4DF1-93EF-A38A1DAD9E44}"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8/8/2024</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p>
            <a:pPr lvl="0" algn="r" eaLnBrk="1" hangingPunct="1">
              <a:buNone/>
            </a:pPr>
            <a:fld id="{9A0DB2DC-4C9A-4742-B13C-FB6460FD3503}" type="slidenum">
              <a:rPr lang="en-US" sz="1200"/>
              <a:pPr lvl="0" algn="r" eaLnBrk="1" hangingPunct="1">
                <a:buNone/>
              </a:pPr>
              <a:t>‹#›</a:t>
            </a:fld>
            <a:endParaRPr lang="en-US" sz="120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8851"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0180" name="Rectangle 4"/>
          <p:cNvSpPr>
            <a:spLocks noGrp="1" noRot="1" noChangeAspect="1" noTextEdit="1"/>
          </p:cNvSpPr>
          <p:nvPr>
            <p:ph type="sldImg" idx="2"/>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78853"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p>
        </p:txBody>
      </p:sp>
      <p:sp>
        <p:nvSpPr>
          <p:cNvPr id="78854"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8855"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p>
            <a:pPr lvl="0" algn="r" eaLnBrk="1" hangingPunct="1">
              <a:buNone/>
            </a:pPr>
            <a:fld id="{9A0DB2DC-4C9A-4742-B13C-FB6460FD3503}" type="slidenum">
              <a:rPr lang="en-US" altLang="en-US" sz="1200"/>
              <a:pPr lvl="0" algn="r" eaLnBrk="1" hangingPunct="1">
                <a:buNone/>
              </a:pPr>
              <a:t>‹#›</a:t>
            </a:fld>
            <a:endParaRPr lang="en-US" altLang="en-US" sz="1200"/>
          </a:p>
        </p:txBody>
      </p:sp>
    </p:spTree>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p:sp>
      <p:sp>
        <p:nvSpPr>
          <p:cNvPr id="55299" name="Notes Placeholder 2"/>
          <p:cNvSpPr>
            <a:spLocks noGrp="1"/>
          </p:cNvSpPr>
          <p:nvPr>
            <p:ph type="body" idx="1"/>
          </p:nvPr>
        </p:nvSpPr>
        <p:spPr/>
        <p:txBody>
          <a:bodyPr wrap="square" lIns="91440" tIns="45720" rIns="91440" bIns="45720" anchor="t" anchorCtr="0"/>
          <a:lstStyle/>
          <a:p>
            <a:pPr lvl="0" eaLnBrk="1" hangingPunct="1"/>
            <a:endParaRPr lang="en-US" altLang="en-US"/>
          </a:p>
        </p:txBody>
      </p:sp>
      <p:sp>
        <p:nvSpPr>
          <p:cNvPr id="553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a:pPr lvl="0" algn="r" eaLnBrk="1" hangingPunct="1"/>
              <a:t>2</a:t>
            </a:fld>
            <a:endParaRPr lang="en-US" altLang="en-US" sz="1200"/>
          </a:p>
        </p:txBody>
      </p:sp>
      <p:sp>
        <p:nvSpPr>
          <p:cNvPr id="55301" name="Date Placeholder 4"/>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extLst>
      <p:ext uri="{BB962C8B-B14F-4D97-AF65-F5344CB8AC3E}">
        <p14:creationId xmlns:p14="http://schemas.microsoft.com/office/powerpoint/2010/main" val="126695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3d5327fd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e3d5327fd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385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extLst>
      <p:ext uri="{BB962C8B-B14F-4D97-AF65-F5344CB8AC3E}">
        <p14:creationId xmlns:p14="http://schemas.microsoft.com/office/powerpoint/2010/main" val="1198077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extLst>
      <p:ext uri="{BB962C8B-B14F-4D97-AF65-F5344CB8AC3E}">
        <p14:creationId xmlns:p14="http://schemas.microsoft.com/office/powerpoint/2010/main" val="268993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extLst>
      <p:ext uri="{BB962C8B-B14F-4D97-AF65-F5344CB8AC3E}">
        <p14:creationId xmlns:p14="http://schemas.microsoft.com/office/powerpoint/2010/main" val="3745065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extLst>
      <p:ext uri="{BB962C8B-B14F-4D97-AF65-F5344CB8AC3E}">
        <p14:creationId xmlns:p14="http://schemas.microsoft.com/office/powerpoint/2010/main" val="1773944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p:sp>
      <p:sp>
        <p:nvSpPr>
          <p:cNvPr id="53251" name="Notes Placeholder 2"/>
          <p:cNvSpPr>
            <a:spLocks noGrp="1"/>
          </p:cNvSpPr>
          <p:nvPr>
            <p:ph type="body" idx="1"/>
          </p:nvPr>
        </p:nvSpPr>
        <p:spPr/>
        <p:txBody>
          <a:bodyPr wrap="square" lIns="91440" tIns="45720" rIns="91440" bIns="45720" anchor="t" anchorCtr="0"/>
          <a:lstStyle/>
          <a:p>
            <a:pPr lvl="0" eaLnBrk="1" hangingPunct="1"/>
            <a:endParaRPr lang="en-US" altLang="en-US"/>
          </a:p>
        </p:txBody>
      </p:sp>
      <p:sp>
        <p:nvSpPr>
          <p:cNvPr id="5325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en-US" sz="1200"/>
              <a:pPr lvl="0" algn="r" eaLnBrk="1" hangingPunct="1"/>
              <a:t>3</a:t>
            </a:fld>
            <a:endParaRPr lang="en-US" altLang="en-US" sz="1200"/>
          </a:p>
        </p:txBody>
      </p:sp>
      <p:sp>
        <p:nvSpPr>
          <p:cNvPr id="53253" name="Date Placeholder 4"/>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3d5327fd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e3d5327fd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3d5327fd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e3d5327fd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2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023ba130b9_0_0: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023ba130b9_0_0: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extLst>
      <p:ext uri="{BB962C8B-B14F-4D97-AF65-F5344CB8AC3E}">
        <p14:creationId xmlns:p14="http://schemas.microsoft.com/office/powerpoint/2010/main" val="4208170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99f2f57a71_0_115:notes"/>
          <p:cNvSpPr>
            <a:spLocks noGrp="1" noRot="1" noChangeAspect="1"/>
          </p:cNvSpPr>
          <p:nvPr>
            <p:ph type="sldImg" idx="2"/>
          </p:nvPr>
        </p:nvSpPr>
        <p:spPr>
          <a:xfrm>
            <a:off x="68263" y="533400"/>
            <a:ext cx="4733925" cy="2663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99f2f57a71_0_115:notes"/>
          <p:cNvSpPr txBox="1">
            <a:spLocks noGrp="1"/>
          </p:cNvSpPr>
          <p:nvPr>
            <p:ph type="body" idx="1"/>
          </p:nvPr>
        </p:nvSpPr>
        <p:spPr>
          <a:xfrm>
            <a:off x="487045" y="3374430"/>
            <a:ext cx="3896360" cy="3196828"/>
          </a:xfrm>
          <a:prstGeom prst="rect">
            <a:avLst/>
          </a:prstGeom>
        </p:spPr>
        <p:txBody>
          <a:bodyPr spcFirstLastPara="1" wrap="square" lIns="68413" tIns="68413" rIns="68413" bIns="68413" anchor="t" anchorCtr="0">
            <a:noAutofit/>
          </a:bodyPr>
          <a:lstStyle/>
          <a:p>
            <a:pPr marL="0" indent="0">
              <a:buNone/>
            </a:pPr>
            <a:endParaRPr/>
          </a:p>
        </p:txBody>
      </p:sp>
    </p:spTree>
    <p:extLst>
      <p:ext uri="{BB962C8B-B14F-4D97-AF65-F5344CB8AC3E}">
        <p14:creationId xmlns:p14="http://schemas.microsoft.com/office/powerpoint/2010/main" val="2548322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cxnSp>
        <p:nvCxnSpPr>
          <p:cNvPr id="4" name="Straight Connector 2"/>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7335838" y="31750"/>
            <a:ext cx="4852988"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8"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en-US" sz="1600" b="0" i="0" u="none" strike="noStrike" kern="1200" cap="none" spc="0" normalizeH="0" baseline="0" noProof="0">
                <a:ln>
                  <a:noFill/>
                </a:ln>
                <a:solidFill>
                  <a:srgbClr val="0F496F"/>
                </a:solidFill>
                <a:effectLst/>
                <a:uLnTx/>
                <a:uFillTx/>
                <a:latin typeface="+mn-lt"/>
                <a:ea typeface="+mn-ea"/>
                <a:cs typeface="+mn-cs"/>
              </a:rPr>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531813" y="8128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7" name="TextBox 13"/>
          <p:cNvSpPr txBox="1">
            <a:spLocks noChangeArrowheads="1"/>
          </p:cNvSpPr>
          <p:nvPr/>
        </p:nvSpPr>
        <p:spPr bwMode="auto">
          <a:xfrm>
            <a:off x="10285413" y="27686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531813" y="8128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7" name="TextBox 13"/>
          <p:cNvSpPr txBox="1">
            <a:spLocks noChangeArrowheads="1"/>
          </p:cNvSpPr>
          <p:nvPr/>
        </p:nvSpPr>
        <p:spPr bwMode="auto">
          <a:xfrm>
            <a:off x="10285413" y="27686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25"/>
        <p:cNvGrpSpPr/>
        <p:nvPr/>
      </p:nvGrpSpPr>
      <p:grpSpPr>
        <a:xfrm>
          <a:off x="0" y="0"/>
          <a:ext cx="0" cy="0"/>
          <a:chOff x="0" y="0"/>
          <a:chExt cx="0" cy="0"/>
        </a:xfrm>
      </p:grpSpPr>
      <p:sp>
        <p:nvSpPr>
          <p:cNvPr id="526" name="Google Shape;526;p21"/>
          <p:cNvSpPr txBox="1">
            <a:spLocks noGrp="1"/>
          </p:cNvSpPr>
          <p:nvPr>
            <p:ph type="title"/>
          </p:nvPr>
        </p:nvSpPr>
        <p:spPr>
          <a:xfrm>
            <a:off x="7016333" y="1307800"/>
            <a:ext cx="3978000" cy="307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7" name="Google Shape;527;p21"/>
          <p:cNvSpPr txBox="1">
            <a:spLocks noGrp="1"/>
          </p:cNvSpPr>
          <p:nvPr>
            <p:ph type="subTitle" idx="1"/>
          </p:nvPr>
        </p:nvSpPr>
        <p:spPr>
          <a:xfrm>
            <a:off x="7016333" y="4384200"/>
            <a:ext cx="3978000" cy="116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28" name="Google Shape;528;p21"/>
          <p:cNvGrpSpPr/>
          <p:nvPr/>
        </p:nvGrpSpPr>
        <p:grpSpPr>
          <a:xfrm>
            <a:off x="-498866" y="6099301"/>
            <a:ext cx="13190063" cy="820295"/>
            <a:chOff x="-839725" y="4574475"/>
            <a:chExt cx="9892547" cy="615221"/>
          </a:xfrm>
        </p:grpSpPr>
        <p:sp>
          <p:nvSpPr>
            <p:cNvPr id="529" name="Google Shape;529;p21"/>
            <p:cNvSpPr/>
            <p:nvPr/>
          </p:nvSpPr>
          <p:spPr>
            <a:xfrm>
              <a:off x="-839725" y="4574475"/>
              <a:ext cx="9853699" cy="615213"/>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1"/>
            <p:cNvSpPr/>
            <p:nvPr/>
          </p:nvSpPr>
          <p:spPr>
            <a:xfrm>
              <a:off x="-800877" y="4698409"/>
              <a:ext cx="9853699" cy="491287"/>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1"/>
            <p:cNvSpPr/>
            <p:nvPr/>
          </p:nvSpPr>
          <p:spPr>
            <a:xfrm>
              <a:off x="6290725" y="4938825"/>
              <a:ext cx="1948555" cy="110251"/>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1"/>
          <p:cNvSpPr/>
          <p:nvPr/>
        </p:nvSpPr>
        <p:spPr>
          <a:xfrm>
            <a:off x="10764204" y="183795"/>
            <a:ext cx="1314288" cy="65699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995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4"/>
        <p:cNvGrpSpPr/>
        <p:nvPr/>
      </p:nvGrpSpPr>
      <p:grpSpPr>
        <a:xfrm>
          <a:off x="0" y="0"/>
          <a:ext cx="0" cy="0"/>
          <a:chOff x="0" y="0"/>
          <a:chExt cx="0" cy="0"/>
        </a:xfrm>
      </p:grpSpPr>
      <p:sp>
        <p:nvSpPr>
          <p:cNvPr id="495" name="Google Shape;495;p20"/>
          <p:cNvSpPr txBox="1">
            <a:spLocks noGrp="1"/>
          </p:cNvSpPr>
          <p:nvPr>
            <p:ph type="title"/>
          </p:nvPr>
        </p:nvSpPr>
        <p:spPr>
          <a:xfrm>
            <a:off x="3189200" y="3229900"/>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96" name="Google Shape;496;p20"/>
          <p:cNvSpPr txBox="1">
            <a:spLocks noGrp="1"/>
          </p:cNvSpPr>
          <p:nvPr>
            <p:ph type="subTitle" idx="1"/>
          </p:nvPr>
        </p:nvSpPr>
        <p:spPr>
          <a:xfrm>
            <a:off x="2158400" y="1753899"/>
            <a:ext cx="7875200" cy="136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667"/>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497" name="Google Shape;497;p20"/>
          <p:cNvSpPr/>
          <p:nvPr/>
        </p:nvSpPr>
        <p:spPr>
          <a:xfrm rot="10800000">
            <a:off x="-35" y="5486400"/>
            <a:ext cx="12217968" cy="1371600"/>
          </a:xfrm>
          <a:prstGeom prst="flowChartDocumen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8" name="Google Shape;498;p20"/>
          <p:cNvSpPr/>
          <p:nvPr/>
        </p:nvSpPr>
        <p:spPr>
          <a:xfrm rot="10800000">
            <a:off x="-12968" y="6197200"/>
            <a:ext cx="12217968" cy="858600"/>
          </a:xfrm>
          <a:prstGeom prst="flowChartDocumen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99" name="Google Shape;499;p20"/>
          <p:cNvGrpSpPr/>
          <p:nvPr/>
        </p:nvGrpSpPr>
        <p:grpSpPr>
          <a:xfrm>
            <a:off x="-317254" y="1410002"/>
            <a:ext cx="1898987" cy="1870588"/>
            <a:chOff x="954600" y="1317375"/>
            <a:chExt cx="1670075" cy="1645100"/>
          </a:xfrm>
        </p:grpSpPr>
        <p:sp>
          <p:nvSpPr>
            <p:cNvPr id="500" name="Google Shape;500;p20"/>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flipH="1">
            <a:off x="10733197" y="1016715"/>
            <a:ext cx="1670720" cy="1452248"/>
            <a:chOff x="1583250" y="1593800"/>
            <a:chExt cx="1469325" cy="1277188"/>
          </a:xfrm>
        </p:grpSpPr>
        <p:sp>
          <p:nvSpPr>
            <p:cNvPr id="509" name="Google Shape;509;p20"/>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20"/>
          <p:cNvGrpSpPr/>
          <p:nvPr/>
        </p:nvGrpSpPr>
        <p:grpSpPr>
          <a:xfrm>
            <a:off x="5785601" y="6376185"/>
            <a:ext cx="3233900" cy="1604500"/>
            <a:chOff x="3587925" y="4231013"/>
            <a:chExt cx="2425425" cy="1203375"/>
          </a:xfrm>
        </p:grpSpPr>
        <p:sp>
          <p:nvSpPr>
            <p:cNvPr id="517" name="Google Shape;517;p20"/>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0"/>
            <p:cNvGrpSpPr/>
            <p:nvPr/>
          </p:nvGrpSpPr>
          <p:grpSpPr>
            <a:xfrm>
              <a:off x="3703775" y="4288988"/>
              <a:ext cx="2210325" cy="1019075"/>
              <a:chOff x="3703775" y="4288988"/>
              <a:chExt cx="2210325" cy="1019075"/>
            </a:xfrm>
          </p:grpSpPr>
          <p:sp>
            <p:nvSpPr>
              <p:cNvPr id="519" name="Google Shape;519;p20"/>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0022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9"/>
        <p:cNvGrpSpPr/>
        <p:nvPr/>
      </p:nvGrpSpPr>
      <p:grpSpPr>
        <a:xfrm>
          <a:off x="0" y="0"/>
          <a:ext cx="0" cy="0"/>
          <a:chOff x="0" y="0"/>
          <a:chExt cx="0" cy="0"/>
        </a:xfrm>
      </p:grpSpPr>
      <p:sp>
        <p:nvSpPr>
          <p:cNvPr id="250" name="Google Shape;250;p17"/>
          <p:cNvSpPr/>
          <p:nvPr/>
        </p:nvSpPr>
        <p:spPr>
          <a:xfrm>
            <a:off x="6481667" y="133"/>
            <a:ext cx="5710400" cy="6858000"/>
          </a:xfrm>
          <a:prstGeom prst="rect">
            <a:avLst/>
          </a:prstGeom>
          <a:solidFill>
            <a:srgbClr val="3AC5CA">
              <a:alpha val="21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p17"/>
          <p:cNvSpPr txBox="1">
            <a:spLocks noGrp="1"/>
          </p:cNvSpPr>
          <p:nvPr>
            <p:ph type="title"/>
          </p:nvPr>
        </p:nvSpPr>
        <p:spPr>
          <a:xfrm>
            <a:off x="951200" y="719167"/>
            <a:ext cx="4589600" cy="16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2" name="Google Shape;252;p17"/>
          <p:cNvSpPr txBox="1">
            <a:spLocks noGrp="1"/>
          </p:cNvSpPr>
          <p:nvPr>
            <p:ph type="subTitle" idx="1"/>
          </p:nvPr>
        </p:nvSpPr>
        <p:spPr>
          <a:xfrm>
            <a:off x="7816733" y="1069032"/>
            <a:ext cx="33516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chemeClr val="dk2"/>
                </a:solidFill>
                <a:latin typeface="Nunito Black"/>
                <a:ea typeface="Nunito Black"/>
                <a:cs typeface="Nunito Black"/>
                <a:sym typeface="Nunito Black"/>
              </a:defRPr>
            </a:lvl1pPr>
            <a:lvl2pPr lvl="1" rtl="0">
              <a:spcBef>
                <a:spcPts val="0"/>
              </a:spcBef>
              <a:spcAft>
                <a:spcPts val="0"/>
              </a:spcAft>
              <a:buNone/>
              <a:defRPr sz="2400">
                <a:solidFill>
                  <a:schemeClr val="dk2"/>
                </a:solidFill>
                <a:latin typeface="Nunito Black"/>
                <a:ea typeface="Nunito Black"/>
                <a:cs typeface="Nunito Black"/>
                <a:sym typeface="Nunito Black"/>
              </a:defRPr>
            </a:lvl2pPr>
            <a:lvl3pPr lvl="2" rtl="0">
              <a:spcBef>
                <a:spcPts val="0"/>
              </a:spcBef>
              <a:spcAft>
                <a:spcPts val="0"/>
              </a:spcAft>
              <a:buNone/>
              <a:defRPr sz="2400">
                <a:solidFill>
                  <a:schemeClr val="dk2"/>
                </a:solidFill>
                <a:latin typeface="Nunito Black"/>
                <a:ea typeface="Nunito Black"/>
                <a:cs typeface="Nunito Black"/>
                <a:sym typeface="Nunito Black"/>
              </a:defRPr>
            </a:lvl3pPr>
            <a:lvl4pPr lvl="3" rtl="0">
              <a:spcBef>
                <a:spcPts val="0"/>
              </a:spcBef>
              <a:spcAft>
                <a:spcPts val="0"/>
              </a:spcAft>
              <a:buNone/>
              <a:defRPr sz="2400">
                <a:solidFill>
                  <a:schemeClr val="dk2"/>
                </a:solidFill>
                <a:latin typeface="Nunito Black"/>
                <a:ea typeface="Nunito Black"/>
                <a:cs typeface="Nunito Black"/>
                <a:sym typeface="Nunito Black"/>
              </a:defRPr>
            </a:lvl4pPr>
            <a:lvl5pPr lvl="4" rtl="0">
              <a:spcBef>
                <a:spcPts val="0"/>
              </a:spcBef>
              <a:spcAft>
                <a:spcPts val="0"/>
              </a:spcAft>
              <a:buNone/>
              <a:defRPr sz="2400">
                <a:solidFill>
                  <a:schemeClr val="dk2"/>
                </a:solidFill>
                <a:latin typeface="Nunito Black"/>
                <a:ea typeface="Nunito Black"/>
                <a:cs typeface="Nunito Black"/>
                <a:sym typeface="Nunito Black"/>
              </a:defRPr>
            </a:lvl5pPr>
            <a:lvl6pPr lvl="5" rtl="0">
              <a:spcBef>
                <a:spcPts val="0"/>
              </a:spcBef>
              <a:spcAft>
                <a:spcPts val="0"/>
              </a:spcAft>
              <a:buNone/>
              <a:defRPr sz="2400">
                <a:solidFill>
                  <a:schemeClr val="dk2"/>
                </a:solidFill>
                <a:latin typeface="Nunito Black"/>
                <a:ea typeface="Nunito Black"/>
                <a:cs typeface="Nunito Black"/>
                <a:sym typeface="Nunito Black"/>
              </a:defRPr>
            </a:lvl6pPr>
            <a:lvl7pPr lvl="6" rtl="0">
              <a:spcBef>
                <a:spcPts val="0"/>
              </a:spcBef>
              <a:spcAft>
                <a:spcPts val="0"/>
              </a:spcAft>
              <a:buNone/>
              <a:defRPr sz="2400">
                <a:solidFill>
                  <a:schemeClr val="dk2"/>
                </a:solidFill>
                <a:latin typeface="Nunito Black"/>
                <a:ea typeface="Nunito Black"/>
                <a:cs typeface="Nunito Black"/>
                <a:sym typeface="Nunito Black"/>
              </a:defRPr>
            </a:lvl7pPr>
            <a:lvl8pPr lvl="7" rtl="0">
              <a:spcBef>
                <a:spcPts val="0"/>
              </a:spcBef>
              <a:spcAft>
                <a:spcPts val="0"/>
              </a:spcAft>
              <a:buNone/>
              <a:defRPr sz="2400">
                <a:solidFill>
                  <a:schemeClr val="dk2"/>
                </a:solidFill>
                <a:latin typeface="Nunito Black"/>
                <a:ea typeface="Nunito Black"/>
                <a:cs typeface="Nunito Black"/>
                <a:sym typeface="Nunito Black"/>
              </a:defRPr>
            </a:lvl8pPr>
            <a:lvl9pPr lvl="8" rtl="0">
              <a:spcBef>
                <a:spcPts val="0"/>
              </a:spcBef>
              <a:spcAft>
                <a:spcPts val="0"/>
              </a:spcAft>
              <a:buNone/>
              <a:defRPr sz="2400">
                <a:solidFill>
                  <a:schemeClr val="dk2"/>
                </a:solidFill>
                <a:latin typeface="Nunito Black"/>
                <a:ea typeface="Nunito Black"/>
                <a:cs typeface="Nunito Black"/>
                <a:sym typeface="Nunito Black"/>
              </a:defRPr>
            </a:lvl9pPr>
          </a:lstStyle>
          <a:p>
            <a:endParaRPr/>
          </a:p>
        </p:txBody>
      </p:sp>
      <p:sp>
        <p:nvSpPr>
          <p:cNvPr id="253" name="Google Shape;253;p17"/>
          <p:cNvSpPr txBox="1">
            <a:spLocks noGrp="1"/>
          </p:cNvSpPr>
          <p:nvPr>
            <p:ph type="subTitle" idx="2"/>
          </p:nvPr>
        </p:nvSpPr>
        <p:spPr>
          <a:xfrm>
            <a:off x="7816733" y="1481520"/>
            <a:ext cx="33516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0"/>
              </a:spcBef>
              <a:spcAft>
                <a:spcPts val="0"/>
              </a:spcAft>
              <a:buNone/>
              <a:defRPr sz="2133" b="1"/>
            </a:lvl2pPr>
            <a:lvl3pPr lvl="2" rtl="0">
              <a:spcBef>
                <a:spcPts val="0"/>
              </a:spcBef>
              <a:spcAft>
                <a:spcPts val="0"/>
              </a:spcAft>
              <a:buNone/>
              <a:defRPr sz="2133" b="1"/>
            </a:lvl3pPr>
            <a:lvl4pPr lvl="3" rtl="0">
              <a:spcBef>
                <a:spcPts val="0"/>
              </a:spcBef>
              <a:spcAft>
                <a:spcPts val="0"/>
              </a:spcAft>
              <a:buNone/>
              <a:defRPr sz="2133" b="1"/>
            </a:lvl4pPr>
            <a:lvl5pPr lvl="4" rtl="0">
              <a:spcBef>
                <a:spcPts val="0"/>
              </a:spcBef>
              <a:spcAft>
                <a:spcPts val="0"/>
              </a:spcAft>
              <a:buNone/>
              <a:defRPr sz="2133" b="1"/>
            </a:lvl5pPr>
            <a:lvl6pPr lvl="5" rtl="0">
              <a:spcBef>
                <a:spcPts val="0"/>
              </a:spcBef>
              <a:spcAft>
                <a:spcPts val="0"/>
              </a:spcAft>
              <a:buNone/>
              <a:defRPr sz="2133" b="1"/>
            </a:lvl6pPr>
            <a:lvl7pPr lvl="6" rtl="0">
              <a:spcBef>
                <a:spcPts val="0"/>
              </a:spcBef>
              <a:spcAft>
                <a:spcPts val="0"/>
              </a:spcAft>
              <a:buNone/>
              <a:defRPr sz="2133" b="1"/>
            </a:lvl7pPr>
            <a:lvl8pPr lvl="7" rtl="0">
              <a:spcBef>
                <a:spcPts val="0"/>
              </a:spcBef>
              <a:spcAft>
                <a:spcPts val="0"/>
              </a:spcAft>
              <a:buNone/>
              <a:defRPr sz="2133" b="1"/>
            </a:lvl8pPr>
            <a:lvl9pPr lvl="8" rtl="0">
              <a:spcBef>
                <a:spcPts val="0"/>
              </a:spcBef>
              <a:spcAft>
                <a:spcPts val="0"/>
              </a:spcAft>
              <a:buNone/>
              <a:defRPr sz="2133" b="1"/>
            </a:lvl9pPr>
          </a:lstStyle>
          <a:p>
            <a:endParaRPr/>
          </a:p>
        </p:txBody>
      </p:sp>
      <p:sp>
        <p:nvSpPr>
          <p:cNvPr id="254" name="Google Shape;254;p17"/>
          <p:cNvSpPr txBox="1">
            <a:spLocks noGrp="1"/>
          </p:cNvSpPr>
          <p:nvPr>
            <p:ph type="subTitle" idx="3"/>
          </p:nvPr>
        </p:nvSpPr>
        <p:spPr>
          <a:xfrm>
            <a:off x="7816733" y="2781004"/>
            <a:ext cx="33516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chemeClr val="dk2"/>
                </a:solidFill>
                <a:latin typeface="Nunito Black"/>
                <a:ea typeface="Nunito Black"/>
                <a:cs typeface="Nunito Black"/>
                <a:sym typeface="Nunito Black"/>
              </a:defRPr>
            </a:lvl1pPr>
            <a:lvl2pPr lvl="1" rtl="0">
              <a:spcBef>
                <a:spcPts val="0"/>
              </a:spcBef>
              <a:spcAft>
                <a:spcPts val="0"/>
              </a:spcAft>
              <a:buNone/>
              <a:defRPr sz="2400">
                <a:solidFill>
                  <a:schemeClr val="dk2"/>
                </a:solidFill>
                <a:latin typeface="Nunito Black"/>
                <a:ea typeface="Nunito Black"/>
                <a:cs typeface="Nunito Black"/>
                <a:sym typeface="Nunito Black"/>
              </a:defRPr>
            </a:lvl2pPr>
            <a:lvl3pPr lvl="2" rtl="0">
              <a:spcBef>
                <a:spcPts val="0"/>
              </a:spcBef>
              <a:spcAft>
                <a:spcPts val="0"/>
              </a:spcAft>
              <a:buNone/>
              <a:defRPr sz="2400">
                <a:solidFill>
                  <a:schemeClr val="dk2"/>
                </a:solidFill>
                <a:latin typeface="Nunito Black"/>
                <a:ea typeface="Nunito Black"/>
                <a:cs typeface="Nunito Black"/>
                <a:sym typeface="Nunito Black"/>
              </a:defRPr>
            </a:lvl3pPr>
            <a:lvl4pPr lvl="3" rtl="0">
              <a:spcBef>
                <a:spcPts val="0"/>
              </a:spcBef>
              <a:spcAft>
                <a:spcPts val="0"/>
              </a:spcAft>
              <a:buNone/>
              <a:defRPr sz="2400">
                <a:solidFill>
                  <a:schemeClr val="dk2"/>
                </a:solidFill>
                <a:latin typeface="Nunito Black"/>
                <a:ea typeface="Nunito Black"/>
                <a:cs typeface="Nunito Black"/>
                <a:sym typeface="Nunito Black"/>
              </a:defRPr>
            </a:lvl4pPr>
            <a:lvl5pPr lvl="4" rtl="0">
              <a:spcBef>
                <a:spcPts val="0"/>
              </a:spcBef>
              <a:spcAft>
                <a:spcPts val="0"/>
              </a:spcAft>
              <a:buNone/>
              <a:defRPr sz="2400">
                <a:solidFill>
                  <a:schemeClr val="dk2"/>
                </a:solidFill>
                <a:latin typeface="Nunito Black"/>
                <a:ea typeface="Nunito Black"/>
                <a:cs typeface="Nunito Black"/>
                <a:sym typeface="Nunito Black"/>
              </a:defRPr>
            </a:lvl5pPr>
            <a:lvl6pPr lvl="5" rtl="0">
              <a:spcBef>
                <a:spcPts val="0"/>
              </a:spcBef>
              <a:spcAft>
                <a:spcPts val="0"/>
              </a:spcAft>
              <a:buNone/>
              <a:defRPr sz="2400">
                <a:solidFill>
                  <a:schemeClr val="dk2"/>
                </a:solidFill>
                <a:latin typeface="Nunito Black"/>
                <a:ea typeface="Nunito Black"/>
                <a:cs typeface="Nunito Black"/>
                <a:sym typeface="Nunito Black"/>
              </a:defRPr>
            </a:lvl6pPr>
            <a:lvl7pPr lvl="6" rtl="0">
              <a:spcBef>
                <a:spcPts val="0"/>
              </a:spcBef>
              <a:spcAft>
                <a:spcPts val="0"/>
              </a:spcAft>
              <a:buNone/>
              <a:defRPr sz="2400">
                <a:solidFill>
                  <a:schemeClr val="dk2"/>
                </a:solidFill>
                <a:latin typeface="Nunito Black"/>
                <a:ea typeface="Nunito Black"/>
                <a:cs typeface="Nunito Black"/>
                <a:sym typeface="Nunito Black"/>
              </a:defRPr>
            </a:lvl7pPr>
            <a:lvl8pPr lvl="7" rtl="0">
              <a:spcBef>
                <a:spcPts val="0"/>
              </a:spcBef>
              <a:spcAft>
                <a:spcPts val="0"/>
              </a:spcAft>
              <a:buNone/>
              <a:defRPr sz="2400">
                <a:solidFill>
                  <a:schemeClr val="dk2"/>
                </a:solidFill>
                <a:latin typeface="Nunito Black"/>
                <a:ea typeface="Nunito Black"/>
                <a:cs typeface="Nunito Black"/>
                <a:sym typeface="Nunito Black"/>
              </a:defRPr>
            </a:lvl8pPr>
            <a:lvl9pPr lvl="8" rtl="0">
              <a:spcBef>
                <a:spcPts val="0"/>
              </a:spcBef>
              <a:spcAft>
                <a:spcPts val="0"/>
              </a:spcAft>
              <a:buNone/>
              <a:defRPr sz="2400">
                <a:solidFill>
                  <a:schemeClr val="dk2"/>
                </a:solidFill>
                <a:latin typeface="Nunito Black"/>
                <a:ea typeface="Nunito Black"/>
                <a:cs typeface="Nunito Black"/>
                <a:sym typeface="Nunito Black"/>
              </a:defRPr>
            </a:lvl9pPr>
          </a:lstStyle>
          <a:p>
            <a:endParaRPr/>
          </a:p>
        </p:txBody>
      </p:sp>
      <p:sp>
        <p:nvSpPr>
          <p:cNvPr id="255" name="Google Shape;255;p17"/>
          <p:cNvSpPr txBox="1">
            <a:spLocks noGrp="1"/>
          </p:cNvSpPr>
          <p:nvPr>
            <p:ph type="subTitle" idx="4"/>
          </p:nvPr>
        </p:nvSpPr>
        <p:spPr>
          <a:xfrm>
            <a:off x="7816733" y="3195943"/>
            <a:ext cx="33516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0"/>
              </a:spcBef>
              <a:spcAft>
                <a:spcPts val="0"/>
              </a:spcAft>
              <a:buNone/>
              <a:defRPr sz="2133" b="1"/>
            </a:lvl2pPr>
            <a:lvl3pPr lvl="2" rtl="0">
              <a:spcBef>
                <a:spcPts val="0"/>
              </a:spcBef>
              <a:spcAft>
                <a:spcPts val="0"/>
              </a:spcAft>
              <a:buNone/>
              <a:defRPr sz="2133" b="1"/>
            </a:lvl3pPr>
            <a:lvl4pPr lvl="3" rtl="0">
              <a:spcBef>
                <a:spcPts val="0"/>
              </a:spcBef>
              <a:spcAft>
                <a:spcPts val="0"/>
              </a:spcAft>
              <a:buNone/>
              <a:defRPr sz="2133" b="1"/>
            </a:lvl4pPr>
            <a:lvl5pPr lvl="4" rtl="0">
              <a:spcBef>
                <a:spcPts val="0"/>
              </a:spcBef>
              <a:spcAft>
                <a:spcPts val="0"/>
              </a:spcAft>
              <a:buNone/>
              <a:defRPr sz="2133" b="1"/>
            </a:lvl5pPr>
            <a:lvl6pPr lvl="5" rtl="0">
              <a:spcBef>
                <a:spcPts val="0"/>
              </a:spcBef>
              <a:spcAft>
                <a:spcPts val="0"/>
              </a:spcAft>
              <a:buNone/>
              <a:defRPr sz="2133" b="1"/>
            </a:lvl6pPr>
            <a:lvl7pPr lvl="6" rtl="0">
              <a:spcBef>
                <a:spcPts val="0"/>
              </a:spcBef>
              <a:spcAft>
                <a:spcPts val="0"/>
              </a:spcAft>
              <a:buNone/>
              <a:defRPr sz="2133" b="1"/>
            </a:lvl7pPr>
            <a:lvl8pPr lvl="7" rtl="0">
              <a:spcBef>
                <a:spcPts val="0"/>
              </a:spcBef>
              <a:spcAft>
                <a:spcPts val="0"/>
              </a:spcAft>
              <a:buNone/>
              <a:defRPr sz="2133" b="1"/>
            </a:lvl8pPr>
            <a:lvl9pPr lvl="8" rtl="0">
              <a:spcBef>
                <a:spcPts val="0"/>
              </a:spcBef>
              <a:spcAft>
                <a:spcPts val="0"/>
              </a:spcAft>
              <a:buNone/>
              <a:defRPr sz="2133" b="1"/>
            </a:lvl9pPr>
          </a:lstStyle>
          <a:p>
            <a:endParaRPr/>
          </a:p>
        </p:txBody>
      </p:sp>
      <p:sp>
        <p:nvSpPr>
          <p:cNvPr id="256" name="Google Shape;256;p17"/>
          <p:cNvSpPr txBox="1">
            <a:spLocks noGrp="1"/>
          </p:cNvSpPr>
          <p:nvPr>
            <p:ph type="subTitle" idx="5"/>
          </p:nvPr>
        </p:nvSpPr>
        <p:spPr>
          <a:xfrm>
            <a:off x="7816733" y="4492976"/>
            <a:ext cx="33516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chemeClr val="dk2"/>
                </a:solidFill>
                <a:latin typeface="Nunito Black"/>
                <a:ea typeface="Nunito Black"/>
                <a:cs typeface="Nunito Black"/>
                <a:sym typeface="Nunito Black"/>
              </a:defRPr>
            </a:lvl1pPr>
            <a:lvl2pPr lvl="1" rtl="0">
              <a:spcBef>
                <a:spcPts val="0"/>
              </a:spcBef>
              <a:spcAft>
                <a:spcPts val="0"/>
              </a:spcAft>
              <a:buNone/>
              <a:defRPr sz="2400">
                <a:solidFill>
                  <a:schemeClr val="dk2"/>
                </a:solidFill>
                <a:latin typeface="Nunito Black"/>
                <a:ea typeface="Nunito Black"/>
                <a:cs typeface="Nunito Black"/>
                <a:sym typeface="Nunito Black"/>
              </a:defRPr>
            </a:lvl2pPr>
            <a:lvl3pPr lvl="2" rtl="0">
              <a:spcBef>
                <a:spcPts val="0"/>
              </a:spcBef>
              <a:spcAft>
                <a:spcPts val="0"/>
              </a:spcAft>
              <a:buNone/>
              <a:defRPr sz="2400">
                <a:solidFill>
                  <a:schemeClr val="dk2"/>
                </a:solidFill>
                <a:latin typeface="Nunito Black"/>
                <a:ea typeface="Nunito Black"/>
                <a:cs typeface="Nunito Black"/>
                <a:sym typeface="Nunito Black"/>
              </a:defRPr>
            </a:lvl3pPr>
            <a:lvl4pPr lvl="3" rtl="0">
              <a:spcBef>
                <a:spcPts val="0"/>
              </a:spcBef>
              <a:spcAft>
                <a:spcPts val="0"/>
              </a:spcAft>
              <a:buNone/>
              <a:defRPr sz="2400">
                <a:solidFill>
                  <a:schemeClr val="dk2"/>
                </a:solidFill>
                <a:latin typeface="Nunito Black"/>
                <a:ea typeface="Nunito Black"/>
                <a:cs typeface="Nunito Black"/>
                <a:sym typeface="Nunito Black"/>
              </a:defRPr>
            </a:lvl4pPr>
            <a:lvl5pPr lvl="4" rtl="0">
              <a:spcBef>
                <a:spcPts val="0"/>
              </a:spcBef>
              <a:spcAft>
                <a:spcPts val="0"/>
              </a:spcAft>
              <a:buNone/>
              <a:defRPr sz="2400">
                <a:solidFill>
                  <a:schemeClr val="dk2"/>
                </a:solidFill>
                <a:latin typeface="Nunito Black"/>
                <a:ea typeface="Nunito Black"/>
                <a:cs typeface="Nunito Black"/>
                <a:sym typeface="Nunito Black"/>
              </a:defRPr>
            </a:lvl5pPr>
            <a:lvl6pPr lvl="5" rtl="0">
              <a:spcBef>
                <a:spcPts val="0"/>
              </a:spcBef>
              <a:spcAft>
                <a:spcPts val="0"/>
              </a:spcAft>
              <a:buNone/>
              <a:defRPr sz="2400">
                <a:solidFill>
                  <a:schemeClr val="dk2"/>
                </a:solidFill>
                <a:latin typeface="Nunito Black"/>
                <a:ea typeface="Nunito Black"/>
                <a:cs typeface="Nunito Black"/>
                <a:sym typeface="Nunito Black"/>
              </a:defRPr>
            </a:lvl6pPr>
            <a:lvl7pPr lvl="6" rtl="0">
              <a:spcBef>
                <a:spcPts val="0"/>
              </a:spcBef>
              <a:spcAft>
                <a:spcPts val="0"/>
              </a:spcAft>
              <a:buNone/>
              <a:defRPr sz="2400">
                <a:solidFill>
                  <a:schemeClr val="dk2"/>
                </a:solidFill>
                <a:latin typeface="Nunito Black"/>
                <a:ea typeface="Nunito Black"/>
                <a:cs typeface="Nunito Black"/>
                <a:sym typeface="Nunito Black"/>
              </a:defRPr>
            </a:lvl7pPr>
            <a:lvl8pPr lvl="7" rtl="0">
              <a:spcBef>
                <a:spcPts val="0"/>
              </a:spcBef>
              <a:spcAft>
                <a:spcPts val="0"/>
              </a:spcAft>
              <a:buNone/>
              <a:defRPr sz="2400">
                <a:solidFill>
                  <a:schemeClr val="dk2"/>
                </a:solidFill>
                <a:latin typeface="Nunito Black"/>
                <a:ea typeface="Nunito Black"/>
                <a:cs typeface="Nunito Black"/>
                <a:sym typeface="Nunito Black"/>
              </a:defRPr>
            </a:lvl8pPr>
            <a:lvl9pPr lvl="8" rtl="0">
              <a:spcBef>
                <a:spcPts val="0"/>
              </a:spcBef>
              <a:spcAft>
                <a:spcPts val="0"/>
              </a:spcAft>
              <a:buNone/>
              <a:defRPr sz="2400">
                <a:solidFill>
                  <a:schemeClr val="dk2"/>
                </a:solidFill>
                <a:latin typeface="Nunito Black"/>
                <a:ea typeface="Nunito Black"/>
                <a:cs typeface="Nunito Black"/>
                <a:sym typeface="Nunito Black"/>
              </a:defRPr>
            </a:lvl9pPr>
          </a:lstStyle>
          <a:p>
            <a:endParaRPr/>
          </a:p>
        </p:txBody>
      </p:sp>
      <p:sp>
        <p:nvSpPr>
          <p:cNvPr id="257" name="Google Shape;257;p17"/>
          <p:cNvSpPr txBox="1">
            <a:spLocks noGrp="1"/>
          </p:cNvSpPr>
          <p:nvPr>
            <p:ph type="subTitle" idx="6"/>
          </p:nvPr>
        </p:nvSpPr>
        <p:spPr>
          <a:xfrm>
            <a:off x="7816733" y="4910367"/>
            <a:ext cx="33516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0"/>
              </a:spcBef>
              <a:spcAft>
                <a:spcPts val="0"/>
              </a:spcAft>
              <a:buNone/>
              <a:defRPr sz="2133" b="1"/>
            </a:lvl2pPr>
            <a:lvl3pPr lvl="2" rtl="0">
              <a:spcBef>
                <a:spcPts val="0"/>
              </a:spcBef>
              <a:spcAft>
                <a:spcPts val="0"/>
              </a:spcAft>
              <a:buNone/>
              <a:defRPr sz="2133" b="1"/>
            </a:lvl3pPr>
            <a:lvl4pPr lvl="3" rtl="0">
              <a:spcBef>
                <a:spcPts val="0"/>
              </a:spcBef>
              <a:spcAft>
                <a:spcPts val="0"/>
              </a:spcAft>
              <a:buNone/>
              <a:defRPr sz="2133" b="1"/>
            </a:lvl4pPr>
            <a:lvl5pPr lvl="4" rtl="0">
              <a:spcBef>
                <a:spcPts val="0"/>
              </a:spcBef>
              <a:spcAft>
                <a:spcPts val="0"/>
              </a:spcAft>
              <a:buNone/>
              <a:defRPr sz="2133" b="1"/>
            </a:lvl5pPr>
            <a:lvl6pPr lvl="5" rtl="0">
              <a:spcBef>
                <a:spcPts val="0"/>
              </a:spcBef>
              <a:spcAft>
                <a:spcPts val="0"/>
              </a:spcAft>
              <a:buNone/>
              <a:defRPr sz="2133" b="1"/>
            </a:lvl6pPr>
            <a:lvl7pPr lvl="6" rtl="0">
              <a:spcBef>
                <a:spcPts val="0"/>
              </a:spcBef>
              <a:spcAft>
                <a:spcPts val="0"/>
              </a:spcAft>
              <a:buNone/>
              <a:defRPr sz="2133" b="1"/>
            </a:lvl7pPr>
            <a:lvl8pPr lvl="7" rtl="0">
              <a:spcBef>
                <a:spcPts val="0"/>
              </a:spcBef>
              <a:spcAft>
                <a:spcPts val="0"/>
              </a:spcAft>
              <a:buNone/>
              <a:defRPr sz="2133" b="1"/>
            </a:lvl8pPr>
            <a:lvl9pPr lvl="8" rtl="0">
              <a:spcBef>
                <a:spcPts val="0"/>
              </a:spcBef>
              <a:spcAft>
                <a:spcPts val="0"/>
              </a:spcAft>
              <a:buNone/>
              <a:defRPr sz="2133" b="1"/>
            </a:lvl9pPr>
          </a:lstStyle>
          <a:p>
            <a:endParaRPr/>
          </a:p>
        </p:txBody>
      </p:sp>
      <p:sp>
        <p:nvSpPr>
          <p:cNvPr id="258" name="Google Shape;258;p17"/>
          <p:cNvSpPr/>
          <p:nvPr/>
        </p:nvSpPr>
        <p:spPr>
          <a:xfrm rot="5400000" flipH="1">
            <a:off x="3184683" y="3259942"/>
            <a:ext cx="6857408" cy="338709"/>
          </a:xfrm>
          <a:custGeom>
            <a:avLst/>
            <a:gdLst/>
            <a:ahLst/>
            <a:cxnLst/>
            <a:rect l="l" t="t" r="r" b="b"/>
            <a:pathLst>
              <a:path w="53984" h="8516" extrusionOk="0">
                <a:moveTo>
                  <a:pt x="46657" y="1"/>
                </a:moveTo>
                <a:cubicBezTo>
                  <a:pt x="46074" y="1"/>
                  <a:pt x="45488" y="51"/>
                  <a:pt x="44899" y="169"/>
                </a:cubicBezTo>
                <a:cubicBezTo>
                  <a:pt x="43542" y="431"/>
                  <a:pt x="42387" y="1407"/>
                  <a:pt x="41470" y="2038"/>
                </a:cubicBezTo>
                <a:cubicBezTo>
                  <a:pt x="39232" y="3574"/>
                  <a:pt x="37029" y="4872"/>
                  <a:pt x="33612" y="5336"/>
                </a:cubicBezTo>
                <a:cubicBezTo>
                  <a:pt x="32989" y="5416"/>
                  <a:pt x="32472" y="5460"/>
                  <a:pt x="31980" y="5460"/>
                </a:cubicBezTo>
                <a:cubicBezTo>
                  <a:pt x="31371" y="5460"/>
                  <a:pt x="30802" y="5392"/>
                  <a:pt x="30123" y="5241"/>
                </a:cubicBezTo>
                <a:cubicBezTo>
                  <a:pt x="29750" y="5162"/>
                  <a:pt x="28846" y="5072"/>
                  <a:pt x="27839" y="5072"/>
                </a:cubicBezTo>
                <a:cubicBezTo>
                  <a:pt x="26724" y="5072"/>
                  <a:pt x="25482" y="5182"/>
                  <a:pt x="24694" y="5538"/>
                </a:cubicBezTo>
                <a:cubicBezTo>
                  <a:pt x="23539" y="6071"/>
                  <a:pt x="22016" y="6265"/>
                  <a:pt x="20469" y="6265"/>
                </a:cubicBezTo>
                <a:cubicBezTo>
                  <a:pt x="19146" y="6265"/>
                  <a:pt x="17804" y="6123"/>
                  <a:pt x="16657" y="5931"/>
                </a:cubicBezTo>
                <a:cubicBezTo>
                  <a:pt x="14636" y="5589"/>
                  <a:pt x="12849" y="5387"/>
                  <a:pt x="11110" y="5387"/>
                </a:cubicBezTo>
                <a:cubicBezTo>
                  <a:pt x="8793" y="5387"/>
                  <a:pt x="6562" y="5746"/>
                  <a:pt x="3977" y="6610"/>
                </a:cubicBezTo>
                <a:cubicBezTo>
                  <a:pt x="2417" y="7134"/>
                  <a:pt x="1179" y="7801"/>
                  <a:pt x="0" y="8515"/>
                </a:cubicBezTo>
                <a:lnTo>
                  <a:pt x="53983" y="8515"/>
                </a:lnTo>
                <a:lnTo>
                  <a:pt x="53983" y="1574"/>
                </a:lnTo>
                <a:cubicBezTo>
                  <a:pt x="51696" y="973"/>
                  <a:pt x="49211" y="1"/>
                  <a:pt x="466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989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mn-ea"/>
                <a:cs typeface="+mn-cs"/>
              </a:rPr>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cxnSp>
        <p:nvCxnSpPr>
          <p:cNvPr id="4" name="Straight Connector 2"/>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7335838" y="31750"/>
            <a:ext cx="4852988"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8"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8" name="Footer Placeholder 4"/>
          <p:cNvSpPr>
            <a:spLocks noGrp="1"/>
          </p:cNvSpPr>
          <p:nvPr>
            <p:ph type="ftr" sz="quarter" idx="1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1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en-US" sz="1600" b="0" i="0" u="none" strike="noStrike" kern="1200" cap="none" spc="0" normalizeH="0" baseline="0" noProof="0">
                <a:ln>
                  <a:noFill/>
                </a:ln>
                <a:solidFill>
                  <a:srgbClr val="0F496F"/>
                </a:solidFill>
                <a:effectLst/>
                <a:uLnTx/>
                <a:uFillTx/>
                <a:latin typeface="+mn-lt"/>
                <a:ea typeface="+mn-ea"/>
                <a:cs typeface="+mn-cs"/>
              </a:rPr>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en-US" sz="1600" b="0" i="0" u="none" strike="noStrike" kern="1200" cap="none" spc="0" normalizeH="0" baseline="0" noProof="0">
                <a:ln>
                  <a:noFill/>
                </a:ln>
                <a:solidFill>
                  <a:srgbClr val="0F496F"/>
                </a:solidFill>
                <a:effectLst/>
                <a:uLnTx/>
                <a:uFillTx/>
                <a:latin typeface="+mn-lt"/>
                <a:ea typeface="+mn-ea"/>
                <a:cs typeface="+mn-cs"/>
              </a:rPr>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nd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531813" y="8128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7" name="TextBox 13"/>
          <p:cNvSpPr txBox="1">
            <a:spLocks noChangeArrowheads="1"/>
          </p:cNvSpPr>
          <p:nvPr/>
        </p:nvSpPr>
        <p:spPr bwMode="auto">
          <a:xfrm>
            <a:off x="10285413" y="27686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Name Card">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Name Card">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531813" y="8128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7" name="TextBox 13"/>
          <p:cNvSpPr txBox="1">
            <a:spLocks noChangeArrowheads="1"/>
          </p:cNvSpPr>
          <p:nvPr/>
        </p:nvSpPr>
        <p:spPr bwMode="auto">
          <a:xfrm>
            <a:off x="10285413" y="2768600"/>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80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rue or Fals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8" name="Footer Placeholder 4"/>
          <p:cNvSpPr>
            <a:spLocks noGrp="1"/>
          </p:cNvSpPr>
          <p:nvPr>
            <p:ph type="ftr" sz="quarter" idx="1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1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en-US" sz="1600" b="0" i="0" u="none" strike="noStrike" kern="1200" cap="none" spc="0" normalizeH="0" baseline="0" noProof="0">
                <a:ln>
                  <a:noFill/>
                </a:ln>
                <a:solidFill>
                  <a:srgbClr val="0F496F"/>
                </a:solidFill>
                <a:effectLst/>
                <a:uLnTx/>
                <a:uFillTx/>
                <a:latin typeface="+mn-lt"/>
                <a:ea typeface="+mn-ea"/>
                <a:cs typeface="+mn-cs"/>
              </a:rPr>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3"/>
          <p:cNvSpPr>
            <a:spLocks noGrp="1"/>
          </p:cNvSpPr>
          <p:nvPr>
            <p:ph type="dt" sz="half" idx="12"/>
          </p:nvPr>
        </p:nvSpPr>
        <p:spPr>
          <a:xfrm>
            <a:off x="9904413" y="6172200"/>
            <a:ext cx="1600200" cy="365125"/>
          </a:xfrm>
          <a:prstGeom prst="rect">
            <a:avLst/>
          </a:prstGeom>
        </p:spPr>
        <p:txBody>
          <a:bodyPr vert="horz" lIns="91440" tIns="45720" rIns="91440" bIns="45720" rtlCol="0" anchor="t"/>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3"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p>
            <a:pPr algn="r">
              <a:buNone/>
            </a:pPr>
            <a:fld id="{9A0DB2DC-4C9A-4742-B13C-FB6460FD3503}" type="slidenum">
              <a:rPr lang="en-US" altLang="en-US">
                <a:latin typeface="Century Gothic" panose="020B0502020202020204" pitchFamily="34" charset="0"/>
              </a:rPr>
              <a:pPr algn="r">
                <a:buNone/>
              </a:pPr>
              <a:t>‹#›</a:t>
            </a:fld>
            <a:endParaRPr lang="en-US" altLang="en-US">
              <a:latin typeface="Century Gothic" panose="020B0502020202020204" pitchFamily="34" charset="0"/>
            </a:endParaRPr>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2"/>
          <a:stretch>
            <a:fillRect/>
          </a:stretch>
        </a:blipFill>
        <a:effectLst/>
      </p:bgPr>
    </p:bg>
    <p:spTree>
      <p:nvGrpSpPr>
        <p:cNvPr id="1" name=""/>
        <p:cNvGrpSpPr/>
        <p:nvPr/>
      </p:nvGrpSpPr>
      <p:grpSpPr>
        <a:xfrm>
          <a:off x="0" y="0"/>
          <a:ext cx="0" cy="0"/>
          <a:chOff x="0" y="0"/>
          <a:chExt cx="0" cy="0"/>
        </a:xfrm>
      </p:grpSpPr>
      <p:grpSp>
        <p:nvGrpSpPr>
          <p:cNvPr id="1026" name="Group 6"/>
          <p:cNvGrpSpPr/>
          <p:nvPr/>
        </p:nvGrpSpPr>
        <p:grpSpPr>
          <a:xfrm>
            <a:off x="9207500" y="2963863"/>
            <a:ext cx="2981325" cy="3208337"/>
            <a:chOff x="9206969" y="2963333"/>
            <a:chExt cx="2981858" cy="3208867"/>
          </a:xfrm>
        </p:grpSpPr>
        <p:cxnSp>
          <p:nvCxnSpPr>
            <p:cNvPr id="8" name="Straight Connector 7"/>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3" y="4487863"/>
            <a:ext cx="8534400" cy="15065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a:xfrm>
            <a:off x="684213" y="685800"/>
            <a:ext cx="8534400" cy="3614738"/>
          </a:xfrm>
          <a:prstGeom prst="rect">
            <a:avLst/>
          </a:prstGeom>
          <a:noFill/>
          <a:ln w="9525">
            <a:noFill/>
          </a:ln>
        </p:spPr>
        <p:txBody>
          <a:bodyPr anchor="ctr"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lvl1pPr algn="r">
              <a:defRPr sz="3200">
                <a:solidFill>
                  <a:srgbClr val="0A304A"/>
                </a:solidFill>
                <a:latin typeface="Century Gothic" panose="020B0502020202020204" pitchFamily="34" charset="0"/>
              </a:defRPr>
            </a:lvl1pPr>
          </a:lstStyle>
          <a:p>
            <a:pPr lvl="0">
              <a:buNone/>
            </a:pPr>
            <a:fld id="{9A0DB2DC-4C9A-4742-B13C-FB6460FD3503}" type="slidenum">
              <a:rPr lang="en-US" altLang="en-US"/>
              <a:pPr lvl="0">
                <a:buNone/>
              </a:pPr>
              <a:t>‹#›</a:t>
            </a:fld>
            <a:endParaRPr lang="en-US" altLang="en-US">
              <a:latin typeface="Arial" panose="020B0604020202020204" pitchFamily="34"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708" r:id="rId18"/>
    <p:sldLayoutId id="2147483709" r:id="rId19"/>
    <p:sldLayoutId id="2147483710" r:id="rId20"/>
  </p:sldLayoutIdLst>
  <p:transition spd="slow">
    <p:split orient="vert"/>
  </p:transition>
  <p:hf hdr="0" ftr="0" dt="0"/>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6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6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6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en-US" dirty="0"/>
              <a:t>Click to edit Master title style</a:t>
            </a:r>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defRPr>
            </a:lvl1pPr>
          </a:lstStyle>
          <a:p>
            <a:pPr lvl="0">
              <a:buNone/>
            </a:pPr>
            <a:fld id="{9A0DB2DC-4C9A-4742-B13C-FB6460FD3503}" type="slidenum">
              <a:rPr lang="en-US" altLang="en-US">
                <a:latin typeface="Arial" panose="020B0604020202020204" pitchFamily="34" charset="0"/>
              </a:rPr>
              <a:pPr lvl="0">
                <a:buNone/>
              </a:pPr>
              <a:t>‹#›</a:t>
            </a:fld>
            <a:endParaRPr lang="en-US"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slow">
    <p:split orient="vert"/>
  </p:transition>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a:stretch>
        </a:blipFill>
        <a:effectLst/>
      </p:bgPr>
    </p:bg>
    <p:spTree>
      <p:nvGrpSpPr>
        <p:cNvPr id="1" name=""/>
        <p:cNvGrpSpPr/>
        <p:nvPr/>
      </p:nvGrpSpPr>
      <p:grpSpPr>
        <a:xfrm>
          <a:off x="0" y="0"/>
          <a:ext cx="0" cy="0"/>
          <a:chOff x="0" y="0"/>
          <a:chExt cx="0" cy="0"/>
        </a:xfrm>
      </p:grpSpPr>
      <p:grpSp>
        <p:nvGrpSpPr>
          <p:cNvPr id="1026" name="Group 6"/>
          <p:cNvGrpSpPr/>
          <p:nvPr/>
        </p:nvGrpSpPr>
        <p:grpSpPr>
          <a:xfrm>
            <a:off x="9207500" y="2963863"/>
            <a:ext cx="2981325" cy="3208337"/>
            <a:chOff x="9206969" y="2963333"/>
            <a:chExt cx="2981858" cy="3208867"/>
          </a:xfrm>
        </p:grpSpPr>
        <p:cxnSp>
          <p:nvCxnSpPr>
            <p:cNvPr id="8" name="Straight Connector 7"/>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3" y="4487863"/>
            <a:ext cx="8534400" cy="15065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a:xfrm>
            <a:off x="684213" y="685800"/>
            <a:ext cx="8534400" cy="3614738"/>
          </a:xfrm>
          <a:prstGeom prst="rect">
            <a:avLst/>
          </a:prstGeom>
          <a:noFill/>
          <a:ln w="9525">
            <a:noFill/>
          </a:ln>
        </p:spPr>
        <p:txBody>
          <a:bodyPr anchor="ctr"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lvl1pPr algn="r">
              <a:defRPr sz="3200">
                <a:solidFill>
                  <a:srgbClr val="0A304A"/>
                </a:solidFill>
                <a:latin typeface="Century Gothic" panose="020B0502020202020204" pitchFamily="34" charset="0"/>
              </a:defRPr>
            </a:lvl1pPr>
          </a:lstStyle>
          <a:p>
            <a:pPr lvl="0">
              <a:buNone/>
            </a:pPr>
            <a:fld id="{9A0DB2DC-4C9A-4742-B13C-FB6460FD3503}" type="slidenum">
              <a:rPr lang="en-US" altLang="en-US"/>
              <a:pPr lvl="0">
                <a:buNone/>
              </a:pPr>
              <a:t>‹#›</a:t>
            </a:fld>
            <a:endParaRPr lang="en-US" altLang="en-US">
              <a:latin typeface="Arial" panose="020B0604020202020204" pitchFamily="34" charset="0"/>
            </a:endParaRPr>
          </a:p>
        </p:txBody>
      </p:sp>
    </p:spTree>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ransition spd="slow">
    <p:split orient="vert"/>
  </p:transition>
  <p:hf hdr="0" ftr="0" dt="0"/>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6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6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6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90349"/>
            <a:ext cx="9144000" cy="1429644"/>
          </a:xfrm>
        </p:spPr>
        <p:txBody>
          <a:bodyPr/>
          <a:lstStyle/>
          <a:p>
            <a:pPr algn="ctr"/>
            <a:r>
              <a:rPr lang="en-US" dirty="0">
                <a:solidFill>
                  <a:srgbClr val="C00000"/>
                </a:solidFill>
                <a:latin typeface="Calibri" panose="020F0502020204030204" pitchFamily="34" charset="0"/>
                <a:cs typeface="Calibri" panose="020F0502020204030204" pitchFamily="34" charset="0"/>
              </a:rPr>
              <a:t>KHỞI ĐỘNG</a:t>
            </a:r>
          </a:p>
        </p:txBody>
      </p:sp>
      <p:sp>
        <p:nvSpPr>
          <p:cNvPr id="4" name="TextBox 2"/>
          <p:cNvSpPr txBox="1">
            <a:spLocks noChangeArrowheads="1"/>
          </p:cNvSpPr>
          <p:nvPr/>
        </p:nvSpPr>
        <p:spPr bwMode="auto">
          <a:xfrm>
            <a:off x="3905885" y="2341880"/>
            <a:ext cx="8159750" cy="317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gn="just"/>
            <a:r>
              <a:rPr lang="en-US" sz="5400" dirty="0">
                <a:solidFill>
                  <a:schemeClr val="bg1"/>
                </a:solidFill>
                <a:latin typeface="Calibri" panose="020F0502020204030204" pitchFamily="34" charset="0"/>
                <a:cs typeface="Calibri" panose="020F0502020204030204" pitchFamily="34" charset="0"/>
              </a:rPr>
              <a:t>HS </a:t>
            </a:r>
            <a:r>
              <a:rPr lang="en-US" sz="5400" dirty="0" err="1">
                <a:solidFill>
                  <a:schemeClr val="bg1"/>
                </a:solidFill>
                <a:latin typeface="Calibri" panose="020F0502020204030204" pitchFamily="34" charset="0"/>
                <a:cs typeface="Calibri" panose="020F0502020204030204" pitchFamily="34" charset="0"/>
              </a:rPr>
              <a:t>quan</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sát</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hình</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ảnh</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nhận</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xét</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và</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trả</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lời</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câu</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hỏi</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theo</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hướng</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dẫn</a:t>
            </a:r>
            <a:r>
              <a:rPr lang="en-US" sz="5400" dirty="0">
                <a:solidFill>
                  <a:schemeClr val="bg1"/>
                </a:solidFill>
                <a:latin typeface="Calibri" panose="020F0502020204030204" pitchFamily="34" charset="0"/>
                <a:cs typeface="Calibri" panose="020F0502020204030204" pitchFamily="34" charset="0"/>
              </a:rPr>
              <a:t> </a:t>
            </a:r>
            <a:r>
              <a:rPr lang="en-US" sz="5400" dirty="0" err="1">
                <a:solidFill>
                  <a:schemeClr val="bg1"/>
                </a:solidFill>
                <a:latin typeface="Calibri" panose="020F0502020204030204" pitchFamily="34" charset="0"/>
                <a:cs typeface="Calibri" panose="020F0502020204030204" pitchFamily="34" charset="0"/>
              </a:rPr>
              <a:t>của</a:t>
            </a:r>
            <a:r>
              <a:rPr lang="en-US" sz="5400" dirty="0">
                <a:solidFill>
                  <a:schemeClr val="bg1"/>
                </a:solidFill>
                <a:latin typeface="Calibri" panose="020F0502020204030204" pitchFamily="34" charset="0"/>
                <a:cs typeface="Calibri" panose="020F0502020204030204" pitchFamily="34" charset="0"/>
              </a:rPr>
              <a:t> GV</a:t>
            </a:r>
            <a:endParaRPr lang="vi-VN" altLang="en-US" sz="5400" dirty="0">
              <a:solidFill>
                <a:schemeClr val="bg1"/>
              </a:solidFill>
              <a:latin typeface="Calibri" panose="020F0502020204030204" pitchFamily="34" charset="0"/>
              <a:cs typeface="Calibri" panose="020F0502020204030204" pitchFamily="34" charset="0"/>
            </a:endParaRPr>
          </a:p>
        </p:txBody>
      </p:sp>
      <p:pic>
        <p:nvPicPr>
          <p:cNvPr id="33797" name="Picture 2" descr="Cách trả lời những câu hỏi phỏng vấn thông thường (Phần 2)"/>
          <p:cNvPicPr>
            <a:picLocks noChangeAspect="1"/>
          </p:cNvPicPr>
          <p:nvPr>
            <p:custDataLst>
              <p:tags r:id="rId1"/>
            </p:custDataLst>
          </p:nvPr>
        </p:nvPicPr>
        <p:blipFill>
          <a:blip r:embed="rId3"/>
          <a:stretch>
            <a:fillRect/>
          </a:stretch>
        </p:blipFill>
        <p:spPr>
          <a:xfrm>
            <a:off x="228600" y="2570480"/>
            <a:ext cx="3550285" cy="3303905"/>
          </a:xfrm>
          <a:prstGeom prst="rect">
            <a:avLst/>
          </a:prstGeom>
          <a:noFill/>
          <a:ln w="9525">
            <a:noFill/>
          </a:ln>
        </p:spPr>
      </p:pic>
      <p:sp>
        <p:nvSpPr>
          <p:cNvPr id="3" name="Slide Number Placeholder 2">
            <a:extLst>
              <a:ext uri="{FF2B5EF4-FFF2-40B4-BE49-F238E27FC236}">
                <a16:creationId xmlns:a16="http://schemas.microsoft.com/office/drawing/2014/main" id="{93FDEDC1-AB8B-4F52-A560-6E863BCEF6AC}"/>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a:t>
            </a:fld>
            <a:endParaRPr lang="en-US" altLang="en-US">
              <a:latin typeface="Century Gothic" panose="020B0502020202020204" pitchFamily="34" charset="0"/>
            </a:endParaRP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0"/>
            <a:ext cx="5943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schemeClr val="tx1"/>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KIẾN THỨC GHI NHỚ</a:t>
            </a:r>
          </a:p>
        </p:txBody>
      </p:sp>
      <p:sp>
        <p:nvSpPr>
          <p:cNvPr id="6" name="TextBox 5"/>
          <p:cNvSpPr txBox="1"/>
          <p:nvPr/>
        </p:nvSpPr>
        <p:spPr>
          <a:xfrm>
            <a:off x="228600" y="523220"/>
            <a:ext cx="7088312" cy="6013634"/>
          </a:xfrm>
          <a:prstGeom prst="rect">
            <a:avLst/>
          </a:prstGeom>
          <a:solidFill>
            <a:srgbClr val="CCFFCC"/>
          </a:solidFill>
          <a:ln w="9525">
            <a:noFill/>
          </a:ln>
        </p:spPr>
        <p:txBody>
          <a:bodyPr wrap="square">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algn="just" eaLnBrk="1" hangingPunct="1">
              <a:lnSpc>
                <a:spcPct val="115000"/>
              </a:lnSpc>
              <a:spcBef>
                <a:spcPct val="0"/>
              </a:spcBef>
              <a:spcAft>
                <a:spcPct val="0"/>
              </a:spcAft>
              <a:buClrTx/>
              <a:buSzTx/>
              <a:buFontTx/>
              <a:buNone/>
            </a:pPr>
            <a:r>
              <a:rPr lang="en-US" altLang="en-US" sz="2400" b="1" dirty="0">
                <a:solidFill>
                  <a:srgbClr val="0000FF"/>
                </a:solidFill>
                <a:latin typeface="Calibri" panose="020F0502020204030204" pitchFamily="34" charset="0"/>
                <a:cs typeface="Calibri" panose="020F0502020204030204" pitchFamily="34" charset="0"/>
              </a:rPr>
              <a:t>3</a:t>
            </a:r>
            <a:r>
              <a:rPr lang="vi-VN" altLang="en-US" sz="2400" b="1" dirty="0">
                <a:solidFill>
                  <a:srgbClr val="0000FF"/>
                </a:solidFill>
                <a:latin typeface="Calibri" panose="020F0502020204030204" pitchFamily="34" charset="0"/>
                <a:cs typeface="Calibri" panose="020F0502020204030204" pitchFamily="34" charset="0"/>
              </a:rPr>
              <a:t>. Giải thích kết quả thí nghiệm</a:t>
            </a:r>
            <a:r>
              <a:rPr lang="en-US" altLang="en-US" sz="2400" b="1" dirty="0">
                <a:solidFill>
                  <a:srgbClr val="0000FF"/>
                </a:solidFill>
                <a:latin typeface="Calibri" panose="020F0502020204030204" pitchFamily="34" charset="0"/>
                <a:cs typeface="Calibri" panose="020F0502020204030204" pitchFamily="34" charset="0"/>
              </a:rPr>
              <a:t> (</a:t>
            </a:r>
            <a:r>
              <a:rPr lang="en-US" altLang="en-US" sz="2400" b="1" dirty="0" err="1">
                <a:solidFill>
                  <a:srgbClr val="0000FF"/>
                </a:solidFill>
                <a:latin typeface="Calibri" panose="020F0502020204030204" pitchFamily="34" charset="0"/>
                <a:cs typeface="Calibri" panose="020F0502020204030204" pitchFamily="34" charset="0"/>
              </a:rPr>
              <a:t>tt</a:t>
            </a:r>
            <a:r>
              <a:rPr lang="en-US" altLang="en-US" sz="2400" b="1" dirty="0">
                <a:solidFill>
                  <a:srgbClr val="0000FF"/>
                </a:solidFill>
                <a:latin typeface="Calibri" panose="020F0502020204030204" pitchFamily="34" charset="0"/>
                <a:cs typeface="Calibri" panose="020F0502020204030204" pitchFamily="34" charset="0"/>
              </a:rPr>
              <a:t>)</a:t>
            </a:r>
            <a:endParaRPr lang="vi-VN" altLang="en-US" sz="2400" b="1" dirty="0">
              <a:solidFill>
                <a:srgbClr val="0000FF"/>
              </a:solidFill>
              <a:latin typeface="Calibri" panose="020F0502020204030204" pitchFamily="34" charset="0"/>
              <a:cs typeface="Calibri" panose="020F0502020204030204" pitchFamily="34" charset="0"/>
            </a:endParaRPr>
          </a:p>
          <a:p>
            <a:pPr marL="0" lvl="0" indent="0" algn="just" eaLnBrk="1" hangingPunct="1">
              <a:lnSpc>
                <a:spcPct val="115000"/>
              </a:lnSpc>
              <a:spcBef>
                <a:spcPct val="0"/>
              </a:spcBef>
              <a:spcAft>
                <a:spcPct val="0"/>
              </a:spcAft>
              <a:buClrTx/>
              <a:buSzTx/>
              <a:buFontTx/>
              <a:buNone/>
            </a:pPr>
            <a:r>
              <a:rPr lang="vi-VN" altLang="en-US" sz="2400" dirty="0">
                <a:solidFill>
                  <a:srgbClr val="0000FF"/>
                </a:solidFill>
                <a:latin typeface="Calibri" panose="020F0502020204030204" pitchFamily="34" charset="0"/>
                <a:cs typeface="Calibri" panose="020F0502020204030204" pitchFamily="34" charset="0"/>
              </a:rPr>
              <a:t>- Giải thích vì sao có hiện tượng như hình 9.1: trên cùng một cây hoa phấn có ba loại nhánh với m</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u sắc khác nhau: nhánh to</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n lá xanh, nhánh to</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n lá trắng v</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 nhánh có lá khảm/đốm.</a:t>
            </a:r>
          </a:p>
          <a:p>
            <a:pPr marL="0" lvl="0" indent="0" algn="just" eaLnBrk="1" hangingPunct="1">
              <a:lnSpc>
                <a:spcPct val="115000"/>
              </a:lnSpc>
              <a:spcBef>
                <a:spcPct val="0"/>
              </a:spcBef>
              <a:spcAft>
                <a:spcPct val="0"/>
              </a:spcAft>
              <a:buClrTx/>
              <a:buSzTx/>
              <a:buFontTx/>
              <a:buNone/>
            </a:pPr>
            <a:r>
              <a:rPr lang="en-US" altLang="en-US" sz="2400" dirty="0">
                <a:solidFill>
                  <a:srgbClr val="FF0000"/>
                </a:solidFill>
                <a:latin typeface="Calibri" panose="020F0502020204030204" pitchFamily="34" charset="0"/>
                <a:cs typeface="Calibri" panose="020F0502020204030204" pitchFamily="34" charset="0"/>
              </a:rPr>
              <a:t>		</a:t>
            </a:r>
            <a:r>
              <a:rPr lang="vi-VN" altLang="en-US" sz="2400" dirty="0">
                <a:solidFill>
                  <a:srgbClr val="FF0000"/>
                </a:solidFill>
                <a:latin typeface="Calibri" panose="020F0502020204030204" pitchFamily="34" charset="0"/>
                <a:cs typeface="Calibri" panose="020F0502020204030204" pitchFamily="34" charset="0"/>
              </a:rPr>
              <a:t>Do trong quá trình phân b</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o, các lục lạp được phân chia ngẫu nhiên v</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 không đồng đều về tế b</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o con nên nhánh có lá xanh do các tế b</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o chứa các lục lạp mang allele quy định enzyme xúc tác cho phản ứng tổng hợp tạo ra diệp lục bình thường; nh</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nh cây lá trắng do tế b</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o trong lục lạp mang allele bị đột biến khiến diệp lục không được tạo ra l</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m lá m</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u trắng; còn nh</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nh cây lá khảm có tế b</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o nhận được cả hai loại lục lạp bình thường v</a:t>
            </a:r>
            <a:r>
              <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FF0000"/>
                </a:solidFill>
                <a:latin typeface="Calibri" panose="020F0502020204030204" pitchFamily="34" charset="0"/>
                <a:cs typeface="Calibri" panose="020F0502020204030204" pitchFamily="34" charset="0"/>
              </a:rPr>
              <a:t> lục lạp chứa allele đột biến</a:t>
            </a:r>
            <a:endParaRPr lang="vi-VN" altLang="en-US" sz="2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4516" name="Picture 1"/>
          <p:cNvPicPr>
            <a:picLocks noChangeAspect="1"/>
          </p:cNvPicPr>
          <p:nvPr/>
        </p:nvPicPr>
        <p:blipFill>
          <a:blip r:embed="rId2"/>
          <a:stretch>
            <a:fillRect/>
          </a:stretch>
        </p:blipFill>
        <p:spPr>
          <a:xfrm>
            <a:off x="7484724" y="1717752"/>
            <a:ext cx="4495800" cy="3422496"/>
          </a:xfrm>
          <a:prstGeom prst="rect">
            <a:avLst/>
          </a:prstGeom>
          <a:noFill/>
          <a:ln w="9525">
            <a:noFill/>
          </a:ln>
        </p:spPr>
      </p:pic>
      <p:sp>
        <p:nvSpPr>
          <p:cNvPr id="2" name="Slide Number Placeholder 1">
            <a:extLst>
              <a:ext uri="{FF2B5EF4-FFF2-40B4-BE49-F238E27FC236}">
                <a16:creationId xmlns:a16="http://schemas.microsoft.com/office/drawing/2014/main" id="{597C7E6A-7BC1-46AD-BEAB-ABBDA3C28754}"/>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10</a:t>
            </a:fld>
            <a:endParaRPr lang="en-US" altLang="en-US">
              <a:latin typeface="Century Gothic" panose="020B0502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784225" y="0"/>
            <a:ext cx="10493375" cy="6731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en-US" sz="3600" b="1" dirty="0">
                <a:solidFill>
                  <a:srgbClr val="FFCC66"/>
                </a:solidFill>
                <a:highlight>
                  <a:srgbClr val="0000FF"/>
                </a:highlight>
                <a:latin typeface="Calibri" panose="020F0502020204030204" pitchFamily="34" charset="0"/>
                <a:cs typeface="Calibri" panose="020F0502020204030204" pitchFamily="34" charset="0"/>
                <a:sym typeface="+mn-ea"/>
              </a:rPr>
              <a:t>II. ĐẶC ĐIỂM DI TRUYỀN CỦA GENE NGOÀI NHÂN</a:t>
            </a:r>
            <a:endParaRPr lang="en-US" sz="3600" dirty="0">
              <a:solidFill>
                <a:schemeClr val="tx1"/>
              </a:solidFill>
              <a:highlight>
                <a:srgbClr val="0000FF"/>
              </a:highlight>
              <a:latin typeface="Calibri" panose="020F0502020204030204" pitchFamily="34" charset="0"/>
              <a:cs typeface="Calibri" panose="020F0502020204030204" pitchFamily="34" charset="0"/>
            </a:endParaRPr>
          </a:p>
        </p:txBody>
      </p:sp>
      <p:sp>
        <p:nvSpPr>
          <p:cNvPr id="5" name="Subtitle 2"/>
          <p:cNvSpPr txBox="1"/>
          <p:nvPr/>
        </p:nvSpPr>
        <p:spPr>
          <a:xfrm>
            <a:off x="561549" y="838200"/>
            <a:ext cx="11109520" cy="37131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3600" dirty="0">
                <a:solidFill>
                  <a:schemeClr val="bg1"/>
                </a:solidFill>
                <a:latin typeface="Calibri" panose="020F0502020204030204" pitchFamily="34" charset="0"/>
                <a:cs typeface="Calibri" panose="020F0502020204030204" pitchFamily="34" charset="0"/>
              </a:rPr>
              <a:t>HS </a:t>
            </a:r>
            <a:r>
              <a:rPr lang="en-US" sz="3600" dirty="0" err="1">
                <a:solidFill>
                  <a:schemeClr val="bg1"/>
                </a:solidFill>
                <a:latin typeface="Calibri" panose="020F0502020204030204" pitchFamily="34" charset="0"/>
                <a:cs typeface="Calibri" panose="020F0502020204030204" pitchFamily="34" charset="0"/>
              </a:rPr>
              <a:t>hoạt</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động</a:t>
            </a:r>
            <a:r>
              <a:rPr lang="en-US" sz="3600" dirty="0">
                <a:solidFill>
                  <a:schemeClr val="bg1"/>
                </a:solidFill>
                <a:latin typeface="Calibri" panose="020F0502020204030204" pitchFamily="34" charset="0"/>
                <a:cs typeface="Calibri" panose="020F0502020204030204" pitchFamily="34" charset="0"/>
              </a:rPr>
              <a:t> </a:t>
            </a:r>
            <a:r>
              <a:rPr lang="en-US" sz="3600" err="1">
                <a:solidFill>
                  <a:schemeClr val="bg1"/>
                </a:solidFill>
                <a:latin typeface="Calibri" panose="020F0502020204030204" pitchFamily="34" charset="0"/>
                <a:cs typeface="Calibri" panose="020F0502020204030204" pitchFamily="34" charset="0"/>
              </a:rPr>
              <a:t>nhóm</a:t>
            </a:r>
            <a:r>
              <a:rPr lang="en-US" sz="3600">
                <a:solidFill>
                  <a:schemeClr val="bg1"/>
                </a:solidFill>
                <a:latin typeface="Calibri" panose="020F0502020204030204" pitchFamily="34" charset="0"/>
                <a:cs typeface="Calibri" panose="020F0502020204030204" pitchFamily="34" charset="0"/>
              </a:rPr>
              <a:t> đôi. </a:t>
            </a:r>
            <a:endParaRPr lang="en-US" sz="3600" dirty="0">
              <a:solidFill>
                <a:schemeClr val="bg1"/>
              </a:solidFill>
              <a:latin typeface="Calibri" panose="020F0502020204030204" pitchFamily="34" charset="0"/>
              <a:cs typeface="Calibri" panose="020F0502020204030204" pitchFamily="34" charset="0"/>
            </a:endParaRPr>
          </a:p>
          <a:p>
            <a:pPr>
              <a:lnSpc>
                <a:spcPct val="150000"/>
              </a:lnSpc>
              <a:spcBef>
                <a:spcPts val="0"/>
              </a:spcBef>
            </a:pPr>
            <a:r>
              <a:rPr lang="en-US" sz="3600" dirty="0">
                <a:solidFill>
                  <a:schemeClr val="bg1"/>
                </a:solidFill>
                <a:latin typeface="Calibri" panose="020F0502020204030204" pitchFamily="34" charset="0"/>
                <a:cs typeface="Calibri" panose="020F0502020204030204" pitchFamily="34" charset="0"/>
              </a:rPr>
              <a:t>Hs </a:t>
            </a:r>
            <a:r>
              <a:rPr lang="en-US" sz="3600" dirty="0" err="1">
                <a:solidFill>
                  <a:schemeClr val="bg1"/>
                </a:solidFill>
                <a:latin typeface="Calibri" panose="020F0502020204030204" pitchFamily="34" charset="0"/>
                <a:cs typeface="Calibri" panose="020F0502020204030204" pitchFamily="34" charset="0"/>
              </a:rPr>
              <a:t>nghiên</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cứu</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nội</a:t>
            </a:r>
            <a:r>
              <a:rPr lang="en-US" sz="3600" dirty="0">
                <a:solidFill>
                  <a:schemeClr val="bg1"/>
                </a:solidFill>
                <a:latin typeface="Calibri" panose="020F0502020204030204" pitchFamily="34" charset="0"/>
                <a:cs typeface="Calibri" panose="020F0502020204030204" pitchFamily="34" charset="0"/>
              </a:rPr>
              <a:t> dung </a:t>
            </a:r>
            <a:r>
              <a:rPr lang="en-US" sz="3600" dirty="0" err="1">
                <a:solidFill>
                  <a:schemeClr val="bg1"/>
                </a:solidFill>
                <a:latin typeface="Calibri" panose="020F0502020204030204" pitchFamily="34" charset="0"/>
                <a:cs typeface="Calibri" panose="020F0502020204030204" pitchFamily="34" charset="0"/>
              </a:rPr>
              <a:t>mục</a:t>
            </a:r>
            <a:r>
              <a:rPr lang="en-US" sz="3600" dirty="0">
                <a:solidFill>
                  <a:schemeClr val="bg1"/>
                </a:solidFill>
                <a:latin typeface="Calibri" panose="020F0502020204030204" pitchFamily="34" charset="0"/>
                <a:cs typeface="Calibri" panose="020F0502020204030204" pitchFamily="34" charset="0"/>
              </a:rPr>
              <a:t> II SGK </a:t>
            </a:r>
            <a:r>
              <a:rPr lang="en-US" sz="3600" dirty="0" err="1">
                <a:solidFill>
                  <a:schemeClr val="bg1"/>
                </a:solidFill>
                <a:latin typeface="Calibri" panose="020F0502020204030204" pitchFamily="34" charset="0"/>
                <a:cs typeface="Calibri" panose="020F0502020204030204" pitchFamily="34" charset="0"/>
              </a:rPr>
              <a:t>và</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kết</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hợp</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quan</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sát</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bảng</a:t>
            </a:r>
            <a:r>
              <a:rPr lang="en-US" sz="3600" dirty="0">
                <a:solidFill>
                  <a:schemeClr val="bg1"/>
                </a:solidFill>
                <a:latin typeface="Calibri" panose="020F0502020204030204" pitchFamily="34" charset="0"/>
                <a:cs typeface="Calibri" panose="020F0502020204030204" pitchFamily="34" charset="0"/>
              </a:rPr>
              <a:t> 9.1 </a:t>
            </a:r>
            <a:r>
              <a:rPr lang="en-US" sz="3600" dirty="0" err="1">
                <a:solidFill>
                  <a:schemeClr val="bg1"/>
                </a:solidFill>
                <a:latin typeface="Calibri" panose="020F0502020204030204" pitchFamily="34" charset="0"/>
                <a:cs typeface="Calibri" panose="020F0502020204030204" pitchFamily="34" charset="0"/>
              </a:rPr>
              <a:t>và</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hình</a:t>
            </a:r>
            <a:r>
              <a:rPr lang="en-US" sz="3600" dirty="0">
                <a:solidFill>
                  <a:schemeClr val="bg1"/>
                </a:solidFill>
                <a:latin typeface="Calibri" panose="020F0502020204030204" pitchFamily="34" charset="0"/>
                <a:cs typeface="Calibri" panose="020F0502020204030204" pitchFamily="34" charset="0"/>
              </a:rPr>
              <a:t> 9.1 </a:t>
            </a:r>
            <a:r>
              <a:rPr lang="en-US" sz="3600" dirty="0" err="1">
                <a:solidFill>
                  <a:schemeClr val="bg1"/>
                </a:solidFill>
                <a:latin typeface="Calibri" panose="020F0502020204030204" pitchFamily="34" charset="0"/>
                <a:cs typeface="Calibri" panose="020F0502020204030204" pitchFamily="34" charset="0"/>
              </a:rPr>
              <a:t>thảo</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luận</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và</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hoàn</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thành</a:t>
            </a:r>
            <a:r>
              <a:rPr lang="en-US" sz="3600" dirty="0">
                <a:solidFill>
                  <a:schemeClr val="bg1"/>
                </a:solidFill>
                <a:latin typeface="Calibri" panose="020F0502020204030204" pitchFamily="34" charset="0"/>
                <a:cs typeface="Calibri" panose="020F0502020204030204" pitchFamily="34" charset="0"/>
              </a:rPr>
              <a:t>  2 </a:t>
            </a:r>
            <a:r>
              <a:rPr lang="en-US" sz="3600" dirty="0" err="1">
                <a:solidFill>
                  <a:schemeClr val="bg1"/>
                </a:solidFill>
                <a:latin typeface="Calibri" panose="020F0502020204030204" pitchFamily="34" charset="0"/>
                <a:cs typeface="Calibri" panose="020F0502020204030204" pitchFamily="34" charset="0"/>
              </a:rPr>
              <a:t>câu</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hỏi</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trong</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thời</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gian</a:t>
            </a:r>
            <a:r>
              <a:rPr lang="en-US" sz="3600" dirty="0">
                <a:solidFill>
                  <a:schemeClr val="bg1"/>
                </a:solidFill>
                <a:latin typeface="Calibri" panose="020F0502020204030204" pitchFamily="34" charset="0"/>
                <a:cs typeface="Calibri" panose="020F0502020204030204" pitchFamily="34" charset="0"/>
              </a:rPr>
              <a:t> 5 </a:t>
            </a:r>
            <a:r>
              <a:rPr lang="en-US" sz="3600" dirty="0" err="1">
                <a:solidFill>
                  <a:schemeClr val="bg1"/>
                </a:solidFill>
                <a:latin typeface="Calibri" panose="020F0502020204030204" pitchFamily="34" charset="0"/>
                <a:cs typeface="Calibri" panose="020F0502020204030204" pitchFamily="34" charset="0"/>
              </a:rPr>
              <a:t>phút</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và</a:t>
            </a:r>
            <a:r>
              <a:rPr lang="en-US" sz="3600" dirty="0">
                <a:solidFill>
                  <a:schemeClr val="bg1"/>
                </a:solidFill>
                <a:latin typeface="Calibri" panose="020F0502020204030204" pitchFamily="34" charset="0"/>
                <a:cs typeface="Calibri" panose="020F0502020204030204" pitchFamily="34" charset="0"/>
              </a:rPr>
              <a:t> 2 </a:t>
            </a:r>
            <a:r>
              <a:rPr lang="en-US" sz="3600" dirty="0" err="1">
                <a:solidFill>
                  <a:schemeClr val="bg1"/>
                </a:solidFill>
                <a:latin typeface="Calibri" panose="020F0502020204030204" pitchFamily="34" charset="0"/>
                <a:cs typeface="Calibri" panose="020F0502020204030204" pitchFamily="34" charset="0"/>
              </a:rPr>
              <a:t>phút</a:t>
            </a:r>
            <a:r>
              <a:rPr lang="en-US" sz="3600" dirty="0">
                <a:solidFill>
                  <a:schemeClr val="bg1"/>
                </a:solidFill>
                <a:latin typeface="Calibri" panose="020F0502020204030204" pitchFamily="34" charset="0"/>
                <a:cs typeface="Calibri" panose="020F0502020204030204" pitchFamily="34" charset="0"/>
              </a:rPr>
              <a:t> chia </a:t>
            </a:r>
            <a:r>
              <a:rPr lang="en-US" sz="3600" dirty="0" err="1">
                <a:solidFill>
                  <a:schemeClr val="bg1"/>
                </a:solidFill>
                <a:latin typeface="Calibri" panose="020F0502020204030204" pitchFamily="34" charset="0"/>
                <a:cs typeface="Calibri" panose="020F0502020204030204" pitchFamily="34" charset="0"/>
              </a:rPr>
              <a:t>sẻ</a:t>
            </a:r>
            <a:r>
              <a:rPr lang="en-US" sz="3600" dirty="0">
                <a:solidFill>
                  <a:schemeClr val="bg1"/>
                </a:solidFill>
                <a:latin typeface="Calibri" panose="020F0502020204030204" pitchFamily="34" charset="0"/>
                <a:cs typeface="Calibri" panose="020F0502020204030204" pitchFamily="34" charset="0"/>
              </a:rPr>
              <a:t>.</a:t>
            </a:r>
          </a:p>
          <a:p>
            <a:pPr>
              <a:lnSpc>
                <a:spcPct val="150000"/>
              </a:lnSpc>
              <a:spcBef>
                <a:spcPts val="0"/>
              </a:spcBef>
            </a:pPr>
            <a:r>
              <a:rPr lang="en-US" sz="3600" dirty="0">
                <a:solidFill>
                  <a:schemeClr val="bg1"/>
                </a:solidFill>
                <a:latin typeface="Calibri" panose="020F0502020204030204" pitchFamily="34" charset="0"/>
                <a:cs typeface="Calibri" panose="020F0502020204030204" pitchFamily="34" charset="0"/>
                <a:sym typeface="+mn-ea"/>
              </a:rPr>
              <a:t>GV </a:t>
            </a:r>
            <a:r>
              <a:rPr lang="en-US" sz="3600" dirty="0" err="1">
                <a:solidFill>
                  <a:schemeClr val="bg1"/>
                </a:solidFill>
                <a:latin typeface="Calibri" panose="020F0502020204030204" pitchFamily="34" charset="0"/>
                <a:cs typeface="Calibri" panose="020F0502020204030204" pitchFamily="34" charset="0"/>
                <a:sym typeface="+mn-ea"/>
              </a:rPr>
              <a:t>gọi</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ngẫu</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nhiên</a:t>
            </a:r>
            <a:r>
              <a:rPr lang="en-US" sz="3600" dirty="0">
                <a:solidFill>
                  <a:schemeClr val="bg1"/>
                </a:solidFill>
                <a:latin typeface="Calibri" panose="020F0502020204030204" pitchFamily="34" charset="0"/>
                <a:cs typeface="Calibri" panose="020F0502020204030204" pitchFamily="34" charset="0"/>
                <a:sym typeface="+mn-ea"/>
              </a:rPr>
              <a:t> 1 </a:t>
            </a:r>
            <a:r>
              <a:rPr lang="en-US" sz="3600" dirty="0" err="1">
                <a:solidFill>
                  <a:schemeClr val="bg1"/>
                </a:solidFill>
                <a:latin typeface="Calibri" panose="020F0502020204030204" pitchFamily="34" charset="0"/>
                <a:cs typeface="Calibri" panose="020F0502020204030204" pitchFamily="34" charset="0"/>
                <a:sym typeface="+mn-ea"/>
              </a:rPr>
              <a:t>cặp</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đôi</a:t>
            </a:r>
            <a:r>
              <a:rPr lang="en-US" sz="3600" dirty="0">
                <a:solidFill>
                  <a:schemeClr val="bg1"/>
                </a:solidFill>
                <a:latin typeface="Calibri" panose="020F0502020204030204" pitchFamily="34" charset="0"/>
                <a:cs typeface="Calibri" panose="020F0502020204030204" pitchFamily="34" charset="0"/>
                <a:sym typeface="+mn-ea"/>
              </a:rPr>
              <a:t> chia </a:t>
            </a:r>
            <a:r>
              <a:rPr lang="en-US" sz="3600" dirty="0" err="1">
                <a:solidFill>
                  <a:schemeClr val="bg1"/>
                </a:solidFill>
                <a:latin typeface="Calibri" panose="020F0502020204030204" pitchFamily="34" charset="0"/>
                <a:cs typeface="Calibri" panose="020F0502020204030204" pitchFamily="34" charset="0"/>
                <a:sym typeface="+mn-ea"/>
              </a:rPr>
              <a:t>sẻ</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các</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cặp</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đôi</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khác</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lắng</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nghe</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và</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nhận</a:t>
            </a:r>
            <a:r>
              <a:rPr lang="en-US" sz="3600" dirty="0">
                <a:solidFill>
                  <a:schemeClr val="bg1"/>
                </a:solidFill>
                <a:latin typeface="Calibri" panose="020F0502020204030204" pitchFamily="34" charset="0"/>
                <a:cs typeface="Calibri" panose="020F0502020204030204" pitchFamily="34" charset="0"/>
                <a:sym typeface="+mn-ea"/>
              </a:rPr>
              <a:t> </a:t>
            </a:r>
            <a:r>
              <a:rPr lang="en-US" sz="3600" dirty="0" err="1">
                <a:solidFill>
                  <a:schemeClr val="bg1"/>
                </a:solidFill>
                <a:latin typeface="Calibri" panose="020F0502020204030204" pitchFamily="34" charset="0"/>
                <a:cs typeface="Calibri" panose="020F0502020204030204" pitchFamily="34" charset="0"/>
                <a:sym typeface="+mn-ea"/>
              </a:rPr>
              <a:t>xét</a:t>
            </a:r>
            <a:r>
              <a:rPr lang="en-US" sz="3600" dirty="0">
                <a:solidFill>
                  <a:schemeClr val="bg1"/>
                </a:solidFill>
                <a:latin typeface="Calibri" panose="020F0502020204030204" pitchFamily="34" charset="0"/>
                <a:cs typeface="Calibri" panose="020F0502020204030204" pitchFamily="34" charset="0"/>
                <a:sym typeface="+mn-ea"/>
              </a:rPr>
              <a:t>.</a:t>
            </a:r>
          </a:p>
        </p:txBody>
      </p:sp>
      <p:sp>
        <p:nvSpPr>
          <p:cNvPr id="2" name="Slide Number Placeholder 1">
            <a:extLst>
              <a:ext uri="{FF2B5EF4-FFF2-40B4-BE49-F238E27FC236}">
                <a16:creationId xmlns:a16="http://schemas.microsoft.com/office/drawing/2014/main" id="{8C1AFC8C-9627-4F3B-94F6-BCD4C698E037}"/>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11</a:t>
            </a:fld>
            <a:endParaRPr lang="en-US" altLang="en-US">
              <a:latin typeface="Century Gothic" panose="020B0502020202020204" pitchFamily="34" charset="0"/>
            </a:endParaRPr>
          </a:p>
        </p:txBody>
      </p:sp>
    </p:spTree>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6"/>
          <p:cNvSpPr txBox="1"/>
          <p:nvPr/>
        </p:nvSpPr>
        <p:spPr>
          <a:xfrm>
            <a:off x="284480" y="546100"/>
            <a:ext cx="11678920" cy="6278245"/>
          </a:xfrm>
          <a:prstGeom prst="rect">
            <a:avLst/>
          </a:prstGeom>
          <a:noFill/>
          <a:ln w="9525">
            <a:noFill/>
          </a:ln>
        </p:spPr>
        <p:txBody>
          <a:bodyPr>
            <a:no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algn="just">
              <a:spcBef>
                <a:spcPct val="0"/>
              </a:spcBef>
              <a:spcAft>
                <a:spcPct val="0"/>
              </a:spcAft>
            </a:pPr>
            <a:r>
              <a:rPr lang="en-US" altLang="en-US" sz="2800" b="1" dirty="0" err="1">
                <a:solidFill>
                  <a:srgbClr val="FF0000"/>
                </a:solidFill>
                <a:latin typeface="Calibri" panose="020F0502020204030204" pitchFamily="34" charset="0"/>
                <a:cs typeface="Calibri" panose="020F0502020204030204" pitchFamily="34" charset="0"/>
              </a:rPr>
              <a:t>Câu</a:t>
            </a:r>
            <a:r>
              <a:rPr lang="en-US" altLang="en-US" sz="2800" b="1" dirty="0">
                <a:solidFill>
                  <a:srgbClr val="FF0000"/>
                </a:solidFill>
                <a:latin typeface="Calibri" panose="020F0502020204030204" pitchFamily="34" charset="0"/>
                <a:cs typeface="Calibri" panose="020F0502020204030204" pitchFamily="34" charset="0"/>
              </a:rPr>
              <a:t> 1:</a:t>
            </a:r>
            <a:r>
              <a:rPr lang="en-US" altLang="en-US" sz="2800" dirty="0">
                <a:solidFill>
                  <a:srgbClr val="FF0000"/>
                </a:solidFill>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Từ hoạt động 1 rút ra các đặc điểm của di truyền gene ngo</a:t>
            </a:r>
            <a:r>
              <a:rPr lang="vi-VN" altLang="en-US" sz="2800" dirty="0">
                <a:latin typeface="Calibri" panose="020F0502020204030204" pitchFamily="34" charset="0"/>
                <a:ea typeface="Arial" panose="020B0604020202020204" pitchFamily="34" charset="0"/>
                <a:cs typeface="Calibri" panose="020F0502020204030204" pitchFamily="34" charset="0"/>
              </a:rPr>
              <a:t>à</a:t>
            </a:r>
            <a:r>
              <a:rPr lang="vi-VN" altLang="en-US" sz="2800" dirty="0">
                <a:latin typeface="Calibri" panose="020F0502020204030204" pitchFamily="34" charset="0"/>
                <a:cs typeface="Calibri" panose="020F0502020204030204" pitchFamily="34" charset="0"/>
              </a:rPr>
              <a:t>i nhân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lời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câu</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hỏi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ngắn</a:t>
            </a:r>
            <a:r>
              <a:rPr lang="en-US" altLang="en-US" sz="2800" dirty="0">
                <a:latin typeface="Calibri" panose="020F0502020204030204" pitchFamily="34" charset="0"/>
                <a:cs typeface="Calibri" panose="020F0502020204030204" pitchFamily="34" charset="0"/>
              </a:rPr>
              <a:t>)</a:t>
            </a:r>
          </a:p>
          <a:p>
            <a:pPr marL="0" lvl="0" indent="0" algn="just">
              <a:spcBef>
                <a:spcPct val="0"/>
              </a:spcBef>
              <a:spcAft>
                <a:spcPct val="0"/>
              </a:spcAft>
            </a:pPr>
            <a:r>
              <a:rPr lang="vi-VN" altLang="en-US" sz="2800" dirty="0">
                <a:latin typeface="Calibri" panose="020F0502020204030204" pitchFamily="34" charset="0"/>
                <a:cs typeface="Calibri" panose="020F0502020204030204" pitchFamily="34" charset="0"/>
              </a:rPr>
              <a:t>- Kết quả phép lai thuận nghịch l</a:t>
            </a:r>
            <a:r>
              <a:rPr lang="vi-VN" altLang="en-US" sz="2800" dirty="0">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như</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thế</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a:t>
            </a:r>
            <a:r>
              <a:rPr lang="en-US" altLang="en-US" sz="2800" dirty="0" err="1">
                <a:latin typeface="Calibri" panose="020F0502020204030204" pitchFamily="34" charset="0"/>
                <a:ea typeface="Times New Roman" panose="02020603050405020304" pitchFamily="18" charset="0"/>
                <a:cs typeface="Calibri" panose="020F0502020204030204" pitchFamily="34" charset="0"/>
              </a:rPr>
              <a:t>à</a:t>
            </a:r>
            <a:r>
              <a:rPr lang="en-US" altLang="en-US" sz="2800" dirty="0" err="1">
                <a:latin typeface="Calibri" panose="020F0502020204030204" pitchFamily="34" charset="0"/>
                <a:cs typeface="Calibri" panose="020F0502020204030204" pitchFamily="34" charset="0"/>
              </a:rPr>
              <a:t>o</a:t>
            </a:r>
            <a:r>
              <a:rPr lang="en-US" altLang="en-US" sz="2800" dirty="0">
                <a:latin typeface="Calibri" panose="020F0502020204030204" pitchFamily="34" charset="0"/>
                <a:cs typeface="Calibri" panose="020F0502020204030204" pitchFamily="34" charset="0"/>
              </a:rPr>
              <a:t>? </a:t>
            </a:r>
          </a:p>
          <a:p>
            <a:pPr marL="0" lvl="0" indent="0" algn="just">
              <a:spcBef>
                <a:spcPct val="0"/>
              </a:spcBef>
              <a:spcAft>
                <a:spcPct val="0"/>
              </a:spcAft>
            </a:pPr>
            <a:r>
              <a:rPr lang="vi-VN" altLang="en-US" sz="2800" dirty="0">
                <a:latin typeface="Calibri" panose="020F0502020204030204" pitchFamily="34" charset="0"/>
                <a:cs typeface="Calibri" panose="020F0502020204030204" pitchFamily="34" charset="0"/>
              </a:rPr>
              <a:t>- Trong di truyền gene ngo</a:t>
            </a:r>
            <a:r>
              <a:rPr lang="vi-VN" altLang="en-US" sz="2800" dirty="0">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latin typeface="Calibri" panose="020F0502020204030204" pitchFamily="34" charset="0"/>
                <a:cs typeface="Calibri" panose="020F0502020204030204" pitchFamily="34" charset="0"/>
              </a:rPr>
              <a:t>i nhân, vai trò của các giao tử đực v</a:t>
            </a:r>
            <a:r>
              <a:rPr lang="vi-VN" altLang="en-US" sz="2800" dirty="0">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latin typeface="Calibri" panose="020F0502020204030204" pitchFamily="34" charset="0"/>
                <a:cs typeface="Calibri" panose="020F0502020204030204" pitchFamily="34" charset="0"/>
              </a:rPr>
              <a:t> giao tử cái </a:t>
            </a:r>
            <a:r>
              <a:rPr lang="en-US" altLang="en-US" sz="2800" dirty="0" err="1">
                <a:latin typeface="Calibri" panose="020F0502020204030204" pitchFamily="34" charset="0"/>
                <a:cs typeface="Calibri" panose="020F0502020204030204" pitchFamily="34" charset="0"/>
              </a:rPr>
              <a:t>như</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thế</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a:t>
            </a:r>
            <a:r>
              <a:rPr lang="en-US" altLang="en-US" sz="2800" dirty="0" err="1">
                <a:latin typeface="Calibri" panose="020F0502020204030204" pitchFamily="34" charset="0"/>
                <a:ea typeface="Times New Roman" panose="02020603050405020304" pitchFamily="18" charset="0"/>
                <a:cs typeface="Calibri" panose="020F0502020204030204" pitchFamily="34" charset="0"/>
              </a:rPr>
              <a:t>à</a:t>
            </a:r>
            <a:r>
              <a:rPr lang="en-US" altLang="en-US" sz="2800" dirty="0" err="1">
                <a:latin typeface="Calibri" panose="020F0502020204030204" pitchFamily="34" charset="0"/>
                <a:cs typeface="Calibri" panose="020F0502020204030204" pitchFamily="34" charset="0"/>
              </a:rPr>
              <a:t>o</a:t>
            </a:r>
            <a:r>
              <a:rPr lang="en-US" altLang="en-US" sz="2800" dirty="0">
                <a:latin typeface="Calibri" panose="020F0502020204030204" pitchFamily="34" charset="0"/>
                <a:cs typeface="Calibri" panose="020F0502020204030204" pitchFamily="34" charset="0"/>
              </a:rPr>
              <a:t>?</a:t>
            </a:r>
          </a:p>
          <a:p>
            <a:pPr marL="0" lvl="0" indent="0" algn="just">
              <a:spcBef>
                <a:spcPct val="0"/>
              </a:spcBef>
              <a:spcAft>
                <a:spcPct val="0"/>
              </a:spcAft>
            </a:pPr>
            <a:r>
              <a:rPr lang="vi-VN" altLang="en-US" sz="2800" dirty="0">
                <a:latin typeface="Calibri" panose="020F0502020204030204" pitchFamily="34" charset="0"/>
                <a:cs typeface="Calibri" panose="020F0502020204030204" pitchFamily="34" charset="0"/>
              </a:rPr>
              <a:t>- Gene ngo</a:t>
            </a:r>
            <a:r>
              <a:rPr lang="vi-VN" altLang="en-US" sz="2800" dirty="0">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latin typeface="Calibri" panose="020F0502020204030204" pitchFamily="34" charset="0"/>
                <a:cs typeface="Calibri" panose="020F0502020204030204" pitchFamily="34" charset="0"/>
              </a:rPr>
              <a:t>i nhân nằm trên các phân tử DNA</a:t>
            </a:r>
            <a:r>
              <a:rPr lang="en-US" altLang="en-US" sz="2800" dirty="0">
                <a:latin typeface="Calibri" panose="020F0502020204030204" pitchFamily="34" charset="0"/>
                <a:cs typeface="Calibri" panose="020F0502020204030204" pitchFamily="34" charset="0"/>
              </a:rPr>
              <a:t>:</a:t>
            </a:r>
          </a:p>
          <a:p>
            <a:pPr marL="0" lvl="0" indent="0" algn="just">
              <a:spcBef>
                <a:spcPct val="0"/>
              </a:spcBef>
              <a:spcAft>
                <a:spcPct val="0"/>
              </a:spcAft>
            </a:pPr>
            <a:r>
              <a:rPr lang="vi-VN" altLang="en-US" sz="2800" dirty="0">
                <a:latin typeface="Calibri" panose="020F0502020204030204" pitchFamily="34" charset="0"/>
                <a:cs typeface="Calibri" panose="020F0502020204030204" pitchFamily="34" charset="0"/>
              </a:rPr>
              <a:t>+ Dạng </a:t>
            </a:r>
            <a:r>
              <a:rPr lang="en-US" altLang="en-US" sz="2800" dirty="0" err="1">
                <a:latin typeface="Calibri" panose="020F0502020204030204" pitchFamily="34" charset="0"/>
                <a:cs typeface="Calibri" panose="020F0502020204030204" pitchFamily="34" charset="0"/>
              </a:rPr>
              <a:t>n</a:t>
            </a:r>
            <a:r>
              <a:rPr lang="en-US" altLang="en-US" sz="2800" dirty="0" err="1">
                <a:latin typeface="Calibri" panose="020F0502020204030204" pitchFamily="34" charset="0"/>
                <a:ea typeface="Times New Roman" panose="02020603050405020304" pitchFamily="18" charset="0"/>
                <a:cs typeface="Calibri" panose="020F0502020204030204" pitchFamily="34" charset="0"/>
              </a:rPr>
              <a:t>à</a:t>
            </a:r>
            <a:r>
              <a:rPr lang="en-US" altLang="en-US" sz="2800" dirty="0" err="1">
                <a:latin typeface="Calibri" panose="020F0502020204030204" pitchFamily="34" charset="0"/>
                <a:cs typeface="Calibri" panose="020F0502020204030204" pitchFamily="34" charset="0"/>
              </a:rPr>
              <a:t>o</a:t>
            </a:r>
            <a:r>
              <a:rPr lang="en-US" altLang="en-US" sz="2800" dirty="0">
                <a:latin typeface="Calibri" panose="020F0502020204030204" pitchFamily="34" charset="0"/>
                <a:cs typeface="Calibri" panose="020F0502020204030204" pitchFamily="34" charset="0"/>
              </a:rPr>
              <a:t>?              + Ở </a:t>
            </a:r>
            <a:r>
              <a:rPr lang="en-US" altLang="en-US" sz="2800" dirty="0" err="1">
                <a:latin typeface="Calibri" panose="020F0502020204030204" pitchFamily="34" charset="0"/>
                <a:cs typeface="Calibri" panose="020F0502020204030204" pitchFamily="34" charset="0"/>
              </a:rPr>
              <a:t>đâu</a:t>
            </a:r>
            <a:r>
              <a:rPr lang="en-US" altLang="en-US" sz="2800" dirty="0">
                <a:latin typeface="Calibri" panose="020F0502020204030204" pitchFamily="34" charset="0"/>
                <a:cs typeface="Calibri" panose="020F0502020204030204" pitchFamily="34" charset="0"/>
              </a:rPr>
              <a:t>?    + </a:t>
            </a:r>
            <a:r>
              <a:rPr lang="en-US" altLang="en-US" sz="2800" dirty="0" err="1">
                <a:latin typeface="Calibri" panose="020F0502020204030204" pitchFamily="34" charset="0"/>
                <a:cs typeface="Calibri" panose="020F0502020204030204" pitchFamily="34" charset="0"/>
              </a:rPr>
              <a:t>Tồn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tại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như</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thế</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a:t>
            </a:r>
            <a:r>
              <a:rPr lang="en-US" altLang="en-US" sz="2800" dirty="0" err="1">
                <a:latin typeface="Calibri" panose="020F0502020204030204" pitchFamily="34" charset="0"/>
                <a:ea typeface="Times New Roman" panose="02020603050405020304" pitchFamily="18" charset="0"/>
                <a:cs typeface="Calibri" panose="020F0502020204030204" pitchFamily="34" charset="0"/>
              </a:rPr>
              <a:t>à</a:t>
            </a:r>
            <a:r>
              <a:rPr lang="en-US" altLang="en-US" sz="2800" dirty="0" err="1">
                <a:latin typeface="Calibri" panose="020F0502020204030204" pitchFamily="34" charset="0"/>
                <a:cs typeface="Calibri" panose="020F0502020204030204" pitchFamily="34" charset="0"/>
              </a:rPr>
              <a:t>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cặp</a:t>
            </a:r>
            <a:r>
              <a:rPr lang="en-US" altLang="en-US" sz="2800" dirty="0">
                <a:latin typeface="Calibri" panose="020F0502020204030204" pitchFamily="34" charset="0"/>
                <a:cs typeface="Calibri" panose="020F0502020204030204" pitchFamily="34" charset="0"/>
              </a:rPr>
              <a:t> hay </a:t>
            </a:r>
            <a:r>
              <a:rPr lang="en-US" altLang="en-US" sz="2800" dirty="0" err="1">
                <a:latin typeface="Calibri" panose="020F0502020204030204" pitchFamily="34" charset="0"/>
                <a:cs typeface="Calibri" panose="020F0502020204030204" pitchFamily="34" charset="0"/>
              </a:rPr>
              <a:t>đơn</a:t>
            </a:r>
            <a:r>
              <a:rPr lang="en-US" altLang="en-US" sz="2800" dirty="0">
                <a:latin typeface="Calibri" panose="020F0502020204030204" pitchFamily="34" charset="0"/>
                <a:cs typeface="Calibri" panose="020F0502020204030204" pitchFamily="34" charset="0"/>
              </a:rPr>
              <a:t>)</a:t>
            </a:r>
          </a:p>
          <a:p>
            <a:pPr marL="0" lvl="0" indent="0" algn="just">
              <a:spcBef>
                <a:spcPct val="0"/>
              </a:spcBef>
              <a:spcAft>
                <a:spcPct val="0"/>
              </a:spcAft>
            </a:pP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Các gene ngo</a:t>
            </a:r>
            <a:r>
              <a:rPr lang="vi-VN" altLang="en-US" sz="2800" dirty="0">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latin typeface="Calibri" panose="020F0502020204030204" pitchFamily="34" charset="0"/>
                <a:cs typeface="Calibri" panose="020F0502020204030204" pitchFamily="34" charset="0"/>
              </a:rPr>
              <a:t>i nhân mặc dù được truyền từ mẹ nhưng các cá thể con của cùng một mẹ có thể nhận được số lượng các allele khác nhau </a:t>
            </a:r>
            <a:r>
              <a:rPr lang="en-US" altLang="en-US" sz="2800" dirty="0" err="1">
                <a:latin typeface="Calibri" panose="020F0502020204030204" pitchFamily="34" charset="0"/>
                <a:cs typeface="Calibri" panose="020F0502020204030204" pitchFamily="34" charset="0"/>
              </a:rPr>
              <a:t>nên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dẫn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đến</a:t>
            </a:r>
            <a:r>
              <a:rPr lang="en-US" altLang="en-US" sz="2800" dirty="0">
                <a:latin typeface="Calibri" panose="020F0502020204030204" pitchFamily="34" charset="0"/>
                <a:cs typeface="Calibri" panose="020F0502020204030204" pitchFamily="34" charset="0"/>
              </a:rPr>
              <a:t> KH con </a:t>
            </a:r>
            <a:r>
              <a:rPr lang="en-US" altLang="en-US" sz="2800" dirty="0" err="1">
                <a:latin typeface="Calibri" panose="020F0502020204030204" pitchFamily="34" charset="0"/>
                <a:cs typeface="Calibri" panose="020F0502020204030204" pitchFamily="34" charset="0"/>
              </a:rPr>
              <a:t>như</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thế</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a:t>
            </a:r>
            <a:r>
              <a:rPr lang="en-US" altLang="en-US" sz="2800" dirty="0" err="1">
                <a:latin typeface="Calibri" panose="020F0502020204030204" pitchFamily="34" charset="0"/>
                <a:ea typeface="Times New Roman" panose="02020603050405020304" pitchFamily="18" charset="0"/>
                <a:cs typeface="Calibri" panose="020F0502020204030204" pitchFamily="34" charset="0"/>
              </a:rPr>
              <a:t>à</a:t>
            </a:r>
            <a:r>
              <a:rPr lang="en-US" altLang="en-US" sz="2800" dirty="0" err="1">
                <a:latin typeface="Calibri" panose="020F0502020204030204" pitchFamily="34" charset="0"/>
                <a:cs typeface="Calibri" panose="020F0502020204030204" pitchFamily="34" charset="0"/>
              </a:rPr>
              <a:t>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dựa</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trên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a:t>
            </a:r>
            <a:r>
              <a:rPr lang="en-US" altLang="en-US" sz="2800" dirty="0" err="1">
                <a:latin typeface="Calibri" panose="020F0502020204030204" pitchFamily="34" charset="0"/>
                <a:ea typeface="Times New Roman" panose="02020603050405020304" pitchFamily="18" charset="0"/>
                <a:cs typeface="Calibri" panose="020F0502020204030204" pitchFamily="34" charset="0"/>
              </a:rPr>
              <a:t>à</a:t>
            </a:r>
            <a:r>
              <a:rPr lang="en-US" altLang="en-US" sz="2800" dirty="0" err="1">
                <a:latin typeface="Calibri" panose="020F0502020204030204" pitchFamily="34" charset="0"/>
                <a:cs typeface="Calibri" panose="020F0502020204030204" pitchFamily="34" charset="0"/>
              </a:rPr>
              <a:t>y</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giải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thí</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nghiệm</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thứ</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mấy</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trong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bảng</a:t>
            </a:r>
            <a:r>
              <a:rPr lang="en-US" altLang="en-US" sz="2800" dirty="0">
                <a:latin typeface="Calibri" panose="020F0502020204030204" pitchFamily="34" charset="0"/>
                <a:cs typeface="Calibri" panose="020F0502020204030204" pitchFamily="34" charset="0"/>
              </a:rPr>
              <a:t> 9.1)</a:t>
            </a:r>
          </a:p>
          <a:p>
            <a:pPr marL="0" lvl="0" indent="0" algn="just">
              <a:spcBef>
                <a:spcPct val="0"/>
              </a:spcBef>
              <a:spcAft>
                <a:spcPct val="0"/>
              </a:spcAft>
            </a:pPr>
            <a:r>
              <a:rPr lang="vi-VN" altLang="en-US" sz="2800" dirty="0">
                <a:latin typeface="Calibri" panose="020F0502020204030204" pitchFamily="34" charset="0"/>
                <a:cs typeface="Calibri" panose="020F0502020204030204" pitchFamily="34" charset="0"/>
              </a:rPr>
              <a:t>- Có sự tái tổ hợp gene ngo</a:t>
            </a:r>
            <a:r>
              <a:rPr lang="vi-VN" altLang="en-US" sz="2800" dirty="0">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latin typeface="Calibri" panose="020F0502020204030204" pitchFamily="34" charset="0"/>
                <a:cs typeface="Calibri" panose="020F0502020204030204" pitchFamily="34" charset="0"/>
              </a:rPr>
              <a:t>i nhân trong quá trình thụ tinh</a:t>
            </a:r>
            <a:r>
              <a:rPr lang="en-US" altLang="en-US" sz="2800" dirty="0">
                <a:latin typeface="Calibri" panose="020F0502020204030204" pitchFamily="34" charset="0"/>
                <a:cs typeface="Calibri" panose="020F0502020204030204" pitchFamily="34" charset="0"/>
              </a:rPr>
              <a:t> hay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a:t>
            </a:r>
          </a:p>
          <a:p>
            <a:pPr marL="0" lvl="0" indent="0" algn="just">
              <a:spcBef>
                <a:spcPct val="0"/>
              </a:spcBef>
              <a:spcAft>
                <a:spcPct val="0"/>
              </a:spcAft>
              <a:buNone/>
            </a:pPr>
            <a:r>
              <a:rPr lang="en-US" altLang="en-US" sz="2800" b="1" dirty="0" err="1">
                <a:solidFill>
                  <a:srgbClr val="FF0000"/>
                </a:solidFill>
                <a:latin typeface="Calibri" panose="020F0502020204030204" pitchFamily="34" charset="0"/>
                <a:cs typeface="Calibri" panose="020F0502020204030204" pitchFamily="34" charset="0"/>
                <a:sym typeface="+mn-ea"/>
              </a:rPr>
              <a:t>Câu</a:t>
            </a:r>
            <a:r>
              <a:rPr lang="en-US" altLang="en-US" sz="2800" b="1" dirty="0">
                <a:solidFill>
                  <a:srgbClr val="FF0000"/>
                </a:solidFill>
                <a:latin typeface="Calibri" panose="020F0502020204030204" pitchFamily="34" charset="0"/>
                <a:cs typeface="Calibri" panose="020F0502020204030204" pitchFamily="34" charset="0"/>
                <a:sym typeface="+mn-ea"/>
              </a:rPr>
              <a:t> 2:</a:t>
            </a:r>
            <a:r>
              <a:rPr lang="en-US" altLang="en-US" sz="2800" dirty="0">
                <a:solidFill>
                  <a:srgbClr val="FF0000"/>
                </a:solidFill>
                <a:latin typeface="Calibri" panose="020F0502020204030204" pitchFamily="34" charset="0"/>
                <a:cs typeface="Calibri" panose="020F0502020204030204" pitchFamily="34" charset="0"/>
                <a:sym typeface="+mn-ea"/>
              </a:rPr>
              <a:t>  </a:t>
            </a:r>
            <a:r>
              <a:rPr lang="vi-VN" altLang="en-US" sz="2800" dirty="0">
                <a:latin typeface="Calibri" panose="020F0502020204030204" pitchFamily="34" charset="0"/>
                <a:cs typeface="Calibri" panose="020F0502020204030204" pitchFamily="34" charset="0"/>
                <a:sym typeface="+mn-ea"/>
              </a:rPr>
              <a:t>Trình b</a:t>
            </a:r>
            <a:r>
              <a:rPr lang="vi-VN" altLang="en-US" sz="2800" dirty="0">
                <a:latin typeface="Calibri" panose="020F0502020204030204" pitchFamily="34" charset="0"/>
                <a:ea typeface="Arial" panose="020B0604020202020204" pitchFamily="34" charset="0"/>
                <a:cs typeface="Calibri" panose="020F0502020204030204" pitchFamily="34" charset="0"/>
                <a:sym typeface="+mn-ea"/>
              </a:rPr>
              <a:t>à</a:t>
            </a:r>
            <a:r>
              <a:rPr lang="vi-VN" altLang="en-US" sz="2800" dirty="0">
                <a:latin typeface="Calibri" panose="020F0502020204030204" pitchFamily="34" charset="0"/>
                <a:cs typeface="Calibri" panose="020F0502020204030204" pitchFamily="34" charset="0"/>
                <a:sym typeface="+mn-ea"/>
              </a:rPr>
              <a:t>y đặc điểm di truyền của gene ngo</a:t>
            </a:r>
            <a:r>
              <a:rPr lang="vi-VN" altLang="en-US" sz="2800" dirty="0">
                <a:latin typeface="Calibri" panose="020F0502020204030204" pitchFamily="34" charset="0"/>
                <a:ea typeface="Arial" panose="020B0604020202020204" pitchFamily="34" charset="0"/>
                <a:cs typeface="Calibri" panose="020F0502020204030204" pitchFamily="34" charset="0"/>
                <a:sym typeface="+mn-ea"/>
              </a:rPr>
              <a:t>à</a:t>
            </a:r>
            <a:r>
              <a:rPr lang="vi-VN" altLang="en-US" sz="2800" dirty="0">
                <a:latin typeface="Calibri" panose="020F0502020204030204" pitchFamily="34" charset="0"/>
                <a:cs typeface="Calibri" panose="020F0502020204030204" pitchFamily="34" charset="0"/>
                <a:sym typeface="+mn-ea"/>
              </a:rPr>
              <a:t>i nhân.</a:t>
            </a:r>
            <a:endParaRPr lang="en-US"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lgn="just">
              <a:spcBef>
                <a:spcPct val="0"/>
              </a:spcBef>
              <a:spcAft>
                <a:spcPct val="0"/>
              </a:spcAft>
              <a:buNone/>
            </a:pPr>
            <a:endParaRPr lang="en-US" altLang="en-US" sz="27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924E48D4-6CC7-94E0-E93D-8B7053CC4DF8}"/>
              </a:ext>
            </a:extLst>
          </p:cNvPr>
          <p:cNvSpPr txBox="1"/>
          <p:nvPr/>
        </p:nvSpPr>
        <p:spPr>
          <a:xfrm>
            <a:off x="3124200" y="0"/>
            <a:ext cx="5293437" cy="523220"/>
          </a:xfrm>
          <a:prstGeom prst="rect">
            <a:avLst/>
          </a:prstGeom>
          <a:noFill/>
        </p:spPr>
        <p:txBody>
          <a:bodyPr wrap="none" rtlCol="0">
            <a:spAutoFit/>
          </a:bodyPr>
          <a:lstStyle/>
          <a:p>
            <a:r>
              <a:rPr lang="en-US" sz="2800" b="1"/>
              <a:t>CÂU HỎI THẢO LUẬN 5 PHÚT</a:t>
            </a:r>
          </a:p>
        </p:txBody>
      </p:sp>
      <p:sp>
        <p:nvSpPr>
          <p:cNvPr id="3" name="Slide Number Placeholder 2">
            <a:extLst>
              <a:ext uri="{FF2B5EF4-FFF2-40B4-BE49-F238E27FC236}">
                <a16:creationId xmlns:a16="http://schemas.microsoft.com/office/drawing/2014/main" id="{DB24BF98-E2F9-4DBE-BDBB-0BE2FF9CF98E}"/>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12</a:t>
            </a:fld>
            <a:endParaRPr lang="en-US" altLang="en-US">
              <a:latin typeface="Century Gothic" panose="020B0502020202020204" pitchFamily="34" charset="0"/>
            </a:endParaRPr>
          </a:p>
        </p:txBody>
      </p:sp>
    </p:spTree>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0"/>
            <a:ext cx="5943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dirty="0">
                <a:ln>
                  <a:solidFill>
                    <a:prstClr val="white"/>
                  </a:solidFill>
                </a:ln>
                <a:solidFill>
                  <a:srgbClr val="FFFF00"/>
                </a:solidFill>
                <a:latin typeface="Calibri" panose="020F0502020204030204" pitchFamily="34" charset="0"/>
                <a:ea typeface="Arial" panose="020B0604020202020204" pitchFamily="34" charset="0"/>
                <a:cs typeface="Calibri" panose="020F0502020204030204" pitchFamily="34" charset="0"/>
              </a:rPr>
              <a:t>TRẢ LỜI – KIẾN THỨC GHI NHỚ</a:t>
            </a:r>
          </a:p>
        </p:txBody>
      </p:sp>
      <p:sp>
        <p:nvSpPr>
          <p:cNvPr id="6" name="TextBox 5"/>
          <p:cNvSpPr txBox="1"/>
          <p:nvPr/>
        </p:nvSpPr>
        <p:spPr>
          <a:xfrm>
            <a:off x="381000" y="685800"/>
            <a:ext cx="11658600" cy="5999163"/>
          </a:xfrm>
          <a:prstGeom prst="rect">
            <a:avLst/>
          </a:prstGeom>
          <a:solidFill>
            <a:srgbClr val="CCFFCC"/>
          </a:solidFill>
          <a:ln w="9525">
            <a:noFill/>
          </a:ln>
        </p:spPr>
        <p:txBody>
          <a:bodyPr>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algn="just" eaLnBrk="1" hangingPunct="1">
              <a:lnSpc>
                <a:spcPct val="115000"/>
              </a:lnSpc>
              <a:spcBef>
                <a:spcPct val="0"/>
              </a:spcBef>
              <a:spcAft>
                <a:spcPct val="0"/>
              </a:spcAft>
              <a:buClrTx/>
              <a:buSzTx/>
              <a:buNone/>
            </a:pPr>
            <a:r>
              <a:rPr lang="vi-VN" altLang="en-US" sz="2800" b="1" dirty="0">
                <a:solidFill>
                  <a:srgbClr val="0000FF"/>
                </a:solidFill>
                <a:latin typeface="Calibri" panose="020F0502020204030204" pitchFamily="34" charset="0"/>
                <a:cs typeface="Calibri" panose="020F0502020204030204" pitchFamily="34" charset="0"/>
              </a:rPr>
              <a:t>Câu 1:  Sự di truyền các tính trạng do gene ngo</a:t>
            </a:r>
            <a:r>
              <a:rPr lang="vi-VN" altLang="en-US" sz="2800" b="1"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0000FF"/>
                </a:solidFill>
                <a:latin typeface="Calibri" panose="020F0502020204030204" pitchFamily="34" charset="0"/>
                <a:cs typeface="Calibri" panose="020F0502020204030204" pitchFamily="34" charset="0"/>
              </a:rPr>
              <a:t>i nhân quy định có các đặc điểm sau:</a:t>
            </a:r>
          </a:p>
          <a:p>
            <a:pPr marL="0" lvl="0" indent="0" algn="just" eaLnBrk="1" hangingPunct="1">
              <a:lnSpc>
                <a:spcPct val="115000"/>
              </a:lnSpc>
              <a:spcBef>
                <a:spcPct val="0"/>
              </a:spcBef>
              <a:spcAft>
                <a:spcPct val="0"/>
              </a:spcAft>
              <a:buClrTx/>
              <a:buSzTx/>
              <a:buNone/>
            </a:pPr>
            <a:r>
              <a:rPr lang="vi-VN" altLang="en-US" sz="2800" b="1" dirty="0">
                <a:solidFill>
                  <a:srgbClr val="FF0000"/>
                </a:solidFill>
                <a:latin typeface="Calibri" panose="020F0502020204030204" pitchFamily="34" charset="0"/>
                <a:cs typeface="Calibri" panose="020F0502020204030204" pitchFamily="34" charset="0"/>
              </a:rPr>
              <a:t>- Kết quả phép lai thuận nghịch l</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 khác nhau, tính trạng được di truyền theo dòng mẹ v</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 biểu hiện ở cả hai giới.</a:t>
            </a:r>
          </a:p>
          <a:p>
            <a:pPr marL="0" lvl="0" indent="0" algn="just" eaLnBrk="1" hangingPunct="1">
              <a:lnSpc>
                <a:spcPct val="115000"/>
              </a:lnSpc>
              <a:spcBef>
                <a:spcPct val="0"/>
              </a:spcBef>
              <a:spcAft>
                <a:spcPct val="0"/>
              </a:spcAft>
              <a:buClrTx/>
              <a:buSzTx/>
              <a:buNone/>
            </a:pPr>
            <a:r>
              <a:rPr lang="vi-VN" altLang="en-US" sz="2800" b="1" dirty="0">
                <a:solidFill>
                  <a:srgbClr val="FF0000"/>
                </a:solidFill>
                <a:latin typeface="Calibri" panose="020F0502020204030204" pitchFamily="34" charset="0"/>
                <a:cs typeface="Calibri" panose="020F0502020204030204" pitchFamily="34" charset="0"/>
              </a:rPr>
              <a:t>- Trong di truyền gene ngo</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i nhân, vai trò của các giao tử đực v</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 giao tử cái không ngang nhau m</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 vai trò chủ yếu thuộc về tế b</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o chất của giao tử cái.</a:t>
            </a:r>
          </a:p>
          <a:p>
            <a:pPr marL="0" lvl="0" indent="0" algn="just" eaLnBrk="1" hangingPunct="1">
              <a:lnSpc>
                <a:spcPct val="115000"/>
              </a:lnSpc>
              <a:spcBef>
                <a:spcPct val="0"/>
              </a:spcBef>
              <a:spcAft>
                <a:spcPct val="0"/>
              </a:spcAft>
              <a:buClrTx/>
              <a:buSzTx/>
              <a:buNone/>
            </a:pPr>
            <a:r>
              <a:rPr lang="vi-VN" altLang="en-US" sz="2800" b="1" dirty="0">
                <a:solidFill>
                  <a:srgbClr val="FF0000"/>
                </a:solidFill>
                <a:latin typeface="Calibri" panose="020F0502020204030204" pitchFamily="34" charset="0"/>
                <a:cs typeface="Calibri" panose="020F0502020204030204" pitchFamily="34" charset="0"/>
              </a:rPr>
              <a:t>- Gene ngo</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i nhân nằm trên các phân tử DNA dạng vòng nhỏ trong ti thể, lục lạp, các gene n</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y không tồn tại th</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nh từng cặp allele như gene trong nhân nên chỉ cần một allele l</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 được biểu hiện ra kiểu hình.</a:t>
            </a:r>
          </a:p>
          <a:p>
            <a:pPr marL="0" lvl="0" indent="0" algn="just" eaLnBrk="1" hangingPunct="1">
              <a:lnSpc>
                <a:spcPct val="115000"/>
              </a:lnSpc>
              <a:spcBef>
                <a:spcPct val="0"/>
              </a:spcBef>
              <a:spcAft>
                <a:spcPct val="0"/>
              </a:spcAft>
              <a:buClrTx/>
              <a:buSzTx/>
              <a:buNone/>
            </a:pPr>
            <a:r>
              <a:rPr lang="vi-VN" altLang="en-US" sz="2800" b="1" dirty="0">
                <a:solidFill>
                  <a:srgbClr val="FF0000"/>
                </a:solidFill>
                <a:latin typeface="Calibri" panose="020F0502020204030204" pitchFamily="34" charset="0"/>
                <a:cs typeface="Calibri" panose="020F0502020204030204" pitchFamily="34" charset="0"/>
              </a:rPr>
              <a:t>- Các gene ngo</a:t>
            </a:r>
            <a:r>
              <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b="1" dirty="0">
                <a:solidFill>
                  <a:srgbClr val="FF0000"/>
                </a:solidFill>
                <a:latin typeface="Calibri" panose="020F0502020204030204" pitchFamily="34" charset="0"/>
                <a:cs typeface="Calibri" panose="020F0502020204030204" pitchFamily="34" charset="0"/>
              </a:rPr>
              <a:t>i nhân mặc dù được truyền từ mẹ nhưng các cá thể con của cùng một mẹ có thể nhận được số lượng các allele khác nhau dẫn đến có thể có các kiểu hình khác</a:t>
            </a:r>
            <a:endParaRPr lang="vi-VN" altLang="en-US"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2C227F9-CBB5-42FB-A4FD-7B36642DDA08}"/>
              </a:ext>
            </a:extLst>
          </p:cNvPr>
          <p:cNvSpPr>
            <a:spLocks noGrp="1"/>
          </p:cNvSpPr>
          <p:nvPr>
            <p:ph type="sldNum" sz="quarter" idx="4"/>
          </p:nvPr>
        </p:nvSpPr>
        <p:spPr>
          <a:xfrm>
            <a:off x="10744200" y="5837237"/>
            <a:ext cx="1143000" cy="669925"/>
          </a:xfrm>
        </p:spPr>
        <p:txBody>
          <a:bodyPr/>
          <a:lstStyle/>
          <a:p>
            <a:pPr algn="r">
              <a:buNone/>
            </a:pPr>
            <a:fld id="{9A0DB2DC-4C9A-4742-B13C-FB6460FD3503}" type="slidenum">
              <a:rPr lang="en-US" altLang="en-US" sz="1800" smtClean="0">
                <a:latin typeface="Century Gothic" panose="020B0502020202020204" pitchFamily="34" charset="0"/>
              </a:rPr>
              <a:pPr algn="r">
                <a:buNone/>
              </a:pPr>
              <a:t>13</a:t>
            </a:fld>
            <a:endParaRPr lang="en-US" altLang="en-US" dirty="0">
              <a:latin typeface="Century Gothic" panose="020B0502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0"/>
            <a:ext cx="5943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Calibri" panose="020F0502020204030204" pitchFamily="34" charset="0"/>
                <a:ea typeface="Arial" panose="020B0604020202020204" pitchFamily="34" charset="0"/>
                <a:cs typeface="Calibri" panose="020F0502020204030204" pitchFamily="34" charset="0"/>
              </a:rPr>
              <a:t>TRẢ LỜI – KIẾN THỨC GHI NHỚ</a:t>
            </a:r>
          </a:p>
        </p:txBody>
      </p:sp>
      <p:sp>
        <p:nvSpPr>
          <p:cNvPr id="6" name="TextBox 5"/>
          <p:cNvSpPr txBox="1"/>
          <p:nvPr/>
        </p:nvSpPr>
        <p:spPr>
          <a:xfrm>
            <a:off x="1143000" y="1219200"/>
            <a:ext cx="9448800" cy="4054475"/>
          </a:xfrm>
          <a:prstGeom prst="rect">
            <a:avLst/>
          </a:prstGeom>
          <a:solidFill>
            <a:srgbClr val="CCFFCC"/>
          </a:solidFill>
          <a:ln w="9525">
            <a:noFill/>
          </a:ln>
        </p:spPr>
        <p:txBody>
          <a:bodyPr>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algn="just" eaLnBrk="1" hangingPunct="1">
              <a:lnSpc>
                <a:spcPct val="115000"/>
              </a:lnSpc>
              <a:spcBef>
                <a:spcPct val="0"/>
              </a:spcBef>
              <a:spcAft>
                <a:spcPct val="0"/>
              </a:spcAft>
              <a:buClrTx/>
              <a:buSzTx/>
              <a:buNone/>
            </a:pPr>
            <a:r>
              <a:rPr lang="vi-VN" altLang="en-US" sz="3200" b="1" dirty="0">
                <a:solidFill>
                  <a:srgbClr val="0000FF"/>
                </a:solidFill>
                <a:latin typeface="Calibri" panose="020F0502020204030204" pitchFamily="34" charset="0"/>
                <a:cs typeface="Calibri" panose="020F0502020204030204" pitchFamily="34" charset="0"/>
              </a:rPr>
              <a:t>Câu </a:t>
            </a:r>
            <a:r>
              <a:rPr lang="en-US" altLang="vi-VN" sz="3200" b="1" dirty="0">
                <a:solidFill>
                  <a:srgbClr val="0000FF"/>
                </a:solidFill>
                <a:latin typeface="Calibri" panose="020F0502020204030204" pitchFamily="34" charset="0"/>
                <a:cs typeface="Calibri" panose="020F0502020204030204" pitchFamily="34" charset="0"/>
              </a:rPr>
              <a:t>2</a:t>
            </a:r>
            <a:r>
              <a:rPr lang="vi-VN" altLang="en-US" sz="3200" b="1" dirty="0">
                <a:solidFill>
                  <a:srgbClr val="0000FF"/>
                </a:solidFill>
                <a:latin typeface="Calibri" panose="020F0502020204030204" pitchFamily="34" charset="0"/>
                <a:cs typeface="Calibri" panose="020F0502020204030204" pitchFamily="34" charset="0"/>
              </a:rPr>
              <a:t>:  </a:t>
            </a:r>
            <a:endParaRPr lang="en-US" altLang="en-US" sz="3200" b="1" dirty="0">
              <a:solidFill>
                <a:srgbClr val="0000FF"/>
              </a:solidFill>
              <a:latin typeface="Calibri" panose="020F0502020204030204" pitchFamily="34" charset="0"/>
              <a:cs typeface="Calibri" panose="020F0502020204030204" pitchFamily="34" charset="0"/>
            </a:endParaRPr>
          </a:p>
          <a:p>
            <a:pPr marL="0" lvl="0" indent="0" algn="just" eaLnBrk="1" hangingPunct="1">
              <a:lnSpc>
                <a:spcPct val="115000"/>
              </a:lnSpc>
              <a:spcBef>
                <a:spcPct val="0"/>
              </a:spcBef>
              <a:spcAft>
                <a:spcPct val="0"/>
              </a:spcAft>
              <a:buClrTx/>
              <a:buSzTx/>
              <a:buNone/>
            </a:pPr>
            <a:r>
              <a:rPr lang="vi-VN" altLang="en-US" sz="3200" b="1" dirty="0">
                <a:solidFill>
                  <a:srgbClr val="FF0000"/>
                </a:solidFill>
                <a:latin typeface="Calibri" panose="020F0502020204030204" pitchFamily="34" charset="0"/>
                <a:cs typeface="Calibri" panose="020F0502020204030204" pitchFamily="34" charset="0"/>
              </a:rPr>
              <a:t>Đặc điểm di truyền của gene ngo</a:t>
            </a:r>
            <a:r>
              <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3200" b="1" dirty="0">
                <a:solidFill>
                  <a:srgbClr val="FF0000"/>
                </a:solidFill>
                <a:latin typeface="Calibri" panose="020F0502020204030204" pitchFamily="34" charset="0"/>
                <a:cs typeface="Calibri" panose="020F0502020204030204" pitchFamily="34" charset="0"/>
              </a:rPr>
              <a:t>i nhân:</a:t>
            </a:r>
          </a:p>
          <a:p>
            <a:pPr marL="0" lvl="0" indent="0" algn="just" eaLnBrk="1" hangingPunct="1">
              <a:lnSpc>
                <a:spcPct val="115000"/>
              </a:lnSpc>
              <a:spcBef>
                <a:spcPct val="0"/>
              </a:spcBef>
              <a:spcAft>
                <a:spcPct val="0"/>
              </a:spcAft>
              <a:buClrTx/>
              <a:buSzTx/>
              <a:buNone/>
            </a:pPr>
            <a:r>
              <a:rPr lang="vi-VN" altLang="en-US" sz="3200" b="1" dirty="0">
                <a:solidFill>
                  <a:srgbClr val="FF0000"/>
                </a:solidFill>
                <a:latin typeface="Calibri" panose="020F0502020204030204" pitchFamily="34" charset="0"/>
                <a:cs typeface="Calibri" panose="020F0502020204030204" pitchFamily="34" charset="0"/>
              </a:rPr>
              <a:t>- H</a:t>
            </a:r>
            <a:r>
              <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3200" b="1" dirty="0">
                <a:solidFill>
                  <a:srgbClr val="FF0000"/>
                </a:solidFill>
                <a:latin typeface="Calibri" panose="020F0502020204030204" pitchFamily="34" charset="0"/>
                <a:cs typeface="Calibri" panose="020F0502020204030204" pitchFamily="34" charset="0"/>
              </a:rPr>
              <a:t>m lượng DNA: Phân tử DNA ti thể v</a:t>
            </a:r>
            <a:r>
              <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3200" b="1" dirty="0">
                <a:solidFill>
                  <a:srgbClr val="FF0000"/>
                </a:solidFill>
                <a:latin typeface="Calibri" panose="020F0502020204030204" pitchFamily="34" charset="0"/>
                <a:cs typeface="Calibri" panose="020F0502020204030204" pitchFamily="34" charset="0"/>
              </a:rPr>
              <a:t> lục lạp có kích thước nhỏ-&gt; hệ gene trong tế b</a:t>
            </a:r>
            <a:r>
              <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3200" b="1" dirty="0">
                <a:solidFill>
                  <a:srgbClr val="FF0000"/>
                </a:solidFill>
                <a:latin typeface="Calibri" panose="020F0502020204030204" pitchFamily="34" charset="0"/>
                <a:cs typeface="Calibri" panose="020F0502020204030204" pitchFamily="34" charset="0"/>
              </a:rPr>
              <a:t>o chứ ít gene.</a:t>
            </a:r>
          </a:p>
          <a:p>
            <a:pPr marL="0" lvl="0" indent="0" algn="just" eaLnBrk="1" hangingPunct="1">
              <a:lnSpc>
                <a:spcPct val="115000"/>
              </a:lnSpc>
              <a:spcBef>
                <a:spcPct val="0"/>
              </a:spcBef>
              <a:spcAft>
                <a:spcPct val="0"/>
              </a:spcAft>
              <a:buClrTx/>
              <a:buSzTx/>
              <a:buNone/>
            </a:pPr>
            <a:r>
              <a:rPr lang="vi-VN" altLang="en-US" sz="3200" b="1" dirty="0">
                <a:solidFill>
                  <a:srgbClr val="FF0000"/>
                </a:solidFill>
                <a:latin typeface="Calibri" panose="020F0502020204030204" pitchFamily="34" charset="0"/>
                <a:cs typeface="Calibri" panose="020F0502020204030204" pitchFamily="34" charset="0"/>
              </a:rPr>
              <a:t>- Phương thức di truyền: Gene tế b</a:t>
            </a:r>
            <a:r>
              <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3200" b="1" dirty="0">
                <a:solidFill>
                  <a:srgbClr val="FF0000"/>
                </a:solidFill>
                <a:latin typeface="Calibri" panose="020F0502020204030204" pitchFamily="34" charset="0"/>
                <a:cs typeface="Calibri" panose="020F0502020204030204" pitchFamily="34" charset="0"/>
              </a:rPr>
              <a:t>o được phân chia ngẫu nhiên -&gt; các tế b</a:t>
            </a:r>
            <a:r>
              <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3200" b="1" dirty="0">
                <a:solidFill>
                  <a:srgbClr val="FF0000"/>
                </a:solidFill>
                <a:latin typeface="Calibri" panose="020F0502020204030204" pitchFamily="34" charset="0"/>
                <a:cs typeface="Calibri" panose="020F0502020204030204" pitchFamily="34" charset="0"/>
              </a:rPr>
              <a:t>o con có số lượng gene trong tế b</a:t>
            </a:r>
            <a:r>
              <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3200" b="1" dirty="0">
                <a:solidFill>
                  <a:srgbClr val="FF0000"/>
                </a:solidFill>
                <a:latin typeface="Calibri" panose="020F0502020204030204" pitchFamily="34" charset="0"/>
                <a:cs typeface="Calibri" panose="020F0502020204030204" pitchFamily="34" charset="0"/>
              </a:rPr>
              <a:t>o chất khác nhau.</a:t>
            </a:r>
            <a:endParaRPr lang="vi-VN" alt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7C3D0C6-CA6F-44E1-8923-59697B736D46}"/>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14</a:t>
            </a:fld>
            <a:endParaRPr lang="en-US" altLang="en-US">
              <a:latin typeface="Century Gothic" panose="020B0502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025D44-7399-17B4-794C-BC07D45CF617}"/>
              </a:ext>
            </a:extLst>
          </p:cNvPr>
          <p:cNvSpPr txBox="1"/>
          <p:nvPr/>
        </p:nvSpPr>
        <p:spPr>
          <a:xfrm>
            <a:off x="914400" y="0"/>
            <a:ext cx="10493375" cy="673100"/>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en-US" sz="3600" b="1" dirty="0">
                <a:solidFill>
                  <a:srgbClr val="FFCC66"/>
                </a:solidFill>
                <a:highlight>
                  <a:srgbClr val="0000FF"/>
                </a:highlight>
                <a:latin typeface="Times New Roman" panose="02020603050405020304" pitchFamily="18" charset="0"/>
                <a:cs typeface="Times New Roman" panose="02020603050405020304" pitchFamily="18" charset="0"/>
                <a:sym typeface="+mn-ea"/>
              </a:rPr>
              <a:t>II</a:t>
            </a:r>
            <a:r>
              <a:rPr lang="en-US" altLang="en-US" sz="3600" b="1" dirty="0">
                <a:solidFill>
                  <a:srgbClr val="FFCC66"/>
                </a:solidFill>
                <a:highlight>
                  <a:srgbClr val="0000FF"/>
                </a:highlight>
                <a:latin typeface="Times New Roman" panose="02020603050405020304" pitchFamily="18" charset="0"/>
                <a:cs typeface="Times New Roman" panose="02020603050405020304" pitchFamily="18" charset="0"/>
                <a:sym typeface="+mn-ea"/>
              </a:rPr>
              <a:t>I</a:t>
            </a:r>
            <a:r>
              <a:rPr lang="vi-VN" altLang="en-US" sz="3600" b="1" dirty="0">
                <a:solidFill>
                  <a:srgbClr val="FFCC66"/>
                </a:solidFill>
                <a:highlight>
                  <a:srgbClr val="0000FF"/>
                </a:highlight>
                <a:latin typeface="Times New Roman" panose="02020603050405020304" pitchFamily="18" charset="0"/>
                <a:cs typeface="Times New Roman" panose="02020603050405020304" pitchFamily="18" charset="0"/>
                <a:sym typeface="+mn-ea"/>
              </a:rPr>
              <a:t>. </a:t>
            </a:r>
            <a:r>
              <a:rPr lang="en-US" altLang="en-US" sz="3600" b="1" dirty="0">
                <a:solidFill>
                  <a:srgbClr val="FFCC66"/>
                </a:solidFill>
                <a:highlight>
                  <a:srgbClr val="0000FF"/>
                </a:highlight>
                <a:latin typeface="Times New Roman" panose="02020603050405020304" pitchFamily="18" charset="0"/>
                <a:cs typeface="Times New Roman" panose="02020603050405020304" pitchFamily="18" charset="0"/>
                <a:sym typeface="+mn-ea"/>
              </a:rPr>
              <a:t>ỨNG DỤNG </a:t>
            </a:r>
            <a:r>
              <a:rPr lang="vi-VN" altLang="en-US" sz="3600" b="1" dirty="0">
                <a:solidFill>
                  <a:srgbClr val="FFCC66"/>
                </a:solidFill>
                <a:highlight>
                  <a:srgbClr val="0000FF"/>
                </a:highlight>
                <a:latin typeface="Times New Roman" panose="02020603050405020304" pitchFamily="18" charset="0"/>
                <a:cs typeface="Times New Roman" panose="02020603050405020304" pitchFamily="18" charset="0"/>
                <a:sym typeface="+mn-ea"/>
              </a:rPr>
              <a:t>DI TRUYỀN CỦA GENE NGOÀI NHÂN</a:t>
            </a:r>
            <a:endParaRPr lang="en-US" sz="3600" dirty="0">
              <a:solidFill>
                <a:schemeClr val="tx1"/>
              </a:solidFill>
              <a:highlight>
                <a:srgbClr val="0000FF"/>
              </a:highligh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58A717-4375-16CB-F9D4-2EC284355E86}"/>
              </a:ext>
            </a:extLst>
          </p:cNvPr>
          <p:cNvSpPr txBox="1"/>
          <p:nvPr/>
        </p:nvSpPr>
        <p:spPr>
          <a:xfrm>
            <a:off x="207645" y="644965"/>
            <a:ext cx="11513185" cy="5410200"/>
          </a:xfrm>
          <a:prstGeom prst="rect">
            <a:avLst/>
          </a:prstGeom>
          <a:noFill/>
        </p:spPr>
        <p:txBody>
          <a:bodyPr wrap="square" rtlCol="0">
            <a:noAutofit/>
          </a:bodyPr>
          <a:lstStyle/>
          <a:p>
            <a:pPr>
              <a:lnSpc>
                <a:spcPct val="150000"/>
              </a:lnSpc>
            </a:pPr>
            <a:r>
              <a:rPr lang="en-US" sz="2800" dirty="0">
                <a:solidFill>
                  <a:schemeClr val="bg1"/>
                </a:solidFill>
                <a:latin typeface="Calibri" panose="020F0502020204030204" pitchFamily="34" charset="0"/>
                <a:cs typeface="Calibri" panose="020F0502020204030204" pitchFamily="34" charset="0"/>
                <a:sym typeface="+mn-ea"/>
              </a:rPr>
              <a:t>- Chia </a:t>
            </a:r>
            <a:r>
              <a:rPr lang="en-US" sz="2800" dirty="0" err="1">
                <a:solidFill>
                  <a:schemeClr val="bg1"/>
                </a:solidFill>
                <a:latin typeface="Calibri" panose="020F0502020204030204" pitchFamily="34" charset="0"/>
                <a:cs typeface="Calibri" panose="020F0502020204030204" pitchFamily="34" charset="0"/>
                <a:sym typeface="+mn-ea"/>
              </a:rPr>
              <a:t>lớp</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thành</a:t>
            </a:r>
            <a:r>
              <a:rPr lang="en-US" sz="2800" dirty="0">
                <a:solidFill>
                  <a:schemeClr val="bg1"/>
                </a:solidFill>
                <a:latin typeface="Calibri" panose="020F0502020204030204" pitchFamily="34" charset="0"/>
                <a:cs typeface="Calibri" panose="020F0502020204030204" pitchFamily="34" charset="0"/>
                <a:sym typeface="+mn-ea"/>
              </a:rPr>
              <a:t> 4 </a:t>
            </a:r>
            <a:r>
              <a:rPr lang="en-US" sz="2800" dirty="0" err="1">
                <a:solidFill>
                  <a:schemeClr val="bg1"/>
                </a:solidFill>
                <a:latin typeface="Calibri" panose="020F0502020204030204" pitchFamily="34" charset="0"/>
                <a:cs typeface="Calibri" panose="020F0502020204030204" pitchFamily="34" charset="0"/>
                <a:sym typeface="+mn-ea"/>
              </a:rPr>
              <a:t>nhóm</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Các</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nhóm</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nghiên</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cứu</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nội</a:t>
            </a:r>
            <a:r>
              <a:rPr lang="en-US" sz="2800" dirty="0">
                <a:solidFill>
                  <a:schemeClr val="bg1"/>
                </a:solidFill>
                <a:latin typeface="Calibri" panose="020F0502020204030204" pitchFamily="34" charset="0"/>
                <a:cs typeface="Calibri" panose="020F0502020204030204" pitchFamily="34" charset="0"/>
                <a:sym typeface="+mn-ea"/>
              </a:rPr>
              <a:t> dung </a:t>
            </a:r>
            <a:r>
              <a:rPr lang="en-US" sz="2800" dirty="0" err="1">
                <a:solidFill>
                  <a:schemeClr val="bg1"/>
                </a:solidFill>
                <a:latin typeface="Calibri" panose="020F0502020204030204" pitchFamily="34" charset="0"/>
                <a:cs typeface="Calibri" panose="020F0502020204030204" pitchFamily="34" charset="0"/>
                <a:sym typeface="+mn-ea"/>
              </a:rPr>
              <a:t>mục</a:t>
            </a:r>
            <a:r>
              <a:rPr lang="en-US" sz="2800" dirty="0">
                <a:solidFill>
                  <a:schemeClr val="bg1"/>
                </a:solidFill>
                <a:latin typeface="Calibri" panose="020F0502020204030204" pitchFamily="34" charset="0"/>
                <a:cs typeface="Calibri" panose="020F0502020204030204" pitchFamily="34" charset="0"/>
                <a:sym typeface="+mn-ea"/>
              </a:rPr>
              <a:t> III  </a:t>
            </a:r>
            <a:r>
              <a:rPr lang="en-US" sz="2800" dirty="0" err="1">
                <a:solidFill>
                  <a:schemeClr val="bg1"/>
                </a:solidFill>
                <a:latin typeface="Calibri" panose="020F0502020204030204" pitchFamily="34" charset="0"/>
                <a:cs typeface="Calibri" panose="020F0502020204030204" pitchFamily="34" charset="0"/>
                <a:sym typeface="+mn-ea"/>
              </a:rPr>
              <a:t>thảo</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luận</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trả</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lời</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các</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câu</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hỏi</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sau</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vào</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bảng</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phụ</a:t>
            </a:r>
            <a:r>
              <a:rPr lang="en-US" sz="2800" dirty="0">
                <a:solidFill>
                  <a:schemeClr val="bg1"/>
                </a:solidFill>
                <a:latin typeface="Calibri" panose="020F0502020204030204" pitchFamily="34" charset="0"/>
                <a:cs typeface="Calibri" panose="020F0502020204030204" pitchFamily="34" charset="0"/>
                <a:sym typeface="+mn-ea"/>
              </a:rPr>
              <a:t>.</a:t>
            </a:r>
            <a:endParaRPr lang="vi-VN" sz="2800" dirty="0">
              <a:solidFill>
                <a:schemeClr val="bg1"/>
              </a:solidFill>
              <a:latin typeface="Calibri" panose="020F0502020204030204" pitchFamily="34" charset="0"/>
              <a:cs typeface="Calibri" panose="020F0502020204030204" pitchFamily="34" charset="0"/>
              <a:sym typeface="+mn-ea"/>
            </a:endParaRPr>
          </a:p>
          <a:p>
            <a:pPr>
              <a:lnSpc>
                <a:spcPct val="120000"/>
              </a:lnSpc>
            </a:pPr>
            <a:r>
              <a:rPr lang="en-US" altLang="vi-VN" sz="2800" dirty="0">
                <a:solidFill>
                  <a:srgbClr val="FF0000"/>
                </a:solidFill>
                <a:latin typeface="Calibri" panose="020F0502020204030204" pitchFamily="34" charset="0"/>
                <a:cs typeface="Calibri" panose="020F0502020204030204" pitchFamily="34" charset="0"/>
                <a:sym typeface="+mn-ea"/>
              </a:rPr>
              <a:t>  </a:t>
            </a:r>
            <a:r>
              <a:rPr lang="vi-VN"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Câu 1: </a:t>
            </a:r>
            <a:r>
              <a:rPr lang="vi-VN" sz="2800"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Một cặp vợ chồng mong muốn có con nhưng người vợ bị mắc bệnh di truyền do mang gene ti thể đột biến. Họ quyết định sinh con nhờ phương pháp thụ tinh nhân tạo sau khi chuyển nhân từ tế bào trứng của người mẹ sang tế bào trứng (đã loại bỏ nhân) của người hiến tặng. Em bé sinh ra có mang gene đột biến ti thể của người mẹ không? </a:t>
            </a:r>
            <a:endParaRPr lang="en-US" sz="2800" i="1" dirty="0">
              <a:solidFill>
                <a:srgbClr val="FF0000"/>
              </a:solidFill>
              <a:effectLst/>
              <a:latin typeface="Calibri" panose="020F0502020204030204" pitchFamily="34" charset="0"/>
              <a:ea typeface="SimSun" panose="02010600030101010101" pitchFamily="2" charset="-122"/>
              <a:cs typeface="Calibri" panose="020F0502020204030204" pitchFamily="34" charset="0"/>
            </a:endParaRPr>
          </a:p>
          <a:p>
            <a:pPr>
              <a:lnSpc>
                <a:spcPct val="120000"/>
              </a:lnSpc>
            </a:pPr>
            <a:r>
              <a:rPr lang="vi-VN"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Câu </a:t>
            </a:r>
            <a:r>
              <a:rPr lang="en-US"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2</a:t>
            </a:r>
            <a:r>
              <a:rPr lang="vi-VN"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vi-VN" sz="2800"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Những nghiên cứu về hiện tượng di truyền gene ngoài nhân được ứng dụng như thế nào trong thực tiễn?</a:t>
            </a:r>
            <a:endParaRPr lang="en-US" sz="2800" i="1" dirty="0">
              <a:solidFill>
                <a:srgbClr val="FF0000"/>
              </a:solidFill>
              <a:effectLst/>
              <a:latin typeface="Calibri" panose="020F0502020204030204" pitchFamily="34" charset="0"/>
              <a:ea typeface="SimSun" panose="02010600030101010101" pitchFamily="2" charset="-122"/>
              <a:cs typeface="Calibri" panose="020F0502020204030204" pitchFamily="34" charset="0"/>
            </a:endParaRPr>
          </a:p>
          <a:p>
            <a:pPr>
              <a:lnSpc>
                <a:spcPct val="150000"/>
              </a:lnSpc>
            </a:pPr>
            <a:r>
              <a:rPr lang="en-US" sz="2800" dirty="0">
                <a:solidFill>
                  <a:schemeClr val="bg1"/>
                </a:solidFill>
                <a:latin typeface="Calibri" panose="020F0502020204030204" pitchFamily="34" charset="0"/>
                <a:cs typeface="Calibri" panose="020F0502020204030204" pitchFamily="34" charset="0"/>
              </a:rPr>
              <a:t>- Sau </a:t>
            </a:r>
            <a:r>
              <a:rPr lang="en-US" sz="2800" dirty="0" err="1">
                <a:solidFill>
                  <a:schemeClr val="bg1"/>
                </a:solidFill>
                <a:latin typeface="Calibri" panose="020F0502020204030204" pitchFamily="34" charset="0"/>
                <a:cs typeface="Calibri" panose="020F0502020204030204" pitchFamily="34" charset="0"/>
              </a:rPr>
              <a:t>thời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gian</a:t>
            </a:r>
            <a:r>
              <a:rPr lang="en-US" sz="2800" dirty="0">
                <a:solidFill>
                  <a:schemeClr val="bg1"/>
                </a:solidFill>
                <a:latin typeface="Calibri" panose="020F0502020204030204" pitchFamily="34" charset="0"/>
                <a:cs typeface="Calibri" panose="020F0502020204030204" pitchFamily="34" charset="0"/>
              </a:rPr>
              <a:t> 5 </a:t>
            </a:r>
            <a:r>
              <a:rPr lang="en-US" sz="2800" dirty="0" err="1">
                <a:solidFill>
                  <a:schemeClr val="bg1"/>
                </a:solidFill>
                <a:latin typeface="Calibri" panose="020F0502020204030204" pitchFamily="34" charset="0"/>
                <a:cs typeface="Calibri" panose="020F0502020204030204" pitchFamily="34" charset="0"/>
              </a:rPr>
              <a:t>phút</a:t>
            </a:r>
            <a:r>
              <a:rPr lang="en-US" sz="2800" dirty="0">
                <a:solidFill>
                  <a:schemeClr val="bg1"/>
                </a:solidFill>
                <a:latin typeface="Calibri" panose="020F0502020204030204" pitchFamily="34" charset="0"/>
                <a:cs typeface="Calibri" panose="020F0502020204030204" pitchFamily="34" charset="0"/>
              </a:rPr>
              <a:t>, 1 </a:t>
            </a:r>
            <a:r>
              <a:rPr lang="en-US" sz="2800" dirty="0" err="1">
                <a:solidFill>
                  <a:schemeClr val="bg1"/>
                </a:solidFill>
                <a:latin typeface="Calibri" panose="020F0502020204030204" pitchFamily="34" charset="0"/>
                <a:cs typeface="Calibri" panose="020F0502020204030204" pitchFamily="34" charset="0"/>
              </a:rPr>
              <a:t>nhóm</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ngẫu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nhiên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được</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gọi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lên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bảng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trình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bày</a:t>
            </a:r>
            <a:r>
              <a:rPr lang="en-US" sz="2800" dirty="0">
                <a:solidFill>
                  <a:schemeClr val="bg1"/>
                </a:solidFill>
                <a:latin typeface="Calibri" panose="020F0502020204030204" pitchFamily="34" charset="0"/>
                <a:cs typeface="Calibri" panose="020F0502020204030204" pitchFamily="34" charset="0"/>
              </a:rPr>
              <a:t>.</a:t>
            </a:r>
            <a:endParaRPr lang="vi-VN" sz="2800" dirty="0">
              <a:solidFill>
                <a:schemeClr val="bg1"/>
              </a:solidFill>
              <a:latin typeface="Calibri" panose="020F0502020204030204" pitchFamily="34" charset="0"/>
              <a:cs typeface="Calibri" panose="020F0502020204030204" pitchFamily="34" charset="0"/>
            </a:endParaRPr>
          </a:p>
          <a:p>
            <a:pPr>
              <a:lnSpc>
                <a:spcPct val="150000"/>
              </a:lnSpc>
            </a:pPr>
            <a:endParaRPr lang="vi-VN"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D447CDD8-07C3-43B2-A20B-80925CB99ABD}"/>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15</a:t>
            </a:fld>
            <a:endParaRPr lang="en-US" altLang="en-US">
              <a:latin typeface="Century Gothic" panose="020B0502020202020204" pitchFamily="34" charset="0"/>
            </a:endParaRPr>
          </a:p>
        </p:txBody>
      </p:sp>
    </p:spTree>
    <p:extLst>
      <p:ext uri="{BB962C8B-B14F-4D97-AF65-F5344CB8AC3E}">
        <p14:creationId xmlns:p14="http://schemas.microsoft.com/office/powerpoint/2010/main" val="889339844"/>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5" name="Google Shape;845;p39"/>
          <p:cNvSpPr txBox="1">
            <a:spLocks noGrp="1"/>
          </p:cNvSpPr>
          <p:nvPr>
            <p:ph type="title"/>
          </p:nvPr>
        </p:nvSpPr>
        <p:spPr>
          <a:xfrm>
            <a:off x="-533400" y="433750"/>
            <a:ext cx="8646757" cy="1674000"/>
          </a:xfrm>
          <a:prstGeom prst="rect">
            <a:avLst/>
          </a:prstGeom>
        </p:spPr>
        <p:txBody>
          <a:bodyPr spcFirstLastPara="1" vert="horz" wrap="square" lIns="121900" tIns="121900" rIns="121900" bIns="121900" rtlCol="0" anchor="ctr" anchorCtr="0">
            <a:noAutofit/>
          </a:bodyPr>
          <a:lstStyle/>
          <a:p>
            <a:r>
              <a:rPr lang="en" sz="5333" b="1" dirty="0">
                <a:solidFill>
                  <a:schemeClr val="accent6">
                    <a:lumMod val="50000"/>
                  </a:schemeClr>
                </a:solidFill>
                <a:latin typeface="Calibri" panose="020F0502020204030204" pitchFamily="34" charset="0"/>
                <a:cs typeface="Calibri" panose="020F0502020204030204" pitchFamily="34" charset="0"/>
              </a:rPr>
              <a:t>thảo luận</a:t>
            </a:r>
            <a:endParaRPr sz="5333" b="1" dirty="0">
              <a:solidFill>
                <a:schemeClr val="accent6">
                  <a:lumMod val="50000"/>
                </a:schemeClr>
              </a:solidFill>
              <a:latin typeface="Calibri" panose="020F0502020204030204" pitchFamily="34" charset="0"/>
              <a:cs typeface="Calibri" panose="020F0502020204030204" pitchFamily="34" charset="0"/>
            </a:endParaRPr>
          </a:p>
        </p:txBody>
      </p:sp>
      <p:grpSp>
        <p:nvGrpSpPr>
          <p:cNvPr id="91" name="Google Shape;1469;p48"/>
          <p:cNvGrpSpPr/>
          <p:nvPr/>
        </p:nvGrpSpPr>
        <p:grpSpPr>
          <a:xfrm>
            <a:off x="10700088" y="2493191"/>
            <a:ext cx="1535643" cy="4331387"/>
            <a:chOff x="2516975" y="3644450"/>
            <a:chExt cx="260475" cy="729150"/>
          </a:xfrm>
        </p:grpSpPr>
        <p:sp>
          <p:nvSpPr>
            <p:cNvPr id="92" name="Google Shape;1470;p48"/>
            <p:cNvSpPr/>
            <p:nvPr/>
          </p:nvSpPr>
          <p:spPr>
            <a:xfrm>
              <a:off x="2685150" y="3736650"/>
              <a:ext cx="30675" cy="44500"/>
            </a:xfrm>
            <a:custGeom>
              <a:avLst/>
              <a:gdLst/>
              <a:ahLst/>
              <a:cxnLst/>
              <a:rect l="l" t="t" r="r" b="b"/>
              <a:pathLst>
                <a:path w="1227" h="1780" extrusionOk="0">
                  <a:moveTo>
                    <a:pt x="792" y="1"/>
                  </a:moveTo>
                  <a:cubicBezTo>
                    <a:pt x="539" y="1"/>
                    <a:pt x="273" y="307"/>
                    <a:pt x="143" y="761"/>
                  </a:cubicBezTo>
                  <a:lnTo>
                    <a:pt x="143" y="772"/>
                  </a:lnTo>
                  <a:cubicBezTo>
                    <a:pt x="0" y="1237"/>
                    <a:pt x="96" y="1665"/>
                    <a:pt x="346" y="1749"/>
                  </a:cubicBezTo>
                  <a:cubicBezTo>
                    <a:pt x="357" y="1749"/>
                    <a:pt x="357" y="1749"/>
                    <a:pt x="381" y="1773"/>
                  </a:cubicBezTo>
                  <a:cubicBezTo>
                    <a:pt x="401" y="1777"/>
                    <a:pt x="421" y="1779"/>
                    <a:pt x="441" y="1779"/>
                  </a:cubicBezTo>
                  <a:cubicBezTo>
                    <a:pt x="680" y="1779"/>
                    <a:pt x="964" y="1462"/>
                    <a:pt x="1096" y="1022"/>
                  </a:cubicBezTo>
                  <a:cubicBezTo>
                    <a:pt x="1227" y="546"/>
                    <a:pt x="1131" y="82"/>
                    <a:pt x="869" y="10"/>
                  </a:cubicBezTo>
                  <a:cubicBezTo>
                    <a:pt x="844" y="4"/>
                    <a:pt x="818" y="1"/>
                    <a:pt x="792"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3" name="Google Shape;1471;p48"/>
            <p:cNvSpPr/>
            <p:nvPr/>
          </p:nvSpPr>
          <p:spPr>
            <a:xfrm>
              <a:off x="2640200" y="3774925"/>
              <a:ext cx="65500" cy="81050"/>
            </a:xfrm>
            <a:custGeom>
              <a:avLst/>
              <a:gdLst/>
              <a:ahLst/>
              <a:cxnLst/>
              <a:rect l="l" t="t" r="r" b="b"/>
              <a:pathLst>
                <a:path w="2620" h="3242" extrusionOk="0">
                  <a:moveTo>
                    <a:pt x="1130" y="1"/>
                  </a:moveTo>
                  <a:cubicBezTo>
                    <a:pt x="610" y="1"/>
                    <a:pt x="0" y="233"/>
                    <a:pt x="227" y="1075"/>
                  </a:cubicBezTo>
                  <a:cubicBezTo>
                    <a:pt x="227" y="1075"/>
                    <a:pt x="310" y="1170"/>
                    <a:pt x="405" y="1349"/>
                  </a:cubicBezTo>
                  <a:lnTo>
                    <a:pt x="179" y="3242"/>
                  </a:lnTo>
                  <a:lnTo>
                    <a:pt x="2620" y="3242"/>
                  </a:lnTo>
                  <a:lnTo>
                    <a:pt x="1977" y="2028"/>
                  </a:lnTo>
                  <a:cubicBezTo>
                    <a:pt x="2084" y="1885"/>
                    <a:pt x="2132" y="1706"/>
                    <a:pt x="2048" y="1504"/>
                  </a:cubicBezTo>
                  <a:cubicBezTo>
                    <a:pt x="2013" y="1349"/>
                    <a:pt x="1965" y="1218"/>
                    <a:pt x="1917" y="1099"/>
                  </a:cubicBezTo>
                  <a:cubicBezTo>
                    <a:pt x="1834" y="813"/>
                    <a:pt x="1774" y="634"/>
                    <a:pt x="1751" y="504"/>
                  </a:cubicBezTo>
                  <a:cubicBezTo>
                    <a:pt x="1739" y="384"/>
                    <a:pt x="1751" y="301"/>
                    <a:pt x="1774" y="206"/>
                  </a:cubicBezTo>
                  <a:cubicBezTo>
                    <a:pt x="1799" y="109"/>
                    <a:pt x="1486" y="1"/>
                    <a:pt x="1130"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4" name="Google Shape;1472;p48"/>
            <p:cNvSpPr/>
            <p:nvPr/>
          </p:nvSpPr>
          <p:spPr>
            <a:xfrm>
              <a:off x="2612825" y="3698850"/>
              <a:ext cx="87825" cy="103350"/>
            </a:xfrm>
            <a:custGeom>
              <a:avLst/>
              <a:gdLst/>
              <a:ahLst/>
              <a:cxnLst/>
              <a:rect l="l" t="t" r="r" b="b"/>
              <a:pathLst>
                <a:path w="3513" h="4134" extrusionOk="0">
                  <a:moveTo>
                    <a:pt x="1945" y="0"/>
                  </a:moveTo>
                  <a:cubicBezTo>
                    <a:pt x="1874" y="0"/>
                    <a:pt x="1802" y="7"/>
                    <a:pt x="1726" y="22"/>
                  </a:cubicBezTo>
                  <a:cubicBezTo>
                    <a:pt x="595" y="225"/>
                    <a:pt x="0" y="618"/>
                    <a:pt x="214" y="1594"/>
                  </a:cubicBezTo>
                  <a:cubicBezTo>
                    <a:pt x="214" y="1594"/>
                    <a:pt x="369" y="2177"/>
                    <a:pt x="322" y="2654"/>
                  </a:cubicBezTo>
                  <a:cubicBezTo>
                    <a:pt x="274" y="3130"/>
                    <a:pt x="810" y="3880"/>
                    <a:pt x="1262" y="4082"/>
                  </a:cubicBezTo>
                  <a:cubicBezTo>
                    <a:pt x="1340" y="4118"/>
                    <a:pt x="1429" y="4134"/>
                    <a:pt x="1526" y="4134"/>
                  </a:cubicBezTo>
                  <a:cubicBezTo>
                    <a:pt x="2012" y="4134"/>
                    <a:pt x="2685" y="3737"/>
                    <a:pt x="2953" y="3439"/>
                  </a:cubicBezTo>
                  <a:cubicBezTo>
                    <a:pt x="3286" y="3082"/>
                    <a:pt x="3512" y="2189"/>
                    <a:pt x="3512" y="1796"/>
                  </a:cubicBezTo>
                  <a:cubicBezTo>
                    <a:pt x="3512" y="1418"/>
                    <a:pt x="2951" y="0"/>
                    <a:pt x="1945" y="0"/>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5" name="Google Shape;1473;p48"/>
            <p:cNvSpPr/>
            <p:nvPr/>
          </p:nvSpPr>
          <p:spPr>
            <a:xfrm>
              <a:off x="2601200" y="3644450"/>
              <a:ext cx="113425" cy="132050"/>
            </a:xfrm>
            <a:custGeom>
              <a:avLst/>
              <a:gdLst/>
              <a:ahLst/>
              <a:cxnLst/>
              <a:rect l="l" t="t" r="r" b="b"/>
              <a:pathLst>
                <a:path w="4537" h="5282" extrusionOk="0">
                  <a:moveTo>
                    <a:pt x="4516" y="4008"/>
                  </a:moveTo>
                  <a:cubicBezTo>
                    <a:pt x="4519" y="4022"/>
                    <a:pt x="4522" y="4030"/>
                    <a:pt x="4525" y="4032"/>
                  </a:cubicBezTo>
                  <a:cubicBezTo>
                    <a:pt x="4523" y="4024"/>
                    <a:pt x="4520" y="4016"/>
                    <a:pt x="4516" y="4008"/>
                  </a:cubicBezTo>
                  <a:close/>
                  <a:moveTo>
                    <a:pt x="2759" y="0"/>
                  </a:moveTo>
                  <a:cubicBezTo>
                    <a:pt x="2259" y="0"/>
                    <a:pt x="1856" y="198"/>
                    <a:pt x="1751" y="531"/>
                  </a:cubicBezTo>
                  <a:cubicBezTo>
                    <a:pt x="1680" y="770"/>
                    <a:pt x="1787" y="1031"/>
                    <a:pt x="2013" y="1258"/>
                  </a:cubicBezTo>
                  <a:cubicBezTo>
                    <a:pt x="525" y="1508"/>
                    <a:pt x="1" y="2722"/>
                    <a:pt x="72" y="3687"/>
                  </a:cubicBezTo>
                  <a:cubicBezTo>
                    <a:pt x="130" y="4559"/>
                    <a:pt x="465" y="4644"/>
                    <a:pt x="594" y="4644"/>
                  </a:cubicBezTo>
                  <a:cubicBezTo>
                    <a:pt x="625" y="4644"/>
                    <a:pt x="644" y="4639"/>
                    <a:pt x="644" y="4639"/>
                  </a:cubicBezTo>
                  <a:cubicBezTo>
                    <a:pt x="644" y="4639"/>
                    <a:pt x="322" y="4127"/>
                    <a:pt x="382" y="3687"/>
                  </a:cubicBezTo>
                  <a:lnTo>
                    <a:pt x="382" y="3687"/>
                  </a:lnTo>
                  <a:cubicBezTo>
                    <a:pt x="382" y="3687"/>
                    <a:pt x="441" y="3770"/>
                    <a:pt x="525" y="3806"/>
                  </a:cubicBezTo>
                  <a:lnTo>
                    <a:pt x="798" y="4651"/>
                  </a:lnTo>
                  <a:cubicBezTo>
                    <a:pt x="798" y="4651"/>
                    <a:pt x="798" y="4210"/>
                    <a:pt x="691" y="3770"/>
                  </a:cubicBezTo>
                  <a:cubicBezTo>
                    <a:pt x="739" y="3710"/>
                    <a:pt x="894" y="3401"/>
                    <a:pt x="894" y="3163"/>
                  </a:cubicBezTo>
                  <a:cubicBezTo>
                    <a:pt x="894" y="3163"/>
                    <a:pt x="1310" y="3639"/>
                    <a:pt x="2061" y="3698"/>
                  </a:cubicBezTo>
                  <a:cubicBezTo>
                    <a:pt x="2061" y="3698"/>
                    <a:pt x="1846" y="3460"/>
                    <a:pt x="1846" y="3270"/>
                  </a:cubicBezTo>
                  <a:lnTo>
                    <a:pt x="1846" y="3270"/>
                  </a:lnTo>
                  <a:cubicBezTo>
                    <a:pt x="1846" y="3270"/>
                    <a:pt x="2632" y="3806"/>
                    <a:pt x="3442" y="3865"/>
                  </a:cubicBezTo>
                  <a:cubicBezTo>
                    <a:pt x="3442" y="3865"/>
                    <a:pt x="3168" y="3496"/>
                    <a:pt x="3192" y="3282"/>
                  </a:cubicBezTo>
                  <a:lnTo>
                    <a:pt x="3192" y="3282"/>
                  </a:lnTo>
                  <a:cubicBezTo>
                    <a:pt x="3192" y="3282"/>
                    <a:pt x="3549" y="3746"/>
                    <a:pt x="3870" y="3865"/>
                  </a:cubicBezTo>
                  <a:cubicBezTo>
                    <a:pt x="3870" y="3865"/>
                    <a:pt x="3846" y="5008"/>
                    <a:pt x="3692" y="5282"/>
                  </a:cubicBezTo>
                  <a:cubicBezTo>
                    <a:pt x="3692" y="5282"/>
                    <a:pt x="4311" y="4520"/>
                    <a:pt x="4263" y="3710"/>
                  </a:cubicBezTo>
                  <a:lnTo>
                    <a:pt x="4263" y="3710"/>
                  </a:lnTo>
                  <a:cubicBezTo>
                    <a:pt x="4263" y="3710"/>
                    <a:pt x="4461" y="3887"/>
                    <a:pt x="4516" y="4008"/>
                  </a:cubicBezTo>
                  <a:lnTo>
                    <a:pt x="4516" y="4008"/>
                  </a:lnTo>
                  <a:cubicBezTo>
                    <a:pt x="4476" y="3816"/>
                    <a:pt x="4442" y="2546"/>
                    <a:pt x="3811" y="1782"/>
                  </a:cubicBezTo>
                  <a:cubicBezTo>
                    <a:pt x="4120" y="1710"/>
                    <a:pt x="4347" y="1532"/>
                    <a:pt x="4406" y="1293"/>
                  </a:cubicBezTo>
                  <a:cubicBezTo>
                    <a:pt x="4537" y="829"/>
                    <a:pt x="4049" y="293"/>
                    <a:pt x="3323" y="79"/>
                  </a:cubicBezTo>
                  <a:cubicBezTo>
                    <a:pt x="3128" y="26"/>
                    <a:pt x="2937" y="0"/>
                    <a:pt x="2759"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6" name="Google Shape;1474;p48"/>
            <p:cNvSpPr/>
            <p:nvPr/>
          </p:nvSpPr>
          <p:spPr>
            <a:xfrm>
              <a:off x="2706575" y="4285475"/>
              <a:ext cx="38725" cy="72950"/>
            </a:xfrm>
            <a:custGeom>
              <a:avLst/>
              <a:gdLst/>
              <a:ahLst/>
              <a:cxnLst/>
              <a:rect l="l" t="t" r="r" b="b"/>
              <a:pathLst>
                <a:path w="1549" h="2918" extrusionOk="0">
                  <a:moveTo>
                    <a:pt x="1405" y="1"/>
                  </a:moveTo>
                  <a:lnTo>
                    <a:pt x="1" y="394"/>
                  </a:lnTo>
                  <a:lnTo>
                    <a:pt x="322" y="2048"/>
                  </a:lnTo>
                  <a:lnTo>
                    <a:pt x="572" y="2918"/>
                  </a:lnTo>
                  <a:lnTo>
                    <a:pt x="1167" y="2918"/>
                  </a:lnTo>
                  <a:lnTo>
                    <a:pt x="1548" y="2048"/>
                  </a:lnTo>
                  <a:lnTo>
                    <a:pt x="1405"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7" name="Google Shape;1475;p48"/>
            <p:cNvSpPr/>
            <p:nvPr/>
          </p:nvSpPr>
          <p:spPr>
            <a:xfrm>
              <a:off x="2656575" y="4336950"/>
              <a:ext cx="102700" cy="36650"/>
            </a:xfrm>
            <a:custGeom>
              <a:avLst/>
              <a:gdLst/>
              <a:ahLst/>
              <a:cxnLst/>
              <a:rect l="l" t="t" r="r" b="b"/>
              <a:pathLst>
                <a:path w="4108" h="1466" extrusionOk="0">
                  <a:moveTo>
                    <a:pt x="3553" y="0"/>
                  </a:moveTo>
                  <a:cubicBezTo>
                    <a:pt x="3550" y="0"/>
                    <a:pt x="3548" y="1"/>
                    <a:pt x="3548" y="1"/>
                  </a:cubicBezTo>
                  <a:cubicBezTo>
                    <a:pt x="3310" y="259"/>
                    <a:pt x="3096" y="345"/>
                    <a:pt x="2916" y="345"/>
                  </a:cubicBezTo>
                  <a:cubicBezTo>
                    <a:pt x="2556" y="345"/>
                    <a:pt x="2334" y="1"/>
                    <a:pt x="2334" y="1"/>
                  </a:cubicBezTo>
                  <a:lnTo>
                    <a:pt x="2001" y="1"/>
                  </a:lnTo>
                  <a:cubicBezTo>
                    <a:pt x="1739" y="287"/>
                    <a:pt x="810" y="478"/>
                    <a:pt x="405" y="621"/>
                  </a:cubicBezTo>
                  <a:cubicBezTo>
                    <a:pt x="0" y="751"/>
                    <a:pt x="155" y="1466"/>
                    <a:pt x="155" y="1466"/>
                  </a:cubicBezTo>
                  <a:lnTo>
                    <a:pt x="4108" y="1466"/>
                  </a:lnTo>
                  <a:cubicBezTo>
                    <a:pt x="4108" y="133"/>
                    <a:pt x="3605" y="0"/>
                    <a:pt x="355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8" name="Google Shape;1476;p48"/>
            <p:cNvSpPr/>
            <p:nvPr/>
          </p:nvSpPr>
          <p:spPr>
            <a:xfrm>
              <a:off x="2605375" y="4285475"/>
              <a:ext cx="38725" cy="72950"/>
            </a:xfrm>
            <a:custGeom>
              <a:avLst/>
              <a:gdLst/>
              <a:ahLst/>
              <a:cxnLst/>
              <a:rect l="l" t="t" r="r" b="b"/>
              <a:pathLst>
                <a:path w="1549" h="2918" extrusionOk="0">
                  <a:moveTo>
                    <a:pt x="131" y="1"/>
                  </a:moveTo>
                  <a:lnTo>
                    <a:pt x="0" y="2048"/>
                  </a:lnTo>
                  <a:lnTo>
                    <a:pt x="370" y="2918"/>
                  </a:lnTo>
                  <a:lnTo>
                    <a:pt x="965" y="2918"/>
                  </a:lnTo>
                  <a:lnTo>
                    <a:pt x="1215" y="2048"/>
                  </a:lnTo>
                  <a:lnTo>
                    <a:pt x="1548" y="394"/>
                  </a:lnTo>
                  <a:lnTo>
                    <a:pt x="131"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9" name="Google Shape;1477;p48"/>
            <p:cNvSpPr/>
            <p:nvPr/>
          </p:nvSpPr>
          <p:spPr>
            <a:xfrm>
              <a:off x="2547325" y="4336950"/>
              <a:ext cx="102725" cy="36650"/>
            </a:xfrm>
            <a:custGeom>
              <a:avLst/>
              <a:gdLst/>
              <a:ahLst/>
              <a:cxnLst/>
              <a:rect l="l" t="t" r="r" b="b"/>
              <a:pathLst>
                <a:path w="4109" h="1466" extrusionOk="0">
                  <a:moveTo>
                    <a:pt x="3541" y="0"/>
                  </a:moveTo>
                  <a:cubicBezTo>
                    <a:pt x="3538" y="0"/>
                    <a:pt x="3537" y="1"/>
                    <a:pt x="3537" y="1"/>
                  </a:cubicBezTo>
                  <a:cubicBezTo>
                    <a:pt x="3299" y="259"/>
                    <a:pt x="3086" y="345"/>
                    <a:pt x="2908" y="345"/>
                  </a:cubicBezTo>
                  <a:cubicBezTo>
                    <a:pt x="2551" y="345"/>
                    <a:pt x="2334" y="1"/>
                    <a:pt x="2334" y="1"/>
                  </a:cubicBezTo>
                  <a:lnTo>
                    <a:pt x="1989" y="1"/>
                  </a:lnTo>
                  <a:cubicBezTo>
                    <a:pt x="1739" y="287"/>
                    <a:pt x="798" y="478"/>
                    <a:pt x="394" y="621"/>
                  </a:cubicBezTo>
                  <a:cubicBezTo>
                    <a:pt x="1" y="751"/>
                    <a:pt x="144" y="1466"/>
                    <a:pt x="144" y="1466"/>
                  </a:cubicBezTo>
                  <a:lnTo>
                    <a:pt x="4108" y="1466"/>
                  </a:lnTo>
                  <a:cubicBezTo>
                    <a:pt x="4108" y="133"/>
                    <a:pt x="3594" y="0"/>
                    <a:pt x="3541"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0" name="Google Shape;1478;p48"/>
            <p:cNvSpPr/>
            <p:nvPr/>
          </p:nvSpPr>
          <p:spPr>
            <a:xfrm>
              <a:off x="2589900" y="4031575"/>
              <a:ext cx="166400" cy="293525"/>
            </a:xfrm>
            <a:custGeom>
              <a:avLst/>
              <a:gdLst/>
              <a:ahLst/>
              <a:cxnLst/>
              <a:rect l="l" t="t" r="r" b="b"/>
              <a:pathLst>
                <a:path w="6656" h="11741" extrusionOk="0">
                  <a:moveTo>
                    <a:pt x="1048" y="1"/>
                  </a:moveTo>
                  <a:lnTo>
                    <a:pt x="0" y="11288"/>
                  </a:lnTo>
                  <a:lnTo>
                    <a:pt x="2596" y="11526"/>
                  </a:lnTo>
                  <a:lnTo>
                    <a:pt x="3536" y="3203"/>
                  </a:lnTo>
                  <a:lnTo>
                    <a:pt x="3858" y="11740"/>
                  </a:lnTo>
                  <a:lnTo>
                    <a:pt x="6656" y="11526"/>
                  </a:lnTo>
                  <a:lnTo>
                    <a:pt x="6049"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1" name="Google Shape;1479;p48"/>
            <p:cNvSpPr/>
            <p:nvPr/>
          </p:nvSpPr>
          <p:spPr>
            <a:xfrm>
              <a:off x="2616100" y="3825000"/>
              <a:ext cx="68475" cy="206600"/>
            </a:xfrm>
            <a:custGeom>
              <a:avLst/>
              <a:gdLst/>
              <a:ahLst/>
              <a:cxnLst/>
              <a:rect l="l" t="t" r="r" b="b"/>
              <a:pathLst>
                <a:path w="2739" h="8264" extrusionOk="0">
                  <a:moveTo>
                    <a:pt x="2738" y="1"/>
                  </a:moveTo>
                  <a:cubicBezTo>
                    <a:pt x="2330" y="222"/>
                    <a:pt x="1982" y="286"/>
                    <a:pt x="1716" y="286"/>
                  </a:cubicBezTo>
                  <a:cubicBezTo>
                    <a:pt x="1353" y="286"/>
                    <a:pt x="1143" y="167"/>
                    <a:pt x="1143" y="167"/>
                  </a:cubicBezTo>
                  <a:lnTo>
                    <a:pt x="0" y="8264"/>
                  </a:lnTo>
                  <a:lnTo>
                    <a:pt x="2738" y="8264"/>
                  </a:lnTo>
                  <a:lnTo>
                    <a:pt x="2738"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2" name="Google Shape;1480;p48"/>
            <p:cNvSpPr/>
            <p:nvPr/>
          </p:nvSpPr>
          <p:spPr>
            <a:xfrm>
              <a:off x="2659250" y="3798800"/>
              <a:ext cx="118200" cy="340250"/>
            </a:xfrm>
            <a:custGeom>
              <a:avLst/>
              <a:gdLst/>
              <a:ahLst/>
              <a:cxnLst/>
              <a:rect l="l" t="t" r="r" b="b"/>
              <a:pathLst>
                <a:path w="4728" h="13610" extrusionOk="0">
                  <a:moveTo>
                    <a:pt x="1132" y="1"/>
                  </a:moveTo>
                  <a:lnTo>
                    <a:pt x="0" y="1704"/>
                  </a:lnTo>
                  <a:lnTo>
                    <a:pt x="179" y="13491"/>
                  </a:lnTo>
                  <a:lnTo>
                    <a:pt x="3894" y="13610"/>
                  </a:lnTo>
                  <a:lnTo>
                    <a:pt x="3215" y="7049"/>
                  </a:lnTo>
                  <a:lnTo>
                    <a:pt x="3215" y="7049"/>
                  </a:lnTo>
                  <a:cubicBezTo>
                    <a:pt x="3215" y="7049"/>
                    <a:pt x="3245" y="7053"/>
                    <a:pt x="3295" y="7053"/>
                  </a:cubicBezTo>
                  <a:cubicBezTo>
                    <a:pt x="3507" y="7053"/>
                    <a:pt x="4086" y="6991"/>
                    <a:pt x="4394" y="6347"/>
                  </a:cubicBezTo>
                  <a:cubicBezTo>
                    <a:pt x="4727" y="5549"/>
                    <a:pt x="2810" y="1025"/>
                    <a:pt x="2810" y="1025"/>
                  </a:cubicBezTo>
                  <a:lnTo>
                    <a:pt x="1132"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3" name="Google Shape;1481;p48"/>
            <p:cNvSpPr/>
            <p:nvPr/>
          </p:nvSpPr>
          <p:spPr>
            <a:xfrm>
              <a:off x="2540175" y="3808325"/>
              <a:ext cx="114625" cy="326275"/>
            </a:xfrm>
            <a:custGeom>
              <a:avLst/>
              <a:gdLst/>
              <a:ahLst/>
              <a:cxnLst/>
              <a:rect l="l" t="t" r="r" b="b"/>
              <a:pathLst>
                <a:path w="4585" h="13051" extrusionOk="0">
                  <a:moveTo>
                    <a:pt x="4406" y="1"/>
                  </a:moveTo>
                  <a:lnTo>
                    <a:pt x="3085" y="953"/>
                  </a:lnTo>
                  <a:lnTo>
                    <a:pt x="2406" y="3549"/>
                  </a:lnTo>
                  <a:lnTo>
                    <a:pt x="1037" y="2120"/>
                  </a:lnTo>
                  <a:lnTo>
                    <a:pt x="1" y="2847"/>
                  </a:lnTo>
                  <a:lnTo>
                    <a:pt x="2382" y="6597"/>
                  </a:lnTo>
                  <a:lnTo>
                    <a:pt x="1680" y="12895"/>
                  </a:lnTo>
                  <a:lnTo>
                    <a:pt x="3882" y="13050"/>
                  </a:lnTo>
                  <a:lnTo>
                    <a:pt x="4585" y="1311"/>
                  </a:lnTo>
                  <a:lnTo>
                    <a:pt x="4406"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4" name="Google Shape;1482;p48"/>
            <p:cNvSpPr/>
            <p:nvPr/>
          </p:nvSpPr>
          <p:spPr>
            <a:xfrm>
              <a:off x="2660725" y="3955375"/>
              <a:ext cx="78625" cy="28900"/>
            </a:xfrm>
            <a:custGeom>
              <a:avLst/>
              <a:gdLst/>
              <a:ahLst/>
              <a:cxnLst/>
              <a:rect l="l" t="t" r="r" b="b"/>
              <a:pathLst>
                <a:path w="3145" h="1156" extrusionOk="0">
                  <a:moveTo>
                    <a:pt x="1" y="1"/>
                  </a:moveTo>
                  <a:lnTo>
                    <a:pt x="1" y="608"/>
                  </a:lnTo>
                  <a:lnTo>
                    <a:pt x="1192" y="1156"/>
                  </a:lnTo>
                  <a:lnTo>
                    <a:pt x="1561" y="703"/>
                  </a:lnTo>
                  <a:lnTo>
                    <a:pt x="3144" y="786"/>
                  </a:lnTo>
                  <a:lnTo>
                    <a:pt x="1"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5" name="Google Shape;1483;p48"/>
            <p:cNvSpPr/>
            <p:nvPr/>
          </p:nvSpPr>
          <p:spPr>
            <a:xfrm>
              <a:off x="2711350" y="3852975"/>
              <a:ext cx="28000" cy="74150"/>
            </a:xfrm>
            <a:custGeom>
              <a:avLst/>
              <a:gdLst/>
              <a:ahLst/>
              <a:cxnLst/>
              <a:rect l="l" t="t" r="r" b="b"/>
              <a:pathLst>
                <a:path w="1120" h="2966" extrusionOk="0">
                  <a:moveTo>
                    <a:pt x="405" y="1"/>
                  </a:moveTo>
                  <a:lnTo>
                    <a:pt x="762" y="2608"/>
                  </a:lnTo>
                  <a:lnTo>
                    <a:pt x="762" y="2608"/>
                  </a:lnTo>
                  <a:lnTo>
                    <a:pt x="262" y="2454"/>
                  </a:lnTo>
                  <a:lnTo>
                    <a:pt x="476" y="1299"/>
                  </a:lnTo>
                  <a:lnTo>
                    <a:pt x="0" y="2632"/>
                  </a:lnTo>
                  <a:lnTo>
                    <a:pt x="1119" y="2966"/>
                  </a:lnTo>
                  <a:lnTo>
                    <a:pt x="405"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6" name="Google Shape;1484;p48"/>
            <p:cNvSpPr/>
            <p:nvPr/>
          </p:nvSpPr>
          <p:spPr>
            <a:xfrm>
              <a:off x="2623225" y="3953600"/>
              <a:ext cx="24150" cy="12525"/>
            </a:xfrm>
            <a:custGeom>
              <a:avLst/>
              <a:gdLst/>
              <a:ahLst/>
              <a:cxnLst/>
              <a:rect l="l" t="t" r="r" b="b"/>
              <a:pathLst>
                <a:path w="966" h="501" extrusionOk="0">
                  <a:moveTo>
                    <a:pt x="37" y="0"/>
                  </a:moveTo>
                  <a:lnTo>
                    <a:pt x="1" y="119"/>
                  </a:lnTo>
                  <a:lnTo>
                    <a:pt x="965" y="500"/>
                  </a:lnTo>
                  <a:lnTo>
                    <a:pt x="965" y="334"/>
                  </a:lnTo>
                  <a:lnTo>
                    <a:pt x="37"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7" name="Google Shape;1485;p48"/>
            <p:cNvSpPr/>
            <p:nvPr/>
          </p:nvSpPr>
          <p:spPr>
            <a:xfrm>
              <a:off x="2593475" y="3842875"/>
              <a:ext cx="29775" cy="130375"/>
            </a:xfrm>
            <a:custGeom>
              <a:avLst/>
              <a:gdLst/>
              <a:ahLst/>
              <a:cxnLst/>
              <a:rect l="l" t="t" r="r" b="b"/>
              <a:pathLst>
                <a:path w="1191" h="5215" extrusionOk="0">
                  <a:moveTo>
                    <a:pt x="1191" y="0"/>
                  </a:moveTo>
                  <a:lnTo>
                    <a:pt x="0" y="4822"/>
                  </a:lnTo>
                  <a:lnTo>
                    <a:pt x="250" y="5215"/>
                  </a:lnTo>
                  <a:lnTo>
                    <a:pt x="1191"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8" name="Google Shape;1486;p48"/>
            <p:cNvSpPr/>
            <p:nvPr/>
          </p:nvSpPr>
          <p:spPr>
            <a:xfrm>
              <a:off x="2658950" y="3798800"/>
              <a:ext cx="28300" cy="42300"/>
            </a:xfrm>
            <a:custGeom>
              <a:avLst/>
              <a:gdLst/>
              <a:ahLst/>
              <a:cxnLst/>
              <a:rect l="l" t="t" r="r" b="b"/>
              <a:pathLst>
                <a:path w="1132" h="1692" extrusionOk="0">
                  <a:moveTo>
                    <a:pt x="1132" y="1"/>
                  </a:moveTo>
                  <a:lnTo>
                    <a:pt x="965" y="1263"/>
                  </a:lnTo>
                  <a:lnTo>
                    <a:pt x="465" y="1263"/>
                  </a:lnTo>
                  <a:lnTo>
                    <a:pt x="655" y="1608"/>
                  </a:lnTo>
                  <a:lnTo>
                    <a:pt x="1" y="1692"/>
                  </a:lnTo>
                  <a:lnTo>
                    <a:pt x="1" y="1692"/>
                  </a:lnTo>
                  <a:lnTo>
                    <a:pt x="858" y="1668"/>
                  </a:lnTo>
                  <a:lnTo>
                    <a:pt x="655" y="1382"/>
                  </a:lnTo>
                  <a:lnTo>
                    <a:pt x="1096" y="1370"/>
                  </a:lnTo>
                  <a:lnTo>
                    <a:pt x="1132"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9" name="Google Shape;1487;p48"/>
            <p:cNvSpPr/>
            <p:nvPr/>
          </p:nvSpPr>
          <p:spPr>
            <a:xfrm>
              <a:off x="2638700" y="3808325"/>
              <a:ext cx="16100" cy="32775"/>
            </a:xfrm>
            <a:custGeom>
              <a:avLst/>
              <a:gdLst/>
              <a:ahLst/>
              <a:cxnLst/>
              <a:rect l="l" t="t" r="r" b="b"/>
              <a:pathLst>
                <a:path w="644" h="1311" extrusionOk="0">
                  <a:moveTo>
                    <a:pt x="465" y="1"/>
                  </a:moveTo>
                  <a:lnTo>
                    <a:pt x="1" y="894"/>
                  </a:lnTo>
                  <a:lnTo>
                    <a:pt x="227" y="1001"/>
                  </a:lnTo>
                  <a:cubicBezTo>
                    <a:pt x="227" y="1001"/>
                    <a:pt x="108" y="1180"/>
                    <a:pt x="72" y="1180"/>
                  </a:cubicBezTo>
                  <a:cubicBezTo>
                    <a:pt x="49" y="1180"/>
                    <a:pt x="644" y="1311"/>
                    <a:pt x="644" y="1311"/>
                  </a:cubicBezTo>
                  <a:lnTo>
                    <a:pt x="239" y="1180"/>
                  </a:lnTo>
                  <a:lnTo>
                    <a:pt x="430" y="953"/>
                  </a:lnTo>
                  <a:lnTo>
                    <a:pt x="156" y="894"/>
                  </a:lnTo>
                  <a:lnTo>
                    <a:pt x="465"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0" name="Google Shape;1488;p48"/>
            <p:cNvSpPr/>
            <p:nvPr/>
          </p:nvSpPr>
          <p:spPr>
            <a:xfrm>
              <a:off x="2620250" y="3860125"/>
              <a:ext cx="103025" cy="117300"/>
            </a:xfrm>
            <a:custGeom>
              <a:avLst/>
              <a:gdLst/>
              <a:ahLst/>
              <a:cxnLst/>
              <a:rect l="l" t="t" r="r" b="b"/>
              <a:pathLst>
                <a:path w="4121" h="4692" extrusionOk="0">
                  <a:moveTo>
                    <a:pt x="1322" y="1"/>
                  </a:moveTo>
                  <a:lnTo>
                    <a:pt x="1" y="3692"/>
                  </a:lnTo>
                  <a:lnTo>
                    <a:pt x="2811" y="4692"/>
                  </a:lnTo>
                  <a:lnTo>
                    <a:pt x="3001" y="4156"/>
                  </a:lnTo>
                  <a:lnTo>
                    <a:pt x="2834" y="4108"/>
                  </a:lnTo>
                  <a:lnTo>
                    <a:pt x="1620" y="3811"/>
                  </a:lnTo>
                  <a:lnTo>
                    <a:pt x="1632" y="1977"/>
                  </a:lnTo>
                  <a:lnTo>
                    <a:pt x="3477" y="2322"/>
                  </a:lnTo>
                  <a:lnTo>
                    <a:pt x="3644" y="2346"/>
                  </a:lnTo>
                  <a:lnTo>
                    <a:pt x="4120" y="1013"/>
                  </a:lnTo>
                  <a:lnTo>
                    <a:pt x="1322"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1" name="Google Shape;1489;p48"/>
            <p:cNvSpPr/>
            <p:nvPr/>
          </p:nvSpPr>
          <p:spPr>
            <a:xfrm>
              <a:off x="2625625" y="3865200"/>
              <a:ext cx="92275" cy="105375"/>
            </a:xfrm>
            <a:custGeom>
              <a:avLst/>
              <a:gdLst/>
              <a:ahLst/>
              <a:cxnLst/>
              <a:rect l="l" t="t" r="r" b="b"/>
              <a:pathLst>
                <a:path w="3691" h="4215" extrusionOk="0">
                  <a:moveTo>
                    <a:pt x="1179" y="0"/>
                  </a:moveTo>
                  <a:lnTo>
                    <a:pt x="0" y="3322"/>
                  </a:lnTo>
                  <a:lnTo>
                    <a:pt x="2524" y="4215"/>
                  </a:lnTo>
                  <a:lnTo>
                    <a:pt x="2619" y="3905"/>
                  </a:lnTo>
                  <a:lnTo>
                    <a:pt x="1405" y="3608"/>
                  </a:lnTo>
                  <a:lnTo>
                    <a:pt x="1417" y="1774"/>
                  </a:lnTo>
                  <a:lnTo>
                    <a:pt x="3262" y="2119"/>
                  </a:lnTo>
                  <a:lnTo>
                    <a:pt x="3691" y="917"/>
                  </a:lnTo>
                  <a:lnTo>
                    <a:pt x="1179"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2" name="Google Shape;1490;p48"/>
            <p:cNvSpPr/>
            <p:nvPr/>
          </p:nvSpPr>
          <p:spPr>
            <a:xfrm>
              <a:off x="2669375" y="3864900"/>
              <a:ext cx="33950" cy="19375"/>
            </a:xfrm>
            <a:custGeom>
              <a:avLst/>
              <a:gdLst/>
              <a:ahLst/>
              <a:cxnLst/>
              <a:rect l="l" t="t" r="r" b="b"/>
              <a:pathLst>
                <a:path w="1358" h="775" extrusionOk="0">
                  <a:moveTo>
                    <a:pt x="119" y="0"/>
                  </a:moveTo>
                  <a:lnTo>
                    <a:pt x="0" y="333"/>
                  </a:lnTo>
                  <a:lnTo>
                    <a:pt x="1239" y="774"/>
                  </a:lnTo>
                  <a:lnTo>
                    <a:pt x="1358" y="441"/>
                  </a:lnTo>
                  <a:lnTo>
                    <a:pt x="119" y="0"/>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3" name="Google Shape;1491;p48"/>
            <p:cNvSpPr/>
            <p:nvPr/>
          </p:nvSpPr>
          <p:spPr>
            <a:xfrm>
              <a:off x="2516975" y="3830075"/>
              <a:ext cx="46150" cy="45850"/>
            </a:xfrm>
            <a:custGeom>
              <a:avLst/>
              <a:gdLst/>
              <a:ahLst/>
              <a:cxnLst/>
              <a:rect l="l" t="t" r="r" b="b"/>
              <a:pathLst>
                <a:path w="1846" h="1834" extrusionOk="0">
                  <a:moveTo>
                    <a:pt x="929" y="0"/>
                  </a:moveTo>
                  <a:cubicBezTo>
                    <a:pt x="417" y="0"/>
                    <a:pt x="0" y="405"/>
                    <a:pt x="0" y="917"/>
                  </a:cubicBezTo>
                  <a:cubicBezTo>
                    <a:pt x="0" y="1429"/>
                    <a:pt x="417" y="1834"/>
                    <a:pt x="929" y="1834"/>
                  </a:cubicBezTo>
                  <a:cubicBezTo>
                    <a:pt x="1441" y="1834"/>
                    <a:pt x="1846" y="1429"/>
                    <a:pt x="1846" y="917"/>
                  </a:cubicBezTo>
                  <a:cubicBezTo>
                    <a:pt x="1846" y="405"/>
                    <a:pt x="1441" y="0"/>
                    <a:pt x="929" y="0"/>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4" name="Google Shape;1492;p48"/>
            <p:cNvSpPr/>
            <p:nvPr/>
          </p:nvSpPr>
          <p:spPr>
            <a:xfrm>
              <a:off x="2627100" y="3906550"/>
              <a:ext cx="46175" cy="46175"/>
            </a:xfrm>
            <a:custGeom>
              <a:avLst/>
              <a:gdLst/>
              <a:ahLst/>
              <a:cxnLst/>
              <a:rect l="l" t="t" r="r" b="b"/>
              <a:pathLst>
                <a:path w="1847" h="1847" extrusionOk="0">
                  <a:moveTo>
                    <a:pt x="929" y="1"/>
                  </a:moveTo>
                  <a:cubicBezTo>
                    <a:pt x="417" y="1"/>
                    <a:pt x="1" y="418"/>
                    <a:pt x="1" y="918"/>
                  </a:cubicBezTo>
                  <a:cubicBezTo>
                    <a:pt x="1" y="1430"/>
                    <a:pt x="417" y="1846"/>
                    <a:pt x="929" y="1846"/>
                  </a:cubicBezTo>
                  <a:cubicBezTo>
                    <a:pt x="1441" y="1846"/>
                    <a:pt x="1846" y="1430"/>
                    <a:pt x="1846" y="918"/>
                  </a:cubicBezTo>
                  <a:cubicBezTo>
                    <a:pt x="1846" y="418"/>
                    <a:pt x="1441" y="1"/>
                    <a:pt x="929"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15" name="Google Shape;1493;p48"/>
          <p:cNvGrpSpPr/>
          <p:nvPr/>
        </p:nvGrpSpPr>
        <p:grpSpPr>
          <a:xfrm flipH="1">
            <a:off x="169332" y="2487549"/>
            <a:ext cx="2082801" cy="4370452"/>
            <a:chOff x="5543250" y="3380975"/>
            <a:chExt cx="535200" cy="1070625"/>
          </a:xfrm>
        </p:grpSpPr>
        <p:sp>
          <p:nvSpPr>
            <p:cNvPr id="116" name="Google Shape;1494;p48"/>
            <p:cNvSpPr/>
            <p:nvPr/>
          </p:nvSpPr>
          <p:spPr>
            <a:xfrm>
              <a:off x="5910850" y="3479150"/>
              <a:ext cx="50925" cy="58825"/>
            </a:xfrm>
            <a:custGeom>
              <a:avLst/>
              <a:gdLst/>
              <a:ahLst/>
              <a:cxnLst/>
              <a:rect l="l" t="t" r="r" b="b"/>
              <a:pathLst>
                <a:path w="2037" h="2353" extrusionOk="0">
                  <a:moveTo>
                    <a:pt x="1481" y="1"/>
                  </a:moveTo>
                  <a:cubicBezTo>
                    <a:pt x="1290" y="1"/>
                    <a:pt x="1062" y="102"/>
                    <a:pt x="846" y="285"/>
                  </a:cubicBezTo>
                  <a:cubicBezTo>
                    <a:pt x="679" y="416"/>
                    <a:pt x="524" y="583"/>
                    <a:pt x="417" y="785"/>
                  </a:cubicBezTo>
                  <a:cubicBezTo>
                    <a:pt x="393" y="785"/>
                    <a:pt x="393" y="797"/>
                    <a:pt x="393" y="797"/>
                  </a:cubicBezTo>
                  <a:cubicBezTo>
                    <a:pt x="36" y="1393"/>
                    <a:pt x="0" y="2036"/>
                    <a:pt x="298" y="2262"/>
                  </a:cubicBezTo>
                  <a:cubicBezTo>
                    <a:pt x="310" y="2274"/>
                    <a:pt x="310" y="2286"/>
                    <a:pt x="322" y="2286"/>
                  </a:cubicBezTo>
                  <a:cubicBezTo>
                    <a:pt x="369" y="2321"/>
                    <a:pt x="417" y="2333"/>
                    <a:pt x="477" y="2345"/>
                  </a:cubicBezTo>
                  <a:cubicBezTo>
                    <a:pt x="502" y="2350"/>
                    <a:pt x="529" y="2352"/>
                    <a:pt x="556" y="2352"/>
                  </a:cubicBezTo>
                  <a:cubicBezTo>
                    <a:pt x="875" y="2352"/>
                    <a:pt x="1313" y="2041"/>
                    <a:pt x="1620" y="1547"/>
                  </a:cubicBezTo>
                  <a:cubicBezTo>
                    <a:pt x="2001" y="940"/>
                    <a:pt x="2036" y="262"/>
                    <a:pt x="1703" y="59"/>
                  </a:cubicBezTo>
                  <a:cubicBezTo>
                    <a:pt x="1638" y="20"/>
                    <a:pt x="1563" y="1"/>
                    <a:pt x="1481"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7" name="Google Shape;1495;p48"/>
            <p:cNvSpPr/>
            <p:nvPr/>
          </p:nvSpPr>
          <p:spPr>
            <a:xfrm>
              <a:off x="5841800" y="3539825"/>
              <a:ext cx="80975" cy="214075"/>
            </a:xfrm>
            <a:custGeom>
              <a:avLst/>
              <a:gdLst/>
              <a:ahLst/>
              <a:cxnLst/>
              <a:rect l="l" t="t" r="r" b="b"/>
              <a:pathLst>
                <a:path w="3239" h="8563" extrusionOk="0">
                  <a:moveTo>
                    <a:pt x="1771" y="0"/>
                  </a:moveTo>
                  <a:cubicBezTo>
                    <a:pt x="1021" y="0"/>
                    <a:pt x="147" y="336"/>
                    <a:pt x="464" y="1549"/>
                  </a:cubicBezTo>
                  <a:cubicBezTo>
                    <a:pt x="464" y="1549"/>
                    <a:pt x="524" y="1609"/>
                    <a:pt x="595" y="1728"/>
                  </a:cubicBezTo>
                  <a:cubicBezTo>
                    <a:pt x="595" y="1728"/>
                    <a:pt x="393" y="3573"/>
                    <a:pt x="202" y="3847"/>
                  </a:cubicBezTo>
                  <a:cubicBezTo>
                    <a:pt x="0" y="4133"/>
                    <a:pt x="95" y="7919"/>
                    <a:pt x="83" y="7931"/>
                  </a:cubicBezTo>
                  <a:lnTo>
                    <a:pt x="691" y="8562"/>
                  </a:lnTo>
                  <a:lnTo>
                    <a:pt x="2250" y="7395"/>
                  </a:lnTo>
                  <a:lnTo>
                    <a:pt x="3000" y="6312"/>
                  </a:lnTo>
                  <a:lnTo>
                    <a:pt x="3239" y="2895"/>
                  </a:lnTo>
                  <a:lnTo>
                    <a:pt x="3120" y="2764"/>
                  </a:lnTo>
                  <a:cubicBezTo>
                    <a:pt x="3191" y="2597"/>
                    <a:pt x="3203" y="2395"/>
                    <a:pt x="3131" y="2168"/>
                  </a:cubicBezTo>
                  <a:cubicBezTo>
                    <a:pt x="3060" y="1942"/>
                    <a:pt x="3000" y="1752"/>
                    <a:pt x="2941" y="1585"/>
                  </a:cubicBezTo>
                  <a:cubicBezTo>
                    <a:pt x="2798" y="1168"/>
                    <a:pt x="2727" y="918"/>
                    <a:pt x="2703" y="728"/>
                  </a:cubicBezTo>
                  <a:cubicBezTo>
                    <a:pt x="2667" y="549"/>
                    <a:pt x="2679" y="430"/>
                    <a:pt x="2715" y="299"/>
                  </a:cubicBezTo>
                  <a:cubicBezTo>
                    <a:pt x="2744" y="159"/>
                    <a:pt x="2287" y="0"/>
                    <a:pt x="1771" y="0"/>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8" name="Google Shape;1496;p48"/>
            <p:cNvSpPr/>
            <p:nvPr/>
          </p:nvSpPr>
          <p:spPr>
            <a:xfrm>
              <a:off x="5805475" y="3429050"/>
              <a:ext cx="128300" cy="150175"/>
            </a:xfrm>
            <a:custGeom>
              <a:avLst/>
              <a:gdLst/>
              <a:ahLst/>
              <a:cxnLst/>
              <a:rect l="l" t="t" r="r" b="b"/>
              <a:pathLst>
                <a:path w="5132" h="6007" extrusionOk="0">
                  <a:moveTo>
                    <a:pt x="2840" y="1"/>
                  </a:moveTo>
                  <a:cubicBezTo>
                    <a:pt x="2745" y="1"/>
                    <a:pt x="2648" y="9"/>
                    <a:pt x="2548" y="27"/>
                  </a:cubicBezTo>
                  <a:cubicBezTo>
                    <a:pt x="858" y="349"/>
                    <a:pt x="1" y="920"/>
                    <a:pt x="322" y="2349"/>
                  </a:cubicBezTo>
                  <a:cubicBezTo>
                    <a:pt x="322" y="2349"/>
                    <a:pt x="548" y="3182"/>
                    <a:pt x="477" y="3861"/>
                  </a:cubicBezTo>
                  <a:cubicBezTo>
                    <a:pt x="417" y="4552"/>
                    <a:pt x="1179" y="5623"/>
                    <a:pt x="1846" y="5933"/>
                  </a:cubicBezTo>
                  <a:cubicBezTo>
                    <a:pt x="1955" y="5984"/>
                    <a:pt x="2082" y="6007"/>
                    <a:pt x="2220" y="6007"/>
                  </a:cubicBezTo>
                  <a:cubicBezTo>
                    <a:pt x="2916" y="6007"/>
                    <a:pt x="3903" y="5429"/>
                    <a:pt x="4311" y="4992"/>
                  </a:cubicBezTo>
                  <a:cubicBezTo>
                    <a:pt x="4787" y="4468"/>
                    <a:pt x="5108" y="3182"/>
                    <a:pt x="5120" y="2599"/>
                  </a:cubicBezTo>
                  <a:cubicBezTo>
                    <a:pt x="5131" y="2051"/>
                    <a:pt x="4302" y="1"/>
                    <a:pt x="2840"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9" name="Google Shape;1497;p48"/>
            <p:cNvSpPr/>
            <p:nvPr/>
          </p:nvSpPr>
          <p:spPr>
            <a:xfrm>
              <a:off x="5783450" y="3380975"/>
              <a:ext cx="214625" cy="253550"/>
            </a:xfrm>
            <a:custGeom>
              <a:avLst/>
              <a:gdLst/>
              <a:ahLst/>
              <a:cxnLst/>
              <a:rect l="l" t="t" r="r" b="b"/>
              <a:pathLst>
                <a:path w="8585" h="10142" extrusionOk="0">
                  <a:moveTo>
                    <a:pt x="3697" y="0"/>
                  </a:moveTo>
                  <a:cubicBezTo>
                    <a:pt x="3548" y="0"/>
                    <a:pt x="3394" y="15"/>
                    <a:pt x="3239" y="45"/>
                  </a:cubicBezTo>
                  <a:cubicBezTo>
                    <a:pt x="1417" y="402"/>
                    <a:pt x="524" y="2093"/>
                    <a:pt x="679" y="3867"/>
                  </a:cubicBezTo>
                  <a:cubicBezTo>
                    <a:pt x="846" y="5653"/>
                    <a:pt x="667" y="7808"/>
                    <a:pt x="191" y="8999"/>
                  </a:cubicBezTo>
                  <a:cubicBezTo>
                    <a:pt x="0" y="9475"/>
                    <a:pt x="60" y="9844"/>
                    <a:pt x="227" y="10142"/>
                  </a:cubicBezTo>
                  <a:lnTo>
                    <a:pt x="905" y="9058"/>
                  </a:lnTo>
                  <a:cubicBezTo>
                    <a:pt x="905" y="9058"/>
                    <a:pt x="1715" y="8320"/>
                    <a:pt x="2941" y="8058"/>
                  </a:cubicBezTo>
                  <a:cubicBezTo>
                    <a:pt x="2870" y="7939"/>
                    <a:pt x="2810" y="7880"/>
                    <a:pt x="2810" y="7880"/>
                  </a:cubicBezTo>
                  <a:cubicBezTo>
                    <a:pt x="2787" y="7868"/>
                    <a:pt x="2751" y="7868"/>
                    <a:pt x="2727" y="7856"/>
                  </a:cubicBezTo>
                  <a:cubicBezTo>
                    <a:pt x="2072" y="7546"/>
                    <a:pt x="1298" y="6475"/>
                    <a:pt x="1358" y="5784"/>
                  </a:cubicBezTo>
                  <a:cubicBezTo>
                    <a:pt x="1417" y="5105"/>
                    <a:pt x="1203" y="4272"/>
                    <a:pt x="1203" y="4272"/>
                  </a:cubicBezTo>
                  <a:cubicBezTo>
                    <a:pt x="1179" y="4129"/>
                    <a:pt x="1155" y="3998"/>
                    <a:pt x="1143" y="3879"/>
                  </a:cubicBezTo>
                  <a:lnTo>
                    <a:pt x="1143" y="3879"/>
                  </a:lnTo>
                  <a:cubicBezTo>
                    <a:pt x="1165" y="3886"/>
                    <a:pt x="1542" y="3980"/>
                    <a:pt x="2160" y="3980"/>
                  </a:cubicBezTo>
                  <a:cubicBezTo>
                    <a:pt x="2566" y="3980"/>
                    <a:pt x="3075" y="3940"/>
                    <a:pt x="3656" y="3808"/>
                  </a:cubicBezTo>
                  <a:cubicBezTo>
                    <a:pt x="3656" y="3808"/>
                    <a:pt x="2798" y="3653"/>
                    <a:pt x="2739" y="3296"/>
                  </a:cubicBezTo>
                  <a:lnTo>
                    <a:pt x="2739" y="3296"/>
                  </a:lnTo>
                  <a:cubicBezTo>
                    <a:pt x="2739" y="3296"/>
                    <a:pt x="4537" y="3998"/>
                    <a:pt x="5274" y="3998"/>
                  </a:cubicBezTo>
                  <a:cubicBezTo>
                    <a:pt x="5328" y="3998"/>
                    <a:pt x="5376" y="3994"/>
                    <a:pt x="5418" y="3986"/>
                  </a:cubicBezTo>
                  <a:cubicBezTo>
                    <a:pt x="5418" y="3986"/>
                    <a:pt x="5049" y="3879"/>
                    <a:pt x="4882" y="3403"/>
                  </a:cubicBezTo>
                  <a:lnTo>
                    <a:pt x="4882" y="3403"/>
                  </a:lnTo>
                  <a:cubicBezTo>
                    <a:pt x="4882" y="3403"/>
                    <a:pt x="5251" y="3748"/>
                    <a:pt x="5584" y="3986"/>
                  </a:cubicBezTo>
                  <a:cubicBezTo>
                    <a:pt x="5584" y="3986"/>
                    <a:pt x="5739" y="5415"/>
                    <a:pt x="5608" y="6189"/>
                  </a:cubicBezTo>
                  <a:cubicBezTo>
                    <a:pt x="5608" y="6189"/>
                    <a:pt x="6346" y="4939"/>
                    <a:pt x="6192" y="4046"/>
                  </a:cubicBezTo>
                  <a:cubicBezTo>
                    <a:pt x="6329" y="3973"/>
                    <a:pt x="6467" y="3932"/>
                    <a:pt x="6589" y="3932"/>
                  </a:cubicBezTo>
                  <a:cubicBezTo>
                    <a:pt x="6667" y="3932"/>
                    <a:pt x="6738" y="3949"/>
                    <a:pt x="6799" y="3986"/>
                  </a:cubicBezTo>
                  <a:cubicBezTo>
                    <a:pt x="7132" y="4189"/>
                    <a:pt x="7097" y="4867"/>
                    <a:pt x="6716" y="5474"/>
                  </a:cubicBezTo>
                  <a:cubicBezTo>
                    <a:pt x="6409" y="5968"/>
                    <a:pt x="5971" y="6279"/>
                    <a:pt x="5652" y="6279"/>
                  </a:cubicBezTo>
                  <a:cubicBezTo>
                    <a:pt x="5625" y="6279"/>
                    <a:pt x="5598" y="6277"/>
                    <a:pt x="5573" y="6272"/>
                  </a:cubicBezTo>
                  <a:cubicBezTo>
                    <a:pt x="5465" y="6546"/>
                    <a:pt x="5334" y="6760"/>
                    <a:pt x="5180" y="6927"/>
                  </a:cubicBezTo>
                  <a:cubicBezTo>
                    <a:pt x="5132" y="6975"/>
                    <a:pt x="5096" y="7022"/>
                    <a:pt x="5037" y="7058"/>
                  </a:cubicBezTo>
                  <a:cubicBezTo>
                    <a:pt x="5049" y="7177"/>
                    <a:pt x="5073" y="7320"/>
                    <a:pt x="5132" y="7510"/>
                  </a:cubicBezTo>
                  <a:cubicBezTo>
                    <a:pt x="5132" y="7510"/>
                    <a:pt x="7013" y="8332"/>
                    <a:pt x="8192" y="9070"/>
                  </a:cubicBezTo>
                  <a:cubicBezTo>
                    <a:pt x="8394" y="8701"/>
                    <a:pt x="8585" y="8082"/>
                    <a:pt x="8347" y="7248"/>
                  </a:cubicBezTo>
                  <a:cubicBezTo>
                    <a:pt x="7954" y="5832"/>
                    <a:pt x="6775" y="3927"/>
                    <a:pt x="6656" y="2736"/>
                  </a:cubicBezTo>
                  <a:cubicBezTo>
                    <a:pt x="6547" y="1647"/>
                    <a:pt x="5303" y="0"/>
                    <a:pt x="3697"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0" name="Google Shape;1498;p48"/>
            <p:cNvSpPr/>
            <p:nvPr/>
          </p:nvSpPr>
          <p:spPr>
            <a:xfrm>
              <a:off x="5786725" y="4333400"/>
              <a:ext cx="47050" cy="86950"/>
            </a:xfrm>
            <a:custGeom>
              <a:avLst/>
              <a:gdLst/>
              <a:ahLst/>
              <a:cxnLst/>
              <a:rect l="l" t="t" r="r" b="b"/>
              <a:pathLst>
                <a:path w="1882" h="3478" extrusionOk="0">
                  <a:moveTo>
                    <a:pt x="0" y="1"/>
                  </a:moveTo>
                  <a:lnTo>
                    <a:pt x="108" y="2227"/>
                  </a:lnTo>
                  <a:lnTo>
                    <a:pt x="441" y="3477"/>
                  </a:lnTo>
                  <a:lnTo>
                    <a:pt x="1334" y="3477"/>
                  </a:lnTo>
                  <a:lnTo>
                    <a:pt x="1691" y="2525"/>
                  </a:lnTo>
                  <a:lnTo>
                    <a:pt x="1882"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1" name="Google Shape;1499;p48"/>
            <p:cNvSpPr/>
            <p:nvPr/>
          </p:nvSpPr>
          <p:spPr>
            <a:xfrm>
              <a:off x="5718250" y="4389650"/>
              <a:ext cx="128925" cy="61950"/>
            </a:xfrm>
            <a:custGeom>
              <a:avLst/>
              <a:gdLst/>
              <a:ahLst/>
              <a:cxnLst/>
              <a:rect l="l" t="t" r="r" b="b"/>
              <a:pathLst>
                <a:path w="5157" h="2478" extrusionOk="0">
                  <a:moveTo>
                    <a:pt x="2835" y="1"/>
                  </a:moveTo>
                  <a:cubicBezTo>
                    <a:pt x="2835" y="1"/>
                    <a:pt x="751" y="1084"/>
                    <a:pt x="382" y="1334"/>
                  </a:cubicBezTo>
                  <a:cubicBezTo>
                    <a:pt x="1" y="1584"/>
                    <a:pt x="108" y="2477"/>
                    <a:pt x="108" y="2477"/>
                  </a:cubicBezTo>
                  <a:lnTo>
                    <a:pt x="5156" y="2477"/>
                  </a:lnTo>
                  <a:cubicBezTo>
                    <a:pt x="5156" y="2477"/>
                    <a:pt x="4928" y="281"/>
                    <a:pt x="4472" y="281"/>
                  </a:cubicBezTo>
                  <a:cubicBezTo>
                    <a:pt x="4417" y="281"/>
                    <a:pt x="4360" y="312"/>
                    <a:pt x="4299" y="382"/>
                  </a:cubicBezTo>
                  <a:cubicBezTo>
                    <a:pt x="4087" y="630"/>
                    <a:pt x="3873" y="707"/>
                    <a:pt x="3689" y="707"/>
                  </a:cubicBezTo>
                  <a:cubicBezTo>
                    <a:pt x="3388" y="707"/>
                    <a:pt x="3168" y="501"/>
                    <a:pt x="3168" y="501"/>
                  </a:cubicBezTo>
                  <a:lnTo>
                    <a:pt x="2835" y="1"/>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2" name="Google Shape;1500;p48"/>
            <p:cNvSpPr/>
            <p:nvPr/>
          </p:nvSpPr>
          <p:spPr>
            <a:xfrm>
              <a:off x="5928100" y="4333400"/>
              <a:ext cx="46775" cy="86950"/>
            </a:xfrm>
            <a:custGeom>
              <a:avLst/>
              <a:gdLst/>
              <a:ahLst/>
              <a:cxnLst/>
              <a:rect l="l" t="t" r="r" b="b"/>
              <a:pathLst>
                <a:path w="1871" h="3478" extrusionOk="0">
                  <a:moveTo>
                    <a:pt x="1" y="1"/>
                  </a:moveTo>
                  <a:lnTo>
                    <a:pt x="96" y="2227"/>
                  </a:lnTo>
                  <a:lnTo>
                    <a:pt x="418" y="3477"/>
                  </a:lnTo>
                  <a:lnTo>
                    <a:pt x="1334" y="3477"/>
                  </a:lnTo>
                  <a:lnTo>
                    <a:pt x="1692" y="2525"/>
                  </a:lnTo>
                  <a:lnTo>
                    <a:pt x="1870"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3" name="Google Shape;1501;p48"/>
            <p:cNvSpPr/>
            <p:nvPr/>
          </p:nvSpPr>
          <p:spPr>
            <a:xfrm>
              <a:off x="5859650" y="4389650"/>
              <a:ext cx="128900" cy="61950"/>
            </a:xfrm>
            <a:custGeom>
              <a:avLst/>
              <a:gdLst/>
              <a:ahLst/>
              <a:cxnLst/>
              <a:rect l="l" t="t" r="r" b="b"/>
              <a:pathLst>
                <a:path w="5156" h="2478" extrusionOk="0">
                  <a:moveTo>
                    <a:pt x="2834" y="1"/>
                  </a:moveTo>
                  <a:cubicBezTo>
                    <a:pt x="2834" y="1"/>
                    <a:pt x="751" y="1084"/>
                    <a:pt x="381" y="1334"/>
                  </a:cubicBezTo>
                  <a:cubicBezTo>
                    <a:pt x="0" y="1584"/>
                    <a:pt x="108" y="2477"/>
                    <a:pt x="108" y="2477"/>
                  </a:cubicBezTo>
                  <a:lnTo>
                    <a:pt x="5156" y="2477"/>
                  </a:lnTo>
                  <a:cubicBezTo>
                    <a:pt x="5156" y="2477"/>
                    <a:pt x="4918" y="281"/>
                    <a:pt x="4468" y="281"/>
                  </a:cubicBezTo>
                  <a:cubicBezTo>
                    <a:pt x="4415" y="281"/>
                    <a:pt x="4358" y="312"/>
                    <a:pt x="4299" y="382"/>
                  </a:cubicBezTo>
                  <a:cubicBezTo>
                    <a:pt x="4086" y="630"/>
                    <a:pt x="3872" y="707"/>
                    <a:pt x="3689" y="707"/>
                  </a:cubicBezTo>
                  <a:cubicBezTo>
                    <a:pt x="3388" y="707"/>
                    <a:pt x="3168" y="501"/>
                    <a:pt x="3168" y="501"/>
                  </a:cubicBezTo>
                  <a:lnTo>
                    <a:pt x="2834" y="1"/>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4" name="Google Shape;1502;p48"/>
            <p:cNvSpPr/>
            <p:nvPr/>
          </p:nvSpPr>
          <p:spPr>
            <a:xfrm>
              <a:off x="6004700" y="3971725"/>
              <a:ext cx="63025" cy="71750"/>
            </a:xfrm>
            <a:custGeom>
              <a:avLst/>
              <a:gdLst/>
              <a:ahLst/>
              <a:cxnLst/>
              <a:rect l="l" t="t" r="r" b="b"/>
              <a:pathLst>
                <a:path w="2521" h="2870" extrusionOk="0">
                  <a:moveTo>
                    <a:pt x="1354" y="1"/>
                  </a:moveTo>
                  <a:cubicBezTo>
                    <a:pt x="901" y="1"/>
                    <a:pt x="318" y="32"/>
                    <a:pt x="318" y="192"/>
                  </a:cubicBezTo>
                  <a:cubicBezTo>
                    <a:pt x="318" y="466"/>
                    <a:pt x="294" y="728"/>
                    <a:pt x="128" y="1264"/>
                  </a:cubicBezTo>
                  <a:cubicBezTo>
                    <a:pt x="1" y="1796"/>
                    <a:pt x="222" y="2766"/>
                    <a:pt x="398" y="2766"/>
                  </a:cubicBezTo>
                  <a:cubicBezTo>
                    <a:pt x="403" y="2766"/>
                    <a:pt x="408" y="2765"/>
                    <a:pt x="414" y="2764"/>
                  </a:cubicBezTo>
                  <a:cubicBezTo>
                    <a:pt x="426" y="2761"/>
                    <a:pt x="439" y="2760"/>
                    <a:pt x="453" y="2760"/>
                  </a:cubicBezTo>
                  <a:cubicBezTo>
                    <a:pt x="582" y="2760"/>
                    <a:pt x="736" y="2869"/>
                    <a:pt x="875" y="2869"/>
                  </a:cubicBezTo>
                  <a:cubicBezTo>
                    <a:pt x="922" y="2869"/>
                    <a:pt x="967" y="2857"/>
                    <a:pt x="1009" y="2823"/>
                  </a:cubicBezTo>
                  <a:cubicBezTo>
                    <a:pt x="1199" y="2704"/>
                    <a:pt x="1461" y="2764"/>
                    <a:pt x="1664" y="2645"/>
                  </a:cubicBezTo>
                  <a:cubicBezTo>
                    <a:pt x="1854" y="2526"/>
                    <a:pt x="1961" y="2573"/>
                    <a:pt x="2235" y="2287"/>
                  </a:cubicBezTo>
                  <a:cubicBezTo>
                    <a:pt x="2521" y="2026"/>
                    <a:pt x="2390" y="1335"/>
                    <a:pt x="2235" y="1037"/>
                  </a:cubicBezTo>
                  <a:cubicBezTo>
                    <a:pt x="2092" y="728"/>
                    <a:pt x="1878" y="13"/>
                    <a:pt x="1878" y="13"/>
                  </a:cubicBezTo>
                  <a:cubicBezTo>
                    <a:pt x="1878" y="13"/>
                    <a:pt x="1642" y="1"/>
                    <a:pt x="1354"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5" name="Google Shape;1503;p48"/>
            <p:cNvSpPr/>
            <p:nvPr/>
          </p:nvSpPr>
          <p:spPr>
            <a:xfrm>
              <a:off x="5543250" y="3709800"/>
              <a:ext cx="95700" cy="63325"/>
            </a:xfrm>
            <a:custGeom>
              <a:avLst/>
              <a:gdLst/>
              <a:ahLst/>
              <a:cxnLst/>
              <a:rect l="l" t="t" r="r" b="b"/>
              <a:pathLst>
                <a:path w="3828" h="2533" extrusionOk="0">
                  <a:moveTo>
                    <a:pt x="1334" y="1"/>
                  </a:moveTo>
                  <a:cubicBezTo>
                    <a:pt x="1107" y="1"/>
                    <a:pt x="0" y="84"/>
                    <a:pt x="36" y="168"/>
                  </a:cubicBezTo>
                  <a:cubicBezTo>
                    <a:pt x="72" y="239"/>
                    <a:pt x="83" y="346"/>
                    <a:pt x="1048" y="370"/>
                  </a:cubicBezTo>
                  <a:lnTo>
                    <a:pt x="1881" y="977"/>
                  </a:lnTo>
                  <a:cubicBezTo>
                    <a:pt x="1881" y="977"/>
                    <a:pt x="1857" y="1144"/>
                    <a:pt x="1750" y="1144"/>
                  </a:cubicBezTo>
                  <a:cubicBezTo>
                    <a:pt x="1643" y="1144"/>
                    <a:pt x="1262" y="965"/>
                    <a:pt x="1107" y="799"/>
                  </a:cubicBezTo>
                  <a:cubicBezTo>
                    <a:pt x="1057" y="744"/>
                    <a:pt x="987" y="716"/>
                    <a:pt x="925" y="716"/>
                  </a:cubicBezTo>
                  <a:cubicBezTo>
                    <a:pt x="812" y="716"/>
                    <a:pt x="726" y="809"/>
                    <a:pt x="834" y="1001"/>
                  </a:cubicBezTo>
                  <a:cubicBezTo>
                    <a:pt x="988" y="1299"/>
                    <a:pt x="1167" y="1311"/>
                    <a:pt x="1357" y="1537"/>
                  </a:cubicBezTo>
                  <a:cubicBezTo>
                    <a:pt x="1560" y="1751"/>
                    <a:pt x="2227" y="1918"/>
                    <a:pt x="2584" y="2037"/>
                  </a:cubicBezTo>
                  <a:cubicBezTo>
                    <a:pt x="2941" y="2156"/>
                    <a:pt x="3691" y="2406"/>
                    <a:pt x="3762" y="2525"/>
                  </a:cubicBezTo>
                  <a:cubicBezTo>
                    <a:pt x="3766" y="2530"/>
                    <a:pt x="3769" y="2533"/>
                    <a:pt x="3771" y="2533"/>
                  </a:cubicBezTo>
                  <a:cubicBezTo>
                    <a:pt x="3828" y="2533"/>
                    <a:pt x="3762" y="1358"/>
                    <a:pt x="3762" y="1358"/>
                  </a:cubicBezTo>
                  <a:cubicBezTo>
                    <a:pt x="3762" y="1358"/>
                    <a:pt x="3048" y="834"/>
                    <a:pt x="2691" y="620"/>
                  </a:cubicBezTo>
                  <a:cubicBezTo>
                    <a:pt x="2334" y="418"/>
                    <a:pt x="1560" y="13"/>
                    <a:pt x="1334"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6" name="Google Shape;1504;p48"/>
            <p:cNvSpPr/>
            <p:nvPr/>
          </p:nvSpPr>
          <p:spPr>
            <a:xfrm>
              <a:off x="5778675" y="4031875"/>
              <a:ext cx="209875" cy="341725"/>
            </a:xfrm>
            <a:custGeom>
              <a:avLst/>
              <a:gdLst/>
              <a:ahLst/>
              <a:cxnLst/>
              <a:rect l="l" t="t" r="r" b="b"/>
              <a:pathLst>
                <a:path w="8395" h="13669" extrusionOk="0">
                  <a:moveTo>
                    <a:pt x="680" y="1"/>
                  </a:moveTo>
                  <a:lnTo>
                    <a:pt x="358" y="3834"/>
                  </a:lnTo>
                  <a:lnTo>
                    <a:pt x="1" y="13312"/>
                  </a:lnTo>
                  <a:lnTo>
                    <a:pt x="2870" y="13669"/>
                  </a:lnTo>
                  <a:lnTo>
                    <a:pt x="3763" y="1882"/>
                  </a:lnTo>
                  <a:lnTo>
                    <a:pt x="5609" y="13550"/>
                  </a:lnTo>
                  <a:lnTo>
                    <a:pt x="8395" y="13538"/>
                  </a:lnTo>
                  <a:lnTo>
                    <a:pt x="7978" y="620"/>
                  </a:lnTo>
                  <a:lnTo>
                    <a:pt x="680"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7" name="Google Shape;1505;p48"/>
            <p:cNvSpPr/>
            <p:nvPr/>
          </p:nvSpPr>
          <p:spPr>
            <a:xfrm>
              <a:off x="5846850" y="3580625"/>
              <a:ext cx="66400" cy="179825"/>
            </a:xfrm>
            <a:custGeom>
              <a:avLst/>
              <a:gdLst/>
              <a:ahLst/>
              <a:cxnLst/>
              <a:rect l="l" t="t" r="r" b="b"/>
              <a:pathLst>
                <a:path w="2656" h="7193" extrusionOk="0">
                  <a:moveTo>
                    <a:pt x="2656" y="1"/>
                  </a:moveTo>
                  <a:cubicBezTo>
                    <a:pt x="2011" y="325"/>
                    <a:pt x="1538" y="429"/>
                    <a:pt x="1196" y="429"/>
                  </a:cubicBezTo>
                  <a:cubicBezTo>
                    <a:pt x="584" y="429"/>
                    <a:pt x="393" y="96"/>
                    <a:pt x="393" y="96"/>
                  </a:cubicBezTo>
                  <a:lnTo>
                    <a:pt x="108" y="417"/>
                  </a:lnTo>
                  <a:lnTo>
                    <a:pt x="0" y="7192"/>
                  </a:lnTo>
                  <a:lnTo>
                    <a:pt x="143" y="7192"/>
                  </a:lnTo>
                  <a:lnTo>
                    <a:pt x="2656"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8" name="Google Shape;1506;p48"/>
            <p:cNvSpPr/>
            <p:nvPr/>
          </p:nvSpPr>
          <p:spPr>
            <a:xfrm>
              <a:off x="5613475" y="3568725"/>
              <a:ext cx="464975" cy="577500"/>
            </a:xfrm>
            <a:custGeom>
              <a:avLst/>
              <a:gdLst/>
              <a:ahLst/>
              <a:cxnLst/>
              <a:rect l="l" t="t" r="r" b="b"/>
              <a:pathLst>
                <a:path w="18599" h="23100" extrusionOk="0">
                  <a:moveTo>
                    <a:pt x="11931" y="0"/>
                  </a:moveTo>
                  <a:lnTo>
                    <a:pt x="9514" y="6787"/>
                  </a:lnTo>
                  <a:lnTo>
                    <a:pt x="9716" y="536"/>
                  </a:lnTo>
                  <a:lnTo>
                    <a:pt x="9716" y="536"/>
                  </a:lnTo>
                  <a:cubicBezTo>
                    <a:pt x="8478" y="786"/>
                    <a:pt x="7681" y="1536"/>
                    <a:pt x="7681" y="1536"/>
                  </a:cubicBezTo>
                  <a:lnTo>
                    <a:pt x="3763" y="7728"/>
                  </a:lnTo>
                  <a:lnTo>
                    <a:pt x="977" y="6525"/>
                  </a:lnTo>
                  <a:lnTo>
                    <a:pt x="1" y="8609"/>
                  </a:lnTo>
                  <a:cubicBezTo>
                    <a:pt x="1" y="8609"/>
                    <a:pt x="2311" y="10359"/>
                    <a:pt x="4097" y="11026"/>
                  </a:cubicBezTo>
                  <a:cubicBezTo>
                    <a:pt x="4324" y="11113"/>
                    <a:pt x="4535" y="11152"/>
                    <a:pt x="4731" y="11152"/>
                  </a:cubicBezTo>
                  <a:cubicBezTo>
                    <a:pt x="6075" y="11152"/>
                    <a:pt x="6692" y="9347"/>
                    <a:pt x="6692" y="9347"/>
                  </a:cubicBezTo>
                  <a:lnTo>
                    <a:pt x="6692" y="9347"/>
                  </a:lnTo>
                  <a:lnTo>
                    <a:pt x="5144" y="22515"/>
                  </a:lnTo>
                  <a:cubicBezTo>
                    <a:pt x="7105" y="22965"/>
                    <a:pt x="9176" y="23099"/>
                    <a:pt x="10952" y="23099"/>
                  </a:cubicBezTo>
                  <a:cubicBezTo>
                    <a:pt x="13596" y="23099"/>
                    <a:pt x="15586" y="22801"/>
                    <a:pt x="15586" y="22801"/>
                  </a:cubicBezTo>
                  <a:lnTo>
                    <a:pt x="15586" y="16562"/>
                  </a:lnTo>
                  <a:lnTo>
                    <a:pt x="18039" y="16014"/>
                  </a:lnTo>
                  <a:cubicBezTo>
                    <a:pt x="18599" y="10573"/>
                    <a:pt x="16491" y="2953"/>
                    <a:pt x="15717" y="2132"/>
                  </a:cubicBezTo>
                  <a:cubicBezTo>
                    <a:pt x="14955" y="1310"/>
                    <a:pt x="11931" y="0"/>
                    <a:pt x="11931" y="0"/>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9" name="Google Shape;1507;p48"/>
            <p:cNvSpPr/>
            <p:nvPr/>
          </p:nvSpPr>
          <p:spPr>
            <a:xfrm>
              <a:off x="5981100" y="3698200"/>
              <a:ext cx="22350" cy="440850"/>
            </a:xfrm>
            <a:custGeom>
              <a:avLst/>
              <a:gdLst/>
              <a:ahLst/>
              <a:cxnLst/>
              <a:rect l="l" t="t" r="r" b="b"/>
              <a:pathLst>
                <a:path w="894" h="17634" extrusionOk="0">
                  <a:moveTo>
                    <a:pt x="0" y="1"/>
                  </a:moveTo>
                  <a:lnTo>
                    <a:pt x="893" y="17634"/>
                  </a:lnTo>
                  <a:lnTo>
                    <a:pt x="893" y="11407"/>
                  </a:lnTo>
                  <a:lnTo>
                    <a:pt x="0"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0" name="Google Shape;1508;p48"/>
            <p:cNvSpPr/>
            <p:nvPr/>
          </p:nvSpPr>
          <p:spPr>
            <a:xfrm>
              <a:off x="5767075" y="3691650"/>
              <a:ext cx="32775" cy="136050"/>
            </a:xfrm>
            <a:custGeom>
              <a:avLst/>
              <a:gdLst/>
              <a:ahLst/>
              <a:cxnLst/>
              <a:rect l="l" t="t" r="r" b="b"/>
              <a:pathLst>
                <a:path w="1311" h="5442" extrusionOk="0">
                  <a:moveTo>
                    <a:pt x="1310" y="1"/>
                  </a:moveTo>
                  <a:lnTo>
                    <a:pt x="1" y="5442"/>
                  </a:lnTo>
                  <a:cubicBezTo>
                    <a:pt x="1" y="5442"/>
                    <a:pt x="155" y="5359"/>
                    <a:pt x="548" y="4442"/>
                  </a:cubicBezTo>
                  <a:lnTo>
                    <a:pt x="1310"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1" name="Google Shape;1509;p48"/>
            <p:cNvSpPr/>
            <p:nvPr/>
          </p:nvSpPr>
          <p:spPr>
            <a:xfrm>
              <a:off x="5851900" y="3568725"/>
              <a:ext cx="71175" cy="170575"/>
            </a:xfrm>
            <a:custGeom>
              <a:avLst/>
              <a:gdLst/>
              <a:ahLst/>
              <a:cxnLst/>
              <a:rect l="l" t="t" r="r" b="b"/>
              <a:pathLst>
                <a:path w="2847" h="6823" extrusionOk="0">
                  <a:moveTo>
                    <a:pt x="2394" y="0"/>
                  </a:moveTo>
                  <a:lnTo>
                    <a:pt x="2394" y="4620"/>
                  </a:lnTo>
                  <a:lnTo>
                    <a:pt x="1120" y="4620"/>
                  </a:lnTo>
                  <a:lnTo>
                    <a:pt x="1549" y="5394"/>
                  </a:lnTo>
                  <a:lnTo>
                    <a:pt x="1" y="6823"/>
                  </a:lnTo>
                  <a:lnTo>
                    <a:pt x="2013" y="5644"/>
                  </a:lnTo>
                  <a:lnTo>
                    <a:pt x="1680" y="4918"/>
                  </a:lnTo>
                  <a:lnTo>
                    <a:pt x="2846" y="4918"/>
                  </a:lnTo>
                  <a:lnTo>
                    <a:pt x="2394"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2" name="Google Shape;1510;p48"/>
            <p:cNvSpPr/>
            <p:nvPr/>
          </p:nvSpPr>
          <p:spPr>
            <a:xfrm>
              <a:off x="5811725" y="3583000"/>
              <a:ext cx="44975" cy="156300"/>
            </a:xfrm>
            <a:custGeom>
              <a:avLst/>
              <a:gdLst/>
              <a:ahLst/>
              <a:cxnLst/>
              <a:rect l="l" t="t" r="r" b="b"/>
              <a:pathLst>
                <a:path w="1799" h="6252" extrusionOk="0">
                  <a:moveTo>
                    <a:pt x="1798" y="1"/>
                  </a:moveTo>
                  <a:lnTo>
                    <a:pt x="1" y="3966"/>
                  </a:lnTo>
                  <a:lnTo>
                    <a:pt x="810" y="4347"/>
                  </a:lnTo>
                  <a:lnTo>
                    <a:pt x="251" y="4609"/>
                  </a:lnTo>
                  <a:lnTo>
                    <a:pt x="1608" y="6252"/>
                  </a:lnTo>
                  <a:lnTo>
                    <a:pt x="1608" y="6252"/>
                  </a:lnTo>
                  <a:lnTo>
                    <a:pt x="667" y="4763"/>
                  </a:lnTo>
                  <a:lnTo>
                    <a:pt x="1346" y="4109"/>
                  </a:lnTo>
                  <a:lnTo>
                    <a:pt x="465" y="3906"/>
                  </a:lnTo>
                  <a:lnTo>
                    <a:pt x="1798"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pic>
        <p:nvPicPr>
          <p:cNvPr id="2" name="Đồng hồ đếm ngược 5 phút - 5 minutes count down timer - TS.BS.Vũ Duy Kiên">
            <a:hlinkClick r:id="" action="ppaction://media"/>
            <a:extLst>
              <a:ext uri="{FF2B5EF4-FFF2-40B4-BE49-F238E27FC236}">
                <a16:creationId xmlns:a16="http://schemas.microsoft.com/office/drawing/2014/main" id="{CBD72C79-D0E8-8D7D-E8D0-961179EC5D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52467" y="408692"/>
            <a:ext cx="3117926" cy="1753834"/>
          </a:xfrm>
          <a:prstGeom prst="rect">
            <a:avLst/>
          </a:prstGeom>
        </p:spPr>
      </p:pic>
      <p:sp>
        <p:nvSpPr>
          <p:cNvPr id="48" name="TextBox 47">
            <a:extLst>
              <a:ext uri="{FF2B5EF4-FFF2-40B4-BE49-F238E27FC236}">
                <a16:creationId xmlns:a16="http://schemas.microsoft.com/office/drawing/2014/main" id="{DDA7877B-3836-F23C-9589-DC804072C4F8}"/>
              </a:ext>
            </a:extLst>
          </p:cNvPr>
          <p:cNvSpPr txBox="1"/>
          <p:nvPr/>
        </p:nvSpPr>
        <p:spPr>
          <a:xfrm>
            <a:off x="1438958" y="2274988"/>
            <a:ext cx="9614386" cy="4183709"/>
          </a:xfrm>
          <a:prstGeom prst="rect">
            <a:avLst/>
          </a:prstGeom>
          <a:solidFill>
            <a:schemeClr val="bg2">
              <a:lumMod val="40000"/>
              <a:lumOff val="60000"/>
            </a:schemeClr>
          </a:solidFill>
        </p:spPr>
        <p:txBody>
          <a:bodyPr wrap="square">
            <a:spAutoFit/>
          </a:bodyPr>
          <a:lstStyle/>
          <a:p>
            <a:pPr>
              <a:lnSpc>
                <a:spcPct val="120000"/>
              </a:lnSpc>
            </a:pPr>
            <a:r>
              <a:rPr lang="vi-VN"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Câu 1: </a:t>
            </a:r>
            <a:r>
              <a:rPr lang="vi-VN" sz="2800"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Một cặp vợ chồng mong muốn có con nhưng người vợ bị mắc bệnh di truyền do mang gene ti thể đột biến. Họ quyết định sinh con nhờ phương pháp thụ tinh nhân tạo sau khi chuyển nhân từ tế bào trứng của người mẹ sang tế bào trứng (đã loại bỏ nhân) của người hiến tặng. Em bé sinh ra có mang gene đột biến ti thể của người mẹ không? </a:t>
            </a:r>
            <a:endParaRPr lang="en-US" sz="2800" i="1" dirty="0">
              <a:solidFill>
                <a:srgbClr val="FF0000"/>
              </a:solidFill>
              <a:effectLst/>
              <a:latin typeface="Calibri" panose="020F0502020204030204" pitchFamily="34" charset="0"/>
              <a:ea typeface="SimSun" panose="02010600030101010101" pitchFamily="2" charset="-122"/>
              <a:cs typeface="Calibri" panose="020F0502020204030204" pitchFamily="34" charset="0"/>
            </a:endParaRPr>
          </a:p>
          <a:p>
            <a:pPr>
              <a:lnSpc>
                <a:spcPct val="120000"/>
              </a:lnSpc>
            </a:pPr>
            <a:r>
              <a:rPr lang="vi-VN"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Câu </a:t>
            </a:r>
            <a:r>
              <a:rPr lang="en-US"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2</a:t>
            </a:r>
            <a:r>
              <a:rPr lang="vi-VN" sz="2800" b="1"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vi-VN" sz="2800" i="1" dirty="0">
                <a:solidFill>
                  <a:srgbClr val="FF0000"/>
                </a:solidFill>
                <a:effectLst/>
                <a:latin typeface="Calibri" panose="020F0502020204030204" pitchFamily="34" charset="0"/>
                <a:ea typeface="Arial" panose="020B0604020202020204" pitchFamily="34" charset="0"/>
                <a:cs typeface="Calibri" panose="020F0502020204030204" pitchFamily="34" charset="0"/>
              </a:rPr>
              <a:t>Những nghiên cứu về hiện tượng di truyền gene ngoài nhân được ứng dụng như thế nào trong thực tiễn?</a:t>
            </a:r>
            <a:endParaRPr lang="en-US" sz="2800" i="1" dirty="0">
              <a:solidFill>
                <a:srgbClr val="FF0000"/>
              </a:solidFill>
              <a:effectLst/>
              <a:latin typeface="Calibri" panose="020F0502020204030204" pitchFamily="34" charset="0"/>
              <a:ea typeface="SimSun" panose="02010600030101010101" pitchFamily="2"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grpSp>
        <p:nvGrpSpPr>
          <p:cNvPr id="65" name="Google Shape;2701;p66"/>
          <p:cNvGrpSpPr/>
          <p:nvPr/>
        </p:nvGrpSpPr>
        <p:grpSpPr>
          <a:xfrm>
            <a:off x="1008781" y="2823653"/>
            <a:ext cx="4140271" cy="4097867"/>
            <a:chOff x="907997" y="396912"/>
            <a:chExt cx="3755500" cy="4207269"/>
          </a:xfrm>
        </p:grpSpPr>
        <p:grpSp>
          <p:nvGrpSpPr>
            <p:cNvPr id="66" name="Google Shape;2702;p66"/>
            <p:cNvGrpSpPr/>
            <p:nvPr/>
          </p:nvGrpSpPr>
          <p:grpSpPr>
            <a:xfrm>
              <a:off x="1234291" y="1314035"/>
              <a:ext cx="3238943" cy="1800662"/>
              <a:chOff x="2092500" y="3330300"/>
              <a:chExt cx="1008200" cy="560500"/>
            </a:xfrm>
          </p:grpSpPr>
          <p:sp>
            <p:nvSpPr>
              <p:cNvPr id="118" name="Google Shape;2703;p66"/>
              <p:cNvSpPr/>
              <p:nvPr/>
            </p:nvSpPr>
            <p:spPr>
              <a:xfrm>
                <a:off x="2092500" y="3330300"/>
                <a:ext cx="1008200" cy="560500"/>
              </a:xfrm>
              <a:custGeom>
                <a:avLst/>
                <a:gdLst/>
                <a:ahLst/>
                <a:cxnLst/>
                <a:rect l="l" t="t" r="r" b="b"/>
                <a:pathLst>
                  <a:path w="40328" h="22420" extrusionOk="0">
                    <a:moveTo>
                      <a:pt x="1" y="1"/>
                    </a:moveTo>
                    <a:lnTo>
                      <a:pt x="1" y="22420"/>
                    </a:lnTo>
                    <a:lnTo>
                      <a:pt x="40327" y="22420"/>
                    </a:lnTo>
                    <a:lnTo>
                      <a:pt x="40327"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9" name="Google Shape;2704;p66"/>
              <p:cNvSpPr/>
              <p:nvPr/>
            </p:nvSpPr>
            <p:spPr>
              <a:xfrm>
                <a:off x="2504175" y="3426450"/>
                <a:ext cx="428050" cy="237550"/>
              </a:xfrm>
              <a:custGeom>
                <a:avLst/>
                <a:gdLst/>
                <a:ahLst/>
                <a:cxnLst/>
                <a:rect l="l" t="t" r="r" b="b"/>
                <a:pathLst>
                  <a:path w="17122" h="9502" extrusionOk="0">
                    <a:moveTo>
                      <a:pt x="7704" y="381"/>
                    </a:moveTo>
                    <a:cubicBezTo>
                      <a:pt x="7739" y="488"/>
                      <a:pt x="7835" y="572"/>
                      <a:pt x="7954" y="572"/>
                    </a:cubicBezTo>
                    <a:cubicBezTo>
                      <a:pt x="7989" y="572"/>
                      <a:pt x="8001" y="572"/>
                      <a:pt x="8037" y="560"/>
                    </a:cubicBezTo>
                    <a:lnTo>
                      <a:pt x="9061" y="2346"/>
                    </a:lnTo>
                    <a:cubicBezTo>
                      <a:pt x="9001" y="2393"/>
                      <a:pt x="8954" y="2477"/>
                      <a:pt x="8954" y="2548"/>
                    </a:cubicBezTo>
                    <a:cubicBezTo>
                      <a:pt x="8954" y="2643"/>
                      <a:pt x="9001" y="2715"/>
                      <a:pt x="9061" y="2763"/>
                    </a:cubicBezTo>
                    <a:lnTo>
                      <a:pt x="8049" y="4513"/>
                    </a:lnTo>
                    <a:cubicBezTo>
                      <a:pt x="8013" y="4501"/>
                      <a:pt x="7989" y="4501"/>
                      <a:pt x="7954" y="4501"/>
                    </a:cubicBezTo>
                    <a:cubicBezTo>
                      <a:pt x="7823" y="4501"/>
                      <a:pt x="7704" y="4608"/>
                      <a:pt x="7692" y="4739"/>
                    </a:cubicBezTo>
                    <a:lnTo>
                      <a:pt x="5632" y="4739"/>
                    </a:lnTo>
                    <a:cubicBezTo>
                      <a:pt x="5620" y="4608"/>
                      <a:pt x="5501" y="4501"/>
                      <a:pt x="5370" y="4501"/>
                    </a:cubicBezTo>
                    <a:cubicBezTo>
                      <a:pt x="5334" y="4501"/>
                      <a:pt x="5310" y="4501"/>
                      <a:pt x="5275" y="4513"/>
                    </a:cubicBezTo>
                    <a:lnTo>
                      <a:pt x="4263" y="2763"/>
                    </a:lnTo>
                    <a:cubicBezTo>
                      <a:pt x="4346" y="2715"/>
                      <a:pt x="4370" y="2632"/>
                      <a:pt x="4370" y="2536"/>
                    </a:cubicBezTo>
                    <a:cubicBezTo>
                      <a:pt x="4370" y="2453"/>
                      <a:pt x="4322" y="2370"/>
                      <a:pt x="4263" y="2310"/>
                    </a:cubicBezTo>
                    <a:lnTo>
                      <a:pt x="5310" y="560"/>
                    </a:lnTo>
                    <a:cubicBezTo>
                      <a:pt x="5334" y="560"/>
                      <a:pt x="5358" y="572"/>
                      <a:pt x="5382" y="572"/>
                    </a:cubicBezTo>
                    <a:cubicBezTo>
                      <a:pt x="5501" y="572"/>
                      <a:pt x="5608" y="500"/>
                      <a:pt x="5632" y="381"/>
                    </a:cubicBezTo>
                    <a:close/>
                    <a:moveTo>
                      <a:pt x="15455" y="381"/>
                    </a:moveTo>
                    <a:cubicBezTo>
                      <a:pt x="15490" y="488"/>
                      <a:pt x="15597" y="572"/>
                      <a:pt x="15717" y="572"/>
                    </a:cubicBezTo>
                    <a:lnTo>
                      <a:pt x="15776" y="572"/>
                    </a:lnTo>
                    <a:lnTo>
                      <a:pt x="16788" y="2310"/>
                    </a:lnTo>
                    <a:cubicBezTo>
                      <a:pt x="16681" y="2358"/>
                      <a:pt x="16610" y="2453"/>
                      <a:pt x="16610" y="2572"/>
                    </a:cubicBezTo>
                    <a:cubicBezTo>
                      <a:pt x="16610" y="2691"/>
                      <a:pt x="16681" y="2786"/>
                      <a:pt x="16788" y="2822"/>
                    </a:cubicBezTo>
                    <a:lnTo>
                      <a:pt x="15776" y="4537"/>
                    </a:lnTo>
                    <a:cubicBezTo>
                      <a:pt x="15740" y="4513"/>
                      <a:pt x="15728" y="4513"/>
                      <a:pt x="15693" y="4513"/>
                    </a:cubicBezTo>
                    <a:cubicBezTo>
                      <a:pt x="15562" y="4513"/>
                      <a:pt x="15443" y="4620"/>
                      <a:pt x="15431" y="4751"/>
                    </a:cubicBezTo>
                    <a:lnTo>
                      <a:pt x="13371" y="4751"/>
                    </a:lnTo>
                    <a:cubicBezTo>
                      <a:pt x="13359" y="4620"/>
                      <a:pt x="13240" y="4513"/>
                      <a:pt x="13109" y="4513"/>
                    </a:cubicBezTo>
                    <a:cubicBezTo>
                      <a:pt x="13073" y="4513"/>
                      <a:pt x="13050" y="4513"/>
                      <a:pt x="13014" y="4537"/>
                    </a:cubicBezTo>
                    <a:lnTo>
                      <a:pt x="12002" y="2774"/>
                    </a:lnTo>
                    <a:cubicBezTo>
                      <a:pt x="12061" y="2727"/>
                      <a:pt x="12109" y="2655"/>
                      <a:pt x="12109" y="2572"/>
                    </a:cubicBezTo>
                    <a:cubicBezTo>
                      <a:pt x="12109" y="2477"/>
                      <a:pt x="12061" y="2405"/>
                      <a:pt x="12002" y="2358"/>
                    </a:cubicBezTo>
                    <a:lnTo>
                      <a:pt x="13050" y="560"/>
                    </a:lnTo>
                    <a:cubicBezTo>
                      <a:pt x="13073" y="560"/>
                      <a:pt x="13097" y="572"/>
                      <a:pt x="13121" y="572"/>
                    </a:cubicBezTo>
                    <a:cubicBezTo>
                      <a:pt x="13240" y="572"/>
                      <a:pt x="13347" y="500"/>
                      <a:pt x="13371" y="381"/>
                    </a:cubicBezTo>
                    <a:close/>
                    <a:moveTo>
                      <a:pt x="3846" y="2632"/>
                    </a:moveTo>
                    <a:cubicBezTo>
                      <a:pt x="3870" y="2763"/>
                      <a:pt x="3977" y="2846"/>
                      <a:pt x="4120" y="2846"/>
                    </a:cubicBezTo>
                    <a:cubicBezTo>
                      <a:pt x="4144" y="2846"/>
                      <a:pt x="4156" y="2846"/>
                      <a:pt x="4179" y="2834"/>
                    </a:cubicBezTo>
                    <a:lnTo>
                      <a:pt x="5191" y="4596"/>
                    </a:lnTo>
                    <a:cubicBezTo>
                      <a:pt x="5132" y="4632"/>
                      <a:pt x="5096" y="4703"/>
                      <a:pt x="5096" y="4798"/>
                    </a:cubicBezTo>
                    <a:cubicBezTo>
                      <a:pt x="5096" y="4870"/>
                      <a:pt x="5132" y="4941"/>
                      <a:pt x="5191" y="5001"/>
                    </a:cubicBezTo>
                    <a:lnTo>
                      <a:pt x="4179" y="6751"/>
                    </a:lnTo>
                    <a:lnTo>
                      <a:pt x="4120" y="6751"/>
                    </a:lnTo>
                    <a:cubicBezTo>
                      <a:pt x="3977" y="6751"/>
                      <a:pt x="3858" y="6858"/>
                      <a:pt x="3846" y="6989"/>
                    </a:cubicBezTo>
                    <a:lnTo>
                      <a:pt x="1751" y="6989"/>
                    </a:lnTo>
                    <a:cubicBezTo>
                      <a:pt x="1739" y="6858"/>
                      <a:pt x="1620" y="6751"/>
                      <a:pt x="1489" y="6751"/>
                    </a:cubicBezTo>
                    <a:cubicBezTo>
                      <a:pt x="1453" y="6751"/>
                      <a:pt x="1429" y="6751"/>
                      <a:pt x="1393" y="6763"/>
                    </a:cubicBezTo>
                    <a:lnTo>
                      <a:pt x="393" y="5025"/>
                    </a:lnTo>
                    <a:cubicBezTo>
                      <a:pt x="477" y="4977"/>
                      <a:pt x="512" y="4894"/>
                      <a:pt x="512" y="4798"/>
                    </a:cubicBezTo>
                    <a:cubicBezTo>
                      <a:pt x="512" y="4715"/>
                      <a:pt x="477" y="4620"/>
                      <a:pt x="393" y="4572"/>
                    </a:cubicBezTo>
                    <a:lnTo>
                      <a:pt x="1405" y="2834"/>
                    </a:lnTo>
                    <a:cubicBezTo>
                      <a:pt x="1441" y="2846"/>
                      <a:pt x="1465" y="2846"/>
                      <a:pt x="1500" y="2846"/>
                    </a:cubicBezTo>
                    <a:cubicBezTo>
                      <a:pt x="1631" y="2846"/>
                      <a:pt x="1751" y="2751"/>
                      <a:pt x="1762" y="2632"/>
                    </a:cubicBezTo>
                    <a:close/>
                    <a:moveTo>
                      <a:pt x="7692" y="4846"/>
                    </a:moveTo>
                    <a:cubicBezTo>
                      <a:pt x="7704" y="4977"/>
                      <a:pt x="7823" y="5084"/>
                      <a:pt x="7954" y="5084"/>
                    </a:cubicBezTo>
                    <a:cubicBezTo>
                      <a:pt x="7989" y="5084"/>
                      <a:pt x="8013" y="5084"/>
                      <a:pt x="8049" y="5072"/>
                    </a:cubicBezTo>
                    <a:lnTo>
                      <a:pt x="9061" y="6811"/>
                    </a:lnTo>
                    <a:cubicBezTo>
                      <a:pt x="9001" y="6858"/>
                      <a:pt x="8954" y="6930"/>
                      <a:pt x="8954" y="7013"/>
                    </a:cubicBezTo>
                    <a:cubicBezTo>
                      <a:pt x="8954" y="7108"/>
                      <a:pt x="9001" y="7180"/>
                      <a:pt x="9061" y="7239"/>
                    </a:cubicBezTo>
                    <a:lnTo>
                      <a:pt x="8037" y="9025"/>
                    </a:lnTo>
                    <a:cubicBezTo>
                      <a:pt x="8001" y="9025"/>
                      <a:pt x="7989" y="9013"/>
                      <a:pt x="7954" y="9013"/>
                    </a:cubicBezTo>
                    <a:cubicBezTo>
                      <a:pt x="7835" y="9013"/>
                      <a:pt x="7739" y="9085"/>
                      <a:pt x="7704" y="9204"/>
                    </a:cubicBezTo>
                    <a:lnTo>
                      <a:pt x="5632" y="9204"/>
                    </a:lnTo>
                    <a:cubicBezTo>
                      <a:pt x="5608" y="9097"/>
                      <a:pt x="5501" y="9013"/>
                      <a:pt x="5382" y="9013"/>
                    </a:cubicBezTo>
                    <a:cubicBezTo>
                      <a:pt x="5346" y="9013"/>
                      <a:pt x="5334" y="9013"/>
                      <a:pt x="5310" y="9025"/>
                    </a:cubicBezTo>
                    <a:lnTo>
                      <a:pt x="4275" y="7239"/>
                    </a:lnTo>
                    <a:cubicBezTo>
                      <a:pt x="4358" y="7192"/>
                      <a:pt x="4394" y="7108"/>
                      <a:pt x="4394" y="7013"/>
                    </a:cubicBezTo>
                    <a:cubicBezTo>
                      <a:pt x="4394" y="6930"/>
                      <a:pt x="4358" y="6834"/>
                      <a:pt x="4275" y="6799"/>
                    </a:cubicBezTo>
                    <a:lnTo>
                      <a:pt x="5275" y="5072"/>
                    </a:lnTo>
                    <a:cubicBezTo>
                      <a:pt x="5310" y="5084"/>
                      <a:pt x="5334" y="5084"/>
                      <a:pt x="5370" y="5084"/>
                    </a:cubicBezTo>
                    <a:cubicBezTo>
                      <a:pt x="5501" y="5084"/>
                      <a:pt x="5620" y="4977"/>
                      <a:pt x="5632" y="4846"/>
                    </a:cubicBezTo>
                    <a:close/>
                    <a:moveTo>
                      <a:pt x="12811" y="4810"/>
                    </a:moveTo>
                    <a:cubicBezTo>
                      <a:pt x="12823" y="4953"/>
                      <a:pt x="12942" y="5048"/>
                      <a:pt x="13073" y="5048"/>
                    </a:cubicBezTo>
                    <a:cubicBezTo>
                      <a:pt x="13109" y="5048"/>
                      <a:pt x="13145" y="5048"/>
                      <a:pt x="13181" y="5037"/>
                    </a:cubicBezTo>
                    <a:lnTo>
                      <a:pt x="14193" y="6799"/>
                    </a:lnTo>
                    <a:cubicBezTo>
                      <a:pt x="14133" y="6834"/>
                      <a:pt x="14085" y="6918"/>
                      <a:pt x="14085" y="7001"/>
                    </a:cubicBezTo>
                    <a:cubicBezTo>
                      <a:pt x="14085" y="7096"/>
                      <a:pt x="14133" y="7168"/>
                      <a:pt x="14193" y="7227"/>
                    </a:cubicBezTo>
                    <a:lnTo>
                      <a:pt x="13157" y="9025"/>
                    </a:lnTo>
                    <a:cubicBezTo>
                      <a:pt x="13121" y="9013"/>
                      <a:pt x="13109" y="9013"/>
                      <a:pt x="13073" y="9013"/>
                    </a:cubicBezTo>
                    <a:cubicBezTo>
                      <a:pt x="12954" y="9013"/>
                      <a:pt x="12859" y="9085"/>
                      <a:pt x="12823" y="9204"/>
                    </a:cubicBezTo>
                    <a:lnTo>
                      <a:pt x="10787" y="9204"/>
                    </a:lnTo>
                    <a:cubicBezTo>
                      <a:pt x="10752" y="9097"/>
                      <a:pt x="10644" y="9013"/>
                      <a:pt x="10525" y="9013"/>
                    </a:cubicBezTo>
                    <a:cubicBezTo>
                      <a:pt x="10502" y="9013"/>
                      <a:pt x="10466" y="9013"/>
                      <a:pt x="10442" y="9025"/>
                    </a:cubicBezTo>
                    <a:lnTo>
                      <a:pt x="9394" y="7215"/>
                    </a:lnTo>
                    <a:cubicBezTo>
                      <a:pt x="9454" y="7168"/>
                      <a:pt x="9501" y="7096"/>
                      <a:pt x="9501" y="7001"/>
                    </a:cubicBezTo>
                    <a:cubicBezTo>
                      <a:pt x="9501" y="6918"/>
                      <a:pt x="9478" y="6858"/>
                      <a:pt x="9418" y="6799"/>
                    </a:cubicBezTo>
                    <a:lnTo>
                      <a:pt x="10430" y="5037"/>
                    </a:lnTo>
                    <a:cubicBezTo>
                      <a:pt x="10454" y="5048"/>
                      <a:pt x="10502" y="5048"/>
                      <a:pt x="10525" y="5048"/>
                    </a:cubicBezTo>
                    <a:cubicBezTo>
                      <a:pt x="10668" y="5048"/>
                      <a:pt x="10787" y="4953"/>
                      <a:pt x="10799" y="4810"/>
                    </a:cubicBezTo>
                    <a:close/>
                    <a:moveTo>
                      <a:pt x="5382" y="0"/>
                    </a:moveTo>
                    <a:cubicBezTo>
                      <a:pt x="5239" y="0"/>
                      <a:pt x="5120" y="119"/>
                      <a:pt x="5120" y="274"/>
                    </a:cubicBezTo>
                    <a:cubicBezTo>
                      <a:pt x="5120" y="357"/>
                      <a:pt x="5156" y="453"/>
                      <a:pt x="5239" y="500"/>
                    </a:cubicBezTo>
                    <a:lnTo>
                      <a:pt x="4203" y="2286"/>
                    </a:lnTo>
                    <a:cubicBezTo>
                      <a:pt x="4179" y="2262"/>
                      <a:pt x="4144" y="2262"/>
                      <a:pt x="4120" y="2262"/>
                    </a:cubicBezTo>
                    <a:cubicBezTo>
                      <a:pt x="3989" y="2262"/>
                      <a:pt x="3870" y="2370"/>
                      <a:pt x="3846" y="2501"/>
                    </a:cubicBezTo>
                    <a:lnTo>
                      <a:pt x="1762" y="2501"/>
                    </a:lnTo>
                    <a:cubicBezTo>
                      <a:pt x="1751" y="2370"/>
                      <a:pt x="1631" y="2262"/>
                      <a:pt x="1500" y="2262"/>
                    </a:cubicBezTo>
                    <a:cubicBezTo>
                      <a:pt x="1346" y="2262"/>
                      <a:pt x="1227" y="2382"/>
                      <a:pt x="1227" y="2536"/>
                    </a:cubicBezTo>
                    <a:cubicBezTo>
                      <a:pt x="1227" y="2620"/>
                      <a:pt x="1274" y="2703"/>
                      <a:pt x="1346" y="2763"/>
                    </a:cubicBezTo>
                    <a:lnTo>
                      <a:pt x="334" y="4501"/>
                    </a:lnTo>
                    <a:cubicBezTo>
                      <a:pt x="310" y="4501"/>
                      <a:pt x="298" y="4489"/>
                      <a:pt x="262" y="4489"/>
                    </a:cubicBezTo>
                    <a:cubicBezTo>
                      <a:pt x="119" y="4489"/>
                      <a:pt x="0" y="4608"/>
                      <a:pt x="0" y="4751"/>
                    </a:cubicBezTo>
                    <a:cubicBezTo>
                      <a:pt x="0" y="4906"/>
                      <a:pt x="119" y="5025"/>
                      <a:pt x="262" y="5025"/>
                    </a:cubicBezTo>
                    <a:cubicBezTo>
                      <a:pt x="298" y="5025"/>
                      <a:pt x="322" y="5025"/>
                      <a:pt x="334" y="5001"/>
                    </a:cubicBezTo>
                    <a:lnTo>
                      <a:pt x="1334" y="6751"/>
                    </a:lnTo>
                    <a:cubicBezTo>
                      <a:pt x="1274" y="6787"/>
                      <a:pt x="1227" y="6882"/>
                      <a:pt x="1227" y="6953"/>
                    </a:cubicBezTo>
                    <a:cubicBezTo>
                      <a:pt x="1227" y="7108"/>
                      <a:pt x="1346" y="7227"/>
                      <a:pt x="1500" y="7227"/>
                    </a:cubicBezTo>
                    <a:cubicBezTo>
                      <a:pt x="1631" y="7227"/>
                      <a:pt x="1739" y="7132"/>
                      <a:pt x="1762" y="7001"/>
                    </a:cubicBezTo>
                    <a:lnTo>
                      <a:pt x="3870" y="7001"/>
                    </a:lnTo>
                    <a:cubicBezTo>
                      <a:pt x="3894" y="7120"/>
                      <a:pt x="4001" y="7227"/>
                      <a:pt x="4132" y="7227"/>
                    </a:cubicBezTo>
                    <a:cubicBezTo>
                      <a:pt x="4167" y="7227"/>
                      <a:pt x="4179" y="7227"/>
                      <a:pt x="4203" y="7204"/>
                    </a:cubicBezTo>
                    <a:lnTo>
                      <a:pt x="5239" y="8989"/>
                    </a:lnTo>
                    <a:cubicBezTo>
                      <a:pt x="5156" y="9037"/>
                      <a:pt x="5120" y="9132"/>
                      <a:pt x="5120" y="9216"/>
                    </a:cubicBezTo>
                    <a:cubicBezTo>
                      <a:pt x="5120" y="9370"/>
                      <a:pt x="5239" y="9490"/>
                      <a:pt x="5382" y="9490"/>
                    </a:cubicBezTo>
                    <a:cubicBezTo>
                      <a:pt x="5537" y="9490"/>
                      <a:pt x="5656" y="9370"/>
                      <a:pt x="5656" y="9216"/>
                    </a:cubicBezTo>
                    <a:lnTo>
                      <a:pt x="7692" y="9216"/>
                    </a:lnTo>
                    <a:cubicBezTo>
                      <a:pt x="7692" y="9370"/>
                      <a:pt x="7811" y="9490"/>
                      <a:pt x="7954" y="9490"/>
                    </a:cubicBezTo>
                    <a:cubicBezTo>
                      <a:pt x="8108" y="9490"/>
                      <a:pt x="8228" y="9370"/>
                      <a:pt x="8228" y="9216"/>
                    </a:cubicBezTo>
                    <a:cubicBezTo>
                      <a:pt x="8228" y="9132"/>
                      <a:pt x="8180" y="9037"/>
                      <a:pt x="8108" y="8989"/>
                    </a:cubicBezTo>
                    <a:lnTo>
                      <a:pt x="9144" y="7204"/>
                    </a:lnTo>
                    <a:cubicBezTo>
                      <a:pt x="9180" y="7227"/>
                      <a:pt x="9204" y="7227"/>
                      <a:pt x="9240" y="7227"/>
                    </a:cubicBezTo>
                    <a:cubicBezTo>
                      <a:pt x="9263" y="7227"/>
                      <a:pt x="9299" y="7227"/>
                      <a:pt x="9347" y="7204"/>
                    </a:cubicBezTo>
                    <a:lnTo>
                      <a:pt x="10383" y="9013"/>
                    </a:lnTo>
                    <a:cubicBezTo>
                      <a:pt x="10323" y="9049"/>
                      <a:pt x="10275" y="9144"/>
                      <a:pt x="10275" y="9228"/>
                    </a:cubicBezTo>
                    <a:cubicBezTo>
                      <a:pt x="10275" y="9382"/>
                      <a:pt x="10394" y="9501"/>
                      <a:pt x="10549" y="9501"/>
                    </a:cubicBezTo>
                    <a:cubicBezTo>
                      <a:pt x="10692" y="9501"/>
                      <a:pt x="10811" y="9382"/>
                      <a:pt x="10811" y="9228"/>
                    </a:cubicBezTo>
                    <a:lnTo>
                      <a:pt x="12823" y="9228"/>
                    </a:lnTo>
                    <a:cubicBezTo>
                      <a:pt x="12823" y="9382"/>
                      <a:pt x="12942" y="9501"/>
                      <a:pt x="13085" y="9501"/>
                    </a:cubicBezTo>
                    <a:cubicBezTo>
                      <a:pt x="13240" y="9501"/>
                      <a:pt x="13359" y="9382"/>
                      <a:pt x="13359" y="9228"/>
                    </a:cubicBezTo>
                    <a:cubicBezTo>
                      <a:pt x="13359" y="9144"/>
                      <a:pt x="13311" y="9049"/>
                      <a:pt x="13240" y="9013"/>
                    </a:cubicBezTo>
                    <a:lnTo>
                      <a:pt x="14276" y="7204"/>
                    </a:lnTo>
                    <a:cubicBezTo>
                      <a:pt x="14312" y="7227"/>
                      <a:pt x="14335" y="7227"/>
                      <a:pt x="14371" y="7227"/>
                    </a:cubicBezTo>
                    <a:cubicBezTo>
                      <a:pt x="14514" y="7227"/>
                      <a:pt x="14633" y="7108"/>
                      <a:pt x="14633" y="6953"/>
                    </a:cubicBezTo>
                    <a:cubicBezTo>
                      <a:pt x="14633" y="6811"/>
                      <a:pt x="14514" y="6692"/>
                      <a:pt x="14371" y="6692"/>
                    </a:cubicBezTo>
                    <a:cubicBezTo>
                      <a:pt x="14335" y="6692"/>
                      <a:pt x="14300" y="6692"/>
                      <a:pt x="14264" y="6703"/>
                    </a:cubicBezTo>
                    <a:lnTo>
                      <a:pt x="13252" y="4941"/>
                    </a:lnTo>
                    <a:cubicBezTo>
                      <a:pt x="13300" y="4906"/>
                      <a:pt x="13347" y="4846"/>
                      <a:pt x="13347" y="4787"/>
                    </a:cubicBezTo>
                    <a:lnTo>
                      <a:pt x="15395" y="4787"/>
                    </a:lnTo>
                    <a:cubicBezTo>
                      <a:pt x="15407" y="4918"/>
                      <a:pt x="15526" y="5025"/>
                      <a:pt x="15669" y="5025"/>
                    </a:cubicBezTo>
                    <a:cubicBezTo>
                      <a:pt x="15812" y="5025"/>
                      <a:pt x="15931" y="4906"/>
                      <a:pt x="15931" y="4751"/>
                    </a:cubicBezTo>
                    <a:cubicBezTo>
                      <a:pt x="15931" y="4667"/>
                      <a:pt x="15883" y="4572"/>
                      <a:pt x="15812" y="4525"/>
                    </a:cubicBezTo>
                    <a:lnTo>
                      <a:pt x="16812" y="2798"/>
                    </a:lnTo>
                    <a:cubicBezTo>
                      <a:pt x="16955" y="2798"/>
                      <a:pt x="17074" y="2679"/>
                      <a:pt x="17074" y="2536"/>
                    </a:cubicBezTo>
                    <a:cubicBezTo>
                      <a:pt x="17121" y="2417"/>
                      <a:pt x="16991" y="2298"/>
                      <a:pt x="16848" y="2298"/>
                    </a:cubicBezTo>
                    <a:lnTo>
                      <a:pt x="15812" y="548"/>
                    </a:lnTo>
                    <a:cubicBezTo>
                      <a:pt x="15895" y="500"/>
                      <a:pt x="15955" y="405"/>
                      <a:pt x="15955" y="310"/>
                    </a:cubicBezTo>
                    <a:cubicBezTo>
                      <a:pt x="15955" y="155"/>
                      <a:pt x="15836" y="36"/>
                      <a:pt x="15681" y="36"/>
                    </a:cubicBezTo>
                    <a:cubicBezTo>
                      <a:pt x="15538" y="36"/>
                      <a:pt x="15419" y="155"/>
                      <a:pt x="15419" y="310"/>
                    </a:cubicBezTo>
                    <a:lnTo>
                      <a:pt x="13359" y="310"/>
                    </a:lnTo>
                    <a:cubicBezTo>
                      <a:pt x="13359" y="155"/>
                      <a:pt x="13240" y="36"/>
                      <a:pt x="13097" y="36"/>
                    </a:cubicBezTo>
                    <a:cubicBezTo>
                      <a:pt x="12942" y="36"/>
                      <a:pt x="12823" y="155"/>
                      <a:pt x="12823" y="310"/>
                    </a:cubicBezTo>
                    <a:cubicBezTo>
                      <a:pt x="12823" y="393"/>
                      <a:pt x="12871" y="488"/>
                      <a:pt x="12942" y="524"/>
                    </a:cubicBezTo>
                    <a:lnTo>
                      <a:pt x="11918" y="2310"/>
                    </a:lnTo>
                    <a:cubicBezTo>
                      <a:pt x="11883" y="2298"/>
                      <a:pt x="11859" y="2298"/>
                      <a:pt x="11811" y="2298"/>
                    </a:cubicBezTo>
                    <a:cubicBezTo>
                      <a:pt x="11668" y="2298"/>
                      <a:pt x="11549" y="2417"/>
                      <a:pt x="11549" y="2560"/>
                    </a:cubicBezTo>
                    <a:cubicBezTo>
                      <a:pt x="11549" y="2715"/>
                      <a:pt x="11668" y="2834"/>
                      <a:pt x="11811" y="2834"/>
                    </a:cubicBezTo>
                    <a:cubicBezTo>
                      <a:pt x="11847" y="2834"/>
                      <a:pt x="11871" y="2834"/>
                      <a:pt x="11918" y="2822"/>
                    </a:cubicBezTo>
                    <a:lnTo>
                      <a:pt x="12930" y="4572"/>
                    </a:lnTo>
                    <a:cubicBezTo>
                      <a:pt x="12871" y="4620"/>
                      <a:pt x="12835" y="4679"/>
                      <a:pt x="12823" y="4739"/>
                    </a:cubicBezTo>
                    <a:lnTo>
                      <a:pt x="10811" y="4739"/>
                    </a:lnTo>
                    <a:cubicBezTo>
                      <a:pt x="10799" y="4608"/>
                      <a:pt x="10680" y="4501"/>
                      <a:pt x="10549" y="4501"/>
                    </a:cubicBezTo>
                    <a:cubicBezTo>
                      <a:pt x="10394" y="4501"/>
                      <a:pt x="10275" y="4620"/>
                      <a:pt x="10275" y="4763"/>
                    </a:cubicBezTo>
                    <a:cubicBezTo>
                      <a:pt x="10275" y="4846"/>
                      <a:pt x="10311" y="4918"/>
                      <a:pt x="10371" y="4977"/>
                    </a:cubicBezTo>
                    <a:lnTo>
                      <a:pt x="9359" y="6727"/>
                    </a:lnTo>
                    <a:cubicBezTo>
                      <a:pt x="9323" y="6715"/>
                      <a:pt x="9287" y="6715"/>
                      <a:pt x="9251" y="6715"/>
                    </a:cubicBezTo>
                    <a:cubicBezTo>
                      <a:pt x="9228" y="6715"/>
                      <a:pt x="9180" y="6715"/>
                      <a:pt x="9144" y="6727"/>
                    </a:cubicBezTo>
                    <a:lnTo>
                      <a:pt x="8132" y="4989"/>
                    </a:lnTo>
                    <a:cubicBezTo>
                      <a:pt x="8192" y="4941"/>
                      <a:pt x="8239" y="4858"/>
                      <a:pt x="8239" y="4763"/>
                    </a:cubicBezTo>
                    <a:cubicBezTo>
                      <a:pt x="8239" y="4679"/>
                      <a:pt x="8192" y="4608"/>
                      <a:pt x="8132" y="4548"/>
                    </a:cubicBezTo>
                    <a:lnTo>
                      <a:pt x="9144" y="2786"/>
                    </a:lnTo>
                    <a:cubicBezTo>
                      <a:pt x="9180" y="2798"/>
                      <a:pt x="9204" y="2798"/>
                      <a:pt x="9240" y="2798"/>
                    </a:cubicBezTo>
                    <a:cubicBezTo>
                      <a:pt x="9382" y="2798"/>
                      <a:pt x="9501" y="2679"/>
                      <a:pt x="9501" y="2536"/>
                    </a:cubicBezTo>
                    <a:cubicBezTo>
                      <a:pt x="9501" y="2382"/>
                      <a:pt x="9382" y="2262"/>
                      <a:pt x="9240" y="2262"/>
                    </a:cubicBezTo>
                    <a:cubicBezTo>
                      <a:pt x="9204" y="2262"/>
                      <a:pt x="9180" y="2262"/>
                      <a:pt x="9144" y="2286"/>
                    </a:cubicBezTo>
                    <a:lnTo>
                      <a:pt x="8120" y="500"/>
                    </a:lnTo>
                    <a:cubicBezTo>
                      <a:pt x="8192" y="453"/>
                      <a:pt x="8239" y="357"/>
                      <a:pt x="8239" y="274"/>
                    </a:cubicBezTo>
                    <a:cubicBezTo>
                      <a:pt x="8239" y="119"/>
                      <a:pt x="8120" y="0"/>
                      <a:pt x="7977" y="0"/>
                    </a:cubicBezTo>
                    <a:cubicBezTo>
                      <a:pt x="7823" y="0"/>
                      <a:pt x="7704" y="119"/>
                      <a:pt x="7704" y="274"/>
                    </a:cubicBezTo>
                    <a:lnTo>
                      <a:pt x="5656" y="274"/>
                    </a:lnTo>
                    <a:cubicBezTo>
                      <a:pt x="5656" y="119"/>
                      <a:pt x="5537" y="0"/>
                      <a:pt x="5382" y="0"/>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0" name="Google Shape;2705;p66"/>
              <p:cNvSpPr/>
              <p:nvPr/>
            </p:nvSpPr>
            <p:spPr>
              <a:xfrm>
                <a:off x="2930700" y="3539250"/>
                <a:ext cx="139350" cy="125350"/>
              </a:xfrm>
              <a:custGeom>
                <a:avLst/>
                <a:gdLst/>
                <a:ahLst/>
                <a:cxnLst/>
                <a:rect l="l" t="t" r="r" b="b"/>
                <a:pathLst>
                  <a:path w="5574" h="5014" extrusionOk="0">
                    <a:moveTo>
                      <a:pt x="3847" y="334"/>
                    </a:moveTo>
                    <a:cubicBezTo>
                      <a:pt x="3859" y="465"/>
                      <a:pt x="3978" y="572"/>
                      <a:pt x="4109" y="572"/>
                    </a:cubicBezTo>
                    <a:cubicBezTo>
                      <a:pt x="4144" y="572"/>
                      <a:pt x="4168" y="572"/>
                      <a:pt x="4204" y="560"/>
                    </a:cubicBezTo>
                    <a:lnTo>
                      <a:pt x="5204" y="2287"/>
                    </a:lnTo>
                    <a:cubicBezTo>
                      <a:pt x="5109" y="2322"/>
                      <a:pt x="5049" y="2418"/>
                      <a:pt x="5049" y="2525"/>
                    </a:cubicBezTo>
                    <a:cubicBezTo>
                      <a:pt x="5049" y="2620"/>
                      <a:pt x="5109" y="2715"/>
                      <a:pt x="5204" y="2763"/>
                    </a:cubicBezTo>
                    <a:lnTo>
                      <a:pt x="4156" y="4513"/>
                    </a:lnTo>
                    <a:lnTo>
                      <a:pt x="4097" y="4513"/>
                    </a:lnTo>
                    <a:cubicBezTo>
                      <a:pt x="3978" y="4513"/>
                      <a:pt x="3870" y="4585"/>
                      <a:pt x="3847" y="4704"/>
                    </a:cubicBezTo>
                    <a:lnTo>
                      <a:pt x="1787" y="4704"/>
                    </a:lnTo>
                    <a:cubicBezTo>
                      <a:pt x="1763" y="4597"/>
                      <a:pt x="1656" y="4513"/>
                      <a:pt x="1537" y="4513"/>
                    </a:cubicBezTo>
                    <a:cubicBezTo>
                      <a:pt x="1513" y="4513"/>
                      <a:pt x="1477" y="4513"/>
                      <a:pt x="1454" y="4525"/>
                    </a:cubicBezTo>
                    <a:lnTo>
                      <a:pt x="418" y="2739"/>
                    </a:lnTo>
                    <a:cubicBezTo>
                      <a:pt x="501" y="2703"/>
                      <a:pt x="561" y="2608"/>
                      <a:pt x="561" y="2501"/>
                    </a:cubicBezTo>
                    <a:cubicBezTo>
                      <a:pt x="561" y="2418"/>
                      <a:pt x="513" y="2322"/>
                      <a:pt x="441" y="2287"/>
                    </a:cubicBezTo>
                    <a:lnTo>
                      <a:pt x="1430" y="536"/>
                    </a:lnTo>
                    <a:cubicBezTo>
                      <a:pt x="1465" y="560"/>
                      <a:pt x="1513" y="572"/>
                      <a:pt x="1549" y="572"/>
                    </a:cubicBezTo>
                    <a:cubicBezTo>
                      <a:pt x="1692" y="572"/>
                      <a:pt x="1811" y="465"/>
                      <a:pt x="1823" y="334"/>
                    </a:cubicBezTo>
                    <a:close/>
                    <a:moveTo>
                      <a:pt x="1537" y="1"/>
                    </a:moveTo>
                    <a:cubicBezTo>
                      <a:pt x="1394" y="1"/>
                      <a:pt x="1275" y="120"/>
                      <a:pt x="1275" y="275"/>
                    </a:cubicBezTo>
                    <a:cubicBezTo>
                      <a:pt x="1275" y="346"/>
                      <a:pt x="1299" y="417"/>
                      <a:pt x="1358" y="465"/>
                    </a:cubicBezTo>
                    <a:lnTo>
                      <a:pt x="346" y="2215"/>
                    </a:lnTo>
                    <a:cubicBezTo>
                      <a:pt x="322" y="2215"/>
                      <a:pt x="299" y="2203"/>
                      <a:pt x="275" y="2203"/>
                    </a:cubicBezTo>
                    <a:cubicBezTo>
                      <a:pt x="120" y="2203"/>
                      <a:pt x="1" y="2322"/>
                      <a:pt x="1" y="2477"/>
                    </a:cubicBezTo>
                    <a:cubicBezTo>
                      <a:pt x="1" y="2620"/>
                      <a:pt x="120" y="2739"/>
                      <a:pt x="275" y="2739"/>
                    </a:cubicBezTo>
                    <a:lnTo>
                      <a:pt x="334" y="2739"/>
                    </a:lnTo>
                    <a:lnTo>
                      <a:pt x="1370" y="4537"/>
                    </a:lnTo>
                    <a:cubicBezTo>
                      <a:pt x="1311" y="4585"/>
                      <a:pt x="1275" y="4656"/>
                      <a:pt x="1275" y="4751"/>
                    </a:cubicBezTo>
                    <a:cubicBezTo>
                      <a:pt x="1275" y="4894"/>
                      <a:pt x="1394" y="5013"/>
                      <a:pt x="1537" y="5013"/>
                    </a:cubicBezTo>
                    <a:cubicBezTo>
                      <a:pt x="1692" y="5013"/>
                      <a:pt x="1811" y="4894"/>
                      <a:pt x="1811" y="4751"/>
                    </a:cubicBezTo>
                    <a:lnTo>
                      <a:pt x="3835" y="4751"/>
                    </a:lnTo>
                    <a:cubicBezTo>
                      <a:pt x="3835" y="4894"/>
                      <a:pt x="3954" y="5013"/>
                      <a:pt x="4097" y="5013"/>
                    </a:cubicBezTo>
                    <a:cubicBezTo>
                      <a:pt x="4251" y="5013"/>
                      <a:pt x="4371" y="4894"/>
                      <a:pt x="4371" y="4751"/>
                    </a:cubicBezTo>
                    <a:cubicBezTo>
                      <a:pt x="4371" y="4644"/>
                      <a:pt x="4311" y="4573"/>
                      <a:pt x="4228" y="4513"/>
                    </a:cubicBezTo>
                    <a:lnTo>
                      <a:pt x="5240" y="2751"/>
                    </a:lnTo>
                    <a:lnTo>
                      <a:pt x="5275" y="2751"/>
                    </a:lnTo>
                    <a:cubicBezTo>
                      <a:pt x="5418" y="2751"/>
                      <a:pt x="5537" y="2632"/>
                      <a:pt x="5537" y="2489"/>
                    </a:cubicBezTo>
                    <a:cubicBezTo>
                      <a:pt x="5573" y="2358"/>
                      <a:pt x="5454" y="2239"/>
                      <a:pt x="5287" y="2239"/>
                    </a:cubicBezTo>
                    <a:lnTo>
                      <a:pt x="5264" y="2239"/>
                    </a:lnTo>
                    <a:lnTo>
                      <a:pt x="4251" y="501"/>
                    </a:lnTo>
                    <a:cubicBezTo>
                      <a:pt x="4323" y="453"/>
                      <a:pt x="4371" y="358"/>
                      <a:pt x="4371" y="275"/>
                    </a:cubicBezTo>
                    <a:cubicBezTo>
                      <a:pt x="4371" y="120"/>
                      <a:pt x="4251" y="1"/>
                      <a:pt x="4097" y="1"/>
                    </a:cubicBezTo>
                    <a:cubicBezTo>
                      <a:pt x="3966" y="1"/>
                      <a:pt x="3847" y="108"/>
                      <a:pt x="3835" y="239"/>
                    </a:cubicBezTo>
                    <a:lnTo>
                      <a:pt x="1811" y="239"/>
                    </a:lnTo>
                    <a:cubicBezTo>
                      <a:pt x="1787" y="108"/>
                      <a:pt x="1668" y="1"/>
                      <a:pt x="1537"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1" name="Google Shape;2706;p66"/>
              <p:cNvSpPr/>
              <p:nvPr/>
            </p:nvSpPr>
            <p:spPr>
              <a:xfrm>
                <a:off x="2092500" y="3330300"/>
                <a:ext cx="1008200" cy="58950"/>
              </a:xfrm>
              <a:custGeom>
                <a:avLst/>
                <a:gdLst/>
                <a:ahLst/>
                <a:cxnLst/>
                <a:rect l="l" t="t" r="r" b="b"/>
                <a:pathLst>
                  <a:path w="40328" h="2358" extrusionOk="0">
                    <a:moveTo>
                      <a:pt x="1" y="1"/>
                    </a:moveTo>
                    <a:lnTo>
                      <a:pt x="1" y="2358"/>
                    </a:lnTo>
                    <a:lnTo>
                      <a:pt x="40327" y="2358"/>
                    </a:lnTo>
                    <a:lnTo>
                      <a:pt x="40327" y="1"/>
                    </a:ln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2" name="Google Shape;2707;p66"/>
              <p:cNvSpPr/>
              <p:nvPr/>
            </p:nvSpPr>
            <p:spPr>
              <a:xfrm>
                <a:off x="2169900" y="34475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3" name="Google Shape;2708;p66"/>
              <p:cNvSpPr/>
              <p:nvPr/>
            </p:nvSpPr>
            <p:spPr>
              <a:xfrm>
                <a:off x="2169900" y="36249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4" name="Google Shape;2709;p66"/>
              <p:cNvSpPr/>
              <p:nvPr/>
            </p:nvSpPr>
            <p:spPr>
              <a:xfrm>
                <a:off x="2169900" y="3663975"/>
                <a:ext cx="298875" cy="9850"/>
              </a:xfrm>
              <a:custGeom>
                <a:avLst/>
                <a:gdLst/>
                <a:ahLst/>
                <a:cxnLst/>
                <a:rect l="l" t="t" r="r" b="b"/>
                <a:pathLst>
                  <a:path w="11955" h="394" extrusionOk="0">
                    <a:moveTo>
                      <a:pt x="1" y="0"/>
                    </a:moveTo>
                    <a:lnTo>
                      <a:pt x="1" y="393"/>
                    </a:lnTo>
                    <a:lnTo>
                      <a:pt x="11954" y="393"/>
                    </a:lnTo>
                    <a:lnTo>
                      <a:pt x="11954"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5" name="Google Shape;2710;p66"/>
              <p:cNvSpPr/>
              <p:nvPr/>
            </p:nvSpPr>
            <p:spPr>
              <a:xfrm>
                <a:off x="2169900" y="37026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6" name="Google Shape;2711;p66"/>
              <p:cNvSpPr/>
              <p:nvPr/>
            </p:nvSpPr>
            <p:spPr>
              <a:xfrm>
                <a:off x="2169900" y="37413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7" name="Google Shape;2712;p66"/>
              <p:cNvSpPr/>
              <p:nvPr/>
            </p:nvSpPr>
            <p:spPr>
              <a:xfrm>
                <a:off x="2169900" y="3780350"/>
                <a:ext cx="298875" cy="9850"/>
              </a:xfrm>
              <a:custGeom>
                <a:avLst/>
                <a:gdLst/>
                <a:ahLst/>
                <a:cxnLst/>
                <a:rect l="l" t="t" r="r" b="b"/>
                <a:pathLst>
                  <a:path w="11955" h="394" extrusionOk="0">
                    <a:moveTo>
                      <a:pt x="1" y="1"/>
                    </a:moveTo>
                    <a:lnTo>
                      <a:pt x="1" y="394"/>
                    </a:lnTo>
                    <a:lnTo>
                      <a:pt x="11954" y="394"/>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8" name="Google Shape;2713;p66"/>
              <p:cNvSpPr/>
              <p:nvPr/>
            </p:nvSpPr>
            <p:spPr>
              <a:xfrm>
                <a:off x="2169900" y="3819050"/>
                <a:ext cx="298875" cy="9850"/>
              </a:xfrm>
              <a:custGeom>
                <a:avLst/>
                <a:gdLst/>
                <a:ahLst/>
                <a:cxnLst/>
                <a:rect l="l" t="t" r="r" b="b"/>
                <a:pathLst>
                  <a:path w="11955" h="394" extrusionOk="0">
                    <a:moveTo>
                      <a:pt x="1" y="1"/>
                    </a:moveTo>
                    <a:lnTo>
                      <a:pt x="1" y="393"/>
                    </a:lnTo>
                    <a:lnTo>
                      <a:pt x="11954" y="393"/>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9" name="Google Shape;2714;p66"/>
              <p:cNvSpPr/>
              <p:nvPr/>
            </p:nvSpPr>
            <p:spPr>
              <a:xfrm>
                <a:off x="2554475" y="3730950"/>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0" name="Google Shape;2715;p66"/>
              <p:cNvSpPr/>
              <p:nvPr/>
            </p:nvSpPr>
            <p:spPr>
              <a:xfrm>
                <a:off x="2554475" y="3754750"/>
                <a:ext cx="514975" cy="11650"/>
              </a:xfrm>
              <a:custGeom>
                <a:avLst/>
                <a:gdLst/>
                <a:ahLst/>
                <a:cxnLst/>
                <a:rect l="l" t="t" r="r" b="b"/>
                <a:pathLst>
                  <a:path w="20599" h="466" extrusionOk="0">
                    <a:moveTo>
                      <a:pt x="0" y="1"/>
                    </a:moveTo>
                    <a:lnTo>
                      <a:pt x="0" y="465"/>
                    </a:lnTo>
                    <a:lnTo>
                      <a:pt x="20598" y="465"/>
                    </a:lnTo>
                    <a:lnTo>
                      <a:pt x="20598"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1" name="Google Shape;2716;p66"/>
              <p:cNvSpPr/>
              <p:nvPr/>
            </p:nvSpPr>
            <p:spPr>
              <a:xfrm>
                <a:off x="2554475" y="3778275"/>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2" name="Google Shape;2717;p66"/>
              <p:cNvSpPr/>
              <p:nvPr/>
            </p:nvSpPr>
            <p:spPr>
              <a:xfrm>
                <a:off x="2959875" y="3346075"/>
                <a:ext cx="29800" cy="29800"/>
              </a:xfrm>
              <a:custGeom>
                <a:avLst/>
                <a:gdLst/>
                <a:ahLst/>
                <a:cxnLst/>
                <a:rect l="l" t="t" r="r" b="b"/>
                <a:pathLst>
                  <a:path w="1192" h="1192" extrusionOk="0">
                    <a:moveTo>
                      <a:pt x="596" y="1"/>
                    </a:moveTo>
                    <a:cubicBezTo>
                      <a:pt x="263" y="1"/>
                      <a:pt x="1" y="274"/>
                      <a:pt x="1" y="596"/>
                    </a:cubicBezTo>
                    <a:cubicBezTo>
                      <a:pt x="1" y="929"/>
                      <a:pt x="263" y="1191"/>
                      <a:pt x="596" y="1191"/>
                    </a:cubicBezTo>
                    <a:cubicBezTo>
                      <a:pt x="918" y="1191"/>
                      <a:pt x="1191" y="929"/>
                      <a:pt x="1191" y="596"/>
                    </a:cubicBezTo>
                    <a:cubicBezTo>
                      <a:pt x="1191" y="274"/>
                      <a:pt x="918" y="1"/>
                      <a:pt x="596"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3" name="Google Shape;2718;p66"/>
              <p:cNvSpPr/>
              <p:nvPr/>
            </p:nvSpPr>
            <p:spPr>
              <a:xfrm>
                <a:off x="3000075" y="3346075"/>
                <a:ext cx="29775" cy="29800"/>
              </a:xfrm>
              <a:custGeom>
                <a:avLst/>
                <a:gdLst/>
                <a:ahLst/>
                <a:cxnLst/>
                <a:rect l="l" t="t" r="r" b="b"/>
                <a:pathLst>
                  <a:path w="1191" h="1192" extrusionOk="0">
                    <a:moveTo>
                      <a:pt x="595" y="1"/>
                    </a:moveTo>
                    <a:cubicBezTo>
                      <a:pt x="262" y="1"/>
                      <a:pt x="0" y="274"/>
                      <a:pt x="0" y="596"/>
                    </a:cubicBezTo>
                    <a:cubicBezTo>
                      <a:pt x="0" y="929"/>
                      <a:pt x="262" y="1191"/>
                      <a:pt x="595" y="1191"/>
                    </a:cubicBezTo>
                    <a:cubicBezTo>
                      <a:pt x="917" y="1191"/>
                      <a:pt x="1191" y="929"/>
                      <a:pt x="1191" y="596"/>
                    </a:cubicBezTo>
                    <a:cubicBezTo>
                      <a:pt x="1191" y="274"/>
                      <a:pt x="917" y="1"/>
                      <a:pt x="595"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4" name="Google Shape;2719;p66"/>
              <p:cNvSpPr/>
              <p:nvPr/>
            </p:nvSpPr>
            <p:spPr>
              <a:xfrm>
                <a:off x="3040250" y="3346075"/>
                <a:ext cx="29800" cy="29800"/>
              </a:xfrm>
              <a:custGeom>
                <a:avLst/>
                <a:gdLst/>
                <a:ahLst/>
                <a:cxnLst/>
                <a:rect l="l" t="t" r="r" b="b"/>
                <a:pathLst>
                  <a:path w="1192" h="1192" extrusionOk="0">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67" name="Google Shape;2720;p66"/>
            <p:cNvGrpSpPr/>
            <p:nvPr/>
          </p:nvGrpSpPr>
          <p:grpSpPr>
            <a:xfrm>
              <a:off x="907997" y="3344305"/>
              <a:ext cx="3755500" cy="1259773"/>
              <a:chOff x="2004700" y="3926200"/>
              <a:chExt cx="1044500" cy="350375"/>
            </a:xfrm>
          </p:grpSpPr>
          <p:sp>
            <p:nvSpPr>
              <p:cNvPr id="104" name="Google Shape;2721;p66"/>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5" name="Google Shape;2722;p66"/>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6" name="Google Shape;2723;p66"/>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7" name="Google Shape;2724;p66"/>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8" name="Google Shape;2725;p66"/>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9" name="Google Shape;2726;p66"/>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0" name="Google Shape;2727;p66"/>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1" name="Google Shape;2728;p66"/>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2" name="Google Shape;2729;p66"/>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3" name="Google Shape;2730;p66"/>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4" name="Google Shape;2731;p66"/>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5" name="Google Shape;2732;p66"/>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6" name="Google Shape;2733;p66"/>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rgbClr val="3AC5CA">
                  <a:alpha val="21230"/>
                </a:srgbClr>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7" name="Google Shape;2734;p66"/>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68" name="Google Shape;2735;p66"/>
            <p:cNvGrpSpPr/>
            <p:nvPr/>
          </p:nvGrpSpPr>
          <p:grpSpPr>
            <a:xfrm>
              <a:off x="3488677" y="2006365"/>
              <a:ext cx="928072" cy="2597816"/>
              <a:chOff x="2516975" y="3644450"/>
              <a:chExt cx="260475" cy="729150"/>
            </a:xfrm>
          </p:grpSpPr>
          <p:sp>
            <p:nvSpPr>
              <p:cNvPr id="81" name="Google Shape;2736;p66"/>
              <p:cNvSpPr/>
              <p:nvPr/>
            </p:nvSpPr>
            <p:spPr>
              <a:xfrm>
                <a:off x="2685150" y="3736650"/>
                <a:ext cx="30675" cy="44500"/>
              </a:xfrm>
              <a:custGeom>
                <a:avLst/>
                <a:gdLst/>
                <a:ahLst/>
                <a:cxnLst/>
                <a:rect l="l" t="t" r="r" b="b"/>
                <a:pathLst>
                  <a:path w="1227" h="1780" extrusionOk="0">
                    <a:moveTo>
                      <a:pt x="792" y="1"/>
                    </a:moveTo>
                    <a:cubicBezTo>
                      <a:pt x="539" y="1"/>
                      <a:pt x="273" y="307"/>
                      <a:pt x="143" y="761"/>
                    </a:cubicBezTo>
                    <a:lnTo>
                      <a:pt x="143" y="772"/>
                    </a:lnTo>
                    <a:cubicBezTo>
                      <a:pt x="0" y="1237"/>
                      <a:pt x="96" y="1665"/>
                      <a:pt x="346" y="1749"/>
                    </a:cubicBezTo>
                    <a:cubicBezTo>
                      <a:pt x="357" y="1749"/>
                      <a:pt x="357" y="1749"/>
                      <a:pt x="381" y="1773"/>
                    </a:cubicBezTo>
                    <a:cubicBezTo>
                      <a:pt x="401" y="1777"/>
                      <a:pt x="421" y="1779"/>
                      <a:pt x="441" y="1779"/>
                    </a:cubicBezTo>
                    <a:cubicBezTo>
                      <a:pt x="680" y="1779"/>
                      <a:pt x="964" y="1462"/>
                      <a:pt x="1096" y="1022"/>
                    </a:cubicBezTo>
                    <a:cubicBezTo>
                      <a:pt x="1227" y="546"/>
                      <a:pt x="1131" y="82"/>
                      <a:pt x="869" y="10"/>
                    </a:cubicBezTo>
                    <a:cubicBezTo>
                      <a:pt x="844" y="4"/>
                      <a:pt x="818" y="1"/>
                      <a:pt x="792"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2" name="Google Shape;2737;p66"/>
              <p:cNvSpPr/>
              <p:nvPr/>
            </p:nvSpPr>
            <p:spPr>
              <a:xfrm>
                <a:off x="2640200" y="3774925"/>
                <a:ext cx="65500" cy="81050"/>
              </a:xfrm>
              <a:custGeom>
                <a:avLst/>
                <a:gdLst/>
                <a:ahLst/>
                <a:cxnLst/>
                <a:rect l="l" t="t" r="r" b="b"/>
                <a:pathLst>
                  <a:path w="2620" h="3242" extrusionOk="0">
                    <a:moveTo>
                      <a:pt x="1130" y="1"/>
                    </a:moveTo>
                    <a:cubicBezTo>
                      <a:pt x="610" y="1"/>
                      <a:pt x="0" y="233"/>
                      <a:pt x="227" y="1075"/>
                    </a:cubicBezTo>
                    <a:cubicBezTo>
                      <a:pt x="227" y="1075"/>
                      <a:pt x="310" y="1170"/>
                      <a:pt x="405" y="1349"/>
                    </a:cubicBezTo>
                    <a:lnTo>
                      <a:pt x="179" y="3242"/>
                    </a:lnTo>
                    <a:lnTo>
                      <a:pt x="2620" y="3242"/>
                    </a:lnTo>
                    <a:lnTo>
                      <a:pt x="1977" y="2028"/>
                    </a:lnTo>
                    <a:cubicBezTo>
                      <a:pt x="2084" y="1885"/>
                      <a:pt x="2132" y="1706"/>
                      <a:pt x="2048" y="1504"/>
                    </a:cubicBezTo>
                    <a:cubicBezTo>
                      <a:pt x="2013" y="1349"/>
                      <a:pt x="1965" y="1218"/>
                      <a:pt x="1917" y="1099"/>
                    </a:cubicBezTo>
                    <a:cubicBezTo>
                      <a:pt x="1834" y="813"/>
                      <a:pt x="1774" y="634"/>
                      <a:pt x="1751" y="504"/>
                    </a:cubicBezTo>
                    <a:cubicBezTo>
                      <a:pt x="1739" y="384"/>
                      <a:pt x="1751" y="301"/>
                      <a:pt x="1774" y="206"/>
                    </a:cubicBezTo>
                    <a:cubicBezTo>
                      <a:pt x="1799" y="109"/>
                      <a:pt x="1486" y="1"/>
                      <a:pt x="1130"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3" name="Google Shape;2738;p66"/>
              <p:cNvSpPr/>
              <p:nvPr/>
            </p:nvSpPr>
            <p:spPr>
              <a:xfrm>
                <a:off x="2612825" y="3698850"/>
                <a:ext cx="87825" cy="103350"/>
              </a:xfrm>
              <a:custGeom>
                <a:avLst/>
                <a:gdLst/>
                <a:ahLst/>
                <a:cxnLst/>
                <a:rect l="l" t="t" r="r" b="b"/>
                <a:pathLst>
                  <a:path w="3513" h="4134" extrusionOk="0">
                    <a:moveTo>
                      <a:pt x="1945" y="0"/>
                    </a:moveTo>
                    <a:cubicBezTo>
                      <a:pt x="1874" y="0"/>
                      <a:pt x="1802" y="7"/>
                      <a:pt x="1726" y="22"/>
                    </a:cubicBezTo>
                    <a:cubicBezTo>
                      <a:pt x="595" y="225"/>
                      <a:pt x="0" y="618"/>
                      <a:pt x="214" y="1594"/>
                    </a:cubicBezTo>
                    <a:cubicBezTo>
                      <a:pt x="214" y="1594"/>
                      <a:pt x="369" y="2177"/>
                      <a:pt x="322" y="2654"/>
                    </a:cubicBezTo>
                    <a:cubicBezTo>
                      <a:pt x="274" y="3130"/>
                      <a:pt x="810" y="3880"/>
                      <a:pt x="1262" y="4082"/>
                    </a:cubicBezTo>
                    <a:cubicBezTo>
                      <a:pt x="1340" y="4118"/>
                      <a:pt x="1429" y="4134"/>
                      <a:pt x="1526" y="4134"/>
                    </a:cubicBezTo>
                    <a:cubicBezTo>
                      <a:pt x="2012" y="4134"/>
                      <a:pt x="2685" y="3737"/>
                      <a:pt x="2953" y="3439"/>
                    </a:cubicBezTo>
                    <a:cubicBezTo>
                      <a:pt x="3286" y="3082"/>
                      <a:pt x="3512" y="2189"/>
                      <a:pt x="3512" y="1796"/>
                    </a:cubicBezTo>
                    <a:cubicBezTo>
                      <a:pt x="3512" y="1418"/>
                      <a:pt x="2951" y="0"/>
                      <a:pt x="1945" y="0"/>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4" name="Google Shape;2739;p66"/>
              <p:cNvSpPr/>
              <p:nvPr/>
            </p:nvSpPr>
            <p:spPr>
              <a:xfrm>
                <a:off x="2601200" y="3644450"/>
                <a:ext cx="113425" cy="132050"/>
              </a:xfrm>
              <a:custGeom>
                <a:avLst/>
                <a:gdLst/>
                <a:ahLst/>
                <a:cxnLst/>
                <a:rect l="l" t="t" r="r" b="b"/>
                <a:pathLst>
                  <a:path w="4537" h="5282" extrusionOk="0">
                    <a:moveTo>
                      <a:pt x="4516" y="4008"/>
                    </a:moveTo>
                    <a:cubicBezTo>
                      <a:pt x="4519" y="4022"/>
                      <a:pt x="4522" y="4030"/>
                      <a:pt x="4525" y="4032"/>
                    </a:cubicBezTo>
                    <a:cubicBezTo>
                      <a:pt x="4523" y="4024"/>
                      <a:pt x="4520" y="4016"/>
                      <a:pt x="4516" y="4008"/>
                    </a:cubicBezTo>
                    <a:close/>
                    <a:moveTo>
                      <a:pt x="2759" y="0"/>
                    </a:moveTo>
                    <a:cubicBezTo>
                      <a:pt x="2259" y="0"/>
                      <a:pt x="1856" y="198"/>
                      <a:pt x="1751" y="531"/>
                    </a:cubicBezTo>
                    <a:cubicBezTo>
                      <a:pt x="1680" y="770"/>
                      <a:pt x="1787" y="1031"/>
                      <a:pt x="2013" y="1258"/>
                    </a:cubicBezTo>
                    <a:cubicBezTo>
                      <a:pt x="525" y="1508"/>
                      <a:pt x="1" y="2722"/>
                      <a:pt x="72" y="3687"/>
                    </a:cubicBezTo>
                    <a:cubicBezTo>
                      <a:pt x="130" y="4559"/>
                      <a:pt x="465" y="4644"/>
                      <a:pt x="594" y="4644"/>
                    </a:cubicBezTo>
                    <a:cubicBezTo>
                      <a:pt x="625" y="4644"/>
                      <a:pt x="644" y="4639"/>
                      <a:pt x="644" y="4639"/>
                    </a:cubicBezTo>
                    <a:cubicBezTo>
                      <a:pt x="644" y="4639"/>
                      <a:pt x="322" y="4127"/>
                      <a:pt x="382" y="3687"/>
                    </a:cubicBezTo>
                    <a:lnTo>
                      <a:pt x="382" y="3687"/>
                    </a:lnTo>
                    <a:cubicBezTo>
                      <a:pt x="382" y="3687"/>
                      <a:pt x="441" y="3770"/>
                      <a:pt x="525" y="3806"/>
                    </a:cubicBezTo>
                    <a:lnTo>
                      <a:pt x="798" y="4651"/>
                    </a:lnTo>
                    <a:cubicBezTo>
                      <a:pt x="798" y="4651"/>
                      <a:pt x="798" y="4210"/>
                      <a:pt x="691" y="3770"/>
                    </a:cubicBezTo>
                    <a:cubicBezTo>
                      <a:pt x="739" y="3710"/>
                      <a:pt x="894" y="3401"/>
                      <a:pt x="894" y="3163"/>
                    </a:cubicBezTo>
                    <a:cubicBezTo>
                      <a:pt x="894" y="3163"/>
                      <a:pt x="1310" y="3639"/>
                      <a:pt x="2061" y="3698"/>
                    </a:cubicBezTo>
                    <a:cubicBezTo>
                      <a:pt x="2061" y="3698"/>
                      <a:pt x="1846" y="3460"/>
                      <a:pt x="1846" y="3270"/>
                    </a:cubicBezTo>
                    <a:lnTo>
                      <a:pt x="1846" y="3270"/>
                    </a:lnTo>
                    <a:cubicBezTo>
                      <a:pt x="1846" y="3270"/>
                      <a:pt x="2632" y="3806"/>
                      <a:pt x="3442" y="3865"/>
                    </a:cubicBezTo>
                    <a:cubicBezTo>
                      <a:pt x="3442" y="3865"/>
                      <a:pt x="3168" y="3496"/>
                      <a:pt x="3192" y="3282"/>
                    </a:cubicBezTo>
                    <a:lnTo>
                      <a:pt x="3192" y="3282"/>
                    </a:lnTo>
                    <a:cubicBezTo>
                      <a:pt x="3192" y="3282"/>
                      <a:pt x="3549" y="3746"/>
                      <a:pt x="3870" y="3865"/>
                    </a:cubicBezTo>
                    <a:cubicBezTo>
                      <a:pt x="3870" y="3865"/>
                      <a:pt x="3846" y="5008"/>
                      <a:pt x="3692" y="5282"/>
                    </a:cubicBezTo>
                    <a:cubicBezTo>
                      <a:pt x="3692" y="5282"/>
                      <a:pt x="4311" y="4520"/>
                      <a:pt x="4263" y="3710"/>
                    </a:cubicBezTo>
                    <a:lnTo>
                      <a:pt x="4263" y="3710"/>
                    </a:lnTo>
                    <a:cubicBezTo>
                      <a:pt x="4263" y="3710"/>
                      <a:pt x="4461" y="3887"/>
                      <a:pt x="4516" y="4008"/>
                    </a:cubicBezTo>
                    <a:lnTo>
                      <a:pt x="4516" y="4008"/>
                    </a:lnTo>
                    <a:cubicBezTo>
                      <a:pt x="4476" y="3816"/>
                      <a:pt x="4442" y="2546"/>
                      <a:pt x="3811" y="1782"/>
                    </a:cubicBezTo>
                    <a:cubicBezTo>
                      <a:pt x="4120" y="1710"/>
                      <a:pt x="4347" y="1532"/>
                      <a:pt x="4406" y="1293"/>
                    </a:cubicBezTo>
                    <a:cubicBezTo>
                      <a:pt x="4537" y="829"/>
                      <a:pt x="4049" y="293"/>
                      <a:pt x="3323" y="79"/>
                    </a:cubicBezTo>
                    <a:cubicBezTo>
                      <a:pt x="3128" y="26"/>
                      <a:pt x="2937" y="0"/>
                      <a:pt x="2759"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5" name="Google Shape;2740;p66"/>
              <p:cNvSpPr/>
              <p:nvPr/>
            </p:nvSpPr>
            <p:spPr>
              <a:xfrm>
                <a:off x="2706575" y="4285475"/>
                <a:ext cx="38725" cy="72950"/>
              </a:xfrm>
              <a:custGeom>
                <a:avLst/>
                <a:gdLst/>
                <a:ahLst/>
                <a:cxnLst/>
                <a:rect l="l" t="t" r="r" b="b"/>
                <a:pathLst>
                  <a:path w="1549" h="2918" extrusionOk="0">
                    <a:moveTo>
                      <a:pt x="1405" y="1"/>
                    </a:moveTo>
                    <a:lnTo>
                      <a:pt x="1" y="394"/>
                    </a:lnTo>
                    <a:lnTo>
                      <a:pt x="322" y="2048"/>
                    </a:lnTo>
                    <a:lnTo>
                      <a:pt x="572" y="2918"/>
                    </a:lnTo>
                    <a:lnTo>
                      <a:pt x="1167" y="2918"/>
                    </a:lnTo>
                    <a:lnTo>
                      <a:pt x="1548" y="2048"/>
                    </a:lnTo>
                    <a:lnTo>
                      <a:pt x="1405"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6" name="Google Shape;2741;p66"/>
              <p:cNvSpPr/>
              <p:nvPr/>
            </p:nvSpPr>
            <p:spPr>
              <a:xfrm>
                <a:off x="2656575" y="4336950"/>
                <a:ext cx="102700" cy="36650"/>
              </a:xfrm>
              <a:custGeom>
                <a:avLst/>
                <a:gdLst/>
                <a:ahLst/>
                <a:cxnLst/>
                <a:rect l="l" t="t" r="r" b="b"/>
                <a:pathLst>
                  <a:path w="4108" h="1466" extrusionOk="0">
                    <a:moveTo>
                      <a:pt x="3553" y="0"/>
                    </a:moveTo>
                    <a:cubicBezTo>
                      <a:pt x="3550" y="0"/>
                      <a:pt x="3548" y="1"/>
                      <a:pt x="3548" y="1"/>
                    </a:cubicBezTo>
                    <a:cubicBezTo>
                      <a:pt x="3310" y="259"/>
                      <a:pt x="3096" y="345"/>
                      <a:pt x="2916" y="345"/>
                    </a:cubicBezTo>
                    <a:cubicBezTo>
                      <a:pt x="2556" y="345"/>
                      <a:pt x="2334" y="1"/>
                      <a:pt x="2334" y="1"/>
                    </a:cubicBezTo>
                    <a:lnTo>
                      <a:pt x="2001" y="1"/>
                    </a:lnTo>
                    <a:cubicBezTo>
                      <a:pt x="1739" y="287"/>
                      <a:pt x="810" y="478"/>
                      <a:pt x="405" y="621"/>
                    </a:cubicBezTo>
                    <a:cubicBezTo>
                      <a:pt x="0" y="751"/>
                      <a:pt x="155" y="1466"/>
                      <a:pt x="155" y="1466"/>
                    </a:cubicBezTo>
                    <a:lnTo>
                      <a:pt x="4108" y="1466"/>
                    </a:lnTo>
                    <a:cubicBezTo>
                      <a:pt x="4108" y="133"/>
                      <a:pt x="3605" y="0"/>
                      <a:pt x="355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7" name="Google Shape;2742;p66"/>
              <p:cNvSpPr/>
              <p:nvPr/>
            </p:nvSpPr>
            <p:spPr>
              <a:xfrm>
                <a:off x="2605375" y="4285475"/>
                <a:ext cx="38725" cy="72950"/>
              </a:xfrm>
              <a:custGeom>
                <a:avLst/>
                <a:gdLst/>
                <a:ahLst/>
                <a:cxnLst/>
                <a:rect l="l" t="t" r="r" b="b"/>
                <a:pathLst>
                  <a:path w="1549" h="2918" extrusionOk="0">
                    <a:moveTo>
                      <a:pt x="131" y="1"/>
                    </a:moveTo>
                    <a:lnTo>
                      <a:pt x="0" y="2048"/>
                    </a:lnTo>
                    <a:lnTo>
                      <a:pt x="370" y="2918"/>
                    </a:lnTo>
                    <a:lnTo>
                      <a:pt x="965" y="2918"/>
                    </a:lnTo>
                    <a:lnTo>
                      <a:pt x="1215" y="2048"/>
                    </a:lnTo>
                    <a:lnTo>
                      <a:pt x="1548" y="394"/>
                    </a:lnTo>
                    <a:lnTo>
                      <a:pt x="131"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8" name="Google Shape;2743;p66"/>
              <p:cNvSpPr/>
              <p:nvPr/>
            </p:nvSpPr>
            <p:spPr>
              <a:xfrm>
                <a:off x="2547325" y="4336950"/>
                <a:ext cx="102725" cy="36650"/>
              </a:xfrm>
              <a:custGeom>
                <a:avLst/>
                <a:gdLst/>
                <a:ahLst/>
                <a:cxnLst/>
                <a:rect l="l" t="t" r="r" b="b"/>
                <a:pathLst>
                  <a:path w="4109" h="1466" extrusionOk="0">
                    <a:moveTo>
                      <a:pt x="3541" y="0"/>
                    </a:moveTo>
                    <a:cubicBezTo>
                      <a:pt x="3538" y="0"/>
                      <a:pt x="3537" y="1"/>
                      <a:pt x="3537" y="1"/>
                    </a:cubicBezTo>
                    <a:cubicBezTo>
                      <a:pt x="3299" y="259"/>
                      <a:pt x="3086" y="345"/>
                      <a:pt x="2908" y="345"/>
                    </a:cubicBezTo>
                    <a:cubicBezTo>
                      <a:pt x="2551" y="345"/>
                      <a:pt x="2334" y="1"/>
                      <a:pt x="2334" y="1"/>
                    </a:cubicBezTo>
                    <a:lnTo>
                      <a:pt x="1989" y="1"/>
                    </a:lnTo>
                    <a:cubicBezTo>
                      <a:pt x="1739" y="287"/>
                      <a:pt x="798" y="478"/>
                      <a:pt x="394" y="621"/>
                    </a:cubicBezTo>
                    <a:cubicBezTo>
                      <a:pt x="1" y="751"/>
                      <a:pt x="144" y="1466"/>
                      <a:pt x="144" y="1466"/>
                    </a:cubicBezTo>
                    <a:lnTo>
                      <a:pt x="4108" y="1466"/>
                    </a:lnTo>
                    <a:cubicBezTo>
                      <a:pt x="4108" y="133"/>
                      <a:pt x="3594" y="0"/>
                      <a:pt x="3541"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9" name="Google Shape;2744;p66"/>
              <p:cNvSpPr/>
              <p:nvPr/>
            </p:nvSpPr>
            <p:spPr>
              <a:xfrm>
                <a:off x="2589900" y="4031575"/>
                <a:ext cx="166400" cy="293525"/>
              </a:xfrm>
              <a:custGeom>
                <a:avLst/>
                <a:gdLst/>
                <a:ahLst/>
                <a:cxnLst/>
                <a:rect l="l" t="t" r="r" b="b"/>
                <a:pathLst>
                  <a:path w="6656" h="11741" extrusionOk="0">
                    <a:moveTo>
                      <a:pt x="1048" y="1"/>
                    </a:moveTo>
                    <a:lnTo>
                      <a:pt x="0" y="11288"/>
                    </a:lnTo>
                    <a:lnTo>
                      <a:pt x="2596" y="11526"/>
                    </a:lnTo>
                    <a:lnTo>
                      <a:pt x="3536" y="3203"/>
                    </a:lnTo>
                    <a:lnTo>
                      <a:pt x="3858" y="11740"/>
                    </a:lnTo>
                    <a:lnTo>
                      <a:pt x="6656" y="11526"/>
                    </a:lnTo>
                    <a:lnTo>
                      <a:pt x="6049"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0" name="Google Shape;2745;p66"/>
              <p:cNvSpPr/>
              <p:nvPr/>
            </p:nvSpPr>
            <p:spPr>
              <a:xfrm>
                <a:off x="2616100" y="3825000"/>
                <a:ext cx="68475" cy="206600"/>
              </a:xfrm>
              <a:custGeom>
                <a:avLst/>
                <a:gdLst/>
                <a:ahLst/>
                <a:cxnLst/>
                <a:rect l="l" t="t" r="r" b="b"/>
                <a:pathLst>
                  <a:path w="2739" h="8264" extrusionOk="0">
                    <a:moveTo>
                      <a:pt x="2738" y="1"/>
                    </a:moveTo>
                    <a:cubicBezTo>
                      <a:pt x="2330" y="222"/>
                      <a:pt x="1982" y="286"/>
                      <a:pt x="1716" y="286"/>
                    </a:cubicBezTo>
                    <a:cubicBezTo>
                      <a:pt x="1353" y="286"/>
                      <a:pt x="1143" y="167"/>
                      <a:pt x="1143" y="167"/>
                    </a:cubicBezTo>
                    <a:lnTo>
                      <a:pt x="0" y="8264"/>
                    </a:lnTo>
                    <a:lnTo>
                      <a:pt x="2738" y="8264"/>
                    </a:lnTo>
                    <a:lnTo>
                      <a:pt x="2738"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1" name="Google Shape;2746;p66"/>
              <p:cNvSpPr/>
              <p:nvPr/>
            </p:nvSpPr>
            <p:spPr>
              <a:xfrm>
                <a:off x="2659250" y="3798800"/>
                <a:ext cx="118200" cy="340250"/>
              </a:xfrm>
              <a:custGeom>
                <a:avLst/>
                <a:gdLst/>
                <a:ahLst/>
                <a:cxnLst/>
                <a:rect l="l" t="t" r="r" b="b"/>
                <a:pathLst>
                  <a:path w="4728" h="13610" extrusionOk="0">
                    <a:moveTo>
                      <a:pt x="1132" y="1"/>
                    </a:moveTo>
                    <a:lnTo>
                      <a:pt x="0" y="1704"/>
                    </a:lnTo>
                    <a:lnTo>
                      <a:pt x="179" y="13491"/>
                    </a:lnTo>
                    <a:lnTo>
                      <a:pt x="3894" y="13610"/>
                    </a:lnTo>
                    <a:lnTo>
                      <a:pt x="3215" y="7049"/>
                    </a:lnTo>
                    <a:lnTo>
                      <a:pt x="3215" y="7049"/>
                    </a:lnTo>
                    <a:cubicBezTo>
                      <a:pt x="3215" y="7049"/>
                      <a:pt x="3245" y="7053"/>
                      <a:pt x="3295" y="7053"/>
                    </a:cubicBezTo>
                    <a:cubicBezTo>
                      <a:pt x="3507" y="7053"/>
                      <a:pt x="4086" y="6991"/>
                      <a:pt x="4394" y="6347"/>
                    </a:cubicBezTo>
                    <a:cubicBezTo>
                      <a:pt x="4727" y="5549"/>
                      <a:pt x="2810" y="1025"/>
                      <a:pt x="2810" y="1025"/>
                    </a:cubicBezTo>
                    <a:lnTo>
                      <a:pt x="1132"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2" name="Google Shape;2747;p66"/>
              <p:cNvSpPr/>
              <p:nvPr/>
            </p:nvSpPr>
            <p:spPr>
              <a:xfrm>
                <a:off x="2540175" y="3808325"/>
                <a:ext cx="114625" cy="326275"/>
              </a:xfrm>
              <a:custGeom>
                <a:avLst/>
                <a:gdLst/>
                <a:ahLst/>
                <a:cxnLst/>
                <a:rect l="l" t="t" r="r" b="b"/>
                <a:pathLst>
                  <a:path w="4585" h="13051" extrusionOk="0">
                    <a:moveTo>
                      <a:pt x="4406" y="1"/>
                    </a:moveTo>
                    <a:lnTo>
                      <a:pt x="3085" y="953"/>
                    </a:lnTo>
                    <a:lnTo>
                      <a:pt x="2406" y="3549"/>
                    </a:lnTo>
                    <a:lnTo>
                      <a:pt x="1037" y="2120"/>
                    </a:lnTo>
                    <a:lnTo>
                      <a:pt x="1" y="2847"/>
                    </a:lnTo>
                    <a:lnTo>
                      <a:pt x="2382" y="6597"/>
                    </a:lnTo>
                    <a:lnTo>
                      <a:pt x="1680" y="12895"/>
                    </a:lnTo>
                    <a:lnTo>
                      <a:pt x="3882" y="13050"/>
                    </a:lnTo>
                    <a:lnTo>
                      <a:pt x="4585" y="1311"/>
                    </a:lnTo>
                    <a:lnTo>
                      <a:pt x="4406"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3" name="Google Shape;2748;p66"/>
              <p:cNvSpPr/>
              <p:nvPr/>
            </p:nvSpPr>
            <p:spPr>
              <a:xfrm>
                <a:off x="2660725" y="3955375"/>
                <a:ext cx="78625" cy="28900"/>
              </a:xfrm>
              <a:custGeom>
                <a:avLst/>
                <a:gdLst/>
                <a:ahLst/>
                <a:cxnLst/>
                <a:rect l="l" t="t" r="r" b="b"/>
                <a:pathLst>
                  <a:path w="3145" h="1156" extrusionOk="0">
                    <a:moveTo>
                      <a:pt x="1" y="1"/>
                    </a:moveTo>
                    <a:lnTo>
                      <a:pt x="1" y="608"/>
                    </a:lnTo>
                    <a:lnTo>
                      <a:pt x="1192" y="1156"/>
                    </a:lnTo>
                    <a:lnTo>
                      <a:pt x="1561" y="703"/>
                    </a:lnTo>
                    <a:lnTo>
                      <a:pt x="3144" y="786"/>
                    </a:lnTo>
                    <a:lnTo>
                      <a:pt x="1"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4" name="Google Shape;2749;p66"/>
              <p:cNvSpPr/>
              <p:nvPr/>
            </p:nvSpPr>
            <p:spPr>
              <a:xfrm>
                <a:off x="2711350" y="3852975"/>
                <a:ext cx="28000" cy="74150"/>
              </a:xfrm>
              <a:custGeom>
                <a:avLst/>
                <a:gdLst/>
                <a:ahLst/>
                <a:cxnLst/>
                <a:rect l="l" t="t" r="r" b="b"/>
                <a:pathLst>
                  <a:path w="1120" h="2966" extrusionOk="0">
                    <a:moveTo>
                      <a:pt x="405" y="1"/>
                    </a:moveTo>
                    <a:lnTo>
                      <a:pt x="762" y="2608"/>
                    </a:lnTo>
                    <a:lnTo>
                      <a:pt x="762" y="2608"/>
                    </a:lnTo>
                    <a:lnTo>
                      <a:pt x="262" y="2454"/>
                    </a:lnTo>
                    <a:lnTo>
                      <a:pt x="476" y="1299"/>
                    </a:lnTo>
                    <a:lnTo>
                      <a:pt x="0" y="2632"/>
                    </a:lnTo>
                    <a:lnTo>
                      <a:pt x="1119" y="2966"/>
                    </a:lnTo>
                    <a:lnTo>
                      <a:pt x="405"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5" name="Google Shape;2750;p66"/>
              <p:cNvSpPr/>
              <p:nvPr/>
            </p:nvSpPr>
            <p:spPr>
              <a:xfrm>
                <a:off x="2623225" y="3953600"/>
                <a:ext cx="24150" cy="12525"/>
              </a:xfrm>
              <a:custGeom>
                <a:avLst/>
                <a:gdLst/>
                <a:ahLst/>
                <a:cxnLst/>
                <a:rect l="l" t="t" r="r" b="b"/>
                <a:pathLst>
                  <a:path w="966" h="501" extrusionOk="0">
                    <a:moveTo>
                      <a:pt x="37" y="0"/>
                    </a:moveTo>
                    <a:lnTo>
                      <a:pt x="1" y="119"/>
                    </a:lnTo>
                    <a:lnTo>
                      <a:pt x="965" y="500"/>
                    </a:lnTo>
                    <a:lnTo>
                      <a:pt x="965" y="334"/>
                    </a:lnTo>
                    <a:lnTo>
                      <a:pt x="37"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6" name="Google Shape;2751;p66"/>
              <p:cNvSpPr/>
              <p:nvPr/>
            </p:nvSpPr>
            <p:spPr>
              <a:xfrm>
                <a:off x="2593475" y="3842875"/>
                <a:ext cx="29775" cy="130375"/>
              </a:xfrm>
              <a:custGeom>
                <a:avLst/>
                <a:gdLst/>
                <a:ahLst/>
                <a:cxnLst/>
                <a:rect l="l" t="t" r="r" b="b"/>
                <a:pathLst>
                  <a:path w="1191" h="5215" extrusionOk="0">
                    <a:moveTo>
                      <a:pt x="1191" y="0"/>
                    </a:moveTo>
                    <a:lnTo>
                      <a:pt x="0" y="4822"/>
                    </a:lnTo>
                    <a:lnTo>
                      <a:pt x="250" y="5215"/>
                    </a:lnTo>
                    <a:lnTo>
                      <a:pt x="1191"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7" name="Google Shape;2752;p66"/>
              <p:cNvSpPr/>
              <p:nvPr/>
            </p:nvSpPr>
            <p:spPr>
              <a:xfrm>
                <a:off x="2658950" y="3798800"/>
                <a:ext cx="28300" cy="42300"/>
              </a:xfrm>
              <a:custGeom>
                <a:avLst/>
                <a:gdLst/>
                <a:ahLst/>
                <a:cxnLst/>
                <a:rect l="l" t="t" r="r" b="b"/>
                <a:pathLst>
                  <a:path w="1132" h="1692" extrusionOk="0">
                    <a:moveTo>
                      <a:pt x="1132" y="1"/>
                    </a:moveTo>
                    <a:lnTo>
                      <a:pt x="965" y="1263"/>
                    </a:lnTo>
                    <a:lnTo>
                      <a:pt x="465" y="1263"/>
                    </a:lnTo>
                    <a:lnTo>
                      <a:pt x="655" y="1608"/>
                    </a:lnTo>
                    <a:lnTo>
                      <a:pt x="1" y="1692"/>
                    </a:lnTo>
                    <a:lnTo>
                      <a:pt x="1" y="1692"/>
                    </a:lnTo>
                    <a:lnTo>
                      <a:pt x="858" y="1668"/>
                    </a:lnTo>
                    <a:lnTo>
                      <a:pt x="655" y="1382"/>
                    </a:lnTo>
                    <a:lnTo>
                      <a:pt x="1096" y="1370"/>
                    </a:lnTo>
                    <a:lnTo>
                      <a:pt x="1132"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8" name="Google Shape;2753;p66"/>
              <p:cNvSpPr/>
              <p:nvPr/>
            </p:nvSpPr>
            <p:spPr>
              <a:xfrm>
                <a:off x="2638700" y="3808325"/>
                <a:ext cx="16100" cy="32775"/>
              </a:xfrm>
              <a:custGeom>
                <a:avLst/>
                <a:gdLst/>
                <a:ahLst/>
                <a:cxnLst/>
                <a:rect l="l" t="t" r="r" b="b"/>
                <a:pathLst>
                  <a:path w="644" h="1311" extrusionOk="0">
                    <a:moveTo>
                      <a:pt x="465" y="1"/>
                    </a:moveTo>
                    <a:lnTo>
                      <a:pt x="1" y="894"/>
                    </a:lnTo>
                    <a:lnTo>
                      <a:pt x="227" y="1001"/>
                    </a:lnTo>
                    <a:cubicBezTo>
                      <a:pt x="227" y="1001"/>
                      <a:pt x="108" y="1180"/>
                      <a:pt x="72" y="1180"/>
                    </a:cubicBezTo>
                    <a:cubicBezTo>
                      <a:pt x="49" y="1180"/>
                      <a:pt x="644" y="1311"/>
                      <a:pt x="644" y="1311"/>
                    </a:cubicBezTo>
                    <a:lnTo>
                      <a:pt x="239" y="1180"/>
                    </a:lnTo>
                    <a:lnTo>
                      <a:pt x="430" y="953"/>
                    </a:lnTo>
                    <a:lnTo>
                      <a:pt x="156" y="894"/>
                    </a:lnTo>
                    <a:lnTo>
                      <a:pt x="465"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9" name="Google Shape;2754;p66"/>
              <p:cNvSpPr/>
              <p:nvPr/>
            </p:nvSpPr>
            <p:spPr>
              <a:xfrm>
                <a:off x="2620250" y="3860125"/>
                <a:ext cx="103025" cy="117300"/>
              </a:xfrm>
              <a:custGeom>
                <a:avLst/>
                <a:gdLst/>
                <a:ahLst/>
                <a:cxnLst/>
                <a:rect l="l" t="t" r="r" b="b"/>
                <a:pathLst>
                  <a:path w="4121" h="4692" extrusionOk="0">
                    <a:moveTo>
                      <a:pt x="1322" y="1"/>
                    </a:moveTo>
                    <a:lnTo>
                      <a:pt x="1" y="3692"/>
                    </a:lnTo>
                    <a:lnTo>
                      <a:pt x="2811" y="4692"/>
                    </a:lnTo>
                    <a:lnTo>
                      <a:pt x="3001" y="4156"/>
                    </a:lnTo>
                    <a:lnTo>
                      <a:pt x="2834" y="4108"/>
                    </a:lnTo>
                    <a:lnTo>
                      <a:pt x="1620" y="3811"/>
                    </a:lnTo>
                    <a:lnTo>
                      <a:pt x="1632" y="1977"/>
                    </a:lnTo>
                    <a:lnTo>
                      <a:pt x="3477" y="2322"/>
                    </a:lnTo>
                    <a:lnTo>
                      <a:pt x="3644" y="2346"/>
                    </a:lnTo>
                    <a:lnTo>
                      <a:pt x="4120" y="1013"/>
                    </a:lnTo>
                    <a:lnTo>
                      <a:pt x="1322"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0" name="Google Shape;2755;p66"/>
              <p:cNvSpPr/>
              <p:nvPr/>
            </p:nvSpPr>
            <p:spPr>
              <a:xfrm>
                <a:off x="2625625" y="3865200"/>
                <a:ext cx="92275" cy="105375"/>
              </a:xfrm>
              <a:custGeom>
                <a:avLst/>
                <a:gdLst/>
                <a:ahLst/>
                <a:cxnLst/>
                <a:rect l="l" t="t" r="r" b="b"/>
                <a:pathLst>
                  <a:path w="3691" h="4215" extrusionOk="0">
                    <a:moveTo>
                      <a:pt x="1179" y="0"/>
                    </a:moveTo>
                    <a:lnTo>
                      <a:pt x="0" y="3322"/>
                    </a:lnTo>
                    <a:lnTo>
                      <a:pt x="2524" y="4215"/>
                    </a:lnTo>
                    <a:lnTo>
                      <a:pt x="2619" y="3905"/>
                    </a:lnTo>
                    <a:lnTo>
                      <a:pt x="1405" y="3608"/>
                    </a:lnTo>
                    <a:lnTo>
                      <a:pt x="1417" y="1774"/>
                    </a:lnTo>
                    <a:lnTo>
                      <a:pt x="3262" y="2119"/>
                    </a:lnTo>
                    <a:lnTo>
                      <a:pt x="3691" y="917"/>
                    </a:lnTo>
                    <a:lnTo>
                      <a:pt x="1179"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1" name="Google Shape;2756;p66"/>
              <p:cNvSpPr/>
              <p:nvPr/>
            </p:nvSpPr>
            <p:spPr>
              <a:xfrm>
                <a:off x="2669375" y="3864900"/>
                <a:ext cx="33950" cy="19375"/>
              </a:xfrm>
              <a:custGeom>
                <a:avLst/>
                <a:gdLst/>
                <a:ahLst/>
                <a:cxnLst/>
                <a:rect l="l" t="t" r="r" b="b"/>
                <a:pathLst>
                  <a:path w="1358" h="775" extrusionOk="0">
                    <a:moveTo>
                      <a:pt x="119" y="0"/>
                    </a:moveTo>
                    <a:lnTo>
                      <a:pt x="0" y="333"/>
                    </a:lnTo>
                    <a:lnTo>
                      <a:pt x="1239" y="774"/>
                    </a:lnTo>
                    <a:lnTo>
                      <a:pt x="1358" y="441"/>
                    </a:lnTo>
                    <a:lnTo>
                      <a:pt x="119" y="0"/>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2" name="Google Shape;2757;p66"/>
              <p:cNvSpPr/>
              <p:nvPr/>
            </p:nvSpPr>
            <p:spPr>
              <a:xfrm>
                <a:off x="2516975" y="3830075"/>
                <a:ext cx="46150" cy="45850"/>
              </a:xfrm>
              <a:custGeom>
                <a:avLst/>
                <a:gdLst/>
                <a:ahLst/>
                <a:cxnLst/>
                <a:rect l="l" t="t" r="r" b="b"/>
                <a:pathLst>
                  <a:path w="1846" h="1834" extrusionOk="0">
                    <a:moveTo>
                      <a:pt x="929" y="0"/>
                    </a:moveTo>
                    <a:cubicBezTo>
                      <a:pt x="417" y="0"/>
                      <a:pt x="0" y="405"/>
                      <a:pt x="0" y="917"/>
                    </a:cubicBezTo>
                    <a:cubicBezTo>
                      <a:pt x="0" y="1429"/>
                      <a:pt x="417" y="1834"/>
                      <a:pt x="929" y="1834"/>
                    </a:cubicBezTo>
                    <a:cubicBezTo>
                      <a:pt x="1441" y="1834"/>
                      <a:pt x="1846" y="1429"/>
                      <a:pt x="1846" y="917"/>
                    </a:cubicBezTo>
                    <a:cubicBezTo>
                      <a:pt x="1846" y="405"/>
                      <a:pt x="1441" y="0"/>
                      <a:pt x="929" y="0"/>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3" name="Google Shape;2758;p66"/>
              <p:cNvSpPr/>
              <p:nvPr/>
            </p:nvSpPr>
            <p:spPr>
              <a:xfrm>
                <a:off x="2627100" y="3906550"/>
                <a:ext cx="46175" cy="46175"/>
              </a:xfrm>
              <a:custGeom>
                <a:avLst/>
                <a:gdLst/>
                <a:ahLst/>
                <a:cxnLst/>
                <a:rect l="l" t="t" r="r" b="b"/>
                <a:pathLst>
                  <a:path w="1847" h="1847" extrusionOk="0">
                    <a:moveTo>
                      <a:pt x="929" y="1"/>
                    </a:moveTo>
                    <a:cubicBezTo>
                      <a:pt x="417" y="1"/>
                      <a:pt x="1" y="418"/>
                      <a:pt x="1" y="918"/>
                    </a:cubicBezTo>
                    <a:cubicBezTo>
                      <a:pt x="1" y="1430"/>
                      <a:pt x="417" y="1846"/>
                      <a:pt x="929" y="1846"/>
                    </a:cubicBezTo>
                    <a:cubicBezTo>
                      <a:pt x="1441" y="1846"/>
                      <a:pt x="1846" y="1430"/>
                      <a:pt x="1846" y="918"/>
                    </a:cubicBezTo>
                    <a:cubicBezTo>
                      <a:pt x="1846" y="418"/>
                      <a:pt x="1441" y="1"/>
                      <a:pt x="929"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69" name="Google Shape;2759;p66"/>
            <p:cNvGrpSpPr/>
            <p:nvPr/>
          </p:nvGrpSpPr>
          <p:grpSpPr>
            <a:xfrm>
              <a:off x="3120375" y="396912"/>
              <a:ext cx="1352957" cy="677094"/>
              <a:chOff x="2198175" y="2977875"/>
              <a:chExt cx="600700" cy="300650"/>
            </a:xfrm>
          </p:grpSpPr>
          <p:sp>
            <p:nvSpPr>
              <p:cNvPr id="70" name="Google Shape;2760;p66"/>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1" name="Google Shape;2761;p66"/>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2" name="Google Shape;2762;p66"/>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3" name="Google Shape;2763;p66"/>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4" name="Google Shape;2764;p66"/>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5" name="Google Shape;2765;p66"/>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6" name="Google Shape;2766;p66"/>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7" name="Google Shape;2767;p66"/>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8" name="Google Shape;2768;p66"/>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9" name="Google Shape;2769;p66"/>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0" name="Google Shape;2770;p66"/>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grpSp>
        <p:nvGrpSpPr>
          <p:cNvPr id="135" name="Google Shape;2771;p66"/>
          <p:cNvGrpSpPr/>
          <p:nvPr/>
        </p:nvGrpSpPr>
        <p:grpSpPr>
          <a:xfrm>
            <a:off x="-102168" y="5271977"/>
            <a:ext cx="2964307" cy="2331057"/>
            <a:chOff x="-584834" y="2750482"/>
            <a:chExt cx="2688823" cy="2393290"/>
          </a:xfrm>
        </p:grpSpPr>
        <p:sp>
          <p:nvSpPr>
            <p:cNvPr id="136" name="Google Shape;2772;p66"/>
            <p:cNvSpPr/>
            <p:nvPr/>
          </p:nvSpPr>
          <p:spPr>
            <a:xfrm flipH="1">
              <a:off x="-288509" y="275048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grpSp>
          <p:nvGrpSpPr>
            <p:cNvPr id="137" name="Google Shape;2773;p66"/>
            <p:cNvGrpSpPr/>
            <p:nvPr/>
          </p:nvGrpSpPr>
          <p:grpSpPr>
            <a:xfrm flipH="1">
              <a:off x="482307" y="2827572"/>
              <a:ext cx="554577" cy="1143108"/>
              <a:chOff x="7068114" y="1298547"/>
              <a:chExt cx="554577" cy="1143108"/>
            </a:xfrm>
          </p:grpSpPr>
          <p:sp>
            <p:nvSpPr>
              <p:cNvPr id="142" name="Google Shape;2774;p66"/>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3" name="Google Shape;2775;p66"/>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38" name="Google Shape;2776;p66"/>
            <p:cNvGrpSpPr/>
            <p:nvPr/>
          </p:nvGrpSpPr>
          <p:grpSpPr>
            <a:xfrm>
              <a:off x="-584834" y="3495917"/>
              <a:ext cx="2688823" cy="1647855"/>
              <a:chOff x="7020722" y="3595000"/>
              <a:chExt cx="2002699" cy="1227270"/>
            </a:xfrm>
          </p:grpSpPr>
          <p:sp>
            <p:nvSpPr>
              <p:cNvPr id="139" name="Google Shape;2777;p66"/>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0" name="Google Shape;2778;p66"/>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1" name="Google Shape;2779;p66"/>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sp>
        <p:nvSpPr>
          <p:cNvPr id="144" name="Google Shape;2780;p66"/>
          <p:cNvSpPr/>
          <p:nvPr/>
        </p:nvSpPr>
        <p:spPr>
          <a:xfrm>
            <a:off x="7023268" y="3919985"/>
            <a:ext cx="778753" cy="15945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5" name="Google Shape;2781;p66"/>
          <p:cNvSpPr/>
          <p:nvPr/>
        </p:nvSpPr>
        <p:spPr>
          <a:xfrm>
            <a:off x="7837183" y="4872587"/>
            <a:ext cx="622091" cy="110747"/>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6" name="Google Shape;2782;p66"/>
          <p:cNvSpPr/>
          <p:nvPr/>
        </p:nvSpPr>
        <p:spPr>
          <a:xfrm>
            <a:off x="203815" y="3430310"/>
            <a:ext cx="1090952" cy="223367"/>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7" name="Google Shape;2783;p66"/>
          <p:cNvSpPr/>
          <p:nvPr/>
        </p:nvSpPr>
        <p:spPr>
          <a:xfrm>
            <a:off x="2014235" y="3041032"/>
            <a:ext cx="622091" cy="110747"/>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4" name="Title 3">
            <a:extLst>
              <a:ext uri="{FF2B5EF4-FFF2-40B4-BE49-F238E27FC236}">
                <a16:creationId xmlns:a16="http://schemas.microsoft.com/office/drawing/2014/main" id="{07576880-9DA8-0C18-C79D-7208951B3485}"/>
              </a:ext>
            </a:extLst>
          </p:cNvPr>
          <p:cNvSpPr>
            <a:spLocks noGrp="1"/>
          </p:cNvSpPr>
          <p:nvPr>
            <p:ph type="title"/>
          </p:nvPr>
        </p:nvSpPr>
        <p:spPr>
          <a:xfrm>
            <a:off x="951200" y="719167"/>
            <a:ext cx="4589600" cy="1253672"/>
          </a:xfrm>
        </p:spPr>
        <p:txBody>
          <a:bodyPr/>
          <a:lstStyle/>
          <a:p>
            <a:r>
              <a:rPr lang="en-US" sz="4800" b="1" dirty="0">
                <a:solidFill>
                  <a:srgbClr val="FF0000"/>
                </a:solidFill>
                <a:latin typeface="Calibri" panose="020F0502020204030204" pitchFamily="34" charset="0"/>
                <a:cs typeface="Calibri" panose="020F0502020204030204" pitchFamily="34" charset="0"/>
              </a:rPr>
              <a:t>Hs </a:t>
            </a:r>
            <a:r>
              <a:rPr lang="en-US" sz="4800" b="1" dirty="0" err="1">
                <a:solidFill>
                  <a:srgbClr val="FF0000"/>
                </a:solidFill>
                <a:latin typeface="Calibri" panose="020F0502020204030204" pitchFamily="34" charset="0"/>
                <a:cs typeface="Calibri" panose="020F0502020204030204" pitchFamily="34" charset="0"/>
              </a:rPr>
              <a:t>trình</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bày</a:t>
            </a:r>
            <a:endParaRPr lang="en-US" sz="4800" b="1" dirty="0">
              <a:solidFill>
                <a:srgbClr val="FF0000"/>
              </a:solidFill>
              <a:latin typeface="Calibri" panose="020F0502020204030204" pitchFamily="34" charset="0"/>
              <a:cs typeface="Calibri" panose="020F0502020204030204" pitchFamily="34" charset="0"/>
            </a:endParaRPr>
          </a:p>
        </p:txBody>
      </p:sp>
      <p:pic>
        <p:nvPicPr>
          <p:cNvPr id="5" name="ĐÊM NGƯƠC 2 PHUT - BONG SÔ">
            <a:hlinkClick r:id="" action="ppaction://media"/>
            <a:extLst>
              <a:ext uri="{FF2B5EF4-FFF2-40B4-BE49-F238E27FC236}">
                <a16:creationId xmlns:a16="http://schemas.microsoft.com/office/drawing/2014/main" id="{EB91CE4D-1841-9FEA-4076-4F9C80F911A5}"/>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018798" y="2423696"/>
            <a:ext cx="4580572" cy="2576572"/>
          </a:xfrm>
          <a:prstGeom prst="rect">
            <a:avLst/>
          </a:prstGeom>
        </p:spPr>
      </p:pic>
    </p:spTree>
    <p:extLst>
      <p:ext uri="{BB962C8B-B14F-4D97-AF65-F5344CB8AC3E}">
        <p14:creationId xmlns:p14="http://schemas.microsoft.com/office/powerpoint/2010/main" val="139320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025D44-7399-17B4-794C-BC07D45CF617}"/>
              </a:ext>
            </a:extLst>
          </p:cNvPr>
          <p:cNvSpPr txBox="1"/>
          <p:nvPr/>
        </p:nvSpPr>
        <p:spPr>
          <a:xfrm>
            <a:off x="1309426" y="10274"/>
            <a:ext cx="10493375" cy="6731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3600" b="1" dirty="0">
                <a:solidFill>
                  <a:srgbClr val="FFCC66"/>
                </a:solidFill>
                <a:latin typeface="Calibri" panose="020F0502020204030204" pitchFamily="34" charset="0"/>
                <a:cs typeface="Calibri" panose="020F0502020204030204" pitchFamily="34" charset="0"/>
                <a:sym typeface="+mn-ea"/>
              </a:rPr>
              <a:t>II</a:t>
            </a:r>
            <a:r>
              <a:rPr lang="en-US" altLang="en-US" sz="3600" b="1" dirty="0">
                <a:solidFill>
                  <a:srgbClr val="FFCC66"/>
                </a:solidFill>
                <a:latin typeface="Calibri" panose="020F0502020204030204" pitchFamily="34" charset="0"/>
                <a:cs typeface="Calibri" panose="020F0502020204030204" pitchFamily="34" charset="0"/>
                <a:sym typeface="+mn-ea"/>
              </a:rPr>
              <a:t>I</a:t>
            </a:r>
            <a:r>
              <a:rPr lang="vi-VN" altLang="en-US" sz="3600" b="1" dirty="0">
                <a:solidFill>
                  <a:srgbClr val="FFCC66"/>
                </a:solidFill>
                <a:latin typeface="Calibri" panose="020F0502020204030204" pitchFamily="34" charset="0"/>
                <a:cs typeface="Calibri" panose="020F0502020204030204" pitchFamily="34" charset="0"/>
                <a:sym typeface="+mn-ea"/>
              </a:rPr>
              <a:t>. </a:t>
            </a:r>
            <a:r>
              <a:rPr lang="en-US" altLang="en-US" sz="3600" b="1" dirty="0">
                <a:solidFill>
                  <a:srgbClr val="FFCC66"/>
                </a:solidFill>
                <a:latin typeface="Calibri" panose="020F0502020204030204" pitchFamily="34" charset="0"/>
                <a:cs typeface="Calibri" panose="020F0502020204030204" pitchFamily="34" charset="0"/>
                <a:sym typeface="+mn-ea"/>
              </a:rPr>
              <a:t>ỨNG DỤNG </a:t>
            </a:r>
            <a:r>
              <a:rPr lang="vi-VN" altLang="en-US" sz="3600" b="1" dirty="0">
                <a:solidFill>
                  <a:srgbClr val="FFCC66"/>
                </a:solidFill>
                <a:latin typeface="Calibri" panose="020F0502020204030204" pitchFamily="34" charset="0"/>
                <a:cs typeface="Calibri" panose="020F0502020204030204" pitchFamily="34" charset="0"/>
                <a:sym typeface="+mn-ea"/>
              </a:rPr>
              <a:t>DI TRUYỀN CỦA GENE NGOÀI NHÂN</a:t>
            </a:r>
            <a:endParaRPr lang="en-US" sz="3600"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631734-270B-CCAD-1DD9-838924C67BF6}"/>
              </a:ext>
            </a:extLst>
          </p:cNvPr>
          <p:cNvSpPr txBox="1"/>
          <p:nvPr/>
        </p:nvSpPr>
        <p:spPr>
          <a:xfrm>
            <a:off x="298955" y="990600"/>
            <a:ext cx="6098914" cy="4031873"/>
          </a:xfrm>
          <a:prstGeom prst="rect">
            <a:avLst/>
          </a:prstGeom>
          <a:noFill/>
        </p:spPr>
        <p:txBody>
          <a:bodyPr wrap="square">
            <a:spAutoFit/>
          </a:bodyPr>
          <a:lstStyle/>
          <a:p>
            <a:pPr marL="457200" marR="0" indent="-457200">
              <a:spcBef>
                <a:spcPts val="0"/>
              </a:spcBef>
              <a:spcAft>
                <a:spcPts val="0"/>
              </a:spcAft>
              <a:buAutoNum type="arabicPeriod"/>
            </a:pP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Trong</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sản</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xuất</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nông</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nghiệp</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p>
          <a:p>
            <a:pPr marR="0">
              <a:spcBef>
                <a:spcPts val="0"/>
              </a:spcBef>
              <a:spcAft>
                <a:spcPts val="0"/>
              </a:spcAft>
            </a:pPr>
            <a:r>
              <a:rPr lang="en-US" sz="2800" b="1" dirty="0">
                <a:solidFill>
                  <a:srgbClr val="FF0000"/>
                </a:solidFill>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Hiện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tượng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bất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dục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đực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ở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tế</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bào</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chất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do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đột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biến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gene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nằm</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trong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thể</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gây</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ra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và</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được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ứng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dụng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trong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công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tác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lai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giống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tạo</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cây</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trồng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đặc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biệt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đối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với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hoa</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lưỡng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tính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tự</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thụ</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phấn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VD: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Trong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lai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tạo</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các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giống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lúa</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có</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năng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suất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cao</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VT 505, MV2, Long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Hương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8117, …</a:t>
            </a:r>
          </a:p>
        </p:txBody>
      </p:sp>
      <p:pic>
        <p:nvPicPr>
          <p:cNvPr id="3074" name="Picture 2" descr="Giống lúa lai 3 dòng Long Hương 8117">
            <a:extLst>
              <a:ext uri="{FF2B5EF4-FFF2-40B4-BE49-F238E27FC236}">
                <a16:creationId xmlns:a16="http://schemas.microsoft.com/office/drawing/2014/main" id="{7209CA6E-0CFE-E0F8-780E-481A4ACD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114" y="1905000"/>
            <a:ext cx="5372100" cy="40290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140EA97-BC57-4FA2-982E-1E5CC175D5A4}"/>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18</a:t>
            </a:fld>
            <a:endParaRPr lang="en-US" altLang="en-US">
              <a:latin typeface="Century Gothic" panose="020B0502020202020204" pitchFamily="34" charset="0"/>
            </a:endParaRPr>
          </a:p>
        </p:txBody>
      </p:sp>
    </p:spTree>
    <p:extLst>
      <p:ext uri="{BB962C8B-B14F-4D97-AF65-F5344CB8AC3E}">
        <p14:creationId xmlns:p14="http://schemas.microsoft.com/office/powerpoint/2010/main" val="3516560700"/>
      </p:ext>
    </p:extLst>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025D44-7399-17B4-794C-BC07D45CF617}"/>
              </a:ext>
            </a:extLst>
          </p:cNvPr>
          <p:cNvSpPr txBox="1"/>
          <p:nvPr/>
        </p:nvSpPr>
        <p:spPr>
          <a:xfrm>
            <a:off x="849312" y="30822"/>
            <a:ext cx="10493375" cy="6731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3600" b="1" dirty="0">
                <a:solidFill>
                  <a:srgbClr val="FFCC66"/>
                </a:solidFill>
                <a:latin typeface="Calibri" panose="020F0502020204030204" pitchFamily="34" charset="0"/>
                <a:cs typeface="Calibri" panose="020F0502020204030204" pitchFamily="34" charset="0"/>
                <a:sym typeface="+mn-ea"/>
              </a:rPr>
              <a:t>II</a:t>
            </a:r>
            <a:r>
              <a:rPr lang="en-US" altLang="en-US" sz="3600" b="1" dirty="0">
                <a:solidFill>
                  <a:srgbClr val="FFCC66"/>
                </a:solidFill>
                <a:latin typeface="Calibri" panose="020F0502020204030204" pitchFamily="34" charset="0"/>
                <a:cs typeface="Calibri" panose="020F0502020204030204" pitchFamily="34" charset="0"/>
                <a:sym typeface="+mn-ea"/>
              </a:rPr>
              <a:t>I</a:t>
            </a:r>
            <a:r>
              <a:rPr lang="vi-VN" altLang="en-US" sz="3600" b="1" dirty="0">
                <a:solidFill>
                  <a:srgbClr val="FFCC66"/>
                </a:solidFill>
                <a:latin typeface="Calibri" panose="020F0502020204030204" pitchFamily="34" charset="0"/>
                <a:cs typeface="Calibri" panose="020F0502020204030204" pitchFamily="34" charset="0"/>
                <a:sym typeface="+mn-ea"/>
              </a:rPr>
              <a:t>. </a:t>
            </a:r>
            <a:r>
              <a:rPr lang="en-US" altLang="en-US" sz="3600" b="1" dirty="0">
                <a:solidFill>
                  <a:srgbClr val="FFCC66"/>
                </a:solidFill>
                <a:latin typeface="Calibri" panose="020F0502020204030204" pitchFamily="34" charset="0"/>
                <a:cs typeface="Calibri" panose="020F0502020204030204" pitchFamily="34" charset="0"/>
                <a:sym typeface="+mn-ea"/>
              </a:rPr>
              <a:t>ỨNG DỤNG </a:t>
            </a:r>
            <a:r>
              <a:rPr lang="vi-VN" altLang="en-US" sz="3600" b="1" dirty="0">
                <a:solidFill>
                  <a:srgbClr val="FFCC66"/>
                </a:solidFill>
                <a:latin typeface="Calibri" panose="020F0502020204030204" pitchFamily="34" charset="0"/>
                <a:cs typeface="Calibri" panose="020F0502020204030204" pitchFamily="34" charset="0"/>
                <a:sym typeface="+mn-ea"/>
              </a:rPr>
              <a:t>DI TRUYỀN CỦA GENE NGOÀI NHÂN</a:t>
            </a:r>
            <a:endParaRPr lang="en-US" sz="3600"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631734-270B-CCAD-1DD9-838924C67BF6}"/>
              </a:ext>
            </a:extLst>
          </p:cNvPr>
          <p:cNvSpPr txBox="1"/>
          <p:nvPr/>
        </p:nvSpPr>
        <p:spPr>
          <a:xfrm>
            <a:off x="207645" y="642581"/>
            <a:ext cx="4267200" cy="6186309"/>
          </a:xfrm>
          <a:prstGeom prst="rect">
            <a:avLst/>
          </a:prstGeom>
          <a:noFill/>
        </p:spPr>
        <p:txBody>
          <a:bodyPr wrap="square">
            <a:spAutoFit/>
          </a:bodyPr>
          <a:lstStyle/>
          <a:p>
            <a:pPr marL="0" marR="0">
              <a:spcBef>
                <a:spcPts val="0"/>
              </a:spcBef>
              <a:spcAft>
                <a:spcPts val="0"/>
              </a:spcAft>
            </a:pPr>
            <a:r>
              <a:rPr lang="vi-VN"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2.</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Trong</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y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học</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a:t>
            </a:r>
          </a:p>
          <a:p>
            <a:pPr marL="0" marR="0">
              <a:spcBef>
                <a:spcPts val="0"/>
              </a:spcBef>
              <a:spcAft>
                <a:spcPts val="0"/>
              </a:spcAft>
            </a:pP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Ở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người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một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số</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bệnh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do gene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nằm</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trong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thể</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quy</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định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tiểu</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đường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tim</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mạch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Alzheimer,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legh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Bằng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kĩ</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thuật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loại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trừ</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gene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gây</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bệnh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trong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thể</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để</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sinh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ra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đời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con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khỏe</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mạnh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a:p>
            <a:pPr marL="0" marR="0">
              <a:spcBef>
                <a:spcPts val="0"/>
              </a:spcBef>
              <a:spcAft>
                <a:spcPts val="0"/>
              </a:spcAft>
            </a:pPr>
            <a:r>
              <a:rPr lang="vi-VN"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Trong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pháp</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y: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xác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định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hài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cốt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liệt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sĩ</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nhân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thân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các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nạn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nhân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trong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các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vụ</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tai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nạn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xác</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định</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quan</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hệ</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huyết</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thống</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ở </a:t>
            </a:r>
            <a:r>
              <a:rPr lang="en-US" sz="28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người</a:t>
            </a:r>
            <a:r>
              <a:rPr lang="en-US" sz="28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a:extLst>
              <a:ext uri="{FF2B5EF4-FFF2-40B4-BE49-F238E27FC236}">
                <a16:creationId xmlns:a16="http://schemas.microsoft.com/office/drawing/2014/main" id="{9F850E72-79D9-998F-6E5F-1C0306F34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548973"/>
            <a:ext cx="7256300" cy="4333875"/>
          </a:xfrm>
          <a:prstGeom prst="rect">
            <a:avLst/>
          </a:prstGeom>
        </p:spPr>
      </p:pic>
      <p:sp>
        <p:nvSpPr>
          <p:cNvPr id="2" name="Slide Number Placeholder 1">
            <a:extLst>
              <a:ext uri="{FF2B5EF4-FFF2-40B4-BE49-F238E27FC236}">
                <a16:creationId xmlns:a16="http://schemas.microsoft.com/office/drawing/2014/main" id="{2D96F89F-DE1A-4021-91D5-90342D8CAF6A}"/>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19</a:t>
            </a:fld>
            <a:endParaRPr lang="en-US" altLang="en-US">
              <a:latin typeface="Century Gothic" panose="020B0502020202020204" pitchFamily="34" charset="0"/>
            </a:endParaRPr>
          </a:p>
        </p:txBody>
      </p:sp>
    </p:spTree>
    <p:extLst>
      <p:ext uri="{BB962C8B-B14F-4D97-AF65-F5344CB8AC3E}">
        <p14:creationId xmlns:p14="http://schemas.microsoft.com/office/powerpoint/2010/main" val="3265300471"/>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8"/>
          <p:cNvSpPr txBox="1"/>
          <p:nvPr/>
        </p:nvSpPr>
        <p:spPr>
          <a:xfrm>
            <a:off x="8305800" y="277813"/>
            <a:ext cx="3657600" cy="769937"/>
          </a:xfrm>
          <a:prstGeom prst="rect">
            <a:avLst/>
          </a:prstGeom>
          <a:solidFill>
            <a:srgbClr val="0000FF"/>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4400" b="1" dirty="0">
                <a:solidFill>
                  <a:srgbClr val="FFFF00"/>
                </a:solidFill>
                <a:latin typeface="+mj-lt"/>
                <a:cs typeface="Arial" panose="020B0604020202020204" pitchFamily="34" charset="0"/>
              </a:rPr>
              <a:t>KHỞI ĐỘNG</a:t>
            </a:r>
            <a:endParaRPr lang="en-US" altLang="en-US" sz="6000" b="1" i="1" dirty="0">
              <a:solidFill>
                <a:srgbClr val="FFFF00"/>
              </a:solidFill>
              <a:latin typeface="+mj-lt"/>
            </a:endParaRPr>
          </a:p>
        </p:txBody>
      </p:sp>
      <p:sp>
        <p:nvSpPr>
          <p:cNvPr id="74755" name="TextBox 7"/>
          <p:cNvSpPr txBox="1">
            <a:spLocks noChangeArrowheads="1"/>
          </p:cNvSpPr>
          <p:nvPr/>
        </p:nvSpPr>
        <p:spPr bwMode="auto">
          <a:xfrm>
            <a:off x="1798638" y="646113"/>
            <a:ext cx="5486400" cy="2808288"/>
          </a:xfrm>
          <a:prstGeom prst="rect">
            <a:avLst/>
          </a:prstGeom>
          <a:solidFill>
            <a:schemeClr val="accent5">
              <a:lumMod val="20000"/>
              <a:lumOff val="80000"/>
            </a:schemeClr>
          </a:solidFill>
          <a:ln>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a:buNone/>
            </a:pPr>
            <a:r>
              <a:rPr lang="vi-VN" altLang="x-none" i="1" dirty="0">
                <a:latin typeface="Calibri" panose="020F0502020204030204" pitchFamily="34" charset="0"/>
                <a:cs typeface="Calibri" panose="020F0502020204030204" pitchFamily="34" charset="0"/>
              </a:rPr>
              <a:t>Ở người, sự di truyền bệnh cơ ti thể (gây suy yếu v</a:t>
            </a:r>
            <a:r>
              <a:rPr lang="vi-VN" altLang="x-none" i="1" dirty="0">
                <a:latin typeface="Calibri" panose="020F0502020204030204" pitchFamily="34" charset="0"/>
                <a:ea typeface="Times New Roman" panose="02020603050405020304" pitchFamily="18" charset="0"/>
                <a:cs typeface="Calibri" panose="020F0502020204030204" pitchFamily="34" charset="0"/>
              </a:rPr>
              <a:t>à</a:t>
            </a:r>
            <a:r>
              <a:rPr lang="vi-VN" altLang="x-none" i="1" dirty="0">
                <a:latin typeface="Calibri" panose="020F0502020204030204" pitchFamily="34" charset="0"/>
                <a:cs typeface="Calibri" panose="020F0502020204030204" pitchFamily="34" charset="0"/>
              </a:rPr>
              <a:t> thoái hóa cơ) phụ thuộc ho</a:t>
            </a:r>
            <a:r>
              <a:rPr lang="vi-VN" altLang="x-none" i="1" dirty="0">
                <a:latin typeface="Calibri" panose="020F0502020204030204" pitchFamily="34" charset="0"/>
                <a:ea typeface="Times New Roman" panose="02020603050405020304" pitchFamily="18" charset="0"/>
                <a:cs typeface="Calibri" panose="020F0502020204030204" pitchFamily="34" charset="0"/>
              </a:rPr>
              <a:t>à</a:t>
            </a:r>
            <a:r>
              <a:rPr lang="vi-VN" altLang="x-none" i="1" dirty="0">
                <a:latin typeface="Calibri" panose="020F0502020204030204" pitchFamily="34" charset="0"/>
                <a:cs typeface="Calibri" panose="020F0502020204030204" pitchFamily="34" charset="0"/>
              </a:rPr>
              <a:t>n to</a:t>
            </a:r>
            <a:r>
              <a:rPr lang="vi-VN" altLang="x-none" i="1" dirty="0">
                <a:latin typeface="Calibri" panose="020F0502020204030204" pitchFamily="34" charset="0"/>
                <a:ea typeface="Times New Roman" panose="02020603050405020304" pitchFamily="18" charset="0"/>
                <a:cs typeface="Calibri" panose="020F0502020204030204" pitchFamily="34" charset="0"/>
              </a:rPr>
              <a:t>à</a:t>
            </a:r>
            <a:r>
              <a:rPr lang="vi-VN" altLang="x-none" i="1" dirty="0">
                <a:latin typeface="Calibri" panose="020F0502020204030204" pitchFamily="34" charset="0"/>
                <a:cs typeface="Calibri" panose="020F0502020204030204" pitchFamily="34" charset="0"/>
              </a:rPr>
              <a:t>n v</a:t>
            </a:r>
            <a:r>
              <a:rPr lang="vi-VN" altLang="x-none" i="1" dirty="0">
                <a:latin typeface="Calibri" panose="020F0502020204030204" pitchFamily="34" charset="0"/>
                <a:ea typeface="Times New Roman" panose="02020603050405020304" pitchFamily="18" charset="0"/>
                <a:cs typeface="Calibri" panose="020F0502020204030204" pitchFamily="34" charset="0"/>
              </a:rPr>
              <a:t>à</a:t>
            </a:r>
            <a:r>
              <a:rPr lang="vi-VN" altLang="x-none" i="1" dirty="0">
                <a:latin typeface="Calibri" panose="020F0502020204030204" pitchFamily="34" charset="0"/>
                <a:cs typeface="Calibri" panose="020F0502020204030204" pitchFamily="34" charset="0"/>
              </a:rPr>
              <a:t>o mẹ, khi mẹ bị bệnh thì các con đều bị bệnh bất kể l</a:t>
            </a:r>
            <a:r>
              <a:rPr lang="vi-VN" altLang="x-none" i="1" dirty="0">
                <a:latin typeface="Calibri" panose="020F0502020204030204" pitchFamily="34" charset="0"/>
                <a:ea typeface="Times New Roman" panose="02020603050405020304" pitchFamily="18" charset="0"/>
                <a:cs typeface="Calibri" panose="020F0502020204030204" pitchFamily="34" charset="0"/>
              </a:rPr>
              <a:t>à</a:t>
            </a:r>
            <a:r>
              <a:rPr lang="vi-VN" altLang="x-none" i="1" dirty="0">
                <a:latin typeface="Calibri" panose="020F0502020204030204" pitchFamily="34" charset="0"/>
                <a:cs typeface="Calibri" panose="020F0502020204030204" pitchFamily="34" charset="0"/>
              </a:rPr>
              <a:t> bố có bị bệnh hay không. Hiện tượng n</a:t>
            </a:r>
            <a:r>
              <a:rPr lang="vi-VN" altLang="x-none" i="1" dirty="0">
                <a:latin typeface="Calibri" panose="020F0502020204030204" pitchFamily="34" charset="0"/>
                <a:ea typeface="Times New Roman" panose="02020603050405020304" pitchFamily="18" charset="0"/>
                <a:cs typeface="Calibri" panose="020F0502020204030204" pitchFamily="34" charset="0"/>
              </a:rPr>
              <a:t>à</a:t>
            </a:r>
            <a:r>
              <a:rPr lang="vi-VN" altLang="x-none" i="1" dirty="0">
                <a:latin typeface="Calibri" panose="020F0502020204030204" pitchFamily="34" charset="0"/>
                <a:cs typeface="Calibri" panose="020F0502020204030204" pitchFamily="34" charset="0"/>
              </a:rPr>
              <a:t>y được giải thích như thế n</a:t>
            </a:r>
            <a:r>
              <a:rPr lang="vi-VN" altLang="x-none" i="1" dirty="0">
                <a:latin typeface="Calibri" panose="020F0502020204030204" pitchFamily="34" charset="0"/>
                <a:ea typeface="Times New Roman" panose="02020603050405020304" pitchFamily="18" charset="0"/>
                <a:cs typeface="Calibri" panose="020F0502020204030204" pitchFamily="34" charset="0"/>
              </a:rPr>
              <a:t>à</a:t>
            </a:r>
            <a:r>
              <a:rPr lang="vi-VN" altLang="x-none" i="1" dirty="0">
                <a:latin typeface="Calibri" panose="020F0502020204030204" pitchFamily="34" charset="0"/>
                <a:cs typeface="Calibri" panose="020F0502020204030204" pitchFamily="34" charset="0"/>
              </a:rPr>
              <a:t>o?</a:t>
            </a:r>
            <a:endParaRPr i="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3797" name="Picture 2" descr="Cách trả lời những câu hỏi phỏng vấn thông thường (Phần 2)"/>
          <p:cNvPicPr>
            <a:picLocks noChangeAspect="1"/>
          </p:cNvPicPr>
          <p:nvPr/>
        </p:nvPicPr>
        <p:blipFill>
          <a:blip r:embed="rId3"/>
          <a:stretch>
            <a:fillRect/>
          </a:stretch>
        </p:blipFill>
        <p:spPr>
          <a:xfrm>
            <a:off x="228600" y="661988"/>
            <a:ext cx="1600200" cy="2287587"/>
          </a:xfrm>
          <a:prstGeom prst="rect">
            <a:avLst/>
          </a:prstGeom>
          <a:noFill/>
          <a:ln w="9525">
            <a:noFill/>
          </a:ln>
        </p:spPr>
      </p:pic>
      <p:pic>
        <p:nvPicPr>
          <p:cNvPr id="6" name="Picture 5"/>
          <p:cNvPicPr>
            <a:picLocks noChangeAspect="1"/>
          </p:cNvPicPr>
          <p:nvPr/>
        </p:nvPicPr>
        <p:blipFill>
          <a:blip r:embed="rId4"/>
          <a:stretch>
            <a:fillRect/>
          </a:stretch>
        </p:blipFill>
        <p:spPr>
          <a:xfrm>
            <a:off x="7315200" y="1241425"/>
            <a:ext cx="4786313" cy="5018088"/>
          </a:xfrm>
          <a:prstGeom prst="rect">
            <a:avLst/>
          </a:prstGeom>
          <a:noFill/>
          <a:ln w="9525">
            <a:noFill/>
          </a:ln>
        </p:spPr>
      </p:pic>
      <p:sp>
        <p:nvSpPr>
          <p:cNvPr id="7" name="TextBox 7"/>
          <p:cNvSpPr txBox="1">
            <a:spLocks noChangeArrowheads="1"/>
          </p:cNvSpPr>
          <p:nvPr/>
        </p:nvSpPr>
        <p:spPr bwMode="auto">
          <a:xfrm>
            <a:off x="1798638" y="3535039"/>
            <a:ext cx="5486401" cy="2547364"/>
          </a:xfrm>
          <a:prstGeom prst="rect">
            <a:avLst/>
          </a:prstGeom>
          <a:solidFill>
            <a:schemeClr val="accent4">
              <a:lumMod val="40000"/>
              <a:lumOff val="60000"/>
            </a:schemeClr>
          </a:solidFill>
          <a:ln>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a:buNone/>
            </a:pPr>
            <a:r>
              <a:rPr lang="vi-VN" altLang="x-none" dirty="0">
                <a:solidFill>
                  <a:srgbClr val="FF0000"/>
                </a:solidFill>
                <a:latin typeface="Calibri" panose="020F0502020204030204" pitchFamily="34" charset="0"/>
                <a:cs typeface="Calibri" panose="020F0502020204030204" pitchFamily="34" charset="0"/>
              </a:rPr>
              <a:t>Di truyền bệnh cơ ti thể ở người phụ thuộc ho</a:t>
            </a:r>
            <a:r>
              <a:rPr lang="vi-VN" altLang="x-none"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x-none" dirty="0">
                <a:solidFill>
                  <a:srgbClr val="FF0000"/>
                </a:solidFill>
                <a:latin typeface="Calibri" panose="020F0502020204030204" pitchFamily="34" charset="0"/>
                <a:cs typeface="Calibri" panose="020F0502020204030204" pitchFamily="34" charset="0"/>
              </a:rPr>
              <a:t>n to</a:t>
            </a:r>
            <a:r>
              <a:rPr lang="vi-VN" altLang="x-none"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x-none" dirty="0">
                <a:solidFill>
                  <a:srgbClr val="FF0000"/>
                </a:solidFill>
                <a:latin typeface="Calibri" panose="020F0502020204030204" pitchFamily="34" charset="0"/>
                <a:cs typeface="Calibri" panose="020F0502020204030204" pitchFamily="34" charset="0"/>
              </a:rPr>
              <a:t>n v</a:t>
            </a:r>
            <a:r>
              <a:rPr lang="vi-VN" altLang="x-none"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x-none" dirty="0">
                <a:solidFill>
                  <a:srgbClr val="FF0000"/>
                </a:solidFill>
                <a:latin typeface="Calibri" panose="020F0502020204030204" pitchFamily="34" charset="0"/>
                <a:cs typeface="Calibri" panose="020F0502020204030204" pitchFamily="34" charset="0"/>
              </a:rPr>
              <a:t>o mẹ do con chỉ nhận DNA mang bệnh từ mẹ.</a:t>
            </a:r>
            <a:endParaRPr dirty="0">
              <a:solidFill>
                <a:srgbClr val="FF0000"/>
              </a:solidFill>
              <a:latin typeface="Calibri" panose="020F0502020204030204" pitchFamily="34" charset="0"/>
              <a:cs typeface="Calibri" panose="020F0502020204030204" pitchFamily="34" charset="0"/>
            </a:endParaRPr>
          </a:p>
          <a:p>
            <a:pPr marL="0" lvl="0" indent="0" algn="just">
              <a:buNone/>
            </a:pPr>
            <a:r>
              <a:rPr lang="vi-VN" altLang="x-none" dirty="0">
                <a:solidFill>
                  <a:srgbClr val="FF0000"/>
                </a:solidFill>
                <a:latin typeface="Calibri" panose="020F0502020204030204" pitchFamily="34" charset="0"/>
                <a:cs typeface="Calibri" panose="020F0502020204030204" pitchFamily="34" charset="0"/>
              </a:rPr>
              <a:t>Nếu mẹ bị bệnh, tất cả con cái đều có nguy cơ mắc bệnh, bất kể giới tính hay bố có bị bệnh hay không.</a:t>
            </a:r>
            <a:endParaRPr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2" descr="Hình ảnh Hãy Giơ Tay để Trả Lời Các Câu Hỏi đang ở Trong Lớp Học Sinh Tích  Cực Học Cách Trả Lời Các Câu Hỏi PNG , Giơ Tay Trả Lời"/>
          <p:cNvPicPr>
            <a:picLocks noChangeAspect="1"/>
          </p:cNvPicPr>
          <p:nvPr/>
        </p:nvPicPr>
        <p:blipFill>
          <a:blip r:embed="rId5" cstate="print"/>
          <a:srcRect l="16190" r="12325"/>
          <a:stretch>
            <a:fillRect/>
          </a:stretch>
        </p:blipFill>
        <p:spPr>
          <a:xfrm>
            <a:off x="304801" y="4343400"/>
            <a:ext cx="1424232" cy="2038350"/>
          </a:xfrm>
          <a:prstGeom prst="rect">
            <a:avLst/>
          </a:prstGeom>
          <a:noFill/>
          <a:ln w="9525">
            <a:noFill/>
          </a:ln>
        </p:spPr>
      </p:pic>
      <p:sp>
        <p:nvSpPr>
          <p:cNvPr id="2" name="Slide Number Placeholder 1">
            <a:extLst>
              <a:ext uri="{FF2B5EF4-FFF2-40B4-BE49-F238E27FC236}">
                <a16:creationId xmlns:a16="http://schemas.microsoft.com/office/drawing/2014/main" id="{B4ADF14E-8F95-4637-88E8-F8122BB55099}"/>
              </a:ext>
            </a:extLst>
          </p:cNvPr>
          <p:cNvSpPr>
            <a:spLocks noGrp="1"/>
          </p:cNvSpPr>
          <p:nvPr>
            <p:ph type="sldNum" sz="quarter" idx="12"/>
          </p:nvPr>
        </p:nvSpPr>
        <p:spPr/>
        <p:txBody>
          <a:bodyPr/>
          <a:lstStyle/>
          <a:p>
            <a:pPr lvl="0">
              <a:buNone/>
            </a:pPr>
            <a:fld id="{9A0DB2DC-4C9A-4742-B13C-FB6460FD3503}" type="slidenum">
              <a:rPr lang="en-US" altLang="en-US" smtClean="0">
                <a:latin typeface="Arial" panose="020B0604020202020204" pitchFamily="34" charset="0"/>
              </a:rPr>
              <a:pPr lvl="0">
                <a:buNone/>
              </a:pPr>
              <a:t>2</a:t>
            </a:fld>
            <a:endParaRPr lang="en-US" altLang="en-US">
              <a:latin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wipe(up)">
                                      <p:cBhvr>
                                        <p:cTn id="7" dur="500"/>
                                        <p:tgtEl>
                                          <p:spTgt spid="33797"/>
                                        </p:tgtEl>
                                      </p:cBhvr>
                                    </p:animEffect>
                                  </p:childTnLst>
                                </p:cTn>
                              </p:par>
                              <p:par>
                                <p:cTn id="8" presetID="22" presetClass="entr" presetSubtype="1" fill="hold" nodeType="withEffect">
                                  <p:stCondLst>
                                    <p:cond delay="0"/>
                                  </p:stCondLst>
                                  <p:childTnLst>
                                    <p:set>
                                      <p:cBhvr>
                                        <p:cTn id="9" dur="1" fill="hold">
                                          <p:stCondLst>
                                            <p:cond delay="0"/>
                                          </p:stCondLst>
                                        </p:cTn>
                                        <p:tgtEl>
                                          <p:spTgt spid="74755"/>
                                        </p:tgtEl>
                                        <p:attrNameLst>
                                          <p:attrName>style.visibility</p:attrName>
                                        </p:attrNameLst>
                                      </p:cBhvr>
                                      <p:to>
                                        <p:strVal val="visible"/>
                                      </p:to>
                                    </p:set>
                                    <p:animEffect transition="in" filter="wipe(up)">
                                      <p:cBhvr>
                                        <p:cTn id="10" dur="500"/>
                                        <p:tgtEl>
                                          <p:spTgt spid="7475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74755" grpId="0" animBg="1"/>
      <p:bldP spid="74755" grpId="1"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025D44-7399-17B4-794C-BC07D45CF617}"/>
              </a:ext>
            </a:extLst>
          </p:cNvPr>
          <p:cNvSpPr txBox="1"/>
          <p:nvPr/>
        </p:nvSpPr>
        <p:spPr>
          <a:xfrm>
            <a:off x="1066800" y="0"/>
            <a:ext cx="10493375" cy="6731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3600" b="1" dirty="0">
                <a:solidFill>
                  <a:srgbClr val="FFCC66"/>
                </a:solidFill>
                <a:latin typeface="Calibri" panose="020F0502020204030204" pitchFamily="34" charset="0"/>
                <a:cs typeface="Calibri" panose="020F0502020204030204" pitchFamily="34" charset="0"/>
                <a:sym typeface="+mn-ea"/>
              </a:rPr>
              <a:t>II</a:t>
            </a:r>
            <a:r>
              <a:rPr lang="en-US" altLang="en-US" sz="3600" b="1" dirty="0">
                <a:solidFill>
                  <a:srgbClr val="FFCC66"/>
                </a:solidFill>
                <a:latin typeface="Calibri" panose="020F0502020204030204" pitchFamily="34" charset="0"/>
                <a:cs typeface="Calibri" panose="020F0502020204030204" pitchFamily="34" charset="0"/>
                <a:sym typeface="+mn-ea"/>
              </a:rPr>
              <a:t>I</a:t>
            </a:r>
            <a:r>
              <a:rPr lang="vi-VN" altLang="en-US" sz="3600" b="1" dirty="0">
                <a:solidFill>
                  <a:srgbClr val="FFCC66"/>
                </a:solidFill>
                <a:latin typeface="Calibri" panose="020F0502020204030204" pitchFamily="34" charset="0"/>
                <a:cs typeface="Calibri" panose="020F0502020204030204" pitchFamily="34" charset="0"/>
                <a:sym typeface="+mn-ea"/>
              </a:rPr>
              <a:t>. </a:t>
            </a:r>
            <a:r>
              <a:rPr lang="en-US" altLang="en-US" sz="3600" b="1" dirty="0">
                <a:solidFill>
                  <a:srgbClr val="FFCC66"/>
                </a:solidFill>
                <a:latin typeface="Calibri" panose="020F0502020204030204" pitchFamily="34" charset="0"/>
                <a:cs typeface="Calibri" panose="020F0502020204030204" pitchFamily="34" charset="0"/>
                <a:sym typeface="+mn-ea"/>
              </a:rPr>
              <a:t>ỨNG DỤNG </a:t>
            </a:r>
            <a:r>
              <a:rPr lang="vi-VN" altLang="en-US" sz="3600" b="1" dirty="0">
                <a:solidFill>
                  <a:srgbClr val="FFCC66"/>
                </a:solidFill>
                <a:latin typeface="Calibri" panose="020F0502020204030204" pitchFamily="34" charset="0"/>
                <a:cs typeface="Calibri" panose="020F0502020204030204" pitchFamily="34" charset="0"/>
                <a:sym typeface="+mn-ea"/>
              </a:rPr>
              <a:t>DI TRUYỀN CỦA GENE NGOÀI NHÂN</a:t>
            </a:r>
            <a:endParaRPr lang="en-US" sz="3600" dirty="0">
              <a:solidFill>
                <a:schemeClr val="tx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5631734-270B-CCAD-1DD9-838924C67BF6}"/>
              </a:ext>
            </a:extLst>
          </p:cNvPr>
          <p:cNvSpPr txBox="1"/>
          <p:nvPr/>
        </p:nvSpPr>
        <p:spPr>
          <a:xfrm>
            <a:off x="457200" y="914400"/>
            <a:ext cx="10744200" cy="1446550"/>
          </a:xfrm>
          <a:prstGeom prst="rect">
            <a:avLst/>
          </a:prstGeom>
          <a:noFill/>
        </p:spPr>
        <p:txBody>
          <a:bodyPr wrap="square">
            <a:spAutoFit/>
          </a:bodyPr>
          <a:lstStyle/>
          <a:p>
            <a:pPr marL="0" marR="0">
              <a:spcBef>
                <a:spcPts val="0"/>
              </a:spcBef>
              <a:spcAft>
                <a:spcPts val="0"/>
              </a:spcAft>
            </a:pPr>
            <a:r>
              <a:rPr lang="vi-VN"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3.</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Trong</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tiến</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rgbClr val="FF0000"/>
                </a:solidFill>
                <a:effectLst/>
                <a:latin typeface="Calibri" panose="020F0502020204030204" pitchFamily="34" charset="0"/>
                <a:ea typeface="SimSun" panose="02010600030101010101" pitchFamily="2" charset="-122"/>
                <a:cs typeface="Calibri" panose="020F0502020204030204" pitchFamily="34" charset="0"/>
              </a:rPr>
              <a:t>hóa</a:t>
            </a:r>
            <a:r>
              <a:rPr lang="en-US"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a:t>
            </a:r>
          </a:p>
          <a:p>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Giải</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trình</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tự</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nucleotide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trên</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DNA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thể</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xây</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dựng</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phân</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loại</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nhóm</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vật</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truy</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tìm</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nguồn</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gốc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chủng</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tộc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loài</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0A0C7C6-6F1D-44A1-A59E-7C8684A58726}"/>
              </a:ext>
            </a:extLst>
          </p:cNvPr>
          <p:cNvSpPr>
            <a:spLocks noGrp="1"/>
          </p:cNvSpPr>
          <p:nvPr>
            <p:ph type="sldNum" sz="quarter" idx="4"/>
          </p:nvPr>
        </p:nvSpPr>
        <p:spPr/>
        <p:txBody>
          <a:bodyPr/>
          <a:lstStyle/>
          <a:p>
            <a:pPr algn="r">
              <a:buNone/>
            </a:pPr>
            <a:fld id="{9A0DB2DC-4C9A-4742-B13C-FB6460FD3503}" type="slidenum">
              <a:rPr lang="en-US" altLang="en-US" smtClean="0">
                <a:latin typeface="Century Gothic" panose="020B0502020202020204" pitchFamily="34" charset="0"/>
              </a:rPr>
              <a:pPr algn="r">
                <a:buNone/>
              </a:pPr>
              <a:t>20</a:t>
            </a:fld>
            <a:endParaRPr lang="en-US" altLang="en-US">
              <a:latin typeface="Century Gothic" panose="020B0502020202020204" pitchFamily="34" charset="0"/>
            </a:endParaRPr>
          </a:p>
        </p:txBody>
      </p:sp>
    </p:spTree>
    <p:extLst>
      <p:ext uri="{BB962C8B-B14F-4D97-AF65-F5344CB8AC3E}">
        <p14:creationId xmlns:p14="http://schemas.microsoft.com/office/powerpoint/2010/main" val="4141153588"/>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62"/>
          <p:cNvSpPr/>
          <p:nvPr/>
        </p:nvSpPr>
        <p:spPr>
          <a:xfrm>
            <a:off x="9961667" y="1910810"/>
            <a:ext cx="1032469" cy="619945"/>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grpSp>
        <p:nvGrpSpPr>
          <p:cNvPr id="2589" name="Google Shape;2589;p62"/>
          <p:cNvGrpSpPr/>
          <p:nvPr/>
        </p:nvGrpSpPr>
        <p:grpSpPr>
          <a:xfrm>
            <a:off x="10403895" y="4384305"/>
            <a:ext cx="1674597" cy="2303579"/>
            <a:chOff x="7403325" y="3027400"/>
            <a:chExt cx="943825" cy="1298425"/>
          </a:xfrm>
        </p:grpSpPr>
        <p:sp>
          <p:nvSpPr>
            <p:cNvPr id="2590" name="Google Shape;2590;p62"/>
            <p:cNvSpPr/>
            <p:nvPr/>
          </p:nvSpPr>
          <p:spPr>
            <a:xfrm>
              <a:off x="7806375" y="3748025"/>
              <a:ext cx="300" cy="700"/>
            </a:xfrm>
            <a:custGeom>
              <a:avLst/>
              <a:gdLst/>
              <a:ahLst/>
              <a:cxnLst/>
              <a:rect l="l" t="t" r="r" b="b"/>
              <a:pathLst>
                <a:path w="12" h="28" extrusionOk="0">
                  <a:moveTo>
                    <a:pt x="1" y="1"/>
                  </a:moveTo>
                  <a:lnTo>
                    <a:pt x="1" y="1"/>
                  </a:lnTo>
                  <a:cubicBezTo>
                    <a:pt x="0" y="1"/>
                    <a:pt x="4" y="12"/>
                    <a:pt x="11" y="27"/>
                  </a:cubicBezTo>
                  <a:cubicBezTo>
                    <a:pt x="5" y="8"/>
                    <a:pt x="2" y="1"/>
                    <a:pt x="1"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1" name="Google Shape;2591;p62"/>
            <p:cNvSpPr/>
            <p:nvPr/>
          </p:nvSpPr>
          <p:spPr>
            <a:xfrm>
              <a:off x="7776225" y="3705075"/>
              <a:ext cx="194150" cy="620750"/>
            </a:xfrm>
            <a:custGeom>
              <a:avLst/>
              <a:gdLst/>
              <a:ahLst/>
              <a:cxnLst/>
              <a:rect l="l" t="t" r="r" b="b"/>
              <a:pathLst>
                <a:path w="7766" h="24830" extrusionOk="0">
                  <a:moveTo>
                    <a:pt x="1228" y="1764"/>
                  </a:moveTo>
                  <a:lnTo>
                    <a:pt x="1228" y="1764"/>
                  </a:lnTo>
                  <a:cubicBezTo>
                    <a:pt x="1229" y="1765"/>
                    <a:pt x="1231" y="1767"/>
                    <a:pt x="1232" y="1770"/>
                  </a:cubicBezTo>
                  <a:lnTo>
                    <a:pt x="1232" y="1770"/>
                  </a:lnTo>
                  <a:cubicBezTo>
                    <a:pt x="1230" y="1768"/>
                    <a:pt x="1229" y="1766"/>
                    <a:pt x="1228" y="1764"/>
                  </a:cubicBezTo>
                  <a:close/>
                  <a:moveTo>
                    <a:pt x="1223" y="1762"/>
                  </a:moveTo>
                  <a:lnTo>
                    <a:pt x="1223" y="1762"/>
                  </a:lnTo>
                  <a:cubicBezTo>
                    <a:pt x="1225" y="1766"/>
                    <a:pt x="1229" y="1770"/>
                    <a:pt x="1232" y="1774"/>
                  </a:cubicBezTo>
                  <a:lnTo>
                    <a:pt x="1232" y="1774"/>
                  </a:lnTo>
                  <a:cubicBezTo>
                    <a:pt x="1228" y="1770"/>
                    <a:pt x="1225" y="1766"/>
                    <a:pt x="1223" y="1762"/>
                  </a:cubicBezTo>
                  <a:close/>
                  <a:moveTo>
                    <a:pt x="5602" y="0"/>
                  </a:moveTo>
                  <a:cubicBezTo>
                    <a:pt x="5502" y="0"/>
                    <a:pt x="5396" y="23"/>
                    <a:pt x="5301" y="55"/>
                  </a:cubicBezTo>
                  <a:cubicBezTo>
                    <a:pt x="5171" y="55"/>
                    <a:pt x="5014" y="112"/>
                    <a:pt x="4842" y="227"/>
                  </a:cubicBezTo>
                  <a:cubicBezTo>
                    <a:pt x="4756" y="242"/>
                    <a:pt x="4656" y="270"/>
                    <a:pt x="4512" y="313"/>
                  </a:cubicBezTo>
                  <a:cubicBezTo>
                    <a:pt x="4126" y="356"/>
                    <a:pt x="2850" y="914"/>
                    <a:pt x="2564" y="1130"/>
                  </a:cubicBezTo>
                  <a:cubicBezTo>
                    <a:pt x="2034" y="1258"/>
                    <a:pt x="1691" y="1216"/>
                    <a:pt x="1347" y="1302"/>
                  </a:cubicBezTo>
                  <a:cubicBezTo>
                    <a:pt x="1174" y="1381"/>
                    <a:pt x="1112" y="1608"/>
                    <a:pt x="1217" y="1755"/>
                  </a:cubicBezTo>
                  <a:lnTo>
                    <a:pt x="1217" y="1755"/>
                  </a:lnTo>
                  <a:lnTo>
                    <a:pt x="1217" y="1760"/>
                  </a:lnTo>
                  <a:cubicBezTo>
                    <a:pt x="1217" y="1760"/>
                    <a:pt x="1218" y="1760"/>
                    <a:pt x="1219" y="1761"/>
                  </a:cubicBezTo>
                  <a:lnTo>
                    <a:pt x="1219" y="1761"/>
                  </a:lnTo>
                  <a:cubicBezTo>
                    <a:pt x="1218" y="1759"/>
                    <a:pt x="1218" y="1758"/>
                    <a:pt x="1218" y="1756"/>
                  </a:cubicBezTo>
                  <a:lnTo>
                    <a:pt x="1218" y="1756"/>
                  </a:lnTo>
                  <a:cubicBezTo>
                    <a:pt x="1219" y="1758"/>
                    <a:pt x="1220" y="1759"/>
                    <a:pt x="1221" y="1761"/>
                  </a:cubicBezTo>
                  <a:lnTo>
                    <a:pt x="1221" y="1761"/>
                  </a:lnTo>
                  <a:cubicBezTo>
                    <a:pt x="1221" y="1761"/>
                    <a:pt x="1222" y="1761"/>
                    <a:pt x="1222" y="1761"/>
                  </a:cubicBezTo>
                  <a:lnTo>
                    <a:pt x="1222" y="1761"/>
                  </a:lnTo>
                  <a:cubicBezTo>
                    <a:pt x="1222" y="1761"/>
                    <a:pt x="1222" y="1762"/>
                    <a:pt x="1223" y="1762"/>
                  </a:cubicBezTo>
                  <a:lnTo>
                    <a:pt x="1223" y="1762"/>
                  </a:lnTo>
                  <a:cubicBezTo>
                    <a:pt x="1222" y="1762"/>
                    <a:pt x="1222" y="1761"/>
                    <a:pt x="1221" y="1761"/>
                  </a:cubicBezTo>
                  <a:lnTo>
                    <a:pt x="1221" y="1761"/>
                  </a:lnTo>
                  <a:cubicBezTo>
                    <a:pt x="1221" y="1761"/>
                    <a:pt x="1220" y="1761"/>
                    <a:pt x="1219" y="1761"/>
                  </a:cubicBezTo>
                  <a:lnTo>
                    <a:pt x="1219" y="1761"/>
                  </a:lnTo>
                  <a:cubicBezTo>
                    <a:pt x="1221" y="1764"/>
                    <a:pt x="1225" y="1767"/>
                    <a:pt x="1232" y="1774"/>
                  </a:cubicBezTo>
                  <a:lnTo>
                    <a:pt x="1232" y="1774"/>
                  </a:lnTo>
                  <a:cubicBezTo>
                    <a:pt x="1232" y="1774"/>
                    <a:pt x="1232" y="1774"/>
                    <a:pt x="1232" y="1774"/>
                  </a:cubicBezTo>
                  <a:lnTo>
                    <a:pt x="1232" y="1774"/>
                  </a:lnTo>
                  <a:cubicBezTo>
                    <a:pt x="1232" y="1774"/>
                    <a:pt x="1232" y="1774"/>
                    <a:pt x="1232" y="1774"/>
                  </a:cubicBezTo>
                  <a:cubicBezTo>
                    <a:pt x="1232" y="1774"/>
                    <a:pt x="1232" y="1774"/>
                    <a:pt x="1232" y="1774"/>
                  </a:cubicBezTo>
                  <a:lnTo>
                    <a:pt x="1232" y="1774"/>
                  </a:lnTo>
                  <a:cubicBezTo>
                    <a:pt x="1232" y="1774"/>
                    <a:pt x="1232" y="1774"/>
                    <a:pt x="1232" y="1774"/>
                  </a:cubicBezTo>
                  <a:lnTo>
                    <a:pt x="1232" y="1774"/>
                  </a:lnTo>
                  <a:cubicBezTo>
                    <a:pt x="1246" y="1832"/>
                    <a:pt x="1303" y="1975"/>
                    <a:pt x="1332" y="2032"/>
                  </a:cubicBezTo>
                  <a:lnTo>
                    <a:pt x="1360" y="2118"/>
                  </a:lnTo>
                  <a:cubicBezTo>
                    <a:pt x="1375" y="2204"/>
                    <a:pt x="1418" y="2290"/>
                    <a:pt x="1446" y="2376"/>
                  </a:cubicBezTo>
                  <a:cubicBezTo>
                    <a:pt x="1504" y="4611"/>
                    <a:pt x="1676" y="6846"/>
                    <a:pt x="1418" y="9067"/>
                  </a:cubicBezTo>
                  <a:cubicBezTo>
                    <a:pt x="1332" y="9912"/>
                    <a:pt x="1389" y="10757"/>
                    <a:pt x="1375" y="11602"/>
                  </a:cubicBezTo>
                  <a:cubicBezTo>
                    <a:pt x="1303" y="12563"/>
                    <a:pt x="1246" y="13508"/>
                    <a:pt x="1146" y="14468"/>
                  </a:cubicBezTo>
                  <a:cubicBezTo>
                    <a:pt x="946" y="16588"/>
                    <a:pt x="816" y="18708"/>
                    <a:pt x="602" y="20815"/>
                  </a:cubicBezTo>
                  <a:cubicBezTo>
                    <a:pt x="516" y="21846"/>
                    <a:pt x="458" y="22863"/>
                    <a:pt x="214" y="23866"/>
                  </a:cubicBezTo>
                  <a:cubicBezTo>
                    <a:pt x="157" y="24181"/>
                    <a:pt x="0" y="24611"/>
                    <a:pt x="501" y="24654"/>
                  </a:cubicBezTo>
                  <a:cubicBezTo>
                    <a:pt x="985" y="24654"/>
                    <a:pt x="1843" y="24564"/>
                    <a:pt x="2068" y="24564"/>
                  </a:cubicBezTo>
                  <a:cubicBezTo>
                    <a:pt x="2096" y="24564"/>
                    <a:pt x="2114" y="24565"/>
                    <a:pt x="2120" y="24568"/>
                  </a:cubicBezTo>
                  <a:cubicBezTo>
                    <a:pt x="2212" y="24591"/>
                    <a:pt x="2308" y="24596"/>
                    <a:pt x="2405" y="24596"/>
                  </a:cubicBezTo>
                  <a:cubicBezTo>
                    <a:pt x="2472" y="24596"/>
                    <a:pt x="2540" y="24594"/>
                    <a:pt x="2607" y="24594"/>
                  </a:cubicBezTo>
                  <a:cubicBezTo>
                    <a:pt x="2689" y="24594"/>
                    <a:pt x="2771" y="24597"/>
                    <a:pt x="2850" y="24611"/>
                  </a:cubicBezTo>
                  <a:cubicBezTo>
                    <a:pt x="3395" y="24683"/>
                    <a:pt x="3954" y="24754"/>
                    <a:pt x="4527" y="24769"/>
                  </a:cubicBezTo>
                  <a:cubicBezTo>
                    <a:pt x="4999" y="24754"/>
                    <a:pt x="5085" y="24712"/>
                    <a:pt x="5458" y="24712"/>
                  </a:cubicBezTo>
                  <a:cubicBezTo>
                    <a:pt x="5598" y="24761"/>
                    <a:pt x="5793" y="24825"/>
                    <a:pt x="5962" y="24825"/>
                  </a:cubicBezTo>
                  <a:cubicBezTo>
                    <a:pt x="6036" y="24825"/>
                    <a:pt x="6104" y="24813"/>
                    <a:pt x="6160" y="24783"/>
                  </a:cubicBezTo>
                  <a:cubicBezTo>
                    <a:pt x="6372" y="24806"/>
                    <a:pt x="6594" y="24830"/>
                    <a:pt x="6817" y="24830"/>
                  </a:cubicBezTo>
                  <a:cubicBezTo>
                    <a:pt x="6866" y="24830"/>
                    <a:pt x="6914" y="24829"/>
                    <a:pt x="6963" y="24826"/>
                  </a:cubicBezTo>
                  <a:cubicBezTo>
                    <a:pt x="7765" y="24639"/>
                    <a:pt x="7335" y="24253"/>
                    <a:pt x="6934" y="23480"/>
                  </a:cubicBezTo>
                  <a:cubicBezTo>
                    <a:pt x="6476" y="22448"/>
                    <a:pt x="6203" y="20657"/>
                    <a:pt x="5989" y="19124"/>
                  </a:cubicBezTo>
                  <a:cubicBezTo>
                    <a:pt x="5616" y="17333"/>
                    <a:pt x="5601" y="16087"/>
                    <a:pt x="5515" y="14626"/>
                  </a:cubicBezTo>
                  <a:cubicBezTo>
                    <a:pt x="5487" y="13780"/>
                    <a:pt x="5673" y="12920"/>
                    <a:pt x="5601" y="12076"/>
                  </a:cubicBezTo>
                  <a:cubicBezTo>
                    <a:pt x="5559" y="11402"/>
                    <a:pt x="5458" y="10127"/>
                    <a:pt x="5444" y="9425"/>
                  </a:cubicBezTo>
                  <a:cubicBezTo>
                    <a:pt x="5429" y="8379"/>
                    <a:pt x="5559" y="7362"/>
                    <a:pt x="5501" y="6330"/>
                  </a:cubicBezTo>
                  <a:cubicBezTo>
                    <a:pt x="5630" y="4998"/>
                    <a:pt x="5559" y="3665"/>
                    <a:pt x="5788" y="2347"/>
                  </a:cubicBezTo>
                  <a:cubicBezTo>
                    <a:pt x="5759" y="1617"/>
                    <a:pt x="6117" y="857"/>
                    <a:pt x="5916" y="141"/>
                  </a:cubicBezTo>
                  <a:cubicBezTo>
                    <a:pt x="5845" y="37"/>
                    <a:pt x="5728" y="0"/>
                    <a:pt x="560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2" name="Google Shape;2592;p62"/>
            <p:cNvSpPr/>
            <p:nvPr/>
          </p:nvSpPr>
          <p:spPr>
            <a:xfrm>
              <a:off x="7403325" y="3674975"/>
              <a:ext cx="943825" cy="428675"/>
            </a:xfrm>
            <a:custGeom>
              <a:avLst/>
              <a:gdLst/>
              <a:ahLst/>
              <a:cxnLst/>
              <a:rect l="l" t="t" r="r" b="b"/>
              <a:pathLst>
                <a:path w="37753" h="17147" extrusionOk="0">
                  <a:moveTo>
                    <a:pt x="23106" y="0"/>
                  </a:moveTo>
                  <a:cubicBezTo>
                    <a:pt x="23044" y="0"/>
                    <a:pt x="22974" y="13"/>
                    <a:pt x="22895" y="42"/>
                  </a:cubicBezTo>
                  <a:cubicBezTo>
                    <a:pt x="22423" y="414"/>
                    <a:pt x="22093" y="844"/>
                    <a:pt x="21377" y="1045"/>
                  </a:cubicBezTo>
                  <a:cubicBezTo>
                    <a:pt x="19944" y="1378"/>
                    <a:pt x="18140" y="1401"/>
                    <a:pt x="16353" y="1401"/>
                  </a:cubicBezTo>
                  <a:cubicBezTo>
                    <a:pt x="16065" y="1401"/>
                    <a:pt x="15778" y="1400"/>
                    <a:pt x="15493" y="1400"/>
                  </a:cubicBezTo>
                  <a:cubicBezTo>
                    <a:pt x="15265" y="1400"/>
                    <a:pt x="15039" y="1401"/>
                    <a:pt x="14815" y="1402"/>
                  </a:cubicBezTo>
                  <a:cubicBezTo>
                    <a:pt x="14070" y="1316"/>
                    <a:pt x="13325" y="1188"/>
                    <a:pt x="12580" y="1073"/>
                  </a:cubicBezTo>
                  <a:cubicBezTo>
                    <a:pt x="12538" y="1058"/>
                    <a:pt x="12494" y="1045"/>
                    <a:pt x="12437" y="1045"/>
                  </a:cubicBezTo>
                  <a:cubicBezTo>
                    <a:pt x="12426" y="1043"/>
                    <a:pt x="12414" y="1043"/>
                    <a:pt x="12403" y="1043"/>
                  </a:cubicBezTo>
                  <a:cubicBezTo>
                    <a:pt x="12286" y="1043"/>
                    <a:pt x="12174" y="1112"/>
                    <a:pt x="12122" y="1216"/>
                  </a:cubicBezTo>
                  <a:cubicBezTo>
                    <a:pt x="12022" y="1402"/>
                    <a:pt x="12122" y="1560"/>
                    <a:pt x="12280" y="1631"/>
                  </a:cubicBezTo>
                  <a:cubicBezTo>
                    <a:pt x="10918" y="3165"/>
                    <a:pt x="9744" y="4783"/>
                    <a:pt x="8225" y="6015"/>
                  </a:cubicBezTo>
                  <a:cubicBezTo>
                    <a:pt x="7237" y="6674"/>
                    <a:pt x="6320" y="7247"/>
                    <a:pt x="5102" y="7935"/>
                  </a:cubicBezTo>
                  <a:cubicBezTo>
                    <a:pt x="4085" y="8594"/>
                    <a:pt x="3067" y="9268"/>
                    <a:pt x="1793" y="9884"/>
                  </a:cubicBezTo>
                  <a:cubicBezTo>
                    <a:pt x="1306" y="10128"/>
                    <a:pt x="647" y="10399"/>
                    <a:pt x="345" y="10543"/>
                  </a:cubicBezTo>
                  <a:cubicBezTo>
                    <a:pt x="0" y="11007"/>
                    <a:pt x="783" y="11095"/>
                    <a:pt x="1255" y="11095"/>
                  </a:cubicBezTo>
                  <a:cubicBezTo>
                    <a:pt x="1350" y="11095"/>
                    <a:pt x="1433" y="11092"/>
                    <a:pt x="1491" y="11087"/>
                  </a:cubicBezTo>
                  <a:cubicBezTo>
                    <a:pt x="2280" y="10972"/>
                    <a:pt x="3096" y="10987"/>
                    <a:pt x="3870" y="10800"/>
                  </a:cubicBezTo>
                  <a:cubicBezTo>
                    <a:pt x="4099" y="10715"/>
                    <a:pt x="4142" y="10715"/>
                    <a:pt x="4458" y="10615"/>
                  </a:cubicBezTo>
                  <a:cubicBezTo>
                    <a:pt x="4589" y="10548"/>
                    <a:pt x="5000" y="10398"/>
                    <a:pt x="5031" y="10385"/>
                  </a:cubicBezTo>
                  <a:lnTo>
                    <a:pt x="5031" y="10385"/>
                  </a:lnTo>
                  <a:cubicBezTo>
                    <a:pt x="5576" y="10284"/>
                    <a:pt x="6334" y="9998"/>
                    <a:pt x="6620" y="9870"/>
                  </a:cubicBezTo>
                  <a:lnTo>
                    <a:pt x="6649" y="9870"/>
                  </a:lnTo>
                  <a:cubicBezTo>
                    <a:pt x="6607" y="10013"/>
                    <a:pt x="6549" y="10300"/>
                    <a:pt x="6477" y="10399"/>
                  </a:cubicBezTo>
                  <a:cubicBezTo>
                    <a:pt x="6148" y="11274"/>
                    <a:pt x="5933" y="11847"/>
                    <a:pt x="5289" y="12535"/>
                  </a:cubicBezTo>
                  <a:cubicBezTo>
                    <a:pt x="5088" y="12778"/>
                    <a:pt x="4114" y="13480"/>
                    <a:pt x="3684" y="13881"/>
                  </a:cubicBezTo>
                  <a:cubicBezTo>
                    <a:pt x="3067" y="14397"/>
                    <a:pt x="2423" y="14884"/>
                    <a:pt x="1778" y="15371"/>
                  </a:cubicBezTo>
                  <a:cubicBezTo>
                    <a:pt x="1634" y="15699"/>
                    <a:pt x="1865" y="15812"/>
                    <a:pt x="2137" y="15812"/>
                  </a:cubicBezTo>
                  <a:cubicBezTo>
                    <a:pt x="2269" y="15812"/>
                    <a:pt x="2410" y="15786"/>
                    <a:pt x="2523" y="15744"/>
                  </a:cubicBezTo>
                  <a:cubicBezTo>
                    <a:pt x="3541" y="15500"/>
                    <a:pt x="4615" y="14741"/>
                    <a:pt x="5388" y="14554"/>
                  </a:cubicBezTo>
                  <a:cubicBezTo>
                    <a:pt x="6248" y="14311"/>
                    <a:pt x="7753" y="13752"/>
                    <a:pt x="8641" y="13022"/>
                  </a:cubicBezTo>
                  <a:cubicBezTo>
                    <a:pt x="9071" y="12678"/>
                    <a:pt x="9543" y="12376"/>
                    <a:pt x="9959" y="12019"/>
                  </a:cubicBezTo>
                  <a:lnTo>
                    <a:pt x="9959" y="12019"/>
                  </a:lnTo>
                  <a:cubicBezTo>
                    <a:pt x="9572" y="12949"/>
                    <a:pt x="9071" y="13853"/>
                    <a:pt x="8683" y="14770"/>
                  </a:cubicBezTo>
                  <a:cubicBezTo>
                    <a:pt x="8626" y="15027"/>
                    <a:pt x="8125" y="15500"/>
                    <a:pt x="8282" y="16059"/>
                  </a:cubicBezTo>
                  <a:cubicBezTo>
                    <a:pt x="8301" y="16226"/>
                    <a:pt x="8522" y="16386"/>
                    <a:pt x="8801" y="16386"/>
                  </a:cubicBezTo>
                  <a:cubicBezTo>
                    <a:pt x="8953" y="16386"/>
                    <a:pt x="9123" y="16338"/>
                    <a:pt x="9285" y="16216"/>
                  </a:cubicBezTo>
                  <a:cubicBezTo>
                    <a:pt x="9902" y="15715"/>
                    <a:pt x="10574" y="14898"/>
                    <a:pt x="10933" y="14512"/>
                  </a:cubicBezTo>
                  <a:cubicBezTo>
                    <a:pt x="11449" y="13967"/>
                    <a:pt x="11978" y="13408"/>
                    <a:pt x="12580" y="12764"/>
                  </a:cubicBezTo>
                  <a:cubicBezTo>
                    <a:pt x="12882" y="12420"/>
                    <a:pt x="13067" y="12176"/>
                    <a:pt x="13297" y="11933"/>
                  </a:cubicBezTo>
                  <a:lnTo>
                    <a:pt x="13297" y="11933"/>
                  </a:lnTo>
                  <a:cubicBezTo>
                    <a:pt x="13225" y="12290"/>
                    <a:pt x="13140" y="12577"/>
                    <a:pt x="12981" y="13150"/>
                  </a:cubicBezTo>
                  <a:cubicBezTo>
                    <a:pt x="12924" y="13795"/>
                    <a:pt x="12452" y="14626"/>
                    <a:pt x="12523" y="15471"/>
                  </a:cubicBezTo>
                  <a:cubicBezTo>
                    <a:pt x="12681" y="15953"/>
                    <a:pt x="12959" y="16162"/>
                    <a:pt x="13275" y="16162"/>
                  </a:cubicBezTo>
                  <a:cubicBezTo>
                    <a:pt x="13561" y="16162"/>
                    <a:pt x="13879" y="15992"/>
                    <a:pt x="14171" y="15700"/>
                  </a:cubicBezTo>
                  <a:cubicBezTo>
                    <a:pt x="15117" y="14798"/>
                    <a:pt x="15804" y="13709"/>
                    <a:pt x="16578" y="12678"/>
                  </a:cubicBezTo>
                  <a:cubicBezTo>
                    <a:pt x="16678" y="12535"/>
                    <a:pt x="16750" y="12391"/>
                    <a:pt x="16821" y="12262"/>
                  </a:cubicBezTo>
                  <a:cubicBezTo>
                    <a:pt x="16821" y="12936"/>
                    <a:pt x="16850" y="13608"/>
                    <a:pt x="16993" y="14268"/>
                  </a:cubicBezTo>
                  <a:cubicBezTo>
                    <a:pt x="17050" y="14626"/>
                    <a:pt x="17122" y="14984"/>
                    <a:pt x="17251" y="15343"/>
                  </a:cubicBezTo>
                  <a:cubicBezTo>
                    <a:pt x="17304" y="15646"/>
                    <a:pt x="17393" y="15877"/>
                    <a:pt x="17744" y="15877"/>
                  </a:cubicBezTo>
                  <a:cubicBezTo>
                    <a:pt x="17774" y="15877"/>
                    <a:pt x="17805" y="15875"/>
                    <a:pt x="17839" y="15872"/>
                  </a:cubicBezTo>
                  <a:cubicBezTo>
                    <a:pt x="18282" y="15686"/>
                    <a:pt x="18555" y="15199"/>
                    <a:pt x="18870" y="14841"/>
                  </a:cubicBezTo>
                  <a:cubicBezTo>
                    <a:pt x="19371" y="14196"/>
                    <a:pt x="19915" y="13337"/>
                    <a:pt x="20145" y="12835"/>
                  </a:cubicBezTo>
                  <a:cubicBezTo>
                    <a:pt x="20188" y="12764"/>
                    <a:pt x="20217" y="12706"/>
                    <a:pt x="20259" y="12634"/>
                  </a:cubicBezTo>
                  <a:cubicBezTo>
                    <a:pt x="20303" y="13337"/>
                    <a:pt x="20259" y="14010"/>
                    <a:pt x="20532" y="14913"/>
                  </a:cubicBezTo>
                  <a:cubicBezTo>
                    <a:pt x="20632" y="15414"/>
                    <a:pt x="20761" y="15686"/>
                    <a:pt x="20876" y="16030"/>
                  </a:cubicBezTo>
                  <a:cubicBezTo>
                    <a:pt x="21048" y="16345"/>
                    <a:pt x="20918" y="16445"/>
                    <a:pt x="21306" y="16617"/>
                  </a:cubicBezTo>
                  <a:cubicBezTo>
                    <a:pt x="21344" y="16632"/>
                    <a:pt x="21384" y="16639"/>
                    <a:pt x="21424" y="16639"/>
                  </a:cubicBezTo>
                  <a:cubicBezTo>
                    <a:pt x="21576" y="16639"/>
                    <a:pt x="21725" y="16539"/>
                    <a:pt x="21793" y="16403"/>
                  </a:cubicBezTo>
                  <a:cubicBezTo>
                    <a:pt x="21907" y="16187"/>
                    <a:pt x="21965" y="16030"/>
                    <a:pt x="22150" y="15700"/>
                  </a:cubicBezTo>
                  <a:cubicBezTo>
                    <a:pt x="22538" y="15013"/>
                    <a:pt x="23225" y="13996"/>
                    <a:pt x="23512" y="13423"/>
                  </a:cubicBezTo>
                  <a:cubicBezTo>
                    <a:pt x="23541" y="13494"/>
                    <a:pt x="23554" y="13580"/>
                    <a:pt x="23569" y="13652"/>
                  </a:cubicBezTo>
                  <a:cubicBezTo>
                    <a:pt x="23726" y="14268"/>
                    <a:pt x="23984" y="14841"/>
                    <a:pt x="24343" y="15385"/>
                  </a:cubicBezTo>
                  <a:cubicBezTo>
                    <a:pt x="24658" y="15958"/>
                    <a:pt x="25044" y="16517"/>
                    <a:pt x="25589" y="16919"/>
                  </a:cubicBezTo>
                  <a:cubicBezTo>
                    <a:pt x="25759" y="17078"/>
                    <a:pt x="25896" y="17146"/>
                    <a:pt x="26008" y="17146"/>
                  </a:cubicBezTo>
                  <a:cubicBezTo>
                    <a:pt x="26525" y="17146"/>
                    <a:pt x="26484" y="15677"/>
                    <a:pt x="26578" y="15098"/>
                  </a:cubicBezTo>
                  <a:cubicBezTo>
                    <a:pt x="26649" y="14583"/>
                    <a:pt x="26821" y="13895"/>
                    <a:pt x="26950" y="13366"/>
                  </a:cubicBezTo>
                  <a:cubicBezTo>
                    <a:pt x="27251" y="13838"/>
                    <a:pt x="27523" y="14325"/>
                    <a:pt x="27925" y="14726"/>
                  </a:cubicBezTo>
                  <a:cubicBezTo>
                    <a:pt x="28297" y="15098"/>
                    <a:pt x="28756" y="15356"/>
                    <a:pt x="29185" y="15658"/>
                  </a:cubicBezTo>
                  <a:cubicBezTo>
                    <a:pt x="29558" y="15872"/>
                    <a:pt x="29930" y="16116"/>
                    <a:pt x="30345" y="16245"/>
                  </a:cubicBezTo>
                  <a:cubicBezTo>
                    <a:pt x="30401" y="16265"/>
                    <a:pt x="30462" y="16276"/>
                    <a:pt x="30521" y="16276"/>
                  </a:cubicBezTo>
                  <a:cubicBezTo>
                    <a:pt x="30630" y="16276"/>
                    <a:pt x="30734" y="16238"/>
                    <a:pt x="30790" y="16145"/>
                  </a:cubicBezTo>
                  <a:cubicBezTo>
                    <a:pt x="30990" y="15757"/>
                    <a:pt x="30589" y="15299"/>
                    <a:pt x="30561" y="15070"/>
                  </a:cubicBezTo>
                  <a:cubicBezTo>
                    <a:pt x="30274" y="14225"/>
                    <a:pt x="30317" y="13767"/>
                    <a:pt x="30188" y="12949"/>
                  </a:cubicBezTo>
                  <a:cubicBezTo>
                    <a:pt x="30188" y="12907"/>
                    <a:pt x="30173" y="12864"/>
                    <a:pt x="30173" y="12821"/>
                  </a:cubicBezTo>
                  <a:lnTo>
                    <a:pt x="30173" y="12821"/>
                  </a:lnTo>
                  <a:cubicBezTo>
                    <a:pt x="30360" y="12936"/>
                    <a:pt x="30561" y="13079"/>
                    <a:pt x="30804" y="13236"/>
                  </a:cubicBezTo>
                  <a:cubicBezTo>
                    <a:pt x="31713" y="13736"/>
                    <a:pt x="32749" y="14052"/>
                    <a:pt x="33807" y="14052"/>
                  </a:cubicBezTo>
                  <a:cubicBezTo>
                    <a:pt x="33933" y="14052"/>
                    <a:pt x="34059" y="14047"/>
                    <a:pt x="34185" y="14038"/>
                  </a:cubicBezTo>
                  <a:cubicBezTo>
                    <a:pt x="34586" y="14025"/>
                    <a:pt x="34586" y="14010"/>
                    <a:pt x="35059" y="13939"/>
                  </a:cubicBezTo>
                  <a:cubicBezTo>
                    <a:pt x="35130" y="13924"/>
                    <a:pt x="35216" y="13895"/>
                    <a:pt x="35260" y="13838"/>
                  </a:cubicBezTo>
                  <a:cubicBezTo>
                    <a:pt x="35575" y="13437"/>
                    <a:pt x="34973" y="13150"/>
                    <a:pt x="34729" y="12878"/>
                  </a:cubicBezTo>
                  <a:cubicBezTo>
                    <a:pt x="34213" y="12391"/>
                    <a:pt x="33655" y="11918"/>
                    <a:pt x="33239" y="11345"/>
                  </a:cubicBezTo>
                  <a:cubicBezTo>
                    <a:pt x="32882" y="10873"/>
                    <a:pt x="32452" y="10227"/>
                    <a:pt x="32079" y="9698"/>
                  </a:cubicBezTo>
                  <a:lnTo>
                    <a:pt x="32079" y="9698"/>
                  </a:lnTo>
                  <a:cubicBezTo>
                    <a:pt x="33128" y="10056"/>
                    <a:pt x="34543" y="10551"/>
                    <a:pt x="35741" y="10551"/>
                  </a:cubicBezTo>
                  <a:cubicBezTo>
                    <a:pt x="35885" y="10551"/>
                    <a:pt x="36025" y="10544"/>
                    <a:pt x="36162" y="10529"/>
                  </a:cubicBezTo>
                  <a:cubicBezTo>
                    <a:pt x="36477" y="10529"/>
                    <a:pt x="36778" y="10472"/>
                    <a:pt x="37079" y="10414"/>
                  </a:cubicBezTo>
                  <a:cubicBezTo>
                    <a:pt x="37222" y="10386"/>
                    <a:pt x="37394" y="10342"/>
                    <a:pt x="37451" y="10199"/>
                  </a:cubicBezTo>
                  <a:cubicBezTo>
                    <a:pt x="37753" y="9454"/>
                    <a:pt x="35331" y="8466"/>
                    <a:pt x="34744" y="8093"/>
                  </a:cubicBezTo>
                  <a:cubicBezTo>
                    <a:pt x="33698" y="7663"/>
                    <a:pt x="32824" y="6947"/>
                    <a:pt x="31835" y="6403"/>
                  </a:cubicBezTo>
                  <a:cubicBezTo>
                    <a:pt x="31004" y="6030"/>
                    <a:pt x="30360" y="5830"/>
                    <a:pt x="29715" y="5442"/>
                  </a:cubicBezTo>
                  <a:cubicBezTo>
                    <a:pt x="28913" y="4869"/>
                    <a:pt x="27896" y="4296"/>
                    <a:pt x="27352" y="3809"/>
                  </a:cubicBezTo>
                  <a:cubicBezTo>
                    <a:pt x="26105" y="2863"/>
                    <a:pt x="24958" y="2233"/>
                    <a:pt x="24042" y="1131"/>
                  </a:cubicBezTo>
                  <a:cubicBezTo>
                    <a:pt x="23999" y="1016"/>
                    <a:pt x="23741" y="714"/>
                    <a:pt x="23583" y="399"/>
                  </a:cubicBezTo>
                  <a:cubicBezTo>
                    <a:pt x="23502" y="248"/>
                    <a:pt x="23381" y="0"/>
                    <a:pt x="23106"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3" name="Google Shape;2593;p62"/>
            <p:cNvSpPr/>
            <p:nvPr/>
          </p:nvSpPr>
          <p:spPr>
            <a:xfrm>
              <a:off x="7495425" y="3897350"/>
              <a:ext cx="29000" cy="18350"/>
            </a:xfrm>
            <a:custGeom>
              <a:avLst/>
              <a:gdLst/>
              <a:ahLst/>
              <a:cxnLst/>
              <a:rect l="l" t="t" r="r" b="b"/>
              <a:pathLst>
                <a:path w="1160" h="734" extrusionOk="0">
                  <a:moveTo>
                    <a:pt x="339" y="0"/>
                  </a:moveTo>
                  <a:cubicBezTo>
                    <a:pt x="276" y="0"/>
                    <a:pt x="214" y="32"/>
                    <a:pt x="201" y="100"/>
                  </a:cubicBezTo>
                  <a:cubicBezTo>
                    <a:pt x="1" y="522"/>
                    <a:pt x="13" y="733"/>
                    <a:pt x="298" y="733"/>
                  </a:cubicBezTo>
                  <a:cubicBezTo>
                    <a:pt x="361" y="733"/>
                    <a:pt x="438" y="723"/>
                    <a:pt x="529" y="702"/>
                  </a:cubicBezTo>
                  <a:cubicBezTo>
                    <a:pt x="630" y="688"/>
                    <a:pt x="745" y="688"/>
                    <a:pt x="931" y="688"/>
                  </a:cubicBezTo>
                  <a:cubicBezTo>
                    <a:pt x="952" y="688"/>
                    <a:pt x="973" y="692"/>
                    <a:pt x="992" y="692"/>
                  </a:cubicBezTo>
                  <a:cubicBezTo>
                    <a:pt x="1012" y="692"/>
                    <a:pt x="1031" y="688"/>
                    <a:pt x="1045" y="673"/>
                  </a:cubicBezTo>
                  <a:cubicBezTo>
                    <a:pt x="1160" y="616"/>
                    <a:pt x="1146" y="430"/>
                    <a:pt x="1017" y="402"/>
                  </a:cubicBezTo>
                  <a:cubicBezTo>
                    <a:pt x="983" y="397"/>
                    <a:pt x="952" y="395"/>
                    <a:pt x="921" y="395"/>
                  </a:cubicBezTo>
                  <a:cubicBezTo>
                    <a:pt x="860" y="395"/>
                    <a:pt x="802" y="402"/>
                    <a:pt x="745" y="402"/>
                  </a:cubicBezTo>
                  <a:cubicBezTo>
                    <a:pt x="529" y="415"/>
                    <a:pt x="487" y="430"/>
                    <a:pt x="386" y="444"/>
                  </a:cubicBezTo>
                  <a:cubicBezTo>
                    <a:pt x="415" y="344"/>
                    <a:pt x="487" y="215"/>
                    <a:pt x="487" y="115"/>
                  </a:cubicBezTo>
                  <a:cubicBezTo>
                    <a:pt x="479" y="40"/>
                    <a:pt x="408" y="0"/>
                    <a:pt x="33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4" name="Google Shape;2594;p62"/>
            <p:cNvSpPr/>
            <p:nvPr/>
          </p:nvSpPr>
          <p:spPr>
            <a:xfrm>
              <a:off x="7558075" y="3875675"/>
              <a:ext cx="27625" cy="20800"/>
            </a:xfrm>
            <a:custGeom>
              <a:avLst/>
              <a:gdLst/>
              <a:ahLst/>
              <a:cxnLst/>
              <a:rect l="l" t="t" r="r" b="b"/>
              <a:pathLst>
                <a:path w="1105" h="832" extrusionOk="0">
                  <a:moveTo>
                    <a:pt x="166" y="0"/>
                  </a:moveTo>
                  <a:cubicBezTo>
                    <a:pt x="85" y="0"/>
                    <a:pt x="1" y="58"/>
                    <a:pt x="1" y="151"/>
                  </a:cubicBezTo>
                  <a:cubicBezTo>
                    <a:pt x="25" y="433"/>
                    <a:pt x="40" y="831"/>
                    <a:pt x="368" y="831"/>
                  </a:cubicBezTo>
                  <a:cubicBezTo>
                    <a:pt x="422" y="831"/>
                    <a:pt x="486" y="820"/>
                    <a:pt x="560" y="795"/>
                  </a:cubicBezTo>
                  <a:cubicBezTo>
                    <a:pt x="717" y="709"/>
                    <a:pt x="1104" y="738"/>
                    <a:pt x="990" y="480"/>
                  </a:cubicBezTo>
                  <a:cubicBezTo>
                    <a:pt x="948" y="429"/>
                    <a:pt x="894" y="411"/>
                    <a:pt x="835" y="411"/>
                  </a:cubicBezTo>
                  <a:cubicBezTo>
                    <a:pt x="712" y="411"/>
                    <a:pt x="566" y="489"/>
                    <a:pt x="459" y="509"/>
                  </a:cubicBezTo>
                  <a:cubicBezTo>
                    <a:pt x="445" y="524"/>
                    <a:pt x="402" y="524"/>
                    <a:pt x="402" y="524"/>
                  </a:cubicBezTo>
                  <a:lnTo>
                    <a:pt x="373" y="524"/>
                  </a:lnTo>
                  <a:cubicBezTo>
                    <a:pt x="344" y="480"/>
                    <a:pt x="344" y="308"/>
                    <a:pt x="302" y="94"/>
                  </a:cubicBezTo>
                  <a:cubicBezTo>
                    <a:pt x="278" y="29"/>
                    <a:pt x="223" y="0"/>
                    <a:pt x="166"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5" name="Google Shape;2595;p62"/>
            <p:cNvSpPr/>
            <p:nvPr/>
          </p:nvSpPr>
          <p:spPr>
            <a:xfrm>
              <a:off x="7531175" y="4012300"/>
              <a:ext cx="26475" cy="15725"/>
            </a:xfrm>
            <a:custGeom>
              <a:avLst/>
              <a:gdLst/>
              <a:ahLst/>
              <a:cxnLst/>
              <a:rect l="l" t="t" r="r" b="b"/>
              <a:pathLst>
                <a:path w="1059" h="629" extrusionOk="0">
                  <a:moveTo>
                    <a:pt x="235" y="1"/>
                  </a:moveTo>
                  <a:cubicBezTo>
                    <a:pt x="150" y="1"/>
                    <a:pt x="60" y="58"/>
                    <a:pt x="60" y="159"/>
                  </a:cubicBezTo>
                  <a:cubicBezTo>
                    <a:pt x="1" y="455"/>
                    <a:pt x="50" y="628"/>
                    <a:pt x="227" y="628"/>
                  </a:cubicBezTo>
                  <a:cubicBezTo>
                    <a:pt x="307" y="628"/>
                    <a:pt x="413" y="593"/>
                    <a:pt x="547" y="517"/>
                  </a:cubicBezTo>
                  <a:cubicBezTo>
                    <a:pt x="675" y="459"/>
                    <a:pt x="819" y="446"/>
                    <a:pt x="933" y="388"/>
                  </a:cubicBezTo>
                  <a:cubicBezTo>
                    <a:pt x="1059" y="305"/>
                    <a:pt x="995" y="115"/>
                    <a:pt x="861" y="115"/>
                  </a:cubicBezTo>
                  <a:cubicBezTo>
                    <a:pt x="857" y="115"/>
                    <a:pt x="852" y="115"/>
                    <a:pt x="847" y="115"/>
                  </a:cubicBezTo>
                  <a:cubicBezTo>
                    <a:pt x="733" y="115"/>
                    <a:pt x="618" y="159"/>
                    <a:pt x="503" y="188"/>
                  </a:cubicBezTo>
                  <a:cubicBezTo>
                    <a:pt x="461" y="216"/>
                    <a:pt x="418" y="230"/>
                    <a:pt x="389" y="245"/>
                  </a:cubicBezTo>
                  <a:cubicBezTo>
                    <a:pt x="389" y="173"/>
                    <a:pt x="389" y="115"/>
                    <a:pt x="375" y="87"/>
                  </a:cubicBezTo>
                  <a:cubicBezTo>
                    <a:pt x="352" y="28"/>
                    <a:pt x="294" y="1"/>
                    <a:pt x="23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6" name="Google Shape;2596;p62"/>
            <p:cNvSpPr/>
            <p:nvPr/>
          </p:nvSpPr>
          <p:spPr>
            <a:xfrm>
              <a:off x="7572850" y="3954175"/>
              <a:ext cx="30950" cy="29500"/>
            </a:xfrm>
            <a:custGeom>
              <a:avLst/>
              <a:gdLst/>
              <a:ahLst/>
              <a:cxnLst/>
              <a:rect l="l" t="t" r="r" b="b"/>
              <a:pathLst>
                <a:path w="1238" h="1180" extrusionOk="0">
                  <a:moveTo>
                    <a:pt x="166" y="0"/>
                  </a:moveTo>
                  <a:cubicBezTo>
                    <a:pt x="77" y="0"/>
                    <a:pt x="1" y="102"/>
                    <a:pt x="26" y="192"/>
                  </a:cubicBezTo>
                  <a:cubicBezTo>
                    <a:pt x="126" y="478"/>
                    <a:pt x="155" y="779"/>
                    <a:pt x="269" y="1065"/>
                  </a:cubicBezTo>
                  <a:cubicBezTo>
                    <a:pt x="298" y="1137"/>
                    <a:pt x="370" y="1180"/>
                    <a:pt x="456" y="1180"/>
                  </a:cubicBezTo>
                  <a:cubicBezTo>
                    <a:pt x="657" y="1151"/>
                    <a:pt x="814" y="1008"/>
                    <a:pt x="985" y="937"/>
                  </a:cubicBezTo>
                  <a:cubicBezTo>
                    <a:pt x="1058" y="908"/>
                    <a:pt x="1157" y="922"/>
                    <a:pt x="1201" y="836"/>
                  </a:cubicBezTo>
                  <a:cubicBezTo>
                    <a:pt x="1237" y="679"/>
                    <a:pt x="1180" y="625"/>
                    <a:pt x="1084" y="625"/>
                  </a:cubicBezTo>
                  <a:cubicBezTo>
                    <a:pt x="916" y="625"/>
                    <a:pt x="631" y="787"/>
                    <a:pt x="513" y="851"/>
                  </a:cubicBezTo>
                  <a:cubicBezTo>
                    <a:pt x="441" y="607"/>
                    <a:pt x="412" y="349"/>
                    <a:pt x="326" y="106"/>
                  </a:cubicBezTo>
                  <a:cubicBezTo>
                    <a:pt x="313" y="49"/>
                    <a:pt x="255" y="5"/>
                    <a:pt x="198" y="5"/>
                  </a:cubicBezTo>
                  <a:cubicBezTo>
                    <a:pt x="187" y="2"/>
                    <a:pt x="177" y="0"/>
                    <a:pt x="166"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7" name="Google Shape;2597;p62"/>
            <p:cNvSpPr/>
            <p:nvPr/>
          </p:nvSpPr>
          <p:spPr>
            <a:xfrm>
              <a:off x="7599350" y="3907900"/>
              <a:ext cx="27725" cy="19050"/>
            </a:xfrm>
            <a:custGeom>
              <a:avLst/>
              <a:gdLst/>
              <a:ahLst/>
              <a:cxnLst/>
              <a:rect l="l" t="t" r="r" b="b"/>
              <a:pathLst>
                <a:path w="1109" h="762" extrusionOk="0">
                  <a:moveTo>
                    <a:pt x="203" y="1"/>
                  </a:moveTo>
                  <a:cubicBezTo>
                    <a:pt x="102" y="1"/>
                    <a:pt x="1" y="92"/>
                    <a:pt x="40" y="209"/>
                  </a:cubicBezTo>
                  <a:cubicBezTo>
                    <a:pt x="75" y="475"/>
                    <a:pt x="166" y="761"/>
                    <a:pt x="405" y="761"/>
                  </a:cubicBezTo>
                  <a:cubicBezTo>
                    <a:pt x="461" y="761"/>
                    <a:pt x="526" y="745"/>
                    <a:pt x="599" y="710"/>
                  </a:cubicBezTo>
                  <a:cubicBezTo>
                    <a:pt x="743" y="624"/>
                    <a:pt x="1014" y="667"/>
                    <a:pt x="1072" y="524"/>
                  </a:cubicBezTo>
                  <a:cubicBezTo>
                    <a:pt x="1109" y="356"/>
                    <a:pt x="1022" y="304"/>
                    <a:pt x="899" y="304"/>
                  </a:cubicBezTo>
                  <a:cubicBezTo>
                    <a:pt x="740" y="304"/>
                    <a:pt x="522" y="391"/>
                    <a:pt x="441" y="423"/>
                  </a:cubicBezTo>
                  <a:cubicBezTo>
                    <a:pt x="399" y="337"/>
                    <a:pt x="384" y="165"/>
                    <a:pt x="327" y="66"/>
                  </a:cubicBezTo>
                  <a:cubicBezTo>
                    <a:pt x="295" y="20"/>
                    <a:pt x="249" y="1"/>
                    <a:pt x="20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8" name="Google Shape;2598;p62"/>
            <p:cNvSpPr/>
            <p:nvPr/>
          </p:nvSpPr>
          <p:spPr>
            <a:xfrm>
              <a:off x="7690025" y="3911875"/>
              <a:ext cx="32825" cy="28200"/>
            </a:xfrm>
            <a:custGeom>
              <a:avLst/>
              <a:gdLst/>
              <a:ahLst/>
              <a:cxnLst/>
              <a:rect l="l" t="t" r="r" b="b"/>
              <a:pathLst>
                <a:path w="1313" h="1128" extrusionOk="0">
                  <a:moveTo>
                    <a:pt x="196" y="1"/>
                  </a:moveTo>
                  <a:cubicBezTo>
                    <a:pt x="97" y="1"/>
                    <a:pt x="0" y="104"/>
                    <a:pt x="23" y="207"/>
                  </a:cubicBezTo>
                  <a:cubicBezTo>
                    <a:pt x="138" y="480"/>
                    <a:pt x="138" y="881"/>
                    <a:pt x="353" y="1081"/>
                  </a:cubicBezTo>
                  <a:cubicBezTo>
                    <a:pt x="403" y="1115"/>
                    <a:pt x="455" y="1127"/>
                    <a:pt x="508" y="1127"/>
                  </a:cubicBezTo>
                  <a:cubicBezTo>
                    <a:pt x="638" y="1127"/>
                    <a:pt x="771" y="1050"/>
                    <a:pt x="883" y="1009"/>
                  </a:cubicBezTo>
                  <a:cubicBezTo>
                    <a:pt x="1026" y="938"/>
                    <a:pt x="1227" y="938"/>
                    <a:pt x="1284" y="780"/>
                  </a:cubicBezTo>
                  <a:cubicBezTo>
                    <a:pt x="1313" y="649"/>
                    <a:pt x="1212" y="591"/>
                    <a:pt x="1119" y="591"/>
                  </a:cubicBezTo>
                  <a:cubicBezTo>
                    <a:pt x="1070" y="591"/>
                    <a:pt x="1023" y="607"/>
                    <a:pt x="998" y="637"/>
                  </a:cubicBezTo>
                  <a:cubicBezTo>
                    <a:pt x="883" y="652"/>
                    <a:pt x="640" y="780"/>
                    <a:pt x="554" y="809"/>
                  </a:cubicBezTo>
                  <a:lnTo>
                    <a:pt x="539" y="809"/>
                  </a:lnTo>
                  <a:lnTo>
                    <a:pt x="539" y="795"/>
                  </a:lnTo>
                  <a:cubicBezTo>
                    <a:pt x="425" y="551"/>
                    <a:pt x="439" y="222"/>
                    <a:pt x="268" y="21"/>
                  </a:cubicBezTo>
                  <a:cubicBezTo>
                    <a:pt x="245" y="7"/>
                    <a:pt x="220" y="1"/>
                    <a:pt x="196"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599" name="Google Shape;2599;p62"/>
            <p:cNvSpPr/>
            <p:nvPr/>
          </p:nvSpPr>
          <p:spPr>
            <a:xfrm>
              <a:off x="7668050" y="3960425"/>
              <a:ext cx="23650" cy="22975"/>
            </a:xfrm>
            <a:custGeom>
              <a:avLst/>
              <a:gdLst/>
              <a:ahLst/>
              <a:cxnLst/>
              <a:rect l="l" t="t" r="r" b="b"/>
              <a:pathLst>
                <a:path w="946" h="919" extrusionOk="0">
                  <a:moveTo>
                    <a:pt x="144" y="1"/>
                  </a:moveTo>
                  <a:cubicBezTo>
                    <a:pt x="72" y="1"/>
                    <a:pt x="0" y="55"/>
                    <a:pt x="0" y="142"/>
                  </a:cubicBezTo>
                  <a:cubicBezTo>
                    <a:pt x="29" y="357"/>
                    <a:pt x="14" y="601"/>
                    <a:pt x="71" y="815"/>
                  </a:cubicBezTo>
                  <a:cubicBezTo>
                    <a:pt x="96" y="878"/>
                    <a:pt x="165" y="919"/>
                    <a:pt x="230" y="919"/>
                  </a:cubicBezTo>
                  <a:cubicBezTo>
                    <a:pt x="240" y="919"/>
                    <a:pt x="249" y="918"/>
                    <a:pt x="258" y="916"/>
                  </a:cubicBezTo>
                  <a:cubicBezTo>
                    <a:pt x="373" y="887"/>
                    <a:pt x="459" y="815"/>
                    <a:pt x="616" y="773"/>
                  </a:cubicBezTo>
                  <a:cubicBezTo>
                    <a:pt x="902" y="715"/>
                    <a:pt x="946" y="529"/>
                    <a:pt x="759" y="458"/>
                  </a:cubicBezTo>
                  <a:cubicBezTo>
                    <a:pt x="616" y="458"/>
                    <a:pt x="473" y="529"/>
                    <a:pt x="329" y="601"/>
                  </a:cubicBezTo>
                  <a:cubicBezTo>
                    <a:pt x="316" y="515"/>
                    <a:pt x="301" y="429"/>
                    <a:pt x="301" y="385"/>
                  </a:cubicBezTo>
                  <a:cubicBezTo>
                    <a:pt x="287" y="271"/>
                    <a:pt x="316" y="127"/>
                    <a:pt x="243" y="41"/>
                  </a:cubicBezTo>
                  <a:cubicBezTo>
                    <a:pt x="215" y="13"/>
                    <a:pt x="180" y="1"/>
                    <a:pt x="144"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0" name="Google Shape;2600;p62"/>
            <p:cNvSpPr/>
            <p:nvPr/>
          </p:nvSpPr>
          <p:spPr>
            <a:xfrm>
              <a:off x="7628250" y="4037925"/>
              <a:ext cx="25500" cy="23175"/>
            </a:xfrm>
            <a:custGeom>
              <a:avLst/>
              <a:gdLst/>
              <a:ahLst/>
              <a:cxnLst/>
              <a:rect l="l" t="t" r="r" b="b"/>
              <a:pathLst>
                <a:path w="1020" h="927" extrusionOk="0">
                  <a:moveTo>
                    <a:pt x="301" y="0"/>
                  </a:moveTo>
                  <a:cubicBezTo>
                    <a:pt x="217" y="0"/>
                    <a:pt x="131" y="50"/>
                    <a:pt x="131" y="151"/>
                  </a:cubicBezTo>
                  <a:cubicBezTo>
                    <a:pt x="172" y="372"/>
                    <a:pt x="1" y="927"/>
                    <a:pt x="348" y="927"/>
                  </a:cubicBezTo>
                  <a:cubicBezTo>
                    <a:pt x="361" y="927"/>
                    <a:pt x="375" y="926"/>
                    <a:pt x="389" y="924"/>
                  </a:cubicBezTo>
                  <a:cubicBezTo>
                    <a:pt x="603" y="838"/>
                    <a:pt x="675" y="724"/>
                    <a:pt x="890" y="609"/>
                  </a:cubicBezTo>
                  <a:cubicBezTo>
                    <a:pt x="1019" y="552"/>
                    <a:pt x="991" y="351"/>
                    <a:pt x="847" y="309"/>
                  </a:cubicBezTo>
                  <a:cubicBezTo>
                    <a:pt x="840" y="308"/>
                    <a:pt x="832" y="308"/>
                    <a:pt x="825" y="308"/>
                  </a:cubicBezTo>
                  <a:cubicBezTo>
                    <a:pt x="692" y="308"/>
                    <a:pt x="583" y="427"/>
                    <a:pt x="475" y="495"/>
                  </a:cubicBezTo>
                  <a:cubicBezTo>
                    <a:pt x="475" y="380"/>
                    <a:pt x="475" y="265"/>
                    <a:pt x="460" y="151"/>
                  </a:cubicBezTo>
                  <a:cubicBezTo>
                    <a:pt x="467" y="50"/>
                    <a:pt x="385" y="0"/>
                    <a:pt x="301"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1" name="Google Shape;2601;p62"/>
            <p:cNvSpPr/>
            <p:nvPr/>
          </p:nvSpPr>
          <p:spPr>
            <a:xfrm>
              <a:off x="7780150" y="3898725"/>
              <a:ext cx="30100" cy="30800"/>
            </a:xfrm>
            <a:custGeom>
              <a:avLst/>
              <a:gdLst/>
              <a:ahLst/>
              <a:cxnLst/>
              <a:rect l="l" t="t" r="r" b="b"/>
              <a:pathLst>
                <a:path w="1204" h="1232" extrusionOk="0">
                  <a:moveTo>
                    <a:pt x="180" y="0"/>
                  </a:moveTo>
                  <a:cubicBezTo>
                    <a:pt x="89" y="0"/>
                    <a:pt x="0" y="78"/>
                    <a:pt x="29" y="175"/>
                  </a:cubicBezTo>
                  <a:cubicBezTo>
                    <a:pt x="143" y="519"/>
                    <a:pt x="158" y="934"/>
                    <a:pt x="387" y="1206"/>
                  </a:cubicBezTo>
                  <a:cubicBezTo>
                    <a:pt x="425" y="1224"/>
                    <a:pt x="459" y="1231"/>
                    <a:pt x="489" y="1231"/>
                  </a:cubicBezTo>
                  <a:cubicBezTo>
                    <a:pt x="610" y="1231"/>
                    <a:pt x="685" y="1117"/>
                    <a:pt x="789" y="1048"/>
                  </a:cubicBezTo>
                  <a:cubicBezTo>
                    <a:pt x="903" y="934"/>
                    <a:pt x="974" y="920"/>
                    <a:pt x="1104" y="805"/>
                  </a:cubicBezTo>
                  <a:cubicBezTo>
                    <a:pt x="1203" y="719"/>
                    <a:pt x="1104" y="547"/>
                    <a:pt x="974" y="547"/>
                  </a:cubicBezTo>
                  <a:cubicBezTo>
                    <a:pt x="802" y="576"/>
                    <a:pt x="674" y="719"/>
                    <a:pt x="544" y="834"/>
                  </a:cubicBezTo>
                  <a:lnTo>
                    <a:pt x="531" y="848"/>
                  </a:lnTo>
                  <a:cubicBezTo>
                    <a:pt x="458" y="647"/>
                    <a:pt x="373" y="261"/>
                    <a:pt x="301" y="60"/>
                  </a:cubicBezTo>
                  <a:cubicBezTo>
                    <a:pt x="269" y="18"/>
                    <a:pt x="224" y="0"/>
                    <a:pt x="180"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2" name="Google Shape;2602;p62"/>
            <p:cNvSpPr/>
            <p:nvPr/>
          </p:nvSpPr>
          <p:spPr>
            <a:xfrm>
              <a:off x="7771100" y="3930625"/>
              <a:ext cx="32350" cy="22250"/>
            </a:xfrm>
            <a:custGeom>
              <a:avLst/>
              <a:gdLst/>
              <a:ahLst/>
              <a:cxnLst/>
              <a:rect l="l" t="t" r="r" b="b"/>
              <a:pathLst>
                <a:path w="1294" h="890" extrusionOk="0">
                  <a:moveTo>
                    <a:pt x="174" y="1"/>
                  </a:moveTo>
                  <a:cubicBezTo>
                    <a:pt x="79" y="1"/>
                    <a:pt x="1" y="85"/>
                    <a:pt x="47" y="231"/>
                  </a:cubicBezTo>
                  <a:cubicBezTo>
                    <a:pt x="208" y="488"/>
                    <a:pt x="313" y="890"/>
                    <a:pt x="505" y="890"/>
                  </a:cubicBezTo>
                  <a:cubicBezTo>
                    <a:pt x="570" y="890"/>
                    <a:pt x="645" y="844"/>
                    <a:pt x="735" y="733"/>
                  </a:cubicBezTo>
                  <a:cubicBezTo>
                    <a:pt x="864" y="660"/>
                    <a:pt x="1065" y="532"/>
                    <a:pt x="1093" y="532"/>
                  </a:cubicBezTo>
                  <a:cubicBezTo>
                    <a:pt x="1164" y="489"/>
                    <a:pt x="1265" y="503"/>
                    <a:pt x="1294" y="360"/>
                  </a:cubicBezTo>
                  <a:cubicBezTo>
                    <a:pt x="1284" y="231"/>
                    <a:pt x="1222" y="183"/>
                    <a:pt x="1135" y="183"/>
                  </a:cubicBezTo>
                  <a:cubicBezTo>
                    <a:pt x="962" y="183"/>
                    <a:pt x="692" y="374"/>
                    <a:pt x="549" y="489"/>
                  </a:cubicBezTo>
                  <a:cubicBezTo>
                    <a:pt x="492" y="403"/>
                    <a:pt x="434" y="303"/>
                    <a:pt x="391" y="202"/>
                  </a:cubicBezTo>
                  <a:cubicBezTo>
                    <a:pt x="351" y="63"/>
                    <a:pt x="256" y="1"/>
                    <a:pt x="174"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3" name="Google Shape;2603;p62"/>
            <p:cNvSpPr/>
            <p:nvPr/>
          </p:nvSpPr>
          <p:spPr>
            <a:xfrm>
              <a:off x="7743575" y="4007325"/>
              <a:ext cx="27275" cy="19000"/>
            </a:xfrm>
            <a:custGeom>
              <a:avLst/>
              <a:gdLst/>
              <a:ahLst/>
              <a:cxnLst/>
              <a:rect l="l" t="t" r="r" b="b"/>
              <a:pathLst>
                <a:path w="1091" h="760" extrusionOk="0">
                  <a:moveTo>
                    <a:pt x="190" y="1"/>
                  </a:moveTo>
                  <a:cubicBezTo>
                    <a:pt x="95" y="1"/>
                    <a:pt x="1" y="87"/>
                    <a:pt x="30" y="186"/>
                  </a:cubicBezTo>
                  <a:cubicBezTo>
                    <a:pt x="115" y="402"/>
                    <a:pt x="189" y="759"/>
                    <a:pt x="447" y="759"/>
                  </a:cubicBezTo>
                  <a:cubicBezTo>
                    <a:pt x="497" y="759"/>
                    <a:pt x="553" y="746"/>
                    <a:pt x="618" y="716"/>
                  </a:cubicBezTo>
                  <a:cubicBezTo>
                    <a:pt x="747" y="616"/>
                    <a:pt x="1091" y="530"/>
                    <a:pt x="991" y="329"/>
                  </a:cubicBezTo>
                  <a:cubicBezTo>
                    <a:pt x="953" y="277"/>
                    <a:pt x="912" y="257"/>
                    <a:pt x="868" y="257"/>
                  </a:cubicBezTo>
                  <a:cubicBezTo>
                    <a:pt x="745" y="257"/>
                    <a:pt x="605" y="415"/>
                    <a:pt x="489" y="458"/>
                  </a:cubicBezTo>
                  <a:lnTo>
                    <a:pt x="475" y="458"/>
                  </a:lnTo>
                  <a:lnTo>
                    <a:pt x="475" y="473"/>
                  </a:lnTo>
                  <a:cubicBezTo>
                    <a:pt x="432" y="415"/>
                    <a:pt x="389" y="229"/>
                    <a:pt x="303" y="57"/>
                  </a:cubicBezTo>
                  <a:cubicBezTo>
                    <a:pt x="272" y="17"/>
                    <a:pt x="231" y="1"/>
                    <a:pt x="19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4" name="Google Shape;2604;p62"/>
            <p:cNvSpPr/>
            <p:nvPr/>
          </p:nvSpPr>
          <p:spPr>
            <a:xfrm>
              <a:off x="7732000" y="4031650"/>
              <a:ext cx="31675" cy="19375"/>
            </a:xfrm>
            <a:custGeom>
              <a:avLst/>
              <a:gdLst/>
              <a:ahLst/>
              <a:cxnLst/>
              <a:rect l="l" t="t" r="r" b="b"/>
              <a:pathLst>
                <a:path w="1267" h="775" extrusionOk="0">
                  <a:moveTo>
                    <a:pt x="188" y="0"/>
                  </a:moveTo>
                  <a:cubicBezTo>
                    <a:pt x="95" y="0"/>
                    <a:pt x="1" y="76"/>
                    <a:pt x="35" y="187"/>
                  </a:cubicBezTo>
                  <a:cubicBezTo>
                    <a:pt x="70" y="406"/>
                    <a:pt x="114" y="775"/>
                    <a:pt x="340" y="775"/>
                  </a:cubicBezTo>
                  <a:cubicBezTo>
                    <a:pt x="394" y="775"/>
                    <a:pt x="459" y="753"/>
                    <a:pt x="537" y="703"/>
                  </a:cubicBezTo>
                  <a:cubicBezTo>
                    <a:pt x="766" y="516"/>
                    <a:pt x="1053" y="417"/>
                    <a:pt x="1225" y="287"/>
                  </a:cubicBezTo>
                  <a:cubicBezTo>
                    <a:pt x="1267" y="216"/>
                    <a:pt x="1238" y="115"/>
                    <a:pt x="1167" y="73"/>
                  </a:cubicBezTo>
                  <a:cubicBezTo>
                    <a:pt x="1142" y="65"/>
                    <a:pt x="1116" y="61"/>
                    <a:pt x="1090" y="61"/>
                  </a:cubicBezTo>
                  <a:cubicBezTo>
                    <a:pt x="873" y="61"/>
                    <a:pt x="610" y="303"/>
                    <a:pt x="394" y="430"/>
                  </a:cubicBezTo>
                  <a:cubicBezTo>
                    <a:pt x="379" y="331"/>
                    <a:pt x="350" y="201"/>
                    <a:pt x="336" y="115"/>
                  </a:cubicBezTo>
                  <a:cubicBezTo>
                    <a:pt x="313" y="34"/>
                    <a:pt x="251" y="0"/>
                    <a:pt x="188"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5" name="Google Shape;2605;p62"/>
            <p:cNvSpPr/>
            <p:nvPr/>
          </p:nvSpPr>
          <p:spPr>
            <a:xfrm>
              <a:off x="7877375" y="3912300"/>
              <a:ext cx="33525" cy="19650"/>
            </a:xfrm>
            <a:custGeom>
              <a:avLst/>
              <a:gdLst/>
              <a:ahLst/>
              <a:cxnLst/>
              <a:rect l="l" t="t" r="r" b="b"/>
              <a:pathLst>
                <a:path w="1341" h="786" extrusionOk="0">
                  <a:moveTo>
                    <a:pt x="201" y="0"/>
                  </a:moveTo>
                  <a:cubicBezTo>
                    <a:pt x="88" y="0"/>
                    <a:pt x="1" y="115"/>
                    <a:pt x="65" y="219"/>
                  </a:cubicBezTo>
                  <a:cubicBezTo>
                    <a:pt x="192" y="463"/>
                    <a:pt x="375" y="785"/>
                    <a:pt x="548" y="785"/>
                  </a:cubicBezTo>
                  <a:cubicBezTo>
                    <a:pt x="609" y="785"/>
                    <a:pt x="668" y="745"/>
                    <a:pt x="724" y="648"/>
                  </a:cubicBezTo>
                  <a:cubicBezTo>
                    <a:pt x="867" y="549"/>
                    <a:pt x="925" y="520"/>
                    <a:pt x="1112" y="405"/>
                  </a:cubicBezTo>
                  <a:cubicBezTo>
                    <a:pt x="1183" y="391"/>
                    <a:pt x="1341" y="219"/>
                    <a:pt x="1169" y="104"/>
                  </a:cubicBezTo>
                  <a:cubicBezTo>
                    <a:pt x="1141" y="90"/>
                    <a:pt x="1115" y="85"/>
                    <a:pt x="1088" y="85"/>
                  </a:cubicBezTo>
                  <a:cubicBezTo>
                    <a:pt x="976" y="85"/>
                    <a:pt x="872" y="187"/>
                    <a:pt x="768" y="234"/>
                  </a:cubicBezTo>
                  <a:cubicBezTo>
                    <a:pt x="682" y="291"/>
                    <a:pt x="596" y="348"/>
                    <a:pt x="524" y="419"/>
                  </a:cubicBezTo>
                  <a:cubicBezTo>
                    <a:pt x="424" y="291"/>
                    <a:pt x="380" y="90"/>
                    <a:pt x="237" y="4"/>
                  </a:cubicBezTo>
                  <a:cubicBezTo>
                    <a:pt x="225" y="2"/>
                    <a:pt x="213" y="0"/>
                    <a:pt x="201"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6" name="Google Shape;2606;p62"/>
            <p:cNvSpPr/>
            <p:nvPr/>
          </p:nvSpPr>
          <p:spPr>
            <a:xfrm>
              <a:off x="7866100" y="3933175"/>
              <a:ext cx="34075" cy="21925"/>
            </a:xfrm>
            <a:custGeom>
              <a:avLst/>
              <a:gdLst/>
              <a:ahLst/>
              <a:cxnLst/>
              <a:rect l="l" t="t" r="r" b="b"/>
              <a:pathLst>
                <a:path w="1363" h="877" extrusionOk="0">
                  <a:moveTo>
                    <a:pt x="216" y="0"/>
                  </a:moveTo>
                  <a:cubicBezTo>
                    <a:pt x="73" y="0"/>
                    <a:pt x="0" y="172"/>
                    <a:pt x="101" y="258"/>
                  </a:cubicBezTo>
                  <a:cubicBezTo>
                    <a:pt x="302" y="444"/>
                    <a:pt x="474" y="673"/>
                    <a:pt x="688" y="860"/>
                  </a:cubicBezTo>
                  <a:cubicBezTo>
                    <a:pt x="723" y="871"/>
                    <a:pt x="753" y="877"/>
                    <a:pt x="778" y="877"/>
                  </a:cubicBezTo>
                  <a:cubicBezTo>
                    <a:pt x="907" y="877"/>
                    <a:pt x="927" y="743"/>
                    <a:pt x="1047" y="659"/>
                  </a:cubicBezTo>
                  <a:cubicBezTo>
                    <a:pt x="1089" y="616"/>
                    <a:pt x="1089" y="616"/>
                    <a:pt x="1204" y="545"/>
                  </a:cubicBezTo>
                  <a:cubicBezTo>
                    <a:pt x="1290" y="516"/>
                    <a:pt x="1362" y="415"/>
                    <a:pt x="1305" y="329"/>
                  </a:cubicBezTo>
                  <a:cubicBezTo>
                    <a:pt x="1272" y="283"/>
                    <a:pt x="1227" y="265"/>
                    <a:pt x="1179" y="265"/>
                  </a:cubicBezTo>
                  <a:cubicBezTo>
                    <a:pt x="1124" y="265"/>
                    <a:pt x="1065" y="291"/>
                    <a:pt x="1018" y="329"/>
                  </a:cubicBezTo>
                  <a:cubicBezTo>
                    <a:pt x="917" y="387"/>
                    <a:pt x="846" y="459"/>
                    <a:pt x="774" y="530"/>
                  </a:cubicBezTo>
                  <a:cubicBezTo>
                    <a:pt x="732" y="487"/>
                    <a:pt x="688" y="444"/>
                    <a:pt x="659" y="401"/>
                  </a:cubicBezTo>
                  <a:cubicBezTo>
                    <a:pt x="502" y="272"/>
                    <a:pt x="402" y="58"/>
                    <a:pt x="216"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7" name="Google Shape;2607;p62"/>
            <p:cNvSpPr/>
            <p:nvPr/>
          </p:nvSpPr>
          <p:spPr>
            <a:xfrm>
              <a:off x="7835400" y="3984000"/>
              <a:ext cx="34675" cy="18350"/>
            </a:xfrm>
            <a:custGeom>
              <a:avLst/>
              <a:gdLst/>
              <a:ahLst/>
              <a:cxnLst/>
              <a:rect l="l" t="t" r="r" b="b"/>
              <a:pathLst>
                <a:path w="1387" h="734" extrusionOk="0">
                  <a:moveTo>
                    <a:pt x="181" y="1"/>
                  </a:moveTo>
                  <a:cubicBezTo>
                    <a:pt x="63" y="1"/>
                    <a:pt x="0" y="162"/>
                    <a:pt x="97" y="231"/>
                  </a:cubicBezTo>
                  <a:cubicBezTo>
                    <a:pt x="273" y="372"/>
                    <a:pt x="478" y="733"/>
                    <a:pt x="719" y="733"/>
                  </a:cubicBezTo>
                  <a:cubicBezTo>
                    <a:pt x="773" y="733"/>
                    <a:pt x="828" y="716"/>
                    <a:pt x="885" y="674"/>
                  </a:cubicBezTo>
                  <a:cubicBezTo>
                    <a:pt x="899" y="661"/>
                    <a:pt x="1171" y="445"/>
                    <a:pt x="1171" y="431"/>
                  </a:cubicBezTo>
                  <a:cubicBezTo>
                    <a:pt x="1243" y="374"/>
                    <a:pt x="1358" y="345"/>
                    <a:pt x="1387" y="260"/>
                  </a:cubicBezTo>
                  <a:cubicBezTo>
                    <a:pt x="1382" y="130"/>
                    <a:pt x="1336" y="83"/>
                    <a:pt x="1269" y="83"/>
                  </a:cubicBezTo>
                  <a:cubicBezTo>
                    <a:pt x="1108" y="83"/>
                    <a:pt x="831" y="362"/>
                    <a:pt x="770" y="403"/>
                  </a:cubicBezTo>
                  <a:cubicBezTo>
                    <a:pt x="756" y="417"/>
                    <a:pt x="728" y="431"/>
                    <a:pt x="713" y="445"/>
                  </a:cubicBezTo>
                  <a:cubicBezTo>
                    <a:pt x="713" y="431"/>
                    <a:pt x="699" y="431"/>
                    <a:pt x="699" y="431"/>
                  </a:cubicBezTo>
                  <a:cubicBezTo>
                    <a:pt x="527" y="302"/>
                    <a:pt x="397" y="59"/>
                    <a:pt x="197" y="2"/>
                  </a:cubicBezTo>
                  <a:cubicBezTo>
                    <a:pt x="192" y="1"/>
                    <a:pt x="186" y="1"/>
                    <a:pt x="18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8" name="Google Shape;2608;p62"/>
            <p:cNvSpPr/>
            <p:nvPr/>
          </p:nvSpPr>
          <p:spPr>
            <a:xfrm>
              <a:off x="7835300" y="4005425"/>
              <a:ext cx="30825" cy="17150"/>
            </a:xfrm>
            <a:custGeom>
              <a:avLst/>
              <a:gdLst/>
              <a:ahLst/>
              <a:cxnLst/>
              <a:rect l="l" t="t" r="r" b="b"/>
              <a:pathLst>
                <a:path w="1233" h="686" extrusionOk="0">
                  <a:moveTo>
                    <a:pt x="1075" y="1"/>
                  </a:moveTo>
                  <a:cubicBezTo>
                    <a:pt x="964" y="1"/>
                    <a:pt x="837" y="128"/>
                    <a:pt x="818" y="148"/>
                  </a:cubicBezTo>
                  <a:cubicBezTo>
                    <a:pt x="760" y="190"/>
                    <a:pt x="646" y="262"/>
                    <a:pt x="545" y="362"/>
                  </a:cubicBezTo>
                  <a:cubicBezTo>
                    <a:pt x="502" y="319"/>
                    <a:pt x="430" y="233"/>
                    <a:pt x="388" y="190"/>
                  </a:cubicBezTo>
                  <a:cubicBezTo>
                    <a:pt x="346" y="107"/>
                    <a:pt x="276" y="72"/>
                    <a:pt x="211" y="72"/>
                  </a:cubicBezTo>
                  <a:cubicBezTo>
                    <a:pt x="98" y="72"/>
                    <a:pt x="1" y="177"/>
                    <a:pt x="101" y="305"/>
                  </a:cubicBezTo>
                  <a:cubicBezTo>
                    <a:pt x="224" y="448"/>
                    <a:pt x="397" y="686"/>
                    <a:pt x="570" y="686"/>
                  </a:cubicBezTo>
                  <a:cubicBezTo>
                    <a:pt x="639" y="686"/>
                    <a:pt x="708" y="647"/>
                    <a:pt x="774" y="549"/>
                  </a:cubicBezTo>
                  <a:cubicBezTo>
                    <a:pt x="875" y="463"/>
                    <a:pt x="961" y="434"/>
                    <a:pt x="1104" y="291"/>
                  </a:cubicBezTo>
                  <a:cubicBezTo>
                    <a:pt x="1175" y="247"/>
                    <a:pt x="1232" y="190"/>
                    <a:pt x="1204" y="104"/>
                  </a:cubicBezTo>
                  <a:cubicBezTo>
                    <a:pt x="1172" y="27"/>
                    <a:pt x="1125"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09" name="Google Shape;2609;p62"/>
            <p:cNvSpPr/>
            <p:nvPr/>
          </p:nvSpPr>
          <p:spPr>
            <a:xfrm>
              <a:off x="7935275" y="4018325"/>
              <a:ext cx="26825" cy="17425"/>
            </a:xfrm>
            <a:custGeom>
              <a:avLst/>
              <a:gdLst/>
              <a:ahLst/>
              <a:cxnLst/>
              <a:rect l="l" t="t" r="r" b="b"/>
              <a:pathLst>
                <a:path w="1073" h="697" extrusionOk="0">
                  <a:moveTo>
                    <a:pt x="188" y="0"/>
                  </a:moveTo>
                  <a:cubicBezTo>
                    <a:pt x="91" y="0"/>
                    <a:pt x="0" y="116"/>
                    <a:pt x="56" y="205"/>
                  </a:cubicBezTo>
                  <a:cubicBezTo>
                    <a:pt x="205" y="433"/>
                    <a:pt x="313" y="697"/>
                    <a:pt x="505" y="697"/>
                  </a:cubicBezTo>
                  <a:cubicBezTo>
                    <a:pt x="589" y="697"/>
                    <a:pt x="689" y="646"/>
                    <a:pt x="815" y="520"/>
                  </a:cubicBezTo>
                  <a:cubicBezTo>
                    <a:pt x="830" y="491"/>
                    <a:pt x="1073" y="434"/>
                    <a:pt x="1031" y="304"/>
                  </a:cubicBezTo>
                  <a:cubicBezTo>
                    <a:pt x="1013" y="223"/>
                    <a:pt x="968" y="195"/>
                    <a:pt x="913" y="195"/>
                  </a:cubicBezTo>
                  <a:cubicBezTo>
                    <a:pt x="792" y="195"/>
                    <a:pt x="621" y="332"/>
                    <a:pt x="572" y="362"/>
                  </a:cubicBezTo>
                  <a:cubicBezTo>
                    <a:pt x="557" y="376"/>
                    <a:pt x="529" y="390"/>
                    <a:pt x="515" y="419"/>
                  </a:cubicBezTo>
                  <a:cubicBezTo>
                    <a:pt x="486" y="362"/>
                    <a:pt x="357" y="119"/>
                    <a:pt x="271" y="33"/>
                  </a:cubicBezTo>
                  <a:cubicBezTo>
                    <a:pt x="245" y="10"/>
                    <a:pt x="216" y="0"/>
                    <a:pt x="188"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0" name="Google Shape;2610;p62"/>
            <p:cNvSpPr/>
            <p:nvPr/>
          </p:nvSpPr>
          <p:spPr>
            <a:xfrm>
              <a:off x="7936475" y="3992875"/>
              <a:ext cx="30400" cy="16625"/>
            </a:xfrm>
            <a:custGeom>
              <a:avLst/>
              <a:gdLst/>
              <a:ahLst/>
              <a:cxnLst/>
              <a:rect l="l" t="t" r="r" b="b"/>
              <a:pathLst>
                <a:path w="1216" h="665" extrusionOk="0">
                  <a:moveTo>
                    <a:pt x="176" y="0"/>
                  </a:moveTo>
                  <a:cubicBezTo>
                    <a:pt x="77" y="0"/>
                    <a:pt x="0" y="115"/>
                    <a:pt x="66" y="205"/>
                  </a:cubicBezTo>
                  <a:cubicBezTo>
                    <a:pt x="195" y="398"/>
                    <a:pt x="324" y="665"/>
                    <a:pt x="495" y="665"/>
                  </a:cubicBezTo>
                  <a:cubicBezTo>
                    <a:pt x="552" y="665"/>
                    <a:pt x="613" y="635"/>
                    <a:pt x="681" y="564"/>
                  </a:cubicBezTo>
                  <a:cubicBezTo>
                    <a:pt x="839" y="420"/>
                    <a:pt x="1097" y="377"/>
                    <a:pt x="1212" y="205"/>
                  </a:cubicBezTo>
                  <a:cubicBezTo>
                    <a:pt x="1216" y="87"/>
                    <a:pt x="1169" y="43"/>
                    <a:pt x="1097" y="43"/>
                  </a:cubicBezTo>
                  <a:cubicBezTo>
                    <a:pt x="924" y="43"/>
                    <a:pt x="606" y="292"/>
                    <a:pt x="495" y="363"/>
                  </a:cubicBezTo>
                  <a:cubicBezTo>
                    <a:pt x="423" y="277"/>
                    <a:pt x="352" y="76"/>
                    <a:pt x="209" y="4"/>
                  </a:cubicBezTo>
                  <a:cubicBezTo>
                    <a:pt x="198" y="1"/>
                    <a:pt x="187" y="0"/>
                    <a:pt x="176"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1" name="Google Shape;2611;p62"/>
            <p:cNvSpPr/>
            <p:nvPr/>
          </p:nvSpPr>
          <p:spPr>
            <a:xfrm>
              <a:off x="7942600" y="3924825"/>
              <a:ext cx="31350" cy="16975"/>
            </a:xfrm>
            <a:custGeom>
              <a:avLst/>
              <a:gdLst/>
              <a:ahLst/>
              <a:cxnLst/>
              <a:rect l="l" t="t" r="r" b="b"/>
              <a:pathLst>
                <a:path w="1254" h="679" extrusionOk="0">
                  <a:moveTo>
                    <a:pt x="211" y="1"/>
                  </a:moveTo>
                  <a:cubicBezTo>
                    <a:pt x="85" y="1"/>
                    <a:pt x="1" y="189"/>
                    <a:pt x="136" y="262"/>
                  </a:cubicBezTo>
                  <a:cubicBezTo>
                    <a:pt x="279" y="348"/>
                    <a:pt x="493" y="563"/>
                    <a:pt x="665" y="663"/>
                  </a:cubicBezTo>
                  <a:cubicBezTo>
                    <a:pt x="691" y="674"/>
                    <a:pt x="715" y="679"/>
                    <a:pt x="737" y="679"/>
                  </a:cubicBezTo>
                  <a:cubicBezTo>
                    <a:pt x="862" y="679"/>
                    <a:pt x="930" y="528"/>
                    <a:pt x="967" y="491"/>
                  </a:cubicBezTo>
                  <a:cubicBezTo>
                    <a:pt x="995" y="463"/>
                    <a:pt x="1053" y="405"/>
                    <a:pt x="1081" y="392"/>
                  </a:cubicBezTo>
                  <a:cubicBezTo>
                    <a:pt x="1103" y="370"/>
                    <a:pt x="1151" y="339"/>
                    <a:pt x="1152" y="339"/>
                  </a:cubicBezTo>
                  <a:lnTo>
                    <a:pt x="1152" y="339"/>
                  </a:lnTo>
                  <a:cubicBezTo>
                    <a:pt x="1152" y="339"/>
                    <a:pt x="1148" y="341"/>
                    <a:pt x="1139" y="348"/>
                  </a:cubicBezTo>
                  <a:cubicBezTo>
                    <a:pt x="1196" y="319"/>
                    <a:pt x="1253" y="262"/>
                    <a:pt x="1238" y="191"/>
                  </a:cubicBezTo>
                  <a:cubicBezTo>
                    <a:pt x="1211" y="95"/>
                    <a:pt x="1159" y="59"/>
                    <a:pt x="1097" y="59"/>
                  </a:cubicBezTo>
                  <a:cubicBezTo>
                    <a:pt x="963" y="59"/>
                    <a:pt x="782" y="226"/>
                    <a:pt x="694" y="334"/>
                  </a:cubicBezTo>
                  <a:cubicBezTo>
                    <a:pt x="594" y="262"/>
                    <a:pt x="422" y="119"/>
                    <a:pt x="279" y="19"/>
                  </a:cubicBezTo>
                  <a:cubicBezTo>
                    <a:pt x="256" y="6"/>
                    <a:pt x="233" y="1"/>
                    <a:pt x="21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2" name="Google Shape;2612;p62"/>
            <p:cNvSpPr/>
            <p:nvPr/>
          </p:nvSpPr>
          <p:spPr>
            <a:xfrm>
              <a:off x="8024400" y="4035375"/>
              <a:ext cx="24375" cy="15225"/>
            </a:xfrm>
            <a:custGeom>
              <a:avLst/>
              <a:gdLst/>
              <a:ahLst/>
              <a:cxnLst/>
              <a:rect l="l" t="t" r="r" b="b"/>
              <a:pathLst>
                <a:path w="975" h="609" extrusionOk="0">
                  <a:moveTo>
                    <a:pt x="812" y="1"/>
                  </a:moveTo>
                  <a:cubicBezTo>
                    <a:pt x="777" y="1"/>
                    <a:pt x="743" y="12"/>
                    <a:pt x="717" y="38"/>
                  </a:cubicBezTo>
                  <a:cubicBezTo>
                    <a:pt x="631" y="109"/>
                    <a:pt x="545" y="239"/>
                    <a:pt x="503" y="296"/>
                  </a:cubicBezTo>
                  <a:cubicBezTo>
                    <a:pt x="402" y="210"/>
                    <a:pt x="345" y="67"/>
                    <a:pt x="216" y="67"/>
                  </a:cubicBezTo>
                  <a:cubicBezTo>
                    <a:pt x="73" y="67"/>
                    <a:pt x="1" y="239"/>
                    <a:pt x="102" y="325"/>
                  </a:cubicBezTo>
                  <a:cubicBezTo>
                    <a:pt x="234" y="475"/>
                    <a:pt x="366" y="608"/>
                    <a:pt x="505" y="608"/>
                  </a:cubicBezTo>
                  <a:cubicBezTo>
                    <a:pt x="592" y="608"/>
                    <a:pt x="681" y="556"/>
                    <a:pt x="774" y="425"/>
                  </a:cubicBezTo>
                  <a:cubicBezTo>
                    <a:pt x="803" y="354"/>
                    <a:pt x="961" y="268"/>
                    <a:pt x="975" y="153"/>
                  </a:cubicBezTo>
                  <a:cubicBezTo>
                    <a:pt x="975" y="63"/>
                    <a:pt x="891" y="1"/>
                    <a:pt x="8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3" name="Google Shape;2613;p62"/>
            <p:cNvSpPr/>
            <p:nvPr/>
          </p:nvSpPr>
          <p:spPr>
            <a:xfrm>
              <a:off x="8016900" y="3926000"/>
              <a:ext cx="45500" cy="20450"/>
            </a:xfrm>
            <a:custGeom>
              <a:avLst/>
              <a:gdLst/>
              <a:ahLst/>
              <a:cxnLst/>
              <a:rect l="l" t="t" r="r" b="b"/>
              <a:pathLst>
                <a:path w="1820" h="818" extrusionOk="0">
                  <a:moveTo>
                    <a:pt x="201" y="1"/>
                  </a:moveTo>
                  <a:cubicBezTo>
                    <a:pt x="72" y="1"/>
                    <a:pt x="1" y="173"/>
                    <a:pt x="100" y="259"/>
                  </a:cubicBezTo>
                  <a:cubicBezTo>
                    <a:pt x="360" y="455"/>
                    <a:pt x="657" y="818"/>
                    <a:pt x="959" y="818"/>
                  </a:cubicBezTo>
                  <a:cubicBezTo>
                    <a:pt x="1074" y="818"/>
                    <a:pt x="1189" y="765"/>
                    <a:pt x="1304" y="631"/>
                  </a:cubicBezTo>
                  <a:cubicBezTo>
                    <a:pt x="1390" y="559"/>
                    <a:pt x="1476" y="488"/>
                    <a:pt x="1576" y="416"/>
                  </a:cubicBezTo>
                  <a:cubicBezTo>
                    <a:pt x="1662" y="345"/>
                    <a:pt x="1819" y="287"/>
                    <a:pt x="1819" y="158"/>
                  </a:cubicBezTo>
                  <a:cubicBezTo>
                    <a:pt x="1802" y="51"/>
                    <a:pt x="1750" y="13"/>
                    <a:pt x="1687" y="13"/>
                  </a:cubicBezTo>
                  <a:cubicBezTo>
                    <a:pt x="1598" y="13"/>
                    <a:pt x="1486" y="90"/>
                    <a:pt x="1418" y="158"/>
                  </a:cubicBezTo>
                  <a:cubicBezTo>
                    <a:pt x="1414" y="162"/>
                    <a:pt x="1414" y="164"/>
                    <a:pt x="1416" y="164"/>
                  </a:cubicBezTo>
                  <a:cubicBezTo>
                    <a:pt x="1417" y="164"/>
                    <a:pt x="1421" y="163"/>
                    <a:pt x="1424" y="160"/>
                  </a:cubicBezTo>
                  <a:lnTo>
                    <a:pt x="1424" y="160"/>
                  </a:lnTo>
                  <a:cubicBezTo>
                    <a:pt x="1275" y="271"/>
                    <a:pt x="1125" y="392"/>
                    <a:pt x="988" y="502"/>
                  </a:cubicBezTo>
                  <a:cubicBezTo>
                    <a:pt x="975" y="516"/>
                    <a:pt x="960" y="516"/>
                    <a:pt x="946" y="530"/>
                  </a:cubicBezTo>
                  <a:cubicBezTo>
                    <a:pt x="817" y="488"/>
                    <a:pt x="688" y="358"/>
                    <a:pt x="530" y="230"/>
                  </a:cubicBezTo>
                  <a:cubicBezTo>
                    <a:pt x="430" y="158"/>
                    <a:pt x="344" y="14"/>
                    <a:pt x="20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4" name="Google Shape;2614;p62"/>
            <p:cNvSpPr/>
            <p:nvPr/>
          </p:nvSpPr>
          <p:spPr>
            <a:xfrm>
              <a:off x="8017025" y="3976475"/>
              <a:ext cx="32475" cy="20425"/>
            </a:xfrm>
            <a:custGeom>
              <a:avLst/>
              <a:gdLst/>
              <a:ahLst/>
              <a:cxnLst/>
              <a:rect l="l" t="t" r="r" b="b"/>
              <a:pathLst>
                <a:path w="1299" h="817" extrusionOk="0">
                  <a:moveTo>
                    <a:pt x="1140" y="1"/>
                  </a:moveTo>
                  <a:cubicBezTo>
                    <a:pt x="953" y="1"/>
                    <a:pt x="681" y="369"/>
                    <a:pt x="582" y="488"/>
                  </a:cubicBezTo>
                  <a:cubicBezTo>
                    <a:pt x="540" y="431"/>
                    <a:pt x="468" y="331"/>
                    <a:pt x="368" y="217"/>
                  </a:cubicBezTo>
                  <a:cubicBezTo>
                    <a:pt x="333" y="155"/>
                    <a:pt x="280" y="130"/>
                    <a:pt x="229" y="130"/>
                  </a:cubicBezTo>
                  <a:cubicBezTo>
                    <a:pt x="112" y="130"/>
                    <a:pt x="0" y="259"/>
                    <a:pt x="110" y="389"/>
                  </a:cubicBezTo>
                  <a:cubicBezTo>
                    <a:pt x="214" y="458"/>
                    <a:pt x="374" y="816"/>
                    <a:pt x="598" y="816"/>
                  </a:cubicBezTo>
                  <a:cubicBezTo>
                    <a:pt x="651" y="816"/>
                    <a:pt x="708" y="796"/>
                    <a:pt x="769" y="746"/>
                  </a:cubicBezTo>
                  <a:cubicBezTo>
                    <a:pt x="884" y="603"/>
                    <a:pt x="884" y="589"/>
                    <a:pt x="983" y="488"/>
                  </a:cubicBezTo>
                  <a:cubicBezTo>
                    <a:pt x="1041" y="417"/>
                    <a:pt x="1170" y="303"/>
                    <a:pt x="1213" y="274"/>
                  </a:cubicBezTo>
                  <a:cubicBezTo>
                    <a:pt x="1241" y="274"/>
                    <a:pt x="1299" y="202"/>
                    <a:pt x="1285" y="131"/>
                  </a:cubicBezTo>
                  <a:cubicBezTo>
                    <a:pt x="1250" y="38"/>
                    <a:pt x="1200" y="1"/>
                    <a:pt x="114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5" name="Google Shape;2615;p62"/>
            <p:cNvSpPr/>
            <p:nvPr/>
          </p:nvSpPr>
          <p:spPr>
            <a:xfrm>
              <a:off x="8113950" y="4021675"/>
              <a:ext cx="30825" cy="19350"/>
            </a:xfrm>
            <a:custGeom>
              <a:avLst/>
              <a:gdLst/>
              <a:ahLst/>
              <a:cxnLst/>
              <a:rect l="l" t="t" r="r" b="b"/>
              <a:pathLst>
                <a:path w="1233" h="774" extrusionOk="0">
                  <a:moveTo>
                    <a:pt x="989" y="1"/>
                  </a:moveTo>
                  <a:cubicBezTo>
                    <a:pt x="813" y="1"/>
                    <a:pt x="797" y="301"/>
                    <a:pt x="760" y="485"/>
                  </a:cubicBezTo>
                  <a:cubicBezTo>
                    <a:pt x="617" y="457"/>
                    <a:pt x="359" y="342"/>
                    <a:pt x="172" y="328"/>
                  </a:cubicBezTo>
                  <a:cubicBezTo>
                    <a:pt x="15" y="342"/>
                    <a:pt x="0" y="558"/>
                    <a:pt x="144" y="600"/>
                  </a:cubicBezTo>
                  <a:cubicBezTo>
                    <a:pt x="316" y="618"/>
                    <a:pt x="602" y="774"/>
                    <a:pt x="808" y="774"/>
                  </a:cubicBezTo>
                  <a:cubicBezTo>
                    <a:pt x="928" y="774"/>
                    <a:pt x="1020" y="721"/>
                    <a:pt x="1047" y="558"/>
                  </a:cubicBezTo>
                  <a:cubicBezTo>
                    <a:pt x="1047" y="400"/>
                    <a:pt x="1233" y="157"/>
                    <a:pt x="1089" y="27"/>
                  </a:cubicBezTo>
                  <a:cubicBezTo>
                    <a:pt x="1051" y="9"/>
                    <a:pt x="1018" y="1"/>
                    <a:pt x="989"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6" name="Google Shape;2616;p62"/>
            <p:cNvSpPr/>
            <p:nvPr/>
          </p:nvSpPr>
          <p:spPr>
            <a:xfrm>
              <a:off x="8083025" y="3966100"/>
              <a:ext cx="33475" cy="23375"/>
            </a:xfrm>
            <a:custGeom>
              <a:avLst/>
              <a:gdLst/>
              <a:ahLst/>
              <a:cxnLst/>
              <a:rect l="l" t="t" r="r" b="b"/>
              <a:pathLst>
                <a:path w="1339" h="935" extrusionOk="0">
                  <a:moveTo>
                    <a:pt x="1157" y="1"/>
                  </a:moveTo>
                  <a:cubicBezTo>
                    <a:pt x="1086" y="1"/>
                    <a:pt x="1017" y="42"/>
                    <a:pt x="1008" y="116"/>
                  </a:cubicBezTo>
                  <a:cubicBezTo>
                    <a:pt x="951" y="202"/>
                    <a:pt x="966" y="345"/>
                    <a:pt x="922" y="517"/>
                  </a:cubicBezTo>
                  <a:cubicBezTo>
                    <a:pt x="909" y="603"/>
                    <a:pt x="909" y="617"/>
                    <a:pt x="909" y="645"/>
                  </a:cubicBezTo>
                  <a:lnTo>
                    <a:pt x="894" y="645"/>
                  </a:lnTo>
                  <a:cubicBezTo>
                    <a:pt x="664" y="574"/>
                    <a:pt x="521" y="488"/>
                    <a:pt x="235" y="388"/>
                  </a:cubicBezTo>
                  <a:cubicBezTo>
                    <a:pt x="225" y="386"/>
                    <a:pt x="216" y="385"/>
                    <a:pt x="206" y="385"/>
                  </a:cubicBezTo>
                  <a:cubicBezTo>
                    <a:pt x="68" y="385"/>
                    <a:pt x="0" y="580"/>
                    <a:pt x="135" y="660"/>
                  </a:cubicBezTo>
                  <a:cubicBezTo>
                    <a:pt x="374" y="754"/>
                    <a:pt x="700" y="934"/>
                    <a:pt x="933" y="934"/>
                  </a:cubicBezTo>
                  <a:cubicBezTo>
                    <a:pt x="1091" y="934"/>
                    <a:pt x="1206" y="852"/>
                    <a:pt x="1224" y="603"/>
                  </a:cubicBezTo>
                  <a:cubicBezTo>
                    <a:pt x="1237" y="488"/>
                    <a:pt x="1266" y="374"/>
                    <a:pt x="1281" y="259"/>
                  </a:cubicBezTo>
                  <a:lnTo>
                    <a:pt x="1281" y="288"/>
                  </a:lnTo>
                  <a:cubicBezTo>
                    <a:pt x="1295" y="216"/>
                    <a:pt x="1338" y="145"/>
                    <a:pt x="1295" y="72"/>
                  </a:cubicBezTo>
                  <a:cubicBezTo>
                    <a:pt x="1264" y="23"/>
                    <a:pt x="1210" y="1"/>
                    <a:pt x="115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7" name="Google Shape;2617;p62"/>
            <p:cNvSpPr/>
            <p:nvPr/>
          </p:nvSpPr>
          <p:spPr>
            <a:xfrm>
              <a:off x="8205025" y="3979875"/>
              <a:ext cx="27875" cy="21500"/>
            </a:xfrm>
            <a:custGeom>
              <a:avLst/>
              <a:gdLst/>
              <a:ahLst/>
              <a:cxnLst/>
              <a:rect l="l" t="t" r="r" b="b"/>
              <a:pathLst>
                <a:path w="1115" h="860" extrusionOk="0">
                  <a:moveTo>
                    <a:pt x="790" y="0"/>
                  </a:moveTo>
                  <a:cubicBezTo>
                    <a:pt x="556" y="0"/>
                    <a:pt x="646" y="366"/>
                    <a:pt x="699" y="524"/>
                  </a:cubicBezTo>
                  <a:lnTo>
                    <a:pt x="699" y="553"/>
                  </a:lnTo>
                  <a:cubicBezTo>
                    <a:pt x="675" y="562"/>
                    <a:pt x="645" y="566"/>
                    <a:pt x="613" y="566"/>
                  </a:cubicBezTo>
                  <a:cubicBezTo>
                    <a:pt x="524" y="566"/>
                    <a:pt x="408" y="541"/>
                    <a:pt x="281" y="541"/>
                  </a:cubicBezTo>
                  <a:cubicBezTo>
                    <a:pt x="235" y="541"/>
                    <a:pt x="188" y="544"/>
                    <a:pt x="140" y="553"/>
                  </a:cubicBezTo>
                  <a:cubicBezTo>
                    <a:pt x="0" y="595"/>
                    <a:pt x="38" y="826"/>
                    <a:pt x="184" y="826"/>
                  </a:cubicBezTo>
                  <a:cubicBezTo>
                    <a:pt x="188" y="826"/>
                    <a:pt x="193" y="826"/>
                    <a:pt x="197" y="826"/>
                  </a:cubicBezTo>
                  <a:cubicBezTo>
                    <a:pt x="346" y="839"/>
                    <a:pt x="499" y="859"/>
                    <a:pt x="632" y="859"/>
                  </a:cubicBezTo>
                  <a:cubicBezTo>
                    <a:pt x="921" y="859"/>
                    <a:pt x="1114" y="762"/>
                    <a:pt x="957" y="281"/>
                  </a:cubicBezTo>
                  <a:cubicBezTo>
                    <a:pt x="942" y="180"/>
                    <a:pt x="971" y="52"/>
                    <a:pt x="856" y="8"/>
                  </a:cubicBezTo>
                  <a:cubicBezTo>
                    <a:pt x="832" y="3"/>
                    <a:pt x="810" y="0"/>
                    <a:pt x="790"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8" name="Google Shape;2618;p62"/>
            <p:cNvSpPr/>
            <p:nvPr/>
          </p:nvSpPr>
          <p:spPr>
            <a:xfrm>
              <a:off x="8139025" y="3925225"/>
              <a:ext cx="37525" cy="25900"/>
            </a:xfrm>
            <a:custGeom>
              <a:avLst/>
              <a:gdLst/>
              <a:ahLst/>
              <a:cxnLst/>
              <a:rect l="l" t="t" r="r" b="b"/>
              <a:pathLst>
                <a:path w="1501" h="1036" extrusionOk="0">
                  <a:moveTo>
                    <a:pt x="1244" y="0"/>
                  </a:moveTo>
                  <a:cubicBezTo>
                    <a:pt x="1232" y="0"/>
                    <a:pt x="1218" y="1"/>
                    <a:pt x="1204" y="3"/>
                  </a:cubicBezTo>
                  <a:cubicBezTo>
                    <a:pt x="1075" y="32"/>
                    <a:pt x="1089" y="160"/>
                    <a:pt x="1075" y="261"/>
                  </a:cubicBezTo>
                  <a:cubicBezTo>
                    <a:pt x="1047" y="418"/>
                    <a:pt x="1089" y="576"/>
                    <a:pt x="1089" y="733"/>
                  </a:cubicBezTo>
                  <a:cubicBezTo>
                    <a:pt x="891" y="694"/>
                    <a:pt x="420" y="457"/>
                    <a:pt x="170" y="457"/>
                  </a:cubicBezTo>
                  <a:cubicBezTo>
                    <a:pt x="150" y="457"/>
                    <a:pt x="132" y="458"/>
                    <a:pt x="115" y="462"/>
                  </a:cubicBezTo>
                  <a:cubicBezTo>
                    <a:pt x="0" y="519"/>
                    <a:pt x="29" y="705"/>
                    <a:pt x="158" y="733"/>
                  </a:cubicBezTo>
                  <a:cubicBezTo>
                    <a:pt x="404" y="777"/>
                    <a:pt x="865" y="1036"/>
                    <a:pt x="1148" y="1036"/>
                  </a:cubicBezTo>
                  <a:cubicBezTo>
                    <a:pt x="1328" y="1036"/>
                    <a:pt x="1437" y="932"/>
                    <a:pt x="1376" y="605"/>
                  </a:cubicBezTo>
                  <a:cubicBezTo>
                    <a:pt x="1321" y="413"/>
                    <a:pt x="1501" y="0"/>
                    <a:pt x="124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19" name="Google Shape;2619;p62"/>
            <p:cNvSpPr/>
            <p:nvPr/>
          </p:nvSpPr>
          <p:spPr>
            <a:xfrm>
              <a:off x="8111800" y="3895150"/>
              <a:ext cx="26900" cy="16875"/>
            </a:xfrm>
            <a:custGeom>
              <a:avLst/>
              <a:gdLst/>
              <a:ahLst/>
              <a:cxnLst/>
              <a:rect l="l" t="t" r="r" b="b"/>
              <a:pathLst>
                <a:path w="1076" h="675" extrusionOk="0">
                  <a:moveTo>
                    <a:pt x="841" y="1"/>
                  </a:moveTo>
                  <a:cubicBezTo>
                    <a:pt x="688" y="1"/>
                    <a:pt x="690" y="235"/>
                    <a:pt x="703" y="360"/>
                  </a:cubicBezTo>
                  <a:lnTo>
                    <a:pt x="703" y="375"/>
                  </a:lnTo>
                  <a:lnTo>
                    <a:pt x="688" y="375"/>
                  </a:lnTo>
                  <a:cubicBezTo>
                    <a:pt x="646" y="375"/>
                    <a:pt x="316" y="274"/>
                    <a:pt x="187" y="274"/>
                  </a:cubicBezTo>
                  <a:cubicBezTo>
                    <a:pt x="15" y="274"/>
                    <a:pt x="0" y="532"/>
                    <a:pt x="159" y="561"/>
                  </a:cubicBezTo>
                  <a:cubicBezTo>
                    <a:pt x="311" y="593"/>
                    <a:pt x="527" y="675"/>
                    <a:pt x="705" y="675"/>
                  </a:cubicBezTo>
                  <a:cubicBezTo>
                    <a:pt x="844" y="675"/>
                    <a:pt x="960" y="625"/>
                    <a:pt x="1003" y="461"/>
                  </a:cubicBezTo>
                  <a:cubicBezTo>
                    <a:pt x="1018" y="332"/>
                    <a:pt x="1076" y="74"/>
                    <a:pt x="917" y="16"/>
                  </a:cubicBezTo>
                  <a:cubicBezTo>
                    <a:pt x="888" y="6"/>
                    <a:pt x="863" y="1"/>
                    <a:pt x="84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0" name="Google Shape;2620;p62"/>
            <p:cNvSpPr/>
            <p:nvPr/>
          </p:nvSpPr>
          <p:spPr>
            <a:xfrm>
              <a:off x="8187725" y="3863200"/>
              <a:ext cx="25475" cy="19050"/>
            </a:xfrm>
            <a:custGeom>
              <a:avLst/>
              <a:gdLst/>
              <a:ahLst/>
              <a:cxnLst/>
              <a:rect l="l" t="t" r="r" b="b"/>
              <a:pathLst>
                <a:path w="1019" h="762" extrusionOk="0">
                  <a:moveTo>
                    <a:pt x="734" y="0"/>
                  </a:moveTo>
                  <a:cubicBezTo>
                    <a:pt x="683" y="0"/>
                    <a:pt x="632" y="24"/>
                    <a:pt x="602" y="77"/>
                  </a:cubicBezTo>
                  <a:cubicBezTo>
                    <a:pt x="560" y="206"/>
                    <a:pt x="660" y="364"/>
                    <a:pt x="703" y="450"/>
                  </a:cubicBezTo>
                  <a:cubicBezTo>
                    <a:pt x="664" y="467"/>
                    <a:pt x="618" y="473"/>
                    <a:pt x="567" y="473"/>
                  </a:cubicBezTo>
                  <a:cubicBezTo>
                    <a:pt x="480" y="473"/>
                    <a:pt x="377" y="456"/>
                    <a:pt x="264" y="456"/>
                  </a:cubicBezTo>
                  <a:cubicBezTo>
                    <a:pt x="225" y="456"/>
                    <a:pt x="185" y="458"/>
                    <a:pt x="144" y="463"/>
                  </a:cubicBezTo>
                  <a:cubicBezTo>
                    <a:pt x="1" y="507"/>
                    <a:pt x="58" y="736"/>
                    <a:pt x="201" y="736"/>
                  </a:cubicBezTo>
                  <a:cubicBezTo>
                    <a:pt x="282" y="746"/>
                    <a:pt x="399" y="762"/>
                    <a:pt x="519" y="762"/>
                  </a:cubicBezTo>
                  <a:cubicBezTo>
                    <a:pt x="739" y="762"/>
                    <a:pt x="972" y="710"/>
                    <a:pt x="1018" y="478"/>
                  </a:cubicBezTo>
                  <a:cubicBezTo>
                    <a:pt x="990" y="335"/>
                    <a:pt x="946" y="292"/>
                    <a:pt x="889" y="134"/>
                  </a:cubicBezTo>
                  <a:cubicBezTo>
                    <a:pt x="881" y="50"/>
                    <a:pt x="808" y="0"/>
                    <a:pt x="73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1" name="Google Shape;2621;p62"/>
            <p:cNvSpPr/>
            <p:nvPr/>
          </p:nvSpPr>
          <p:spPr>
            <a:xfrm>
              <a:off x="8240750" y="3887850"/>
              <a:ext cx="28125" cy="23300"/>
            </a:xfrm>
            <a:custGeom>
              <a:avLst/>
              <a:gdLst/>
              <a:ahLst/>
              <a:cxnLst/>
              <a:rect l="l" t="t" r="r" b="b"/>
              <a:pathLst>
                <a:path w="1125" h="932" extrusionOk="0">
                  <a:moveTo>
                    <a:pt x="626" y="1"/>
                  </a:moveTo>
                  <a:cubicBezTo>
                    <a:pt x="554" y="1"/>
                    <a:pt x="482" y="42"/>
                    <a:pt x="473" y="108"/>
                  </a:cubicBezTo>
                  <a:cubicBezTo>
                    <a:pt x="459" y="266"/>
                    <a:pt x="573" y="394"/>
                    <a:pt x="617" y="524"/>
                  </a:cubicBezTo>
                  <a:cubicBezTo>
                    <a:pt x="630" y="538"/>
                    <a:pt x="630" y="581"/>
                    <a:pt x="645" y="610"/>
                  </a:cubicBezTo>
                  <a:lnTo>
                    <a:pt x="602" y="610"/>
                  </a:lnTo>
                  <a:cubicBezTo>
                    <a:pt x="430" y="595"/>
                    <a:pt x="416" y="566"/>
                    <a:pt x="201" y="553"/>
                  </a:cubicBezTo>
                  <a:cubicBezTo>
                    <a:pt x="15" y="566"/>
                    <a:pt x="0" y="839"/>
                    <a:pt x="172" y="881"/>
                  </a:cubicBezTo>
                  <a:cubicBezTo>
                    <a:pt x="324" y="915"/>
                    <a:pt x="456" y="931"/>
                    <a:pt x="567" y="931"/>
                  </a:cubicBezTo>
                  <a:cubicBezTo>
                    <a:pt x="1032" y="931"/>
                    <a:pt x="1125" y="638"/>
                    <a:pt x="731" y="37"/>
                  </a:cubicBezTo>
                  <a:cubicBezTo>
                    <a:pt x="702" y="12"/>
                    <a:pt x="664" y="1"/>
                    <a:pt x="626"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2" name="Google Shape;2622;p62"/>
            <p:cNvSpPr/>
            <p:nvPr/>
          </p:nvSpPr>
          <p:spPr>
            <a:xfrm>
              <a:off x="7526225" y="3510000"/>
              <a:ext cx="754300" cy="410475"/>
            </a:xfrm>
            <a:custGeom>
              <a:avLst/>
              <a:gdLst/>
              <a:ahLst/>
              <a:cxnLst/>
              <a:rect l="l" t="t" r="r" b="b"/>
              <a:pathLst>
                <a:path w="30172" h="16419" extrusionOk="0">
                  <a:moveTo>
                    <a:pt x="17410" y="0"/>
                  </a:moveTo>
                  <a:cubicBezTo>
                    <a:pt x="17006" y="0"/>
                    <a:pt x="16537" y="217"/>
                    <a:pt x="16160" y="236"/>
                  </a:cubicBezTo>
                  <a:cubicBezTo>
                    <a:pt x="15330" y="394"/>
                    <a:pt x="14656" y="322"/>
                    <a:pt x="13968" y="408"/>
                  </a:cubicBezTo>
                  <a:cubicBezTo>
                    <a:pt x="13806" y="406"/>
                    <a:pt x="13653" y="405"/>
                    <a:pt x="13509" y="405"/>
                  </a:cubicBezTo>
                  <a:cubicBezTo>
                    <a:pt x="13035" y="405"/>
                    <a:pt x="12640" y="414"/>
                    <a:pt x="12227" y="414"/>
                  </a:cubicBezTo>
                  <a:cubicBezTo>
                    <a:pt x="11930" y="414"/>
                    <a:pt x="11625" y="409"/>
                    <a:pt x="11275" y="394"/>
                  </a:cubicBezTo>
                  <a:cubicBezTo>
                    <a:pt x="10927" y="374"/>
                    <a:pt x="10576" y="349"/>
                    <a:pt x="10228" y="349"/>
                  </a:cubicBezTo>
                  <a:cubicBezTo>
                    <a:pt x="9816" y="349"/>
                    <a:pt x="9407" y="385"/>
                    <a:pt x="9011" y="509"/>
                  </a:cubicBezTo>
                  <a:cubicBezTo>
                    <a:pt x="8868" y="595"/>
                    <a:pt x="8682" y="666"/>
                    <a:pt x="8753" y="967"/>
                  </a:cubicBezTo>
                  <a:cubicBezTo>
                    <a:pt x="8768" y="1025"/>
                    <a:pt x="8797" y="1053"/>
                    <a:pt x="8825" y="1096"/>
                  </a:cubicBezTo>
                  <a:cubicBezTo>
                    <a:pt x="7521" y="3646"/>
                    <a:pt x="5802" y="6683"/>
                    <a:pt x="3481" y="8030"/>
                  </a:cubicBezTo>
                  <a:cubicBezTo>
                    <a:pt x="2607" y="8618"/>
                    <a:pt x="2120" y="9019"/>
                    <a:pt x="1275" y="9548"/>
                  </a:cubicBezTo>
                  <a:cubicBezTo>
                    <a:pt x="974" y="9735"/>
                    <a:pt x="701" y="9978"/>
                    <a:pt x="430" y="10194"/>
                  </a:cubicBezTo>
                  <a:cubicBezTo>
                    <a:pt x="229" y="10351"/>
                    <a:pt x="0" y="10551"/>
                    <a:pt x="14" y="10809"/>
                  </a:cubicBezTo>
                  <a:cubicBezTo>
                    <a:pt x="143" y="11397"/>
                    <a:pt x="988" y="11369"/>
                    <a:pt x="1475" y="11411"/>
                  </a:cubicBezTo>
                  <a:cubicBezTo>
                    <a:pt x="1537" y="11415"/>
                    <a:pt x="1597" y="11416"/>
                    <a:pt x="1657" y="11416"/>
                  </a:cubicBezTo>
                  <a:cubicBezTo>
                    <a:pt x="3014" y="11416"/>
                    <a:pt x="3743" y="10503"/>
                    <a:pt x="4814" y="10064"/>
                  </a:cubicBezTo>
                  <a:cubicBezTo>
                    <a:pt x="4885" y="10022"/>
                    <a:pt x="4971" y="9978"/>
                    <a:pt x="5043" y="9950"/>
                  </a:cubicBezTo>
                  <a:lnTo>
                    <a:pt x="5043" y="9950"/>
                  </a:lnTo>
                  <a:cubicBezTo>
                    <a:pt x="4656" y="11182"/>
                    <a:pt x="3853" y="12601"/>
                    <a:pt x="3238" y="13833"/>
                  </a:cubicBezTo>
                  <a:cubicBezTo>
                    <a:pt x="3009" y="14320"/>
                    <a:pt x="2764" y="15007"/>
                    <a:pt x="3595" y="15036"/>
                  </a:cubicBezTo>
                  <a:cubicBezTo>
                    <a:pt x="4126" y="15007"/>
                    <a:pt x="4598" y="14721"/>
                    <a:pt x="4986" y="14420"/>
                  </a:cubicBezTo>
                  <a:lnTo>
                    <a:pt x="4986" y="14420"/>
                  </a:lnTo>
                  <a:cubicBezTo>
                    <a:pt x="4947" y="14458"/>
                    <a:pt x="4871" y="14509"/>
                    <a:pt x="4879" y="14509"/>
                  </a:cubicBezTo>
                  <a:cubicBezTo>
                    <a:pt x="4884" y="14509"/>
                    <a:pt x="4909" y="14496"/>
                    <a:pt x="4971" y="14463"/>
                  </a:cubicBezTo>
                  <a:cubicBezTo>
                    <a:pt x="5773" y="13976"/>
                    <a:pt x="6489" y="13374"/>
                    <a:pt x="7177" y="12758"/>
                  </a:cubicBezTo>
                  <a:cubicBezTo>
                    <a:pt x="7578" y="12400"/>
                    <a:pt x="7822" y="12099"/>
                    <a:pt x="8109" y="11812"/>
                  </a:cubicBezTo>
                  <a:lnTo>
                    <a:pt x="8109" y="11812"/>
                  </a:lnTo>
                  <a:cubicBezTo>
                    <a:pt x="7822" y="12815"/>
                    <a:pt x="7464" y="14534"/>
                    <a:pt x="7865" y="15566"/>
                  </a:cubicBezTo>
                  <a:cubicBezTo>
                    <a:pt x="7982" y="15779"/>
                    <a:pt x="8135" y="15861"/>
                    <a:pt x="8298" y="15861"/>
                  </a:cubicBezTo>
                  <a:cubicBezTo>
                    <a:pt x="8594" y="15861"/>
                    <a:pt x="8922" y="15592"/>
                    <a:pt x="9126" y="15351"/>
                  </a:cubicBezTo>
                  <a:cubicBezTo>
                    <a:pt x="9513" y="14935"/>
                    <a:pt x="9899" y="14520"/>
                    <a:pt x="10373" y="13961"/>
                  </a:cubicBezTo>
                  <a:cubicBezTo>
                    <a:pt x="10730" y="13546"/>
                    <a:pt x="11103" y="13145"/>
                    <a:pt x="11461" y="12729"/>
                  </a:cubicBezTo>
                  <a:cubicBezTo>
                    <a:pt x="11532" y="13302"/>
                    <a:pt x="11662" y="14062"/>
                    <a:pt x="11748" y="14520"/>
                  </a:cubicBezTo>
                  <a:cubicBezTo>
                    <a:pt x="11869" y="14991"/>
                    <a:pt x="12060" y="16418"/>
                    <a:pt x="12683" y="16418"/>
                  </a:cubicBezTo>
                  <a:cubicBezTo>
                    <a:pt x="12800" y="16418"/>
                    <a:pt x="12931" y="16368"/>
                    <a:pt x="13080" y="16253"/>
                  </a:cubicBezTo>
                  <a:cubicBezTo>
                    <a:pt x="13926" y="15065"/>
                    <a:pt x="14642" y="13775"/>
                    <a:pt x="15501" y="12586"/>
                  </a:cubicBezTo>
                  <a:cubicBezTo>
                    <a:pt x="15687" y="13474"/>
                    <a:pt x="15888" y="14362"/>
                    <a:pt x="16403" y="15136"/>
                  </a:cubicBezTo>
                  <a:cubicBezTo>
                    <a:pt x="16604" y="15380"/>
                    <a:pt x="16762" y="15738"/>
                    <a:pt x="17106" y="15795"/>
                  </a:cubicBezTo>
                  <a:cubicBezTo>
                    <a:pt x="17507" y="15795"/>
                    <a:pt x="17550" y="15308"/>
                    <a:pt x="17679" y="15050"/>
                  </a:cubicBezTo>
                  <a:cubicBezTo>
                    <a:pt x="17966" y="14248"/>
                    <a:pt x="18223" y="13445"/>
                    <a:pt x="18524" y="12658"/>
                  </a:cubicBezTo>
                  <a:cubicBezTo>
                    <a:pt x="18925" y="13403"/>
                    <a:pt x="19269" y="14177"/>
                    <a:pt x="19885" y="14792"/>
                  </a:cubicBezTo>
                  <a:cubicBezTo>
                    <a:pt x="20258" y="15179"/>
                    <a:pt x="20659" y="15523"/>
                    <a:pt x="21060" y="15881"/>
                  </a:cubicBezTo>
                  <a:cubicBezTo>
                    <a:pt x="21189" y="16010"/>
                    <a:pt x="21357" y="16099"/>
                    <a:pt x="21511" y="16099"/>
                  </a:cubicBezTo>
                  <a:cubicBezTo>
                    <a:pt x="21648" y="16099"/>
                    <a:pt x="21774" y="16028"/>
                    <a:pt x="21848" y="15852"/>
                  </a:cubicBezTo>
                  <a:cubicBezTo>
                    <a:pt x="22092" y="14664"/>
                    <a:pt x="21991" y="13589"/>
                    <a:pt x="22019" y="12528"/>
                  </a:cubicBezTo>
                  <a:lnTo>
                    <a:pt x="22019" y="12528"/>
                  </a:lnTo>
                  <a:cubicBezTo>
                    <a:pt x="22493" y="12987"/>
                    <a:pt x="22923" y="13417"/>
                    <a:pt x="23509" y="13789"/>
                  </a:cubicBezTo>
                  <a:cubicBezTo>
                    <a:pt x="23911" y="14076"/>
                    <a:pt x="24340" y="14320"/>
                    <a:pt x="24799" y="14492"/>
                  </a:cubicBezTo>
                  <a:cubicBezTo>
                    <a:pt x="24920" y="14536"/>
                    <a:pt x="25033" y="14597"/>
                    <a:pt x="25150" y="14597"/>
                  </a:cubicBezTo>
                  <a:cubicBezTo>
                    <a:pt x="25185" y="14597"/>
                    <a:pt x="25221" y="14591"/>
                    <a:pt x="25257" y="14578"/>
                  </a:cubicBezTo>
                  <a:cubicBezTo>
                    <a:pt x="26074" y="14262"/>
                    <a:pt x="24971" y="12328"/>
                    <a:pt x="24871" y="11512"/>
                  </a:cubicBezTo>
                  <a:cubicBezTo>
                    <a:pt x="24871" y="11468"/>
                    <a:pt x="24856" y="11440"/>
                    <a:pt x="24856" y="11397"/>
                  </a:cubicBezTo>
                  <a:lnTo>
                    <a:pt x="24856" y="11397"/>
                  </a:lnTo>
                  <a:cubicBezTo>
                    <a:pt x="25429" y="11684"/>
                    <a:pt x="26547" y="12314"/>
                    <a:pt x="27349" y="12356"/>
                  </a:cubicBezTo>
                  <a:cubicBezTo>
                    <a:pt x="27501" y="12377"/>
                    <a:pt x="27653" y="12386"/>
                    <a:pt x="27804" y="12386"/>
                  </a:cubicBezTo>
                  <a:cubicBezTo>
                    <a:pt x="28405" y="12386"/>
                    <a:pt x="28992" y="12230"/>
                    <a:pt x="29542" y="11955"/>
                  </a:cubicBezTo>
                  <a:cubicBezTo>
                    <a:pt x="30172" y="11569"/>
                    <a:pt x="29297" y="11111"/>
                    <a:pt x="28968" y="10853"/>
                  </a:cubicBezTo>
                  <a:cubicBezTo>
                    <a:pt x="28151" y="10122"/>
                    <a:pt x="27106" y="9835"/>
                    <a:pt x="26103" y="9434"/>
                  </a:cubicBezTo>
                  <a:cubicBezTo>
                    <a:pt x="25903" y="9334"/>
                    <a:pt x="25014" y="8704"/>
                    <a:pt x="24499" y="8532"/>
                  </a:cubicBezTo>
                  <a:cubicBezTo>
                    <a:pt x="22665" y="7715"/>
                    <a:pt x="20845" y="5982"/>
                    <a:pt x="19713" y="4190"/>
                  </a:cubicBezTo>
                  <a:cubicBezTo>
                    <a:pt x="18868" y="2815"/>
                    <a:pt x="18610" y="1626"/>
                    <a:pt x="17966" y="236"/>
                  </a:cubicBezTo>
                  <a:cubicBezTo>
                    <a:pt x="17813" y="59"/>
                    <a:pt x="17621" y="0"/>
                    <a:pt x="17410"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3" name="Google Shape;2623;p62"/>
            <p:cNvSpPr/>
            <p:nvPr/>
          </p:nvSpPr>
          <p:spPr>
            <a:xfrm>
              <a:off x="7638650" y="3697425"/>
              <a:ext cx="30375" cy="26750"/>
            </a:xfrm>
            <a:custGeom>
              <a:avLst/>
              <a:gdLst/>
              <a:ahLst/>
              <a:cxnLst/>
              <a:rect l="l" t="t" r="r" b="b"/>
              <a:pathLst>
                <a:path w="1215" h="1070" extrusionOk="0">
                  <a:moveTo>
                    <a:pt x="578" y="1"/>
                  </a:moveTo>
                  <a:cubicBezTo>
                    <a:pt x="521" y="1"/>
                    <a:pt x="465" y="30"/>
                    <a:pt x="445" y="89"/>
                  </a:cubicBezTo>
                  <a:cubicBezTo>
                    <a:pt x="347" y="384"/>
                    <a:pt x="1" y="1064"/>
                    <a:pt x="541" y="1064"/>
                  </a:cubicBezTo>
                  <a:cubicBezTo>
                    <a:pt x="552" y="1064"/>
                    <a:pt x="563" y="1064"/>
                    <a:pt x="575" y="1063"/>
                  </a:cubicBezTo>
                  <a:cubicBezTo>
                    <a:pt x="622" y="1063"/>
                    <a:pt x="721" y="1057"/>
                    <a:pt x="815" y="1057"/>
                  </a:cubicBezTo>
                  <a:cubicBezTo>
                    <a:pt x="863" y="1057"/>
                    <a:pt x="909" y="1059"/>
                    <a:pt x="947" y="1063"/>
                  </a:cubicBezTo>
                  <a:cubicBezTo>
                    <a:pt x="966" y="1068"/>
                    <a:pt x="985" y="1070"/>
                    <a:pt x="1004" y="1070"/>
                  </a:cubicBezTo>
                  <a:cubicBezTo>
                    <a:pt x="1114" y="1070"/>
                    <a:pt x="1215" y="1001"/>
                    <a:pt x="1190" y="892"/>
                  </a:cubicBezTo>
                  <a:cubicBezTo>
                    <a:pt x="1151" y="794"/>
                    <a:pt x="1023" y="767"/>
                    <a:pt x="890" y="767"/>
                  </a:cubicBezTo>
                  <a:cubicBezTo>
                    <a:pt x="730" y="767"/>
                    <a:pt x="562" y="806"/>
                    <a:pt x="531" y="806"/>
                  </a:cubicBezTo>
                  <a:lnTo>
                    <a:pt x="517" y="806"/>
                  </a:lnTo>
                  <a:cubicBezTo>
                    <a:pt x="502" y="705"/>
                    <a:pt x="674" y="318"/>
                    <a:pt x="718" y="118"/>
                  </a:cubicBezTo>
                  <a:cubicBezTo>
                    <a:pt x="710" y="41"/>
                    <a:pt x="644" y="1"/>
                    <a:pt x="578"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4" name="Google Shape;2624;p62"/>
            <p:cNvSpPr/>
            <p:nvPr/>
          </p:nvSpPr>
          <p:spPr>
            <a:xfrm>
              <a:off x="7621825" y="3717150"/>
              <a:ext cx="30825" cy="19325"/>
            </a:xfrm>
            <a:custGeom>
              <a:avLst/>
              <a:gdLst/>
              <a:ahLst/>
              <a:cxnLst/>
              <a:rect l="l" t="t" r="r" b="b"/>
              <a:pathLst>
                <a:path w="1233" h="773" extrusionOk="0">
                  <a:moveTo>
                    <a:pt x="171" y="1"/>
                  </a:moveTo>
                  <a:cubicBezTo>
                    <a:pt x="91" y="1"/>
                    <a:pt x="7" y="54"/>
                    <a:pt x="16" y="145"/>
                  </a:cubicBezTo>
                  <a:cubicBezTo>
                    <a:pt x="29" y="288"/>
                    <a:pt x="1" y="431"/>
                    <a:pt x="73" y="561"/>
                  </a:cubicBezTo>
                  <a:cubicBezTo>
                    <a:pt x="139" y="726"/>
                    <a:pt x="314" y="773"/>
                    <a:pt x="490" y="773"/>
                  </a:cubicBezTo>
                  <a:cubicBezTo>
                    <a:pt x="543" y="773"/>
                    <a:pt x="596" y="768"/>
                    <a:pt x="646" y="762"/>
                  </a:cubicBezTo>
                  <a:cubicBezTo>
                    <a:pt x="818" y="718"/>
                    <a:pt x="918" y="733"/>
                    <a:pt x="1104" y="718"/>
                  </a:cubicBezTo>
                  <a:cubicBezTo>
                    <a:pt x="1233" y="676"/>
                    <a:pt x="1233" y="504"/>
                    <a:pt x="1133" y="446"/>
                  </a:cubicBezTo>
                  <a:cubicBezTo>
                    <a:pt x="1069" y="428"/>
                    <a:pt x="1004" y="422"/>
                    <a:pt x="939" y="422"/>
                  </a:cubicBezTo>
                  <a:cubicBezTo>
                    <a:pt x="761" y="422"/>
                    <a:pt x="587" y="471"/>
                    <a:pt x="467" y="471"/>
                  </a:cubicBezTo>
                  <a:cubicBezTo>
                    <a:pt x="423" y="471"/>
                    <a:pt x="387" y="465"/>
                    <a:pt x="359" y="446"/>
                  </a:cubicBezTo>
                  <a:cubicBezTo>
                    <a:pt x="359" y="446"/>
                    <a:pt x="345" y="431"/>
                    <a:pt x="345" y="418"/>
                  </a:cubicBezTo>
                  <a:cubicBezTo>
                    <a:pt x="345" y="403"/>
                    <a:pt x="331" y="403"/>
                    <a:pt x="331" y="389"/>
                  </a:cubicBezTo>
                  <a:cubicBezTo>
                    <a:pt x="331" y="374"/>
                    <a:pt x="345" y="189"/>
                    <a:pt x="302" y="88"/>
                  </a:cubicBezTo>
                  <a:cubicBezTo>
                    <a:pt x="284" y="28"/>
                    <a:pt x="228" y="1"/>
                    <a:pt x="171"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5" name="Google Shape;2625;p62"/>
            <p:cNvSpPr/>
            <p:nvPr/>
          </p:nvSpPr>
          <p:spPr>
            <a:xfrm>
              <a:off x="7630800" y="3825550"/>
              <a:ext cx="21300" cy="22400"/>
            </a:xfrm>
            <a:custGeom>
              <a:avLst/>
              <a:gdLst/>
              <a:ahLst/>
              <a:cxnLst/>
              <a:rect l="l" t="t" r="r" b="b"/>
              <a:pathLst>
                <a:path w="852" h="896" extrusionOk="0">
                  <a:moveTo>
                    <a:pt x="228" y="1"/>
                  </a:moveTo>
                  <a:cubicBezTo>
                    <a:pt x="159" y="1"/>
                    <a:pt x="86" y="47"/>
                    <a:pt x="86" y="122"/>
                  </a:cubicBezTo>
                  <a:cubicBezTo>
                    <a:pt x="43" y="408"/>
                    <a:pt x="0" y="896"/>
                    <a:pt x="415" y="896"/>
                  </a:cubicBezTo>
                  <a:cubicBezTo>
                    <a:pt x="559" y="852"/>
                    <a:pt x="803" y="896"/>
                    <a:pt x="845" y="737"/>
                  </a:cubicBezTo>
                  <a:cubicBezTo>
                    <a:pt x="852" y="625"/>
                    <a:pt x="784" y="594"/>
                    <a:pt x="700" y="594"/>
                  </a:cubicBezTo>
                  <a:cubicBezTo>
                    <a:pt x="600" y="594"/>
                    <a:pt x="475" y="638"/>
                    <a:pt x="425" y="638"/>
                  </a:cubicBezTo>
                  <a:cubicBezTo>
                    <a:pt x="422" y="638"/>
                    <a:pt x="418" y="638"/>
                    <a:pt x="415" y="638"/>
                  </a:cubicBezTo>
                  <a:cubicBezTo>
                    <a:pt x="406" y="638"/>
                    <a:pt x="390" y="631"/>
                    <a:pt x="385" y="631"/>
                  </a:cubicBezTo>
                  <a:cubicBezTo>
                    <a:pt x="382" y="631"/>
                    <a:pt x="382" y="633"/>
                    <a:pt x="387" y="638"/>
                  </a:cubicBezTo>
                  <a:lnTo>
                    <a:pt x="373" y="623"/>
                  </a:lnTo>
                  <a:cubicBezTo>
                    <a:pt x="287" y="537"/>
                    <a:pt x="373" y="279"/>
                    <a:pt x="344" y="78"/>
                  </a:cubicBezTo>
                  <a:cubicBezTo>
                    <a:pt x="326" y="25"/>
                    <a:pt x="278" y="1"/>
                    <a:pt x="228"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6" name="Google Shape;2626;p62"/>
            <p:cNvSpPr/>
            <p:nvPr/>
          </p:nvSpPr>
          <p:spPr>
            <a:xfrm>
              <a:off x="7654700" y="3796925"/>
              <a:ext cx="27500" cy="23900"/>
            </a:xfrm>
            <a:custGeom>
              <a:avLst/>
              <a:gdLst/>
              <a:ahLst/>
              <a:cxnLst/>
              <a:rect l="l" t="t" r="r" b="b"/>
              <a:pathLst>
                <a:path w="1100" h="956" extrusionOk="0">
                  <a:moveTo>
                    <a:pt x="190" y="1"/>
                  </a:moveTo>
                  <a:cubicBezTo>
                    <a:pt x="115" y="1"/>
                    <a:pt x="38" y="50"/>
                    <a:pt x="47" y="134"/>
                  </a:cubicBezTo>
                  <a:cubicBezTo>
                    <a:pt x="0" y="498"/>
                    <a:pt x="49" y="955"/>
                    <a:pt x="403" y="955"/>
                  </a:cubicBezTo>
                  <a:cubicBezTo>
                    <a:pt x="483" y="955"/>
                    <a:pt x="578" y="932"/>
                    <a:pt x="691" y="879"/>
                  </a:cubicBezTo>
                  <a:cubicBezTo>
                    <a:pt x="821" y="808"/>
                    <a:pt x="1064" y="851"/>
                    <a:pt x="1093" y="679"/>
                  </a:cubicBezTo>
                  <a:cubicBezTo>
                    <a:pt x="1100" y="564"/>
                    <a:pt x="1032" y="528"/>
                    <a:pt x="944" y="528"/>
                  </a:cubicBezTo>
                  <a:cubicBezTo>
                    <a:pt x="857" y="528"/>
                    <a:pt x="749" y="564"/>
                    <a:pt x="678" y="593"/>
                  </a:cubicBezTo>
                  <a:cubicBezTo>
                    <a:pt x="569" y="630"/>
                    <a:pt x="420" y="686"/>
                    <a:pt x="393" y="686"/>
                  </a:cubicBezTo>
                  <a:cubicBezTo>
                    <a:pt x="387" y="686"/>
                    <a:pt x="387" y="683"/>
                    <a:pt x="391" y="679"/>
                  </a:cubicBezTo>
                  <a:cubicBezTo>
                    <a:pt x="290" y="650"/>
                    <a:pt x="334" y="335"/>
                    <a:pt x="319" y="77"/>
                  </a:cubicBezTo>
                  <a:cubicBezTo>
                    <a:pt x="295" y="25"/>
                    <a:pt x="243" y="1"/>
                    <a:pt x="19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7" name="Google Shape;2627;p62"/>
            <p:cNvSpPr/>
            <p:nvPr/>
          </p:nvSpPr>
          <p:spPr>
            <a:xfrm>
              <a:off x="7732650" y="3731675"/>
              <a:ext cx="30325" cy="25500"/>
            </a:xfrm>
            <a:custGeom>
              <a:avLst/>
              <a:gdLst/>
              <a:ahLst/>
              <a:cxnLst/>
              <a:rect l="l" t="t" r="r" b="b"/>
              <a:pathLst>
                <a:path w="1213" h="1020" extrusionOk="0">
                  <a:moveTo>
                    <a:pt x="161" y="1"/>
                  </a:moveTo>
                  <a:cubicBezTo>
                    <a:pt x="81" y="1"/>
                    <a:pt x="1" y="59"/>
                    <a:pt x="9" y="152"/>
                  </a:cubicBezTo>
                  <a:cubicBezTo>
                    <a:pt x="9" y="453"/>
                    <a:pt x="40" y="1019"/>
                    <a:pt x="383" y="1019"/>
                  </a:cubicBezTo>
                  <a:cubicBezTo>
                    <a:pt x="447" y="1019"/>
                    <a:pt x="523" y="999"/>
                    <a:pt x="611" y="954"/>
                  </a:cubicBezTo>
                  <a:cubicBezTo>
                    <a:pt x="740" y="911"/>
                    <a:pt x="941" y="811"/>
                    <a:pt x="983" y="782"/>
                  </a:cubicBezTo>
                  <a:cubicBezTo>
                    <a:pt x="1113" y="767"/>
                    <a:pt x="1212" y="668"/>
                    <a:pt x="1141" y="538"/>
                  </a:cubicBezTo>
                  <a:cubicBezTo>
                    <a:pt x="1106" y="490"/>
                    <a:pt x="1057" y="472"/>
                    <a:pt x="1002" y="472"/>
                  </a:cubicBezTo>
                  <a:cubicBezTo>
                    <a:pt x="807" y="472"/>
                    <a:pt x="528" y="699"/>
                    <a:pt x="439" y="710"/>
                  </a:cubicBezTo>
                  <a:cubicBezTo>
                    <a:pt x="425" y="710"/>
                    <a:pt x="410" y="710"/>
                    <a:pt x="396" y="725"/>
                  </a:cubicBezTo>
                  <a:cubicBezTo>
                    <a:pt x="339" y="681"/>
                    <a:pt x="339" y="338"/>
                    <a:pt x="295" y="95"/>
                  </a:cubicBezTo>
                  <a:cubicBezTo>
                    <a:pt x="272" y="29"/>
                    <a:pt x="217" y="1"/>
                    <a:pt x="161"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8" name="Google Shape;2628;p62"/>
            <p:cNvSpPr/>
            <p:nvPr/>
          </p:nvSpPr>
          <p:spPr>
            <a:xfrm>
              <a:off x="7735050" y="3837000"/>
              <a:ext cx="25050" cy="23700"/>
            </a:xfrm>
            <a:custGeom>
              <a:avLst/>
              <a:gdLst/>
              <a:ahLst/>
              <a:cxnLst/>
              <a:rect l="l" t="t" r="r" b="b"/>
              <a:pathLst>
                <a:path w="1002" h="948" extrusionOk="0">
                  <a:moveTo>
                    <a:pt x="171" y="1"/>
                  </a:moveTo>
                  <a:cubicBezTo>
                    <a:pt x="93" y="1"/>
                    <a:pt x="14" y="51"/>
                    <a:pt x="14" y="151"/>
                  </a:cubicBezTo>
                  <a:cubicBezTo>
                    <a:pt x="0" y="458"/>
                    <a:pt x="34" y="947"/>
                    <a:pt x="408" y="947"/>
                  </a:cubicBezTo>
                  <a:cubicBezTo>
                    <a:pt x="453" y="947"/>
                    <a:pt x="503" y="940"/>
                    <a:pt x="558" y="925"/>
                  </a:cubicBezTo>
                  <a:cubicBezTo>
                    <a:pt x="673" y="852"/>
                    <a:pt x="1002" y="852"/>
                    <a:pt x="973" y="623"/>
                  </a:cubicBezTo>
                  <a:cubicBezTo>
                    <a:pt x="948" y="547"/>
                    <a:pt x="896" y="521"/>
                    <a:pt x="834" y="521"/>
                  </a:cubicBezTo>
                  <a:cubicBezTo>
                    <a:pt x="695" y="521"/>
                    <a:pt x="502" y="654"/>
                    <a:pt x="428" y="654"/>
                  </a:cubicBezTo>
                  <a:cubicBezTo>
                    <a:pt x="423" y="654"/>
                    <a:pt x="419" y="653"/>
                    <a:pt x="415" y="652"/>
                  </a:cubicBezTo>
                  <a:lnTo>
                    <a:pt x="400" y="652"/>
                  </a:lnTo>
                  <a:cubicBezTo>
                    <a:pt x="386" y="652"/>
                    <a:pt x="386" y="638"/>
                    <a:pt x="371" y="638"/>
                  </a:cubicBezTo>
                  <a:cubicBezTo>
                    <a:pt x="343" y="623"/>
                    <a:pt x="329" y="352"/>
                    <a:pt x="329" y="151"/>
                  </a:cubicBezTo>
                  <a:cubicBezTo>
                    <a:pt x="329" y="51"/>
                    <a:pt x="250" y="1"/>
                    <a:pt x="171"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29" name="Google Shape;2629;p62"/>
            <p:cNvSpPr/>
            <p:nvPr/>
          </p:nvSpPr>
          <p:spPr>
            <a:xfrm>
              <a:off x="7829800" y="3743850"/>
              <a:ext cx="34775" cy="26850"/>
            </a:xfrm>
            <a:custGeom>
              <a:avLst/>
              <a:gdLst/>
              <a:ahLst/>
              <a:cxnLst/>
              <a:rect l="l" t="t" r="r" b="b"/>
              <a:pathLst>
                <a:path w="1391" h="1074" extrusionOk="0">
                  <a:moveTo>
                    <a:pt x="187" y="1"/>
                  </a:moveTo>
                  <a:cubicBezTo>
                    <a:pt x="91" y="1"/>
                    <a:pt x="0" y="93"/>
                    <a:pt x="35" y="194"/>
                  </a:cubicBezTo>
                  <a:cubicBezTo>
                    <a:pt x="97" y="535"/>
                    <a:pt x="105" y="1073"/>
                    <a:pt x="513" y="1073"/>
                  </a:cubicBezTo>
                  <a:cubicBezTo>
                    <a:pt x="570" y="1073"/>
                    <a:pt x="634" y="1063"/>
                    <a:pt x="707" y="1040"/>
                  </a:cubicBezTo>
                  <a:cubicBezTo>
                    <a:pt x="923" y="968"/>
                    <a:pt x="1066" y="897"/>
                    <a:pt x="1295" y="782"/>
                  </a:cubicBezTo>
                  <a:cubicBezTo>
                    <a:pt x="1338" y="768"/>
                    <a:pt x="1366" y="725"/>
                    <a:pt x="1381" y="696"/>
                  </a:cubicBezTo>
                  <a:cubicBezTo>
                    <a:pt x="1391" y="550"/>
                    <a:pt x="1332" y="500"/>
                    <a:pt x="1244" y="500"/>
                  </a:cubicBezTo>
                  <a:cubicBezTo>
                    <a:pt x="1058" y="500"/>
                    <a:pt x="738" y="725"/>
                    <a:pt x="650" y="725"/>
                  </a:cubicBezTo>
                  <a:cubicBezTo>
                    <a:pt x="559" y="752"/>
                    <a:pt x="532" y="762"/>
                    <a:pt x="513" y="762"/>
                  </a:cubicBezTo>
                  <a:cubicBezTo>
                    <a:pt x="502" y="762"/>
                    <a:pt x="494" y="759"/>
                    <a:pt x="478" y="754"/>
                  </a:cubicBezTo>
                  <a:cubicBezTo>
                    <a:pt x="464" y="725"/>
                    <a:pt x="464" y="710"/>
                    <a:pt x="436" y="653"/>
                  </a:cubicBezTo>
                  <a:cubicBezTo>
                    <a:pt x="364" y="452"/>
                    <a:pt x="421" y="166"/>
                    <a:pt x="264" y="23"/>
                  </a:cubicBezTo>
                  <a:cubicBezTo>
                    <a:pt x="240" y="7"/>
                    <a:pt x="213" y="1"/>
                    <a:pt x="187"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0" name="Google Shape;2630;p62"/>
            <p:cNvSpPr/>
            <p:nvPr/>
          </p:nvSpPr>
          <p:spPr>
            <a:xfrm>
              <a:off x="7917675" y="3704550"/>
              <a:ext cx="46950" cy="28950"/>
            </a:xfrm>
            <a:custGeom>
              <a:avLst/>
              <a:gdLst/>
              <a:ahLst/>
              <a:cxnLst/>
              <a:rect l="l" t="t" r="r" b="b"/>
              <a:pathLst>
                <a:path w="1878" h="1158" extrusionOk="0">
                  <a:moveTo>
                    <a:pt x="196" y="1"/>
                  </a:moveTo>
                  <a:cubicBezTo>
                    <a:pt x="184" y="1"/>
                    <a:pt x="171" y="2"/>
                    <a:pt x="159" y="5"/>
                  </a:cubicBezTo>
                  <a:cubicBezTo>
                    <a:pt x="29" y="33"/>
                    <a:pt x="0" y="219"/>
                    <a:pt x="115" y="291"/>
                  </a:cubicBezTo>
                  <a:cubicBezTo>
                    <a:pt x="359" y="448"/>
                    <a:pt x="846" y="836"/>
                    <a:pt x="1061" y="1036"/>
                  </a:cubicBezTo>
                  <a:cubicBezTo>
                    <a:pt x="1099" y="1113"/>
                    <a:pt x="1175" y="1157"/>
                    <a:pt x="1252" y="1157"/>
                  </a:cubicBezTo>
                  <a:cubicBezTo>
                    <a:pt x="1290" y="1157"/>
                    <a:pt x="1328" y="1146"/>
                    <a:pt x="1362" y="1122"/>
                  </a:cubicBezTo>
                  <a:cubicBezTo>
                    <a:pt x="1519" y="979"/>
                    <a:pt x="1563" y="821"/>
                    <a:pt x="1706" y="706"/>
                  </a:cubicBezTo>
                  <a:cubicBezTo>
                    <a:pt x="1763" y="607"/>
                    <a:pt x="1878" y="607"/>
                    <a:pt x="1878" y="448"/>
                  </a:cubicBezTo>
                  <a:cubicBezTo>
                    <a:pt x="1836" y="354"/>
                    <a:pt x="1783" y="317"/>
                    <a:pt x="1723" y="317"/>
                  </a:cubicBezTo>
                  <a:cubicBezTo>
                    <a:pt x="1558" y="317"/>
                    <a:pt x="1349" y="610"/>
                    <a:pt x="1233" y="778"/>
                  </a:cubicBezTo>
                  <a:cubicBezTo>
                    <a:pt x="1003" y="549"/>
                    <a:pt x="732" y="362"/>
                    <a:pt x="488" y="162"/>
                  </a:cubicBezTo>
                  <a:cubicBezTo>
                    <a:pt x="398" y="110"/>
                    <a:pt x="307" y="1"/>
                    <a:pt x="196"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1" name="Google Shape;2631;p62"/>
            <p:cNvSpPr/>
            <p:nvPr/>
          </p:nvSpPr>
          <p:spPr>
            <a:xfrm>
              <a:off x="7841500" y="3817550"/>
              <a:ext cx="38600" cy="14750"/>
            </a:xfrm>
            <a:custGeom>
              <a:avLst/>
              <a:gdLst/>
              <a:ahLst/>
              <a:cxnLst/>
              <a:rect l="l" t="t" r="r" b="b"/>
              <a:pathLst>
                <a:path w="1544" h="590" extrusionOk="0">
                  <a:moveTo>
                    <a:pt x="1314" y="0"/>
                  </a:moveTo>
                  <a:cubicBezTo>
                    <a:pt x="1201" y="0"/>
                    <a:pt x="1102" y="146"/>
                    <a:pt x="1013" y="213"/>
                  </a:cubicBezTo>
                  <a:lnTo>
                    <a:pt x="927" y="255"/>
                  </a:lnTo>
                  <a:cubicBezTo>
                    <a:pt x="856" y="284"/>
                    <a:pt x="827" y="284"/>
                    <a:pt x="799" y="284"/>
                  </a:cubicBezTo>
                  <a:cubicBezTo>
                    <a:pt x="787" y="285"/>
                    <a:pt x="775" y="285"/>
                    <a:pt x="764" y="285"/>
                  </a:cubicBezTo>
                  <a:cubicBezTo>
                    <a:pt x="584" y="285"/>
                    <a:pt x="472" y="176"/>
                    <a:pt x="283" y="54"/>
                  </a:cubicBezTo>
                  <a:cubicBezTo>
                    <a:pt x="260" y="44"/>
                    <a:pt x="238" y="40"/>
                    <a:pt x="216" y="40"/>
                  </a:cubicBezTo>
                  <a:cubicBezTo>
                    <a:pt x="89" y="40"/>
                    <a:pt x="0" y="201"/>
                    <a:pt x="111" y="299"/>
                  </a:cubicBezTo>
                  <a:cubicBezTo>
                    <a:pt x="285" y="473"/>
                    <a:pt x="542" y="590"/>
                    <a:pt x="791" y="590"/>
                  </a:cubicBezTo>
                  <a:cubicBezTo>
                    <a:pt x="971" y="590"/>
                    <a:pt x="1147" y="529"/>
                    <a:pt x="1286" y="385"/>
                  </a:cubicBezTo>
                  <a:cubicBezTo>
                    <a:pt x="1372" y="299"/>
                    <a:pt x="1544" y="169"/>
                    <a:pt x="1414" y="41"/>
                  </a:cubicBezTo>
                  <a:cubicBezTo>
                    <a:pt x="1379" y="12"/>
                    <a:pt x="1346" y="0"/>
                    <a:pt x="1314"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2" name="Google Shape;2632;p62"/>
            <p:cNvSpPr/>
            <p:nvPr/>
          </p:nvSpPr>
          <p:spPr>
            <a:xfrm>
              <a:off x="7936450" y="3816700"/>
              <a:ext cx="33925" cy="17750"/>
            </a:xfrm>
            <a:custGeom>
              <a:avLst/>
              <a:gdLst/>
              <a:ahLst/>
              <a:cxnLst/>
              <a:rect l="l" t="t" r="r" b="b"/>
              <a:pathLst>
                <a:path w="1357" h="710" extrusionOk="0">
                  <a:moveTo>
                    <a:pt x="225" y="0"/>
                  </a:moveTo>
                  <a:cubicBezTo>
                    <a:pt x="115" y="0"/>
                    <a:pt x="1" y="112"/>
                    <a:pt x="80" y="232"/>
                  </a:cubicBezTo>
                  <a:cubicBezTo>
                    <a:pt x="219" y="455"/>
                    <a:pt x="435" y="709"/>
                    <a:pt x="690" y="709"/>
                  </a:cubicBezTo>
                  <a:cubicBezTo>
                    <a:pt x="779" y="709"/>
                    <a:pt x="872" y="678"/>
                    <a:pt x="969" y="604"/>
                  </a:cubicBezTo>
                  <a:cubicBezTo>
                    <a:pt x="1012" y="576"/>
                    <a:pt x="1198" y="419"/>
                    <a:pt x="1213" y="404"/>
                  </a:cubicBezTo>
                  <a:cubicBezTo>
                    <a:pt x="1284" y="361"/>
                    <a:pt x="1356" y="304"/>
                    <a:pt x="1327" y="218"/>
                  </a:cubicBezTo>
                  <a:cubicBezTo>
                    <a:pt x="1307" y="126"/>
                    <a:pt x="1259" y="92"/>
                    <a:pt x="1201" y="92"/>
                  </a:cubicBezTo>
                  <a:cubicBezTo>
                    <a:pt x="1096" y="92"/>
                    <a:pt x="956" y="202"/>
                    <a:pt x="883" y="275"/>
                  </a:cubicBezTo>
                  <a:cubicBezTo>
                    <a:pt x="830" y="328"/>
                    <a:pt x="706" y="392"/>
                    <a:pt x="697" y="392"/>
                  </a:cubicBezTo>
                  <a:cubicBezTo>
                    <a:pt x="696" y="392"/>
                    <a:pt x="696" y="391"/>
                    <a:pt x="697" y="390"/>
                  </a:cubicBezTo>
                  <a:lnTo>
                    <a:pt x="697" y="390"/>
                  </a:lnTo>
                  <a:cubicBezTo>
                    <a:pt x="687" y="392"/>
                    <a:pt x="678" y="394"/>
                    <a:pt x="668" y="394"/>
                  </a:cubicBezTo>
                  <a:cubicBezTo>
                    <a:pt x="567" y="394"/>
                    <a:pt x="484" y="258"/>
                    <a:pt x="353" y="75"/>
                  </a:cubicBezTo>
                  <a:cubicBezTo>
                    <a:pt x="322" y="22"/>
                    <a:pt x="274" y="0"/>
                    <a:pt x="225"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3" name="Google Shape;2633;p62"/>
            <p:cNvSpPr/>
            <p:nvPr/>
          </p:nvSpPr>
          <p:spPr>
            <a:xfrm>
              <a:off x="8022125" y="3829575"/>
              <a:ext cx="32400" cy="21100"/>
            </a:xfrm>
            <a:custGeom>
              <a:avLst/>
              <a:gdLst/>
              <a:ahLst/>
              <a:cxnLst/>
              <a:rect l="l" t="t" r="r" b="b"/>
              <a:pathLst>
                <a:path w="1296" h="844" extrusionOk="0">
                  <a:moveTo>
                    <a:pt x="1000" y="0"/>
                  </a:moveTo>
                  <a:cubicBezTo>
                    <a:pt x="782" y="0"/>
                    <a:pt x="805" y="357"/>
                    <a:pt x="751" y="534"/>
                  </a:cubicBezTo>
                  <a:cubicBezTo>
                    <a:pt x="622" y="490"/>
                    <a:pt x="407" y="347"/>
                    <a:pt x="235" y="290"/>
                  </a:cubicBezTo>
                  <a:cubicBezTo>
                    <a:pt x="226" y="288"/>
                    <a:pt x="217" y="287"/>
                    <a:pt x="208" y="287"/>
                  </a:cubicBezTo>
                  <a:cubicBezTo>
                    <a:pt x="69" y="287"/>
                    <a:pt x="0" y="495"/>
                    <a:pt x="135" y="563"/>
                  </a:cubicBezTo>
                  <a:cubicBezTo>
                    <a:pt x="312" y="646"/>
                    <a:pt x="573" y="844"/>
                    <a:pt x="777" y="844"/>
                  </a:cubicBezTo>
                  <a:cubicBezTo>
                    <a:pt x="888" y="844"/>
                    <a:pt x="982" y="786"/>
                    <a:pt x="1037" y="620"/>
                  </a:cubicBezTo>
                  <a:cubicBezTo>
                    <a:pt x="1037" y="433"/>
                    <a:pt x="1295" y="104"/>
                    <a:pt x="1037" y="3"/>
                  </a:cubicBezTo>
                  <a:cubicBezTo>
                    <a:pt x="1024" y="1"/>
                    <a:pt x="1012" y="0"/>
                    <a:pt x="1000"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4" name="Google Shape;2634;p62"/>
            <p:cNvSpPr/>
            <p:nvPr/>
          </p:nvSpPr>
          <p:spPr>
            <a:xfrm>
              <a:off x="7924825" y="3740625"/>
              <a:ext cx="39425" cy="24050"/>
            </a:xfrm>
            <a:custGeom>
              <a:avLst/>
              <a:gdLst/>
              <a:ahLst/>
              <a:cxnLst/>
              <a:rect l="l" t="t" r="r" b="b"/>
              <a:pathLst>
                <a:path w="1577" h="962" extrusionOk="0">
                  <a:moveTo>
                    <a:pt x="1373" y="0"/>
                  </a:moveTo>
                  <a:cubicBezTo>
                    <a:pt x="1199" y="0"/>
                    <a:pt x="1048" y="386"/>
                    <a:pt x="933" y="524"/>
                  </a:cubicBezTo>
                  <a:cubicBezTo>
                    <a:pt x="904" y="568"/>
                    <a:pt x="889" y="610"/>
                    <a:pt x="875" y="639"/>
                  </a:cubicBezTo>
                  <a:cubicBezTo>
                    <a:pt x="861" y="639"/>
                    <a:pt x="847" y="639"/>
                    <a:pt x="847" y="625"/>
                  </a:cubicBezTo>
                  <a:cubicBezTo>
                    <a:pt x="618" y="524"/>
                    <a:pt x="402" y="323"/>
                    <a:pt x="159" y="295"/>
                  </a:cubicBezTo>
                  <a:cubicBezTo>
                    <a:pt x="30" y="323"/>
                    <a:pt x="1" y="495"/>
                    <a:pt x="116" y="553"/>
                  </a:cubicBezTo>
                  <a:cubicBezTo>
                    <a:pt x="373" y="682"/>
                    <a:pt x="603" y="839"/>
                    <a:pt x="861" y="954"/>
                  </a:cubicBezTo>
                  <a:cubicBezTo>
                    <a:pt x="879" y="959"/>
                    <a:pt x="896" y="961"/>
                    <a:pt x="913" y="961"/>
                  </a:cubicBezTo>
                  <a:cubicBezTo>
                    <a:pt x="1039" y="961"/>
                    <a:pt x="1113" y="826"/>
                    <a:pt x="1176" y="725"/>
                  </a:cubicBezTo>
                  <a:cubicBezTo>
                    <a:pt x="1290" y="581"/>
                    <a:pt x="1348" y="453"/>
                    <a:pt x="1420" y="352"/>
                  </a:cubicBezTo>
                  <a:cubicBezTo>
                    <a:pt x="1491" y="281"/>
                    <a:pt x="1577" y="180"/>
                    <a:pt x="1506" y="80"/>
                  </a:cubicBezTo>
                  <a:cubicBezTo>
                    <a:pt x="1460" y="24"/>
                    <a:pt x="1416" y="0"/>
                    <a:pt x="1373"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5" name="Google Shape;2635;p62"/>
            <p:cNvSpPr/>
            <p:nvPr/>
          </p:nvSpPr>
          <p:spPr>
            <a:xfrm>
              <a:off x="8019400" y="3704925"/>
              <a:ext cx="34775" cy="25575"/>
            </a:xfrm>
            <a:custGeom>
              <a:avLst/>
              <a:gdLst/>
              <a:ahLst/>
              <a:cxnLst/>
              <a:rect l="l" t="t" r="r" b="b"/>
              <a:pathLst>
                <a:path w="1391" h="1023" extrusionOk="0">
                  <a:moveTo>
                    <a:pt x="1202" y="1"/>
                  </a:moveTo>
                  <a:cubicBezTo>
                    <a:pt x="1118" y="1"/>
                    <a:pt x="1032" y="70"/>
                    <a:pt x="1003" y="147"/>
                  </a:cubicBezTo>
                  <a:cubicBezTo>
                    <a:pt x="903" y="319"/>
                    <a:pt x="888" y="506"/>
                    <a:pt x="888" y="706"/>
                  </a:cubicBezTo>
                  <a:cubicBezTo>
                    <a:pt x="760" y="663"/>
                    <a:pt x="645" y="634"/>
                    <a:pt x="516" y="605"/>
                  </a:cubicBezTo>
                  <a:cubicBezTo>
                    <a:pt x="420" y="605"/>
                    <a:pt x="315" y="557"/>
                    <a:pt x="214" y="557"/>
                  </a:cubicBezTo>
                  <a:cubicBezTo>
                    <a:pt x="180" y="557"/>
                    <a:pt x="147" y="562"/>
                    <a:pt x="115" y="577"/>
                  </a:cubicBezTo>
                  <a:cubicBezTo>
                    <a:pt x="0" y="634"/>
                    <a:pt x="15" y="821"/>
                    <a:pt x="143" y="849"/>
                  </a:cubicBezTo>
                  <a:cubicBezTo>
                    <a:pt x="388" y="878"/>
                    <a:pt x="631" y="920"/>
                    <a:pt x="860" y="993"/>
                  </a:cubicBezTo>
                  <a:cubicBezTo>
                    <a:pt x="904" y="1010"/>
                    <a:pt x="954" y="1022"/>
                    <a:pt x="1002" y="1022"/>
                  </a:cubicBezTo>
                  <a:cubicBezTo>
                    <a:pt x="1032" y="1022"/>
                    <a:pt x="1062" y="1018"/>
                    <a:pt x="1089" y="1006"/>
                  </a:cubicBezTo>
                  <a:cubicBezTo>
                    <a:pt x="1247" y="920"/>
                    <a:pt x="1190" y="605"/>
                    <a:pt x="1204" y="548"/>
                  </a:cubicBezTo>
                  <a:cubicBezTo>
                    <a:pt x="1232" y="448"/>
                    <a:pt x="1247" y="347"/>
                    <a:pt x="1276" y="305"/>
                  </a:cubicBezTo>
                  <a:cubicBezTo>
                    <a:pt x="1333" y="233"/>
                    <a:pt x="1390" y="133"/>
                    <a:pt x="1318" y="61"/>
                  </a:cubicBezTo>
                  <a:cubicBezTo>
                    <a:pt x="1285" y="18"/>
                    <a:pt x="1244" y="1"/>
                    <a:pt x="1202"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6" name="Google Shape;2636;p62"/>
            <p:cNvSpPr/>
            <p:nvPr/>
          </p:nvSpPr>
          <p:spPr>
            <a:xfrm>
              <a:off x="8026200" y="3721775"/>
              <a:ext cx="38000" cy="24450"/>
            </a:xfrm>
            <a:custGeom>
              <a:avLst/>
              <a:gdLst/>
              <a:ahLst/>
              <a:cxnLst/>
              <a:rect l="l" t="t" r="r" b="b"/>
              <a:pathLst>
                <a:path w="1520" h="978" extrusionOk="0">
                  <a:moveTo>
                    <a:pt x="1390" y="548"/>
                  </a:moveTo>
                  <a:cubicBezTo>
                    <a:pt x="1390" y="550"/>
                    <a:pt x="1390" y="551"/>
                    <a:pt x="1389" y="553"/>
                  </a:cubicBezTo>
                  <a:lnTo>
                    <a:pt x="1389" y="553"/>
                  </a:lnTo>
                  <a:cubicBezTo>
                    <a:pt x="1390" y="552"/>
                    <a:pt x="1390" y="550"/>
                    <a:pt x="1390" y="548"/>
                  </a:cubicBezTo>
                  <a:close/>
                  <a:moveTo>
                    <a:pt x="1357" y="1"/>
                  </a:moveTo>
                  <a:cubicBezTo>
                    <a:pt x="1228" y="1"/>
                    <a:pt x="1111" y="232"/>
                    <a:pt x="1090" y="418"/>
                  </a:cubicBezTo>
                  <a:lnTo>
                    <a:pt x="1090" y="447"/>
                  </a:lnTo>
                  <a:cubicBezTo>
                    <a:pt x="1076" y="499"/>
                    <a:pt x="1064" y="609"/>
                    <a:pt x="1062" y="609"/>
                  </a:cubicBezTo>
                  <a:cubicBezTo>
                    <a:pt x="1061" y="609"/>
                    <a:pt x="1061" y="608"/>
                    <a:pt x="1061" y="605"/>
                  </a:cubicBezTo>
                  <a:lnTo>
                    <a:pt x="1061" y="634"/>
                  </a:lnTo>
                  <a:cubicBezTo>
                    <a:pt x="1061" y="648"/>
                    <a:pt x="1046" y="648"/>
                    <a:pt x="1046" y="663"/>
                  </a:cubicBezTo>
                  <a:lnTo>
                    <a:pt x="1046" y="676"/>
                  </a:lnTo>
                  <a:cubicBezTo>
                    <a:pt x="975" y="648"/>
                    <a:pt x="559" y="590"/>
                    <a:pt x="387" y="590"/>
                  </a:cubicBezTo>
                  <a:cubicBezTo>
                    <a:pt x="333" y="590"/>
                    <a:pt x="274" y="578"/>
                    <a:pt x="220" y="578"/>
                  </a:cubicBezTo>
                  <a:cubicBezTo>
                    <a:pt x="175" y="578"/>
                    <a:pt x="134" y="587"/>
                    <a:pt x="101" y="619"/>
                  </a:cubicBezTo>
                  <a:cubicBezTo>
                    <a:pt x="1" y="705"/>
                    <a:pt x="72" y="877"/>
                    <a:pt x="215" y="877"/>
                  </a:cubicBezTo>
                  <a:cubicBezTo>
                    <a:pt x="588" y="892"/>
                    <a:pt x="775" y="934"/>
                    <a:pt x="1090" y="978"/>
                  </a:cubicBezTo>
                  <a:cubicBezTo>
                    <a:pt x="1317" y="935"/>
                    <a:pt x="1361" y="737"/>
                    <a:pt x="1389" y="553"/>
                  </a:cubicBezTo>
                  <a:lnTo>
                    <a:pt x="1389" y="553"/>
                  </a:lnTo>
                  <a:cubicBezTo>
                    <a:pt x="1387" y="559"/>
                    <a:pt x="1383" y="561"/>
                    <a:pt x="1380" y="566"/>
                  </a:cubicBezTo>
                  <a:lnTo>
                    <a:pt x="1380" y="566"/>
                  </a:lnTo>
                  <a:cubicBezTo>
                    <a:pt x="1406" y="482"/>
                    <a:pt x="1421" y="386"/>
                    <a:pt x="1462" y="304"/>
                  </a:cubicBezTo>
                  <a:cubicBezTo>
                    <a:pt x="1491" y="246"/>
                    <a:pt x="1520" y="189"/>
                    <a:pt x="1505" y="118"/>
                  </a:cubicBezTo>
                  <a:cubicBezTo>
                    <a:pt x="1457" y="35"/>
                    <a:pt x="1406" y="1"/>
                    <a:pt x="1357"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7" name="Google Shape;2637;p62"/>
            <p:cNvSpPr/>
            <p:nvPr/>
          </p:nvSpPr>
          <p:spPr>
            <a:xfrm>
              <a:off x="8093250" y="3783175"/>
              <a:ext cx="29325" cy="21075"/>
            </a:xfrm>
            <a:custGeom>
              <a:avLst/>
              <a:gdLst/>
              <a:ahLst/>
              <a:cxnLst/>
              <a:rect l="l" t="t" r="r" b="b"/>
              <a:pathLst>
                <a:path w="1173" h="843" extrusionOk="0">
                  <a:moveTo>
                    <a:pt x="898" y="0"/>
                  </a:moveTo>
                  <a:cubicBezTo>
                    <a:pt x="781" y="0"/>
                    <a:pt x="727" y="142"/>
                    <a:pt x="714" y="241"/>
                  </a:cubicBezTo>
                  <a:cubicBezTo>
                    <a:pt x="671" y="341"/>
                    <a:pt x="643" y="484"/>
                    <a:pt x="628" y="556"/>
                  </a:cubicBezTo>
                  <a:cubicBezTo>
                    <a:pt x="528" y="541"/>
                    <a:pt x="385" y="484"/>
                    <a:pt x="255" y="455"/>
                  </a:cubicBezTo>
                  <a:cubicBezTo>
                    <a:pt x="239" y="450"/>
                    <a:pt x="223" y="448"/>
                    <a:pt x="208" y="448"/>
                  </a:cubicBezTo>
                  <a:cubicBezTo>
                    <a:pt x="56" y="448"/>
                    <a:pt x="1" y="688"/>
                    <a:pt x="169" y="728"/>
                  </a:cubicBezTo>
                  <a:cubicBezTo>
                    <a:pt x="323" y="777"/>
                    <a:pt x="501" y="842"/>
                    <a:pt x="647" y="842"/>
                  </a:cubicBezTo>
                  <a:cubicBezTo>
                    <a:pt x="801" y="842"/>
                    <a:pt x="921" y="770"/>
                    <a:pt x="943" y="527"/>
                  </a:cubicBezTo>
                  <a:cubicBezTo>
                    <a:pt x="972" y="369"/>
                    <a:pt x="1172" y="111"/>
                    <a:pt x="958" y="12"/>
                  </a:cubicBezTo>
                  <a:cubicBezTo>
                    <a:pt x="936" y="4"/>
                    <a:pt x="916" y="0"/>
                    <a:pt x="898"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8" name="Google Shape;2638;p62"/>
            <p:cNvSpPr/>
            <p:nvPr/>
          </p:nvSpPr>
          <p:spPr>
            <a:xfrm>
              <a:off x="7831100" y="3842025"/>
              <a:ext cx="38400" cy="20375"/>
            </a:xfrm>
            <a:custGeom>
              <a:avLst/>
              <a:gdLst/>
              <a:ahLst/>
              <a:cxnLst/>
              <a:rect l="l" t="t" r="r" b="b"/>
              <a:pathLst>
                <a:path w="1536" h="815" extrusionOk="0">
                  <a:moveTo>
                    <a:pt x="1330" y="1"/>
                  </a:moveTo>
                  <a:cubicBezTo>
                    <a:pt x="1305" y="1"/>
                    <a:pt x="1280" y="7"/>
                    <a:pt x="1257" y="21"/>
                  </a:cubicBezTo>
                  <a:cubicBezTo>
                    <a:pt x="1071" y="151"/>
                    <a:pt x="942" y="279"/>
                    <a:pt x="741" y="479"/>
                  </a:cubicBezTo>
                  <a:cubicBezTo>
                    <a:pt x="699" y="508"/>
                    <a:pt x="699" y="523"/>
                    <a:pt x="670" y="537"/>
                  </a:cubicBezTo>
                  <a:cubicBezTo>
                    <a:pt x="655" y="537"/>
                    <a:pt x="655" y="523"/>
                    <a:pt x="642" y="523"/>
                  </a:cubicBezTo>
                  <a:cubicBezTo>
                    <a:pt x="484" y="408"/>
                    <a:pt x="384" y="179"/>
                    <a:pt x="183" y="122"/>
                  </a:cubicBezTo>
                  <a:cubicBezTo>
                    <a:pt x="178" y="121"/>
                    <a:pt x="173" y="121"/>
                    <a:pt x="168" y="121"/>
                  </a:cubicBezTo>
                  <a:cubicBezTo>
                    <a:pt x="63" y="121"/>
                    <a:pt x="0" y="269"/>
                    <a:pt x="82" y="351"/>
                  </a:cubicBezTo>
                  <a:cubicBezTo>
                    <a:pt x="255" y="502"/>
                    <a:pt x="459" y="815"/>
                    <a:pt x="691" y="815"/>
                  </a:cubicBezTo>
                  <a:cubicBezTo>
                    <a:pt x="767" y="815"/>
                    <a:pt x="846" y="780"/>
                    <a:pt x="928" y="695"/>
                  </a:cubicBezTo>
                  <a:cubicBezTo>
                    <a:pt x="1085" y="565"/>
                    <a:pt x="1215" y="451"/>
                    <a:pt x="1358" y="336"/>
                  </a:cubicBezTo>
                  <a:cubicBezTo>
                    <a:pt x="1343" y="336"/>
                    <a:pt x="1486" y="279"/>
                    <a:pt x="1501" y="208"/>
                  </a:cubicBezTo>
                  <a:cubicBezTo>
                    <a:pt x="1535" y="104"/>
                    <a:pt x="1431" y="1"/>
                    <a:pt x="133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39" name="Google Shape;2639;p62"/>
            <p:cNvSpPr/>
            <p:nvPr/>
          </p:nvSpPr>
          <p:spPr>
            <a:xfrm>
              <a:off x="7583875" y="3318900"/>
              <a:ext cx="626800" cy="394350"/>
            </a:xfrm>
            <a:custGeom>
              <a:avLst/>
              <a:gdLst/>
              <a:ahLst/>
              <a:cxnLst/>
              <a:rect l="l" t="t" r="r" b="b"/>
              <a:pathLst>
                <a:path w="25072" h="15774" extrusionOk="0">
                  <a:moveTo>
                    <a:pt x="13745" y="0"/>
                  </a:moveTo>
                  <a:cubicBezTo>
                    <a:pt x="13390" y="0"/>
                    <a:pt x="13040" y="195"/>
                    <a:pt x="12708" y="302"/>
                  </a:cubicBezTo>
                  <a:cubicBezTo>
                    <a:pt x="12107" y="545"/>
                    <a:pt x="11547" y="659"/>
                    <a:pt x="10716" y="745"/>
                  </a:cubicBezTo>
                  <a:cubicBezTo>
                    <a:pt x="10384" y="810"/>
                    <a:pt x="10200" y="862"/>
                    <a:pt x="10022" y="862"/>
                  </a:cubicBezTo>
                  <a:cubicBezTo>
                    <a:pt x="10001" y="862"/>
                    <a:pt x="9979" y="862"/>
                    <a:pt x="9958" y="860"/>
                  </a:cubicBezTo>
                  <a:cubicBezTo>
                    <a:pt x="9771" y="860"/>
                    <a:pt x="9569" y="789"/>
                    <a:pt x="9387" y="789"/>
                  </a:cubicBezTo>
                  <a:cubicBezTo>
                    <a:pt x="9275" y="789"/>
                    <a:pt x="9171" y="816"/>
                    <a:pt x="9083" y="904"/>
                  </a:cubicBezTo>
                  <a:cubicBezTo>
                    <a:pt x="8940" y="1018"/>
                    <a:pt x="8911" y="1161"/>
                    <a:pt x="8969" y="1290"/>
                  </a:cubicBezTo>
                  <a:cubicBezTo>
                    <a:pt x="7994" y="3482"/>
                    <a:pt x="6963" y="6075"/>
                    <a:pt x="5545" y="7437"/>
                  </a:cubicBezTo>
                  <a:cubicBezTo>
                    <a:pt x="4871" y="8138"/>
                    <a:pt x="4012" y="9026"/>
                    <a:pt x="3339" y="9414"/>
                  </a:cubicBezTo>
                  <a:cubicBezTo>
                    <a:pt x="2450" y="9872"/>
                    <a:pt x="1748" y="10560"/>
                    <a:pt x="1032" y="11204"/>
                  </a:cubicBezTo>
                  <a:cubicBezTo>
                    <a:pt x="273" y="11821"/>
                    <a:pt x="0" y="12365"/>
                    <a:pt x="1175" y="12451"/>
                  </a:cubicBezTo>
                  <a:cubicBezTo>
                    <a:pt x="1201" y="12452"/>
                    <a:pt x="1227" y="12452"/>
                    <a:pt x="1253" y="12452"/>
                  </a:cubicBezTo>
                  <a:cubicBezTo>
                    <a:pt x="2330" y="12452"/>
                    <a:pt x="3694" y="11618"/>
                    <a:pt x="4785" y="10990"/>
                  </a:cubicBezTo>
                  <a:cubicBezTo>
                    <a:pt x="4857" y="10961"/>
                    <a:pt x="4915" y="10932"/>
                    <a:pt x="4957" y="10904"/>
                  </a:cubicBezTo>
                  <a:lnTo>
                    <a:pt x="4957" y="10904"/>
                  </a:lnTo>
                  <a:cubicBezTo>
                    <a:pt x="4857" y="11333"/>
                    <a:pt x="4485" y="12164"/>
                    <a:pt x="4284" y="12723"/>
                  </a:cubicBezTo>
                  <a:cubicBezTo>
                    <a:pt x="4084" y="13382"/>
                    <a:pt x="3668" y="14084"/>
                    <a:pt x="3797" y="14786"/>
                  </a:cubicBezTo>
                  <a:cubicBezTo>
                    <a:pt x="3890" y="15082"/>
                    <a:pt x="4186" y="15217"/>
                    <a:pt x="4493" y="15217"/>
                  </a:cubicBezTo>
                  <a:cubicBezTo>
                    <a:pt x="4660" y="15217"/>
                    <a:pt x="4830" y="15177"/>
                    <a:pt x="4972" y="15101"/>
                  </a:cubicBezTo>
                  <a:cubicBezTo>
                    <a:pt x="5817" y="14543"/>
                    <a:pt x="6519" y="13826"/>
                    <a:pt x="7163" y="13053"/>
                  </a:cubicBezTo>
                  <a:lnTo>
                    <a:pt x="7163" y="13053"/>
                  </a:lnTo>
                  <a:cubicBezTo>
                    <a:pt x="7092" y="13597"/>
                    <a:pt x="7064" y="14127"/>
                    <a:pt x="7163" y="14657"/>
                  </a:cubicBezTo>
                  <a:cubicBezTo>
                    <a:pt x="7232" y="15056"/>
                    <a:pt x="7510" y="15774"/>
                    <a:pt x="7946" y="15774"/>
                  </a:cubicBezTo>
                  <a:cubicBezTo>
                    <a:pt x="8057" y="15774"/>
                    <a:pt x="8179" y="15727"/>
                    <a:pt x="8309" y="15617"/>
                  </a:cubicBezTo>
                  <a:cubicBezTo>
                    <a:pt x="9155" y="14843"/>
                    <a:pt x="9700" y="13855"/>
                    <a:pt x="10244" y="12881"/>
                  </a:cubicBezTo>
                  <a:cubicBezTo>
                    <a:pt x="10273" y="13053"/>
                    <a:pt x="10287" y="13225"/>
                    <a:pt x="10315" y="13396"/>
                  </a:cubicBezTo>
                  <a:cubicBezTo>
                    <a:pt x="10487" y="14241"/>
                    <a:pt x="10817" y="15230"/>
                    <a:pt x="11719" y="15617"/>
                  </a:cubicBezTo>
                  <a:cubicBezTo>
                    <a:pt x="11797" y="15647"/>
                    <a:pt x="11872" y="15660"/>
                    <a:pt x="11946" y="15660"/>
                  </a:cubicBezTo>
                  <a:cubicBezTo>
                    <a:pt x="12608" y="15660"/>
                    <a:pt x="13106" y="14553"/>
                    <a:pt x="13209" y="14384"/>
                  </a:cubicBezTo>
                  <a:cubicBezTo>
                    <a:pt x="13797" y="13511"/>
                    <a:pt x="14227" y="12537"/>
                    <a:pt x="14871" y="11691"/>
                  </a:cubicBezTo>
                  <a:cubicBezTo>
                    <a:pt x="14928" y="11892"/>
                    <a:pt x="14986" y="12121"/>
                    <a:pt x="14986" y="12207"/>
                  </a:cubicBezTo>
                  <a:cubicBezTo>
                    <a:pt x="15072" y="12894"/>
                    <a:pt x="15301" y="13553"/>
                    <a:pt x="15501" y="14227"/>
                  </a:cubicBezTo>
                  <a:cubicBezTo>
                    <a:pt x="15651" y="14663"/>
                    <a:pt x="15812" y="15675"/>
                    <a:pt x="16389" y="15675"/>
                  </a:cubicBezTo>
                  <a:cubicBezTo>
                    <a:pt x="16475" y="15675"/>
                    <a:pt x="16571" y="15653"/>
                    <a:pt x="16676" y="15603"/>
                  </a:cubicBezTo>
                  <a:cubicBezTo>
                    <a:pt x="17465" y="14629"/>
                    <a:pt x="17851" y="13009"/>
                    <a:pt x="18309" y="12121"/>
                  </a:cubicBezTo>
                  <a:cubicBezTo>
                    <a:pt x="18439" y="12465"/>
                    <a:pt x="18611" y="12995"/>
                    <a:pt x="18825" y="13396"/>
                  </a:cubicBezTo>
                  <a:cubicBezTo>
                    <a:pt x="18955" y="13754"/>
                    <a:pt x="19685" y="14428"/>
                    <a:pt x="19742" y="14442"/>
                  </a:cubicBezTo>
                  <a:cubicBezTo>
                    <a:pt x="19872" y="14543"/>
                    <a:pt x="20000" y="14671"/>
                    <a:pt x="20172" y="14686"/>
                  </a:cubicBezTo>
                  <a:cubicBezTo>
                    <a:pt x="20182" y="14687"/>
                    <a:pt x="20192" y="14687"/>
                    <a:pt x="20201" y="14687"/>
                  </a:cubicBezTo>
                  <a:cubicBezTo>
                    <a:pt x="20389" y="14687"/>
                    <a:pt x="20549" y="14563"/>
                    <a:pt x="20630" y="14413"/>
                  </a:cubicBezTo>
                  <a:cubicBezTo>
                    <a:pt x="20860" y="14027"/>
                    <a:pt x="20846" y="13553"/>
                    <a:pt x="20917" y="13124"/>
                  </a:cubicBezTo>
                  <a:cubicBezTo>
                    <a:pt x="20917" y="12665"/>
                    <a:pt x="20831" y="12207"/>
                    <a:pt x="20774" y="11748"/>
                  </a:cubicBezTo>
                  <a:lnTo>
                    <a:pt x="20774" y="11748"/>
                  </a:lnTo>
                  <a:cubicBezTo>
                    <a:pt x="21520" y="11870"/>
                    <a:pt x="23344" y="12739"/>
                    <a:pt x="24194" y="12739"/>
                  </a:cubicBezTo>
                  <a:cubicBezTo>
                    <a:pt x="24453" y="12739"/>
                    <a:pt x="24622" y="12658"/>
                    <a:pt x="24642" y="12451"/>
                  </a:cubicBezTo>
                  <a:cubicBezTo>
                    <a:pt x="24556" y="11892"/>
                    <a:pt x="23954" y="11534"/>
                    <a:pt x="23597" y="11104"/>
                  </a:cubicBezTo>
                  <a:cubicBezTo>
                    <a:pt x="23138" y="10488"/>
                    <a:pt x="22193" y="9614"/>
                    <a:pt x="21505" y="9055"/>
                  </a:cubicBezTo>
                  <a:lnTo>
                    <a:pt x="21505" y="9055"/>
                  </a:lnTo>
                  <a:cubicBezTo>
                    <a:pt x="22193" y="9255"/>
                    <a:pt x="23009" y="9542"/>
                    <a:pt x="23711" y="9757"/>
                  </a:cubicBezTo>
                  <a:cubicBezTo>
                    <a:pt x="23944" y="9815"/>
                    <a:pt x="24185" y="9901"/>
                    <a:pt x="24429" y="9901"/>
                  </a:cubicBezTo>
                  <a:cubicBezTo>
                    <a:pt x="24485" y="9901"/>
                    <a:pt x="24542" y="9897"/>
                    <a:pt x="24599" y="9886"/>
                  </a:cubicBezTo>
                  <a:cubicBezTo>
                    <a:pt x="25072" y="9786"/>
                    <a:pt x="25029" y="9213"/>
                    <a:pt x="24728" y="8940"/>
                  </a:cubicBezTo>
                  <a:cubicBezTo>
                    <a:pt x="23840" y="7966"/>
                    <a:pt x="22393" y="7680"/>
                    <a:pt x="21175" y="7207"/>
                  </a:cubicBezTo>
                  <a:cubicBezTo>
                    <a:pt x="20373" y="6877"/>
                    <a:pt x="19413" y="6348"/>
                    <a:pt x="18439" y="5832"/>
                  </a:cubicBezTo>
                  <a:cubicBezTo>
                    <a:pt x="17809" y="5502"/>
                    <a:pt x="17221" y="5273"/>
                    <a:pt x="16892" y="4886"/>
                  </a:cubicBezTo>
                  <a:cubicBezTo>
                    <a:pt x="16118" y="3983"/>
                    <a:pt x="15402" y="2737"/>
                    <a:pt x="14886" y="1448"/>
                  </a:cubicBezTo>
                  <a:cubicBezTo>
                    <a:pt x="14771" y="1147"/>
                    <a:pt x="14613" y="860"/>
                    <a:pt x="14456" y="560"/>
                  </a:cubicBezTo>
                  <a:cubicBezTo>
                    <a:pt x="14342" y="359"/>
                    <a:pt x="14212" y="130"/>
                    <a:pt x="13969" y="29"/>
                  </a:cubicBezTo>
                  <a:cubicBezTo>
                    <a:pt x="13894" y="9"/>
                    <a:pt x="13819" y="0"/>
                    <a:pt x="13745"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0" name="Google Shape;2640;p62"/>
            <p:cNvSpPr/>
            <p:nvPr/>
          </p:nvSpPr>
          <p:spPr>
            <a:xfrm>
              <a:off x="7746850" y="3498150"/>
              <a:ext cx="23275" cy="22375"/>
            </a:xfrm>
            <a:custGeom>
              <a:avLst/>
              <a:gdLst/>
              <a:ahLst/>
              <a:cxnLst/>
              <a:rect l="l" t="t" r="r" b="b"/>
              <a:pathLst>
                <a:path w="931" h="895" extrusionOk="0">
                  <a:moveTo>
                    <a:pt x="218" y="1"/>
                  </a:moveTo>
                  <a:cubicBezTo>
                    <a:pt x="159" y="1"/>
                    <a:pt x="100" y="33"/>
                    <a:pt x="86" y="95"/>
                  </a:cubicBezTo>
                  <a:cubicBezTo>
                    <a:pt x="58" y="295"/>
                    <a:pt x="0" y="481"/>
                    <a:pt x="0" y="681"/>
                  </a:cubicBezTo>
                  <a:cubicBezTo>
                    <a:pt x="0" y="767"/>
                    <a:pt x="58" y="853"/>
                    <a:pt x="143" y="882"/>
                  </a:cubicBezTo>
                  <a:cubicBezTo>
                    <a:pt x="175" y="891"/>
                    <a:pt x="206" y="894"/>
                    <a:pt x="237" y="894"/>
                  </a:cubicBezTo>
                  <a:cubicBezTo>
                    <a:pt x="363" y="894"/>
                    <a:pt x="490" y="837"/>
                    <a:pt x="616" y="825"/>
                  </a:cubicBezTo>
                  <a:cubicBezTo>
                    <a:pt x="688" y="796"/>
                    <a:pt x="774" y="811"/>
                    <a:pt x="845" y="767"/>
                  </a:cubicBezTo>
                  <a:cubicBezTo>
                    <a:pt x="931" y="710"/>
                    <a:pt x="917" y="582"/>
                    <a:pt x="831" y="524"/>
                  </a:cubicBezTo>
                  <a:cubicBezTo>
                    <a:pt x="804" y="518"/>
                    <a:pt x="775" y="515"/>
                    <a:pt x="745" y="515"/>
                  </a:cubicBezTo>
                  <a:cubicBezTo>
                    <a:pt x="585" y="515"/>
                    <a:pt x="395" y="598"/>
                    <a:pt x="287" y="610"/>
                  </a:cubicBezTo>
                  <a:cubicBezTo>
                    <a:pt x="301" y="510"/>
                    <a:pt x="344" y="252"/>
                    <a:pt x="358" y="123"/>
                  </a:cubicBezTo>
                  <a:cubicBezTo>
                    <a:pt x="351" y="40"/>
                    <a:pt x="284" y="1"/>
                    <a:pt x="218"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1" name="Google Shape;2641;p62"/>
            <p:cNvSpPr/>
            <p:nvPr/>
          </p:nvSpPr>
          <p:spPr>
            <a:xfrm>
              <a:off x="7719275" y="3621525"/>
              <a:ext cx="25075" cy="22800"/>
            </a:xfrm>
            <a:custGeom>
              <a:avLst/>
              <a:gdLst/>
              <a:ahLst/>
              <a:cxnLst/>
              <a:rect l="l" t="t" r="r" b="b"/>
              <a:pathLst>
                <a:path w="1003" h="912" extrusionOk="0">
                  <a:moveTo>
                    <a:pt x="220" y="1"/>
                  </a:moveTo>
                  <a:cubicBezTo>
                    <a:pt x="139" y="1"/>
                    <a:pt x="57" y="53"/>
                    <a:pt x="57" y="145"/>
                  </a:cubicBezTo>
                  <a:cubicBezTo>
                    <a:pt x="33" y="464"/>
                    <a:pt x="0" y="911"/>
                    <a:pt x="280" y="911"/>
                  </a:cubicBezTo>
                  <a:cubicBezTo>
                    <a:pt x="339" y="911"/>
                    <a:pt x="412" y="892"/>
                    <a:pt x="502" y="847"/>
                  </a:cubicBezTo>
                  <a:cubicBezTo>
                    <a:pt x="645" y="761"/>
                    <a:pt x="1002" y="776"/>
                    <a:pt x="960" y="546"/>
                  </a:cubicBezTo>
                  <a:cubicBezTo>
                    <a:pt x="925" y="472"/>
                    <a:pt x="867" y="446"/>
                    <a:pt x="797" y="446"/>
                  </a:cubicBezTo>
                  <a:cubicBezTo>
                    <a:pt x="664" y="446"/>
                    <a:pt x="490" y="542"/>
                    <a:pt x="358" y="589"/>
                  </a:cubicBezTo>
                  <a:cubicBezTo>
                    <a:pt x="343" y="489"/>
                    <a:pt x="387" y="231"/>
                    <a:pt x="358" y="88"/>
                  </a:cubicBezTo>
                  <a:cubicBezTo>
                    <a:pt x="334" y="28"/>
                    <a:pt x="277" y="1"/>
                    <a:pt x="22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2" name="Google Shape;2642;p62"/>
            <p:cNvSpPr/>
            <p:nvPr/>
          </p:nvSpPr>
          <p:spPr>
            <a:xfrm>
              <a:off x="7738975" y="3595000"/>
              <a:ext cx="24050" cy="22750"/>
            </a:xfrm>
            <a:custGeom>
              <a:avLst/>
              <a:gdLst/>
              <a:ahLst/>
              <a:cxnLst/>
              <a:rect l="l" t="t" r="r" b="b"/>
              <a:pathLst>
                <a:path w="962" h="910" extrusionOk="0">
                  <a:moveTo>
                    <a:pt x="236" y="0"/>
                  </a:moveTo>
                  <a:cubicBezTo>
                    <a:pt x="161" y="0"/>
                    <a:pt x="86" y="49"/>
                    <a:pt x="86" y="131"/>
                  </a:cubicBezTo>
                  <a:cubicBezTo>
                    <a:pt x="86" y="303"/>
                    <a:pt x="0" y="519"/>
                    <a:pt x="29" y="777"/>
                  </a:cubicBezTo>
                  <a:cubicBezTo>
                    <a:pt x="66" y="875"/>
                    <a:pt x="148" y="909"/>
                    <a:pt x="238" y="909"/>
                  </a:cubicBezTo>
                  <a:cubicBezTo>
                    <a:pt x="318" y="909"/>
                    <a:pt x="405" y="882"/>
                    <a:pt x="472" y="848"/>
                  </a:cubicBezTo>
                  <a:cubicBezTo>
                    <a:pt x="501" y="819"/>
                    <a:pt x="831" y="790"/>
                    <a:pt x="902" y="691"/>
                  </a:cubicBezTo>
                  <a:cubicBezTo>
                    <a:pt x="961" y="533"/>
                    <a:pt x="857" y="463"/>
                    <a:pt x="735" y="463"/>
                  </a:cubicBezTo>
                  <a:cubicBezTo>
                    <a:pt x="680" y="463"/>
                    <a:pt x="622" y="477"/>
                    <a:pt x="573" y="504"/>
                  </a:cubicBezTo>
                  <a:cubicBezTo>
                    <a:pt x="472" y="532"/>
                    <a:pt x="386" y="561"/>
                    <a:pt x="315" y="590"/>
                  </a:cubicBezTo>
                  <a:cubicBezTo>
                    <a:pt x="344" y="461"/>
                    <a:pt x="386" y="217"/>
                    <a:pt x="373" y="89"/>
                  </a:cubicBezTo>
                  <a:cubicBezTo>
                    <a:pt x="348" y="28"/>
                    <a:pt x="292" y="0"/>
                    <a:pt x="236"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3" name="Google Shape;2643;p62"/>
            <p:cNvSpPr/>
            <p:nvPr/>
          </p:nvSpPr>
          <p:spPr>
            <a:xfrm>
              <a:off x="7830400" y="3541600"/>
              <a:ext cx="30000" cy="23150"/>
            </a:xfrm>
            <a:custGeom>
              <a:avLst/>
              <a:gdLst/>
              <a:ahLst/>
              <a:cxnLst/>
              <a:rect l="l" t="t" r="r" b="b"/>
              <a:pathLst>
                <a:path w="1200" h="926" extrusionOk="0">
                  <a:moveTo>
                    <a:pt x="213" y="1"/>
                  </a:moveTo>
                  <a:cubicBezTo>
                    <a:pt x="108" y="1"/>
                    <a:pt x="1" y="121"/>
                    <a:pt x="68" y="233"/>
                  </a:cubicBezTo>
                  <a:cubicBezTo>
                    <a:pt x="211" y="471"/>
                    <a:pt x="304" y="926"/>
                    <a:pt x="602" y="926"/>
                  </a:cubicBezTo>
                  <a:cubicBezTo>
                    <a:pt x="663" y="926"/>
                    <a:pt x="733" y="907"/>
                    <a:pt x="813" y="863"/>
                  </a:cubicBezTo>
                  <a:cubicBezTo>
                    <a:pt x="941" y="764"/>
                    <a:pt x="1185" y="720"/>
                    <a:pt x="1199" y="592"/>
                  </a:cubicBezTo>
                  <a:cubicBezTo>
                    <a:pt x="1195" y="463"/>
                    <a:pt x="1140" y="420"/>
                    <a:pt x="1064" y="420"/>
                  </a:cubicBezTo>
                  <a:cubicBezTo>
                    <a:pt x="913" y="420"/>
                    <a:pt x="679" y="596"/>
                    <a:pt x="612" y="605"/>
                  </a:cubicBezTo>
                  <a:cubicBezTo>
                    <a:pt x="612" y="620"/>
                    <a:pt x="612" y="620"/>
                    <a:pt x="597" y="620"/>
                  </a:cubicBezTo>
                  <a:cubicBezTo>
                    <a:pt x="569" y="548"/>
                    <a:pt x="397" y="162"/>
                    <a:pt x="297" y="32"/>
                  </a:cubicBezTo>
                  <a:cubicBezTo>
                    <a:pt x="272" y="10"/>
                    <a:pt x="243" y="1"/>
                    <a:pt x="21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4" name="Google Shape;2644;p62"/>
            <p:cNvSpPr/>
            <p:nvPr/>
          </p:nvSpPr>
          <p:spPr>
            <a:xfrm>
              <a:off x="7819300" y="3564375"/>
              <a:ext cx="32500" cy="21275"/>
            </a:xfrm>
            <a:custGeom>
              <a:avLst/>
              <a:gdLst/>
              <a:ahLst/>
              <a:cxnLst/>
              <a:rect l="l" t="t" r="r" b="b"/>
              <a:pathLst>
                <a:path w="1300" h="851" extrusionOk="0">
                  <a:moveTo>
                    <a:pt x="216" y="1"/>
                  </a:moveTo>
                  <a:cubicBezTo>
                    <a:pt x="105" y="1"/>
                    <a:pt x="1" y="128"/>
                    <a:pt x="67" y="239"/>
                  </a:cubicBezTo>
                  <a:cubicBezTo>
                    <a:pt x="210" y="466"/>
                    <a:pt x="393" y="850"/>
                    <a:pt x="681" y="850"/>
                  </a:cubicBezTo>
                  <a:cubicBezTo>
                    <a:pt x="739" y="850"/>
                    <a:pt x="802" y="834"/>
                    <a:pt x="870" y="798"/>
                  </a:cubicBezTo>
                  <a:cubicBezTo>
                    <a:pt x="984" y="712"/>
                    <a:pt x="1299" y="597"/>
                    <a:pt x="1271" y="439"/>
                  </a:cubicBezTo>
                  <a:cubicBezTo>
                    <a:pt x="1249" y="345"/>
                    <a:pt x="1194" y="311"/>
                    <a:pt x="1130" y="311"/>
                  </a:cubicBezTo>
                  <a:cubicBezTo>
                    <a:pt x="1027" y="311"/>
                    <a:pt x="898" y="398"/>
                    <a:pt x="827" y="468"/>
                  </a:cubicBezTo>
                  <a:cubicBezTo>
                    <a:pt x="778" y="493"/>
                    <a:pt x="718" y="528"/>
                    <a:pt x="711" y="528"/>
                  </a:cubicBezTo>
                  <a:cubicBezTo>
                    <a:pt x="710" y="528"/>
                    <a:pt x="710" y="527"/>
                    <a:pt x="713" y="525"/>
                  </a:cubicBezTo>
                  <a:lnTo>
                    <a:pt x="713" y="525"/>
                  </a:lnTo>
                  <a:cubicBezTo>
                    <a:pt x="698" y="540"/>
                    <a:pt x="684" y="540"/>
                    <a:pt x="669" y="540"/>
                  </a:cubicBezTo>
                  <a:lnTo>
                    <a:pt x="583" y="454"/>
                  </a:lnTo>
                  <a:cubicBezTo>
                    <a:pt x="512" y="397"/>
                    <a:pt x="411" y="153"/>
                    <a:pt x="311" y="38"/>
                  </a:cubicBezTo>
                  <a:cubicBezTo>
                    <a:pt x="282" y="12"/>
                    <a:pt x="248" y="1"/>
                    <a:pt x="216"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5" name="Google Shape;2645;p62"/>
            <p:cNvSpPr/>
            <p:nvPr/>
          </p:nvSpPr>
          <p:spPr>
            <a:xfrm>
              <a:off x="7794125" y="3626875"/>
              <a:ext cx="25800" cy="20550"/>
            </a:xfrm>
            <a:custGeom>
              <a:avLst/>
              <a:gdLst/>
              <a:ahLst/>
              <a:cxnLst/>
              <a:rect l="l" t="t" r="r" b="b"/>
              <a:pathLst>
                <a:path w="1032" h="822" extrusionOk="0">
                  <a:moveTo>
                    <a:pt x="202" y="0"/>
                  </a:moveTo>
                  <a:cubicBezTo>
                    <a:pt x="106" y="0"/>
                    <a:pt x="6" y="65"/>
                    <a:pt x="14" y="174"/>
                  </a:cubicBezTo>
                  <a:cubicBezTo>
                    <a:pt x="14" y="346"/>
                    <a:pt x="0" y="518"/>
                    <a:pt x="71" y="661"/>
                  </a:cubicBezTo>
                  <a:cubicBezTo>
                    <a:pt x="135" y="774"/>
                    <a:pt x="226" y="821"/>
                    <a:pt x="319" y="821"/>
                  </a:cubicBezTo>
                  <a:cubicBezTo>
                    <a:pt x="416" y="821"/>
                    <a:pt x="514" y="771"/>
                    <a:pt x="587" y="690"/>
                  </a:cubicBezTo>
                  <a:lnTo>
                    <a:pt x="587" y="690"/>
                  </a:lnTo>
                  <a:cubicBezTo>
                    <a:pt x="585" y="691"/>
                    <a:pt x="584" y="692"/>
                    <a:pt x="583" y="692"/>
                  </a:cubicBezTo>
                  <a:cubicBezTo>
                    <a:pt x="576" y="692"/>
                    <a:pt x="692" y="603"/>
                    <a:pt x="745" y="590"/>
                  </a:cubicBezTo>
                  <a:cubicBezTo>
                    <a:pt x="753" y="588"/>
                    <a:pt x="760" y="587"/>
                    <a:pt x="766" y="587"/>
                  </a:cubicBezTo>
                  <a:cubicBezTo>
                    <a:pt x="776" y="587"/>
                    <a:pt x="785" y="589"/>
                    <a:pt x="797" y="589"/>
                  </a:cubicBezTo>
                  <a:cubicBezTo>
                    <a:pt x="821" y="589"/>
                    <a:pt x="853" y="581"/>
                    <a:pt x="917" y="533"/>
                  </a:cubicBezTo>
                  <a:cubicBezTo>
                    <a:pt x="1032" y="432"/>
                    <a:pt x="946" y="232"/>
                    <a:pt x="788" y="232"/>
                  </a:cubicBezTo>
                  <a:cubicBezTo>
                    <a:pt x="631" y="232"/>
                    <a:pt x="501" y="304"/>
                    <a:pt x="387" y="390"/>
                  </a:cubicBezTo>
                  <a:cubicBezTo>
                    <a:pt x="387" y="318"/>
                    <a:pt x="387" y="218"/>
                    <a:pt x="358" y="103"/>
                  </a:cubicBezTo>
                  <a:cubicBezTo>
                    <a:pt x="334" y="32"/>
                    <a:pt x="269" y="0"/>
                    <a:pt x="202"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6" name="Google Shape;2646;p62"/>
            <p:cNvSpPr/>
            <p:nvPr/>
          </p:nvSpPr>
          <p:spPr>
            <a:xfrm>
              <a:off x="7955425" y="3520425"/>
              <a:ext cx="40000" cy="17575"/>
            </a:xfrm>
            <a:custGeom>
              <a:avLst/>
              <a:gdLst/>
              <a:ahLst/>
              <a:cxnLst/>
              <a:rect l="l" t="t" r="r" b="b"/>
              <a:pathLst>
                <a:path w="1600" h="703" extrusionOk="0">
                  <a:moveTo>
                    <a:pt x="218" y="1"/>
                  </a:moveTo>
                  <a:cubicBezTo>
                    <a:pt x="100" y="1"/>
                    <a:pt x="0" y="151"/>
                    <a:pt x="110" y="249"/>
                  </a:cubicBezTo>
                  <a:cubicBezTo>
                    <a:pt x="315" y="443"/>
                    <a:pt x="552" y="702"/>
                    <a:pt x="829" y="702"/>
                  </a:cubicBezTo>
                  <a:cubicBezTo>
                    <a:pt x="919" y="702"/>
                    <a:pt x="1014" y="675"/>
                    <a:pt x="1113" y="608"/>
                  </a:cubicBezTo>
                  <a:cubicBezTo>
                    <a:pt x="1213" y="550"/>
                    <a:pt x="1298" y="478"/>
                    <a:pt x="1384" y="407"/>
                  </a:cubicBezTo>
                  <a:cubicBezTo>
                    <a:pt x="1457" y="350"/>
                    <a:pt x="1600" y="306"/>
                    <a:pt x="1571" y="178"/>
                  </a:cubicBezTo>
                  <a:cubicBezTo>
                    <a:pt x="1538" y="84"/>
                    <a:pt x="1487" y="48"/>
                    <a:pt x="1427" y="48"/>
                  </a:cubicBezTo>
                  <a:cubicBezTo>
                    <a:pt x="1238" y="48"/>
                    <a:pt x="962" y="408"/>
                    <a:pt x="876" y="408"/>
                  </a:cubicBezTo>
                  <a:cubicBezTo>
                    <a:pt x="873" y="408"/>
                    <a:pt x="871" y="408"/>
                    <a:pt x="869" y="407"/>
                  </a:cubicBezTo>
                  <a:cubicBezTo>
                    <a:pt x="855" y="413"/>
                    <a:pt x="841" y="416"/>
                    <a:pt x="825" y="416"/>
                  </a:cubicBezTo>
                  <a:cubicBezTo>
                    <a:pt x="697" y="416"/>
                    <a:pt x="517" y="215"/>
                    <a:pt x="324" y="48"/>
                  </a:cubicBezTo>
                  <a:cubicBezTo>
                    <a:pt x="291" y="15"/>
                    <a:pt x="253" y="1"/>
                    <a:pt x="218"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7" name="Google Shape;2647;p62"/>
            <p:cNvSpPr/>
            <p:nvPr/>
          </p:nvSpPr>
          <p:spPr>
            <a:xfrm>
              <a:off x="7956000" y="3547825"/>
              <a:ext cx="36575" cy="18450"/>
            </a:xfrm>
            <a:custGeom>
              <a:avLst/>
              <a:gdLst/>
              <a:ahLst/>
              <a:cxnLst/>
              <a:rect l="l" t="t" r="r" b="b"/>
              <a:pathLst>
                <a:path w="1463" h="738" extrusionOk="0">
                  <a:moveTo>
                    <a:pt x="1309" y="0"/>
                  </a:moveTo>
                  <a:cubicBezTo>
                    <a:pt x="1101" y="0"/>
                    <a:pt x="754" y="372"/>
                    <a:pt x="660" y="414"/>
                  </a:cubicBezTo>
                  <a:lnTo>
                    <a:pt x="660" y="429"/>
                  </a:lnTo>
                  <a:lnTo>
                    <a:pt x="631" y="429"/>
                  </a:lnTo>
                  <a:cubicBezTo>
                    <a:pt x="559" y="400"/>
                    <a:pt x="559" y="400"/>
                    <a:pt x="459" y="299"/>
                  </a:cubicBezTo>
                  <a:cubicBezTo>
                    <a:pt x="373" y="242"/>
                    <a:pt x="330" y="113"/>
                    <a:pt x="215" y="113"/>
                  </a:cubicBezTo>
                  <a:cubicBezTo>
                    <a:pt x="72" y="113"/>
                    <a:pt x="1" y="285"/>
                    <a:pt x="101" y="385"/>
                  </a:cubicBezTo>
                  <a:cubicBezTo>
                    <a:pt x="281" y="613"/>
                    <a:pt x="453" y="737"/>
                    <a:pt x="635" y="737"/>
                  </a:cubicBezTo>
                  <a:cubicBezTo>
                    <a:pt x="786" y="737"/>
                    <a:pt x="943" y="652"/>
                    <a:pt x="1118" y="471"/>
                  </a:cubicBezTo>
                  <a:cubicBezTo>
                    <a:pt x="1218" y="314"/>
                    <a:pt x="1419" y="371"/>
                    <a:pt x="1462" y="184"/>
                  </a:cubicBezTo>
                  <a:cubicBezTo>
                    <a:pt x="1443" y="50"/>
                    <a:pt x="1385" y="0"/>
                    <a:pt x="130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8" name="Google Shape;2648;p62"/>
            <p:cNvSpPr/>
            <p:nvPr/>
          </p:nvSpPr>
          <p:spPr>
            <a:xfrm>
              <a:off x="7859100" y="3629875"/>
              <a:ext cx="34625" cy="25200"/>
            </a:xfrm>
            <a:custGeom>
              <a:avLst/>
              <a:gdLst/>
              <a:ahLst/>
              <a:cxnLst/>
              <a:rect l="l" t="t" r="r" b="b"/>
              <a:pathLst>
                <a:path w="1385" h="1008" extrusionOk="0">
                  <a:moveTo>
                    <a:pt x="214" y="1"/>
                  </a:moveTo>
                  <a:cubicBezTo>
                    <a:pt x="108" y="1"/>
                    <a:pt x="0" y="107"/>
                    <a:pt x="80" y="226"/>
                  </a:cubicBezTo>
                  <a:cubicBezTo>
                    <a:pt x="209" y="427"/>
                    <a:pt x="353" y="742"/>
                    <a:pt x="481" y="900"/>
                  </a:cubicBezTo>
                  <a:cubicBezTo>
                    <a:pt x="501" y="950"/>
                    <a:pt x="606" y="1007"/>
                    <a:pt x="706" y="1007"/>
                  </a:cubicBezTo>
                  <a:cubicBezTo>
                    <a:pt x="749" y="1007"/>
                    <a:pt x="791" y="997"/>
                    <a:pt x="825" y="971"/>
                  </a:cubicBezTo>
                  <a:cubicBezTo>
                    <a:pt x="968" y="871"/>
                    <a:pt x="1098" y="728"/>
                    <a:pt x="1241" y="614"/>
                  </a:cubicBezTo>
                  <a:cubicBezTo>
                    <a:pt x="1341" y="556"/>
                    <a:pt x="1384" y="413"/>
                    <a:pt x="1270" y="341"/>
                  </a:cubicBezTo>
                  <a:cubicBezTo>
                    <a:pt x="1250" y="334"/>
                    <a:pt x="1230" y="331"/>
                    <a:pt x="1210" y="331"/>
                  </a:cubicBezTo>
                  <a:cubicBezTo>
                    <a:pt x="1029" y="331"/>
                    <a:pt x="853" y="596"/>
                    <a:pt x="710" y="700"/>
                  </a:cubicBezTo>
                  <a:cubicBezTo>
                    <a:pt x="596" y="541"/>
                    <a:pt x="452" y="270"/>
                    <a:pt x="338" y="69"/>
                  </a:cubicBezTo>
                  <a:cubicBezTo>
                    <a:pt x="307" y="21"/>
                    <a:pt x="261" y="1"/>
                    <a:pt x="214"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49" name="Google Shape;2649;p62"/>
            <p:cNvSpPr/>
            <p:nvPr/>
          </p:nvSpPr>
          <p:spPr>
            <a:xfrm>
              <a:off x="8053300" y="3506800"/>
              <a:ext cx="37025" cy="21425"/>
            </a:xfrm>
            <a:custGeom>
              <a:avLst/>
              <a:gdLst/>
              <a:ahLst/>
              <a:cxnLst/>
              <a:rect l="l" t="t" r="r" b="b"/>
              <a:pathLst>
                <a:path w="1481" h="857" extrusionOk="0">
                  <a:moveTo>
                    <a:pt x="1308" y="1"/>
                  </a:moveTo>
                  <a:cubicBezTo>
                    <a:pt x="1127" y="1"/>
                    <a:pt x="943" y="447"/>
                    <a:pt x="851" y="551"/>
                  </a:cubicBezTo>
                  <a:cubicBezTo>
                    <a:pt x="822" y="522"/>
                    <a:pt x="779" y="494"/>
                    <a:pt x="736" y="450"/>
                  </a:cubicBezTo>
                  <a:cubicBezTo>
                    <a:pt x="579" y="335"/>
                    <a:pt x="436" y="164"/>
                    <a:pt x="249" y="92"/>
                  </a:cubicBezTo>
                  <a:cubicBezTo>
                    <a:pt x="239" y="91"/>
                    <a:pt x="229" y="90"/>
                    <a:pt x="220" y="90"/>
                  </a:cubicBezTo>
                  <a:cubicBezTo>
                    <a:pt x="68" y="90"/>
                    <a:pt x="0" y="298"/>
                    <a:pt x="149" y="379"/>
                  </a:cubicBezTo>
                  <a:cubicBezTo>
                    <a:pt x="249" y="450"/>
                    <a:pt x="436" y="593"/>
                    <a:pt x="621" y="751"/>
                  </a:cubicBezTo>
                  <a:cubicBezTo>
                    <a:pt x="694" y="794"/>
                    <a:pt x="694" y="809"/>
                    <a:pt x="793" y="851"/>
                  </a:cubicBezTo>
                  <a:cubicBezTo>
                    <a:pt x="810" y="855"/>
                    <a:pt x="828" y="857"/>
                    <a:pt x="845" y="857"/>
                  </a:cubicBezTo>
                  <a:cubicBezTo>
                    <a:pt x="956" y="857"/>
                    <a:pt x="1061" y="781"/>
                    <a:pt x="1123" y="694"/>
                  </a:cubicBezTo>
                  <a:cubicBezTo>
                    <a:pt x="1209" y="580"/>
                    <a:pt x="1324" y="350"/>
                    <a:pt x="1366" y="307"/>
                  </a:cubicBezTo>
                  <a:cubicBezTo>
                    <a:pt x="1424" y="249"/>
                    <a:pt x="1481" y="178"/>
                    <a:pt x="1438" y="92"/>
                  </a:cubicBezTo>
                  <a:cubicBezTo>
                    <a:pt x="1396" y="28"/>
                    <a:pt x="1352" y="1"/>
                    <a:pt x="1308"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0" name="Google Shape;2650;p62"/>
            <p:cNvSpPr/>
            <p:nvPr/>
          </p:nvSpPr>
          <p:spPr>
            <a:xfrm>
              <a:off x="8055200" y="3530600"/>
              <a:ext cx="37650" cy="18775"/>
            </a:xfrm>
            <a:custGeom>
              <a:avLst/>
              <a:gdLst/>
              <a:ahLst/>
              <a:cxnLst/>
              <a:rect l="l" t="t" r="r" b="b"/>
              <a:pathLst>
                <a:path w="1506" h="751" extrusionOk="0">
                  <a:moveTo>
                    <a:pt x="159" y="0"/>
                  </a:moveTo>
                  <a:cubicBezTo>
                    <a:pt x="30" y="29"/>
                    <a:pt x="1" y="214"/>
                    <a:pt x="115" y="287"/>
                  </a:cubicBezTo>
                  <a:cubicBezTo>
                    <a:pt x="402" y="444"/>
                    <a:pt x="689" y="616"/>
                    <a:pt x="990" y="745"/>
                  </a:cubicBezTo>
                  <a:cubicBezTo>
                    <a:pt x="1005" y="749"/>
                    <a:pt x="1020" y="751"/>
                    <a:pt x="1035" y="751"/>
                  </a:cubicBezTo>
                  <a:cubicBezTo>
                    <a:pt x="1127" y="751"/>
                    <a:pt x="1200" y="676"/>
                    <a:pt x="1262" y="602"/>
                  </a:cubicBezTo>
                  <a:cubicBezTo>
                    <a:pt x="1319" y="530"/>
                    <a:pt x="1362" y="459"/>
                    <a:pt x="1391" y="373"/>
                  </a:cubicBezTo>
                  <a:lnTo>
                    <a:pt x="1391" y="373"/>
                  </a:lnTo>
                  <a:cubicBezTo>
                    <a:pt x="1391" y="373"/>
                    <a:pt x="1382" y="391"/>
                    <a:pt x="1378" y="391"/>
                  </a:cubicBezTo>
                  <a:cubicBezTo>
                    <a:pt x="1377" y="391"/>
                    <a:pt x="1376" y="389"/>
                    <a:pt x="1376" y="386"/>
                  </a:cubicBezTo>
                  <a:cubicBezTo>
                    <a:pt x="1434" y="315"/>
                    <a:pt x="1506" y="214"/>
                    <a:pt x="1434" y="128"/>
                  </a:cubicBezTo>
                  <a:cubicBezTo>
                    <a:pt x="1397" y="88"/>
                    <a:pt x="1359" y="71"/>
                    <a:pt x="1322" y="71"/>
                  </a:cubicBezTo>
                  <a:cubicBezTo>
                    <a:pt x="1217" y="71"/>
                    <a:pt x="1122" y="209"/>
                    <a:pt x="1090" y="315"/>
                  </a:cubicBezTo>
                  <a:cubicBezTo>
                    <a:pt x="1076" y="329"/>
                    <a:pt x="1061" y="358"/>
                    <a:pt x="1061" y="373"/>
                  </a:cubicBezTo>
                  <a:cubicBezTo>
                    <a:pt x="1047" y="386"/>
                    <a:pt x="1032" y="401"/>
                    <a:pt x="1019" y="430"/>
                  </a:cubicBezTo>
                  <a:cubicBezTo>
                    <a:pt x="933" y="373"/>
                    <a:pt x="847" y="329"/>
                    <a:pt x="761" y="287"/>
                  </a:cubicBezTo>
                  <a:cubicBezTo>
                    <a:pt x="560" y="201"/>
                    <a:pt x="373" y="0"/>
                    <a:pt x="15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1" name="Google Shape;2651;p62"/>
            <p:cNvSpPr/>
            <p:nvPr/>
          </p:nvSpPr>
          <p:spPr>
            <a:xfrm>
              <a:off x="8052075" y="3602550"/>
              <a:ext cx="27525" cy="18975"/>
            </a:xfrm>
            <a:custGeom>
              <a:avLst/>
              <a:gdLst/>
              <a:ahLst/>
              <a:cxnLst/>
              <a:rect l="l" t="t" r="r" b="b"/>
              <a:pathLst>
                <a:path w="1101" h="759" extrusionOk="0">
                  <a:moveTo>
                    <a:pt x="184" y="0"/>
                  </a:moveTo>
                  <a:cubicBezTo>
                    <a:pt x="63" y="0"/>
                    <a:pt x="1" y="163"/>
                    <a:pt x="83" y="245"/>
                  </a:cubicBezTo>
                  <a:cubicBezTo>
                    <a:pt x="234" y="406"/>
                    <a:pt x="496" y="759"/>
                    <a:pt x="738" y="759"/>
                  </a:cubicBezTo>
                  <a:cubicBezTo>
                    <a:pt x="820" y="759"/>
                    <a:pt x="900" y="719"/>
                    <a:pt x="972" y="618"/>
                  </a:cubicBezTo>
                  <a:cubicBezTo>
                    <a:pt x="1000" y="532"/>
                    <a:pt x="1100" y="460"/>
                    <a:pt x="1086" y="316"/>
                  </a:cubicBezTo>
                  <a:cubicBezTo>
                    <a:pt x="1070" y="252"/>
                    <a:pt x="1004" y="215"/>
                    <a:pt x="939" y="215"/>
                  </a:cubicBezTo>
                  <a:cubicBezTo>
                    <a:pt x="889" y="215"/>
                    <a:pt x="839" y="237"/>
                    <a:pt x="814" y="288"/>
                  </a:cubicBezTo>
                  <a:cubicBezTo>
                    <a:pt x="771" y="345"/>
                    <a:pt x="743" y="417"/>
                    <a:pt x="728" y="446"/>
                  </a:cubicBezTo>
                  <a:lnTo>
                    <a:pt x="714" y="446"/>
                  </a:lnTo>
                  <a:cubicBezTo>
                    <a:pt x="556" y="389"/>
                    <a:pt x="384" y="30"/>
                    <a:pt x="198" y="1"/>
                  </a:cubicBezTo>
                  <a:cubicBezTo>
                    <a:pt x="193" y="1"/>
                    <a:pt x="188" y="0"/>
                    <a:pt x="18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2" name="Google Shape;2652;p62"/>
            <p:cNvSpPr/>
            <p:nvPr/>
          </p:nvSpPr>
          <p:spPr>
            <a:xfrm>
              <a:off x="7978600" y="3618775"/>
              <a:ext cx="32225" cy="25300"/>
            </a:xfrm>
            <a:custGeom>
              <a:avLst/>
              <a:gdLst/>
              <a:ahLst/>
              <a:cxnLst/>
              <a:rect l="l" t="t" r="r" b="b"/>
              <a:pathLst>
                <a:path w="1289" h="1012" extrusionOk="0">
                  <a:moveTo>
                    <a:pt x="220" y="1"/>
                  </a:moveTo>
                  <a:cubicBezTo>
                    <a:pt x="112" y="1"/>
                    <a:pt x="1" y="107"/>
                    <a:pt x="71" y="227"/>
                  </a:cubicBezTo>
                  <a:cubicBezTo>
                    <a:pt x="209" y="457"/>
                    <a:pt x="338" y="1011"/>
                    <a:pt x="621" y="1011"/>
                  </a:cubicBezTo>
                  <a:cubicBezTo>
                    <a:pt x="690" y="1011"/>
                    <a:pt x="769" y="978"/>
                    <a:pt x="859" y="899"/>
                  </a:cubicBezTo>
                  <a:cubicBezTo>
                    <a:pt x="959" y="771"/>
                    <a:pt x="1288" y="613"/>
                    <a:pt x="1217" y="441"/>
                  </a:cubicBezTo>
                  <a:cubicBezTo>
                    <a:pt x="1175" y="377"/>
                    <a:pt x="1129" y="352"/>
                    <a:pt x="1081" y="352"/>
                  </a:cubicBezTo>
                  <a:cubicBezTo>
                    <a:pt x="937" y="352"/>
                    <a:pt x="781" y="584"/>
                    <a:pt x="673" y="670"/>
                  </a:cubicBezTo>
                  <a:lnTo>
                    <a:pt x="644" y="699"/>
                  </a:lnTo>
                  <a:cubicBezTo>
                    <a:pt x="587" y="613"/>
                    <a:pt x="415" y="240"/>
                    <a:pt x="343" y="68"/>
                  </a:cubicBezTo>
                  <a:cubicBezTo>
                    <a:pt x="313" y="21"/>
                    <a:pt x="267" y="1"/>
                    <a:pt x="22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3" name="Google Shape;2653;p62"/>
            <p:cNvSpPr/>
            <p:nvPr/>
          </p:nvSpPr>
          <p:spPr>
            <a:xfrm>
              <a:off x="7897125" y="3520300"/>
              <a:ext cx="35625" cy="29025"/>
            </a:xfrm>
            <a:custGeom>
              <a:avLst/>
              <a:gdLst/>
              <a:ahLst/>
              <a:cxnLst/>
              <a:rect l="l" t="t" r="r" b="b"/>
              <a:pathLst>
                <a:path w="1425" h="1161" extrusionOk="0">
                  <a:moveTo>
                    <a:pt x="1203" y="1"/>
                  </a:moveTo>
                  <a:cubicBezTo>
                    <a:pt x="1130" y="1"/>
                    <a:pt x="1057" y="43"/>
                    <a:pt x="1023" y="111"/>
                  </a:cubicBezTo>
                  <a:cubicBezTo>
                    <a:pt x="851" y="311"/>
                    <a:pt x="694" y="527"/>
                    <a:pt x="551" y="741"/>
                  </a:cubicBezTo>
                  <a:cubicBezTo>
                    <a:pt x="522" y="699"/>
                    <a:pt x="507" y="655"/>
                    <a:pt x="494" y="626"/>
                  </a:cubicBezTo>
                  <a:cubicBezTo>
                    <a:pt x="450" y="540"/>
                    <a:pt x="408" y="454"/>
                    <a:pt x="379" y="369"/>
                  </a:cubicBezTo>
                  <a:cubicBezTo>
                    <a:pt x="350" y="269"/>
                    <a:pt x="364" y="139"/>
                    <a:pt x="264" y="82"/>
                  </a:cubicBezTo>
                  <a:cubicBezTo>
                    <a:pt x="240" y="67"/>
                    <a:pt x="213" y="60"/>
                    <a:pt x="187" y="60"/>
                  </a:cubicBezTo>
                  <a:cubicBezTo>
                    <a:pt x="91" y="60"/>
                    <a:pt x="1" y="150"/>
                    <a:pt x="35" y="240"/>
                  </a:cubicBezTo>
                  <a:cubicBezTo>
                    <a:pt x="92" y="512"/>
                    <a:pt x="192" y="770"/>
                    <a:pt x="350" y="999"/>
                  </a:cubicBezTo>
                  <a:cubicBezTo>
                    <a:pt x="379" y="1056"/>
                    <a:pt x="421" y="1085"/>
                    <a:pt x="465" y="1114"/>
                  </a:cubicBezTo>
                  <a:cubicBezTo>
                    <a:pt x="508" y="1142"/>
                    <a:pt x="558" y="1160"/>
                    <a:pt x="607" y="1160"/>
                  </a:cubicBezTo>
                  <a:cubicBezTo>
                    <a:pt x="655" y="1160"/>
                    <a:pt x="701" y="1143"/>
                    <a:pt x="736" y="1100"/>
                  </a:cubicBezTo>
                  <a:cubicBezTo>
                    <a:pt x="837" y="1056"/>
                    <a:pt x="923" y="985"/>
                    <a:pt x="937" y="899"/>
                  </a:cubicBezTo>
                  <a:cubicBezTo>
                    <a:pt x="994" y="884"/>
                    <a:pt x="1067" y="842"/>
                    <a:pt x="1109" y="770"/>
                  </a:cubicBezTo>
                  <a:cubicBezTo>
                    <a:pt x="1195" y="641"/>
                    <a:pt x="1252" y="498"/>
                    <a:pt x="1324" y="355"/>
                  </a:cubicBezTo>
                  <a:cubicBezTo>
                    <a:pt x="1353" y="225"/>
                    <a:pt x="1424" y="225"/>
                    <a:pt x="1338" y="68"/>
                  </a:cubicBezTo>
                  <a:cubicBezTo>
                    <a:pt x="1303" y="21"/>
                    <a:pt x="1253" y="1"/>
                    <a:pt x="120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4" name="Google Shape;2654;p62"/>
            <p:cNvSpPr/>
            <p:nvPr/>
          </p:nvSpPr>
          <p:spPr>
            <a:xfrm>
              <a:off x="7876275" y="3600250"/>
              <a:ext cx="33600" cy="19525"/>
            </a:xfrm>
            <a:custGeom>
              <a:avLst/>
              <a:gdLst/>
              <a:ahLst/>
              <a:cxnLst/>
              <a:rect l="l" t="t" r="r" b="b"/>
              <a:pathLst>
                <a:path w="1344" h="781" extrusionOk="0">
                  <a:moveTo>
                    <a:pt x="1108" y="0"/>
                  </a:moveTo>
                  <a:cubicBezTo>
                    <a:pt x="1082" y="0"/>
                    <a:pt x="1054" y="7"/>
                    <a:pt x="1026" y="22"/>
                  </a:cubicBezTo>
                  <a:cubicBezTo>
                    <a:pt x="926" y="137"/>
                    <a:pt x="797" y="280"/>
                    <a:pt x="611" y="423"/>
                  </a:cubicBezTo>
                  <a:lnTo>
                    <a:pt x="568" y="466"/>
                  </a:lnTo>
                  <a:cubicBezTo>
                    <a:pt x="468" y="380"/>
                    <a:pt x="411" y="236"/>
                    <a:pt x="296" y="122"/>
                  </a:cubicBezTo>
                  <a:cubicBezTo>
                    <a:pt x="266" y="95"/>
                    <a:pt x="233" y="84"/>
                    <a:pt x="202" y="84"/>
                  </a:cubicBezTo>
                  <a:cubicBezTo>
                    <a:pt x="95" y="84"/>
                    <a:pt x="1" y="209"/>
                    <a:pt x="67" y="309"/>
                  </a:cubicBezTo>
                  <a:cubicBezTo>
                    <a:pt x="195" y="475"/>
                    <a:pt x="323" y="780"/>
                    <a:pt x="565" y="780"/>
                  </a:cubicBezTo>
                  <a:cubicBezTo>
                    <a:pt x="593" y="780"/>
                    <a:pt x="622" y="776"/>
                    <a:pt x="654" y="767"/>
                  </a:cubicBezTo>
                  <a:cubicBezTo>
                    <a:pt x="854" y="652"/>
                    <a:pt x="1041" y="481"/>
                    <a:pt x="1198" y="309"/>
                  </a:cubicBezTo>
                  <a:cubicBezTo>
                    <a:pt x="1344" y="211"/>
                    <a:pt x="1253" y="0"/>
                    <a:pt x="1108"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5" name="Google Shape;2655;p62"/>
            <p:cNvSpPr/>
            <p:nvPr/>
          </p:nvSpPr>
          <p:spPr>
            <a:xfrm>
              <a:off x="7587450" y="3027400"/>
              <a:ext cx="594725" cy="492425"/>
            </a:xfrm>
            <a:custGeom>
              <a:avLst/>
              <a:gdLst/>
              <a:ahLst/>
              <a:cxnLst/>
              <a:rect l="l" t="t" r="r" b="b"/>
              <a:pathLst>
                <a:path w="23789" h="19697" extrusionOk="0">
                  <a:moveTo>
                    <a:pt x="12078" y="0"/>
                  </a:moveTo>
                  <a:cubicBezTo>
                    <a:pt x="11862" y="0"/>
                    <a:pt x="11680" y="248"/>
                    <a:pt x="11648" y="472"/>
                  </a:cubicBezTo>
                  <a:cubicBezTo>
                    <a:pt x="11462" y="1288"/>
                    <a:pt x="11333" y="2148"/>
                    <a:pt x="11261" y="2993"/>
                  </a:cubicBezTo>
                  <a:cubicBezTo>
                    <a:pt x="11118" y="2778"/>
                    <a:pt x="11060" y="2678"/>
                    <a:pt x="10989" y="2434"/>
                  </a:cubicBezTo>
                  <a:cubicBezTo>
                    <a:pt x="10915" y="2286"/>
                    <a:pt x="10766" y="2186"/>
                    <a:pt x="10628" y="2186"/>
                  </a:cubicBezTo>
                  <a:cubicBezTo>
                    <a:pt x="10525" y="2186"/>
                    <a:pt x="10428" y="2242"/>
                    <a:pt x="10373" y="2377"/>
                  </a:cubicBezTo>
                  <a:cubicBezTo>
                    <a:pt x="10302" y="2793"/>
                    <a:pt x="10474" y="3223"/>
                    <a:pt x="10631" y="3624"/>
                  </a:cubicBezTo>
                  <a:lnTo>
                    <a:pt x="10803" y="4054"/>
                  </a:lnTo>
                  <a:cubicBezTo>
                    <a:pt x="10516" y="3968"/>
                    <a:pt x="10216" y="3895"/>
                    <a:pt x="9958" y="3809"/>
                  </a:cubicBezTo>
                  <a:cubicBezTo>
                    <a:pt x="9184" y="3637"/>
                    <a:pt x="8797" y="3637"/>
                    <a:pt x="7966" y="3566"/>
                  </a:cubicBezTo>
                  <a:cubicBezTo>
                    <a:pt x="7816" y="3559"/>
                    <a:pt x="7669" y="3505"/>
                    <a:pt x="7540" y="3505"/>
                  </a:cubicBezTo>
                  <a:cubicBezTo>
                    <a:pt x="7411" y="3505"/>
                    <a:pt x="7300" y="3559"/>
                    <a:pt x="7221" y="3767"/>
                  </a:cubicBezTo>
                  <a:cubicBezTo>
                    <a:pt x="7150" y="4096"/>
                    <a:pt x="7608" y="4211"/>
                    <a:pt x="7809" y="4411"/>
                  </a:cubicBezTo>
                  <a:cubicBezTo>
                    <a:pt x="8482" y="4856"/>
                    <a:pt x="8883" y="5085"/>
                    <a:pt x="9328" y="5629"/>
                  </a:cubicBezTo>
                  <a:cubicBezTo>
                    <a:pt x="9413" y="5729"/>
                    <a:pt x="9628" y="6130"/>
                    <a:pt x="9815" y="6489"/>
                  </a:cubicBezTo>
                  <a:cubicBezTo>
                    <a:pt x="9284" y="6346"/>
                    <a:pt x="8768" y="6288"/>
                    <a:pt x="8095" y="6274"/>
                  </a:cubicBezTo>
                  <a:cubicBezTo>
                    <a:pt x="8044" y="6281"/>
                    <a:pt x="7990" y="6284"/>
                    <a:pt x="7935" y="6284"/>
                  </a:cubicBezTo>
                  <a:cubicBezTo>
                    <a:pt x="7778" y="6284"/>
                    <a:pt x="7610" y="6261"/>
                    <a:pt x="7452" y="6261"/>
                  </a:cubicBezTo>
                  <a:cubicBezTo>
                    <a:pt x="7248" y="6261"/>
                    <a:pt x="7060" y="6299"/>
                    <a:pt x="6934" y="6474"/>
                  </a:cubicBezTo>
                  <a:cubicBezTo>
                    <a:pt x="6720" y="7005"/>
                    <a:pt x="7264" y="7534"/>
                    <a:pt x="7608" y="7922"/>
                  </a:cubicBezTo>
                  <a:cubicBezTo>
                    <a:pt x="8138" y="8394"/>
                    <a:pt x="8439" y="8695"/>
                    <a:pt x="8740" y="9168"/>
                  </a:cubicBezTo>
                  <a:cubicBezTo>
                    <a:pt x="8568" y="9254"/>
                    <a:pt x="8353" y="9340"/>
                    <a:pt x="8210" y="9383"/>
                  </a:cubicBezTo>
                  <a:cubicBezTo>
                    <a:pt x="6677" y="9842"/>
                    <a:pt x="5273" y="10572"/>
                    <a:pt x="3869" y="11303"/>
                  </a:cubicBezTo>
                  <a:cubicBezTo>
                    <a:pt x="3410" y="11746"/>
                    <a:pt x="0" y="13022"/>
                    <a:pt x="1305" y="14025"/>
                  </a:cubicBezTo>
                  <a:cubicBezTo>
                    <a:pt x="1694" y="14197"/>
                    <a:pt x="2110" y="14267"/>
                    <a:pt x="2539" y="14267"/>
                  </a:cubicBezTo>
                  <a:cubicBezTo>
                    <a:pt x="4290" y="14267"/>
                    <a:pt x="6251" y="13097"/>
                    <a:pt x="7436" y="12879"/>
                  </a:cubicBezTo>
                  <a:lnTo>
                    <a:pt x="7436" y="12879"/>
                  </a:lnTo>
                  <a:cubicBezTo>
                    <a:pt x="6835" y="13609"/>
                    <a:pt x="5087" y="15414"/>
                    <a:pt x="4485" y="16833"/>
                  </a:cubicBezTo>
                  <a:cubicBezTo>
                    <a:pt x="4256" y="17391"/>
                    <a:pt x="4055" y="17549"/>
                    <a:pt x="3897" y="18136"/>
                  </a:cubicBezTo>
                  <a:cubicBezTo>
                    <a:pt x="3950" y="18438"/>
                    <a:pt x="4082" y="18550"/>
                    <a:pt x="4248" y="18550"/>
                  </a:cubicBezTo>
                  <a:cubicBezTo>
                    <a:pt x="4618" y="18550"/>
                    <a:pt x="5160" y="17992"/>
                    <a:pt x="5387" y="17735"/>
                  </a:cubicBezTo>
                  <a:cubicBezTo>
                    <a:pt x="6505" y="16718"/>
                    <a:pt x="7608" y="15687"/>
                    <a:pt x="8797" y="14741"/>
                  </a:cubicBezTo>
                  <a:lnTo>
                    <a:pt x="8797" y="14741"/>
                  </a:lnTo>
                  <a:cubicBezTo>
                    <a:pt x="8625" y="15286"/>
                    <a:pt x="8411" y="15973"/>
                    <a:pt x="8281" y="16489"/>
                  </a:cubicBezTo>
                  <a:cubicBezTo>
                    <a:pt x="8138" y="17219"/>
                    <a:pt x="8153" y="17979"/>
                    <a:pt x="8224" y="18709"/>
                  </a:cubicBezTo>
                  <a:cubicBezTo>
                    <a:pt x="8281" y="19011"/>
                    <a:pt x="8252" y="19412"/>
                    <a:pt x="8539" y="19612"/>
                  </a:cubicBezTo>
                  <a:cubicBezTo>
                    <a:pt x="8608" y="19668"/>
                    <a:pt x="8695" y="19696"/>
                    <a:pt x="8780" y="19696"/>
                  </a:cubicBezTo>
                  <a:cubicBezTo>
                    <a:pt x="8871" y="19696"/>
                    <a:pt x="8960" y="19664"/>
                    <a:pt x="9026" y="19597"/>
                  </a:cubicBezTo>
                  <a:cubicBezTo>
                    <a:pt x="9513" y="19311"/>
                    <a:pt x="9757" y="18839"/>
                    <a:pt x="10058" y="18409"/>
                  </a:cubicBezTo>
                  <a:cubicBezTo>
                    <a:pt x="10545" y="17693"/>
                    <a:pt x="11003" y="16948"/>
                    <a:pt x="11477" y="16216"/>
                  </a:cubicBezTo>
                  <a:cubicBezTo>
                    <a:pt x="11505" y="16503"/>
                    <a:pt x="11505" y="16761"/>
                    <a:pt x="11591" y="17177"/>
                  </a:cubicBezTo>
                  <a:cubicBezTo>
                    <a:pt x="11792" y="17821"/>
                    <a:pt x="11906" y="18079"/>
                    <a:pt x="12164" y="18709"/>
                  </a:cubicBezTo>
                  <a:cubicBezTo>
                    <a:pt x="12361" y="19110"/>
                    <a:pt x="12547" y="19270"/>
                    <a:pt x="12720" y="19270"/>
                  </a:cubicBezTo>
                  <a:cubicBezTo>
                    <a:pt x="13340" y="19270"/>
                    <a:pt x="13793" y="17211"/>
                    <a:pt x="13983" y="16718"/>
                  </a:cubicBezTo>
                  <a:cubicBezTo>
                    <a:pt x="14184" y="16216"/>
                    <a:pt x="14356" y="15701"/>
                    <a:pt x="14528" y="15185"/>
                  </a:cubicBezTo>
                  <a:cubicBezTo>
                    <a:pt x="14800" y="15658"/>
                    <a:pt x="15215" y="16546"/>
                    <a:pt x="15645" y="17105"/>
                  </a:cubicBezTo>
                  <a:cubicBezTo>
                    <a:pt x="15869" y="17461"/>
                    <a:pt x="16374" y="18119"/>
                    <a:pt x="16771" y="18119"/>
                  </a:cubicBezTo>
                  <a:cubicBezTo>
                    <a:pt x="16934" y="18119"/>
                    <a:pt x="17079" y="18008"/>
                    <a:pt x="17179" y="17721"/>
                  </a:cubicBezTo>
                  <a:cubicBezTo>
                    <a:pt x="17293" y="16446"/>
                    <a:pt x="16921" y="15572"/>
                    <a:pt x="17106" y="14325"/>
                  </a:cubicBezTo>
                  <a:lnTo>
                    <a:pt x="17106" y="14325"/>
                  </a:lnTo>
                  <a:cubicBezTo>
                    <a:pt x="17522" y="14684"/>
                    <a:pt x="18338" y="15429"/>
                    <a:pt x="18984" y="15687"/>
                  </a:cubicBezTo>
                  <a:cubicBezTo>
                    <a:pt x="19351" y="15879"/>
                    <a:pt x="20201" y="16233"/>
                    <a:pt x="20741" y="16233"/>
                  </a:cubicBezTo>
                  <a:cubicBezTo>
                    <a:pt x="21084" y="16233"/>
                    <a:pt x="21301" y="16090"/>
                    <a:pt x="21190" y="15672"/>
                  </a:cubicBezTo>
                  <a:cubicBezTo>
                    <a:pt x="20961" y="15257"/>
                    <a:pt x="20258" y="14541"/>
                    <a:pt x="19886" y="14125"/>
                  </a:cubicBezTo>
                  <a:cubicBezTo>
                    <a:pt x="19456" y="13666"/>
                    <a:pt x="19026" y="13208"/>
                    <a:pt x="18583" y="12749"/>
                  </a:cubicBezTo>
                  <a:lnTo>
                    <a:pt x="18583" y="12749"/>
                  </a:lnTo>
                  <a:cubicBezTo>
                    <a:pt x="19800" y="13093"/>
                    <a:pt x="20961" y="13538"/>
                    <a:pt x="22178" y="13767"/>
                  </a:cubicBezTo>
                  <a:cubicBezTo>
                    <a:pt x="22281" y="13787"/>
                    <a:pt x="22392" y="13797"/>
                    <a:pt x="22504" y="13797"/>
                  </a:cubicBezTo>
                  <a:cubicBezTo>
                    <a:pt x="23122" y="13797"/>
                    <a:pt x="23789" y="13495"/>
                    <a:pt x="23582" y="12864"/>
                  </a:cubicBezTo>
                  <a:cubicBezTo>
                    <a:pt x="23066" y="12248"/>
                    <a:pt x="22178" y="12004"/>
                    <a:pt x="21433" y="11704"/>
                  </a:cubicBezTo>
                  <a:cubicBezTo>
                    <a:pt x="20330" y="11345"/>
                    <a:pt x="19255" y="10887"/>
                    <a:pt x="18153" y="10514"/>
                  </a:cubicBezTo>
                  <a:cubicBezTo>
                    <a:pt x="16863" y="10128"/>
                    <a:pt x="16075" y="9741"/>
                    <a:pt x="14785" y="8996"/>
                  </a:cubicBezTo>
                  <a:cubicBezTo>
                    <a:pt x="14585" y="8839"/>
                    <a:pt x="14485" y="8753"/>
                    <a:pt x="14342" y="8652"/>
                  </a:cubicBezTo>
                  <a:cubicBezTo>
                    <a:pt x="14785" y="8466"/>
                    <a:pt x="15230" y="8337"/>
                    <a:pt x="15588" y="8036"/>
                  </a:cubicBezTo>
                  <a:cubicBezTo>
                    <a:pt x="16189" y="7534"/>
                    <a:pt x="16906" y="7091"/>
                    <a:pt x="17393" y="6489"/>
                  </a:cubicBezTo>
                  <a:cubicBezTo>
                    <a:pt x="17593" y="6245"/>
                    <a:pt x="17479" y="5901"/>
                    <a:pt x="17135" y="5887"/>
                  </a:cubicBezTo>
                  <a:cubicBezTo>
                    <a:pt x="16691" y="5901"/>
                    <a:pt x="15631" y="6288"/>
                    <a:pt x="15530" y="6302"/>
                  </a:cubicBezTo>
                  <a:cubicBezTo>
                    <a:pt x="15072" y="6432"/>
                    <a:pt x="14413" y="6560"/>
                    <a:pt x="13926" y="6646"/>
                  </a:cubicBezTo>
                  <a:cubicBezTo>
                    <a:pt x="14327" y="6174"/>
                    <a:pt x="14714" y="5815"/>
                    <a:pt x="15230" y="5271"/>
                  </a:cubicBezTo>
                  <a:cubicBezTo>
                    <a:pt x="15559" y="4799"/>
                    <a:pt x="15960" y="4369"/>
                    <a:pt x="16319" y="3910"/>
                  </a:cubicBezTo>
                  <a:cubicBezTo>
                    <a:pt x="16591" y="3609"/>
                    <a:pt x="16562" y="3108"/>
                    <a:pt x="16046" y="3093"/>
                  </a:cubicBezTo>
                  <a:cubicBezTo>
                    <a:pt x="15431" y="3208"/>
                    <a:pt x="14944" y="3666"/>
                    <a:pt x="14356" y="3895"/>
                  </a:cubicBezTo>
                  <a:cubicBezTo>
                    <a:pt x="13954" y="4125"/>
                    <a:pt x="13496" y="4340"/>
                    <a:pt x="13066" y="4526"/>
                  </a:cubicBezTo>
                  <a:cubicBezTo>
                    <a:pt x="13123" y="4369"/>
                    <a:pt x="13196" y="4197"/>
                    <a:pt x="13282" y="3996"/>
                  </a:cubicBezTo>
                  <a:cubicBezTo>
                    <a:pt x="13425" y="3637"/>
                    <a:pt x="13496" y="3251"/>
                    <a:pt x="13654" y="2893"/>
                  </a:cubicBezTo>
                  <a:cubicBezTo>
                    <a:pt x="13731" y="2636"/>
                    <a:pt x="14070" y="1900"/>
                    <a:pt x="13662" y="1900"/>
                  </a:cubicBezTo>
                  <a:cubicBezTo>
                    <a:pt x="13613" y="1900"/>
                    <a:pt x="13554" y="1910"/>
                    <a:pt x="13482" y="1933"/>
                  </a:cubicBezTo>
                  <a:cubicBezTo>
                    <a:pt x="13295" y="2076"/>
                    <a:pt x="13209" y="2392"/>
                    <a:pt x="13167" y="2449"/>
                  </a:cubicBezTo>
                  <a:cubicBezTo>
                    <a:pt x="12923" y="2864"/>
                    <a:pt x="12636" y="3322"/>
                    <a:pt x="12594" y="3452"/>
                  </a:cubicBezTo>
                  <a:cubicBezTo>
                    <a:pt x="12579" y="3466"/>
                    <a:pt x="12565" y="3480"/>
                    <a:pt x="12565" y="3494"/>
                  </a:cubicBezTo>
                  <a:cubicBezTo>
                    <a:pt x="12565" y="3294"/>
                    <a:pt x="12579" y="3079"/>
                    <a:pt x="12579" y="2879"/>
                  </a:cubicBezTo>
                  <a:cubicBezTo>
                    <a:pt x="12608" y="2262"/>
                    <a:pt x="12623" y="1632"/>
                    <a:pt x="12623" y="1016"/>
                  </a:cubicBezTo>
                  <a:cubicBezTo>
                    <a:pt x="12608" y="686"/>
                    <a:pt x="12565" y="342"/>
                    <a:pt x="12307" y="99"/>
                  </a:cubicBezTo>
                  <a:cubicBezTo>
                    <a:pt x="12230" y="29"/>
                    <a:pt x="12152" y="0"/>
                    <a:pt x="12078"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6" name="Google Shape;2656;p62"/>
            <p:cNvSpPr/>
            <p:nvPr/>
          </p:nvSpPr>
          <p:spPr>
            <a:xfrm>
              <a:off x="7657300" y="3331075"/>
              <a:ext cx="30450" cy="22125"/>
            </a:xfrm>
            <a:custGeom>
              <a:avLst/>
              <a:gdLst/>
              <a:ahLst/>
              <a:cxnLst/>
              <a:rect l="l" t="t" r="r" b="b"/>
              <a:pathLst>
                <a:path w="1218" h="885" extrusionOk="0">
                  <a:moveTo>
                    <a:pt x="622" y="0"/>
                  </a:moveTo>
                  <a:cubicBezTo>
                    <a:pt x="569" y="0"/>
                    <a:pt x="518" y="22"/>
                    <a:pt x="488" y="73"/>
                  </a:cubicBezTo>
                  <a:cubicBezTo>
                    <a:pt x="272" y="388"/>
                    <a:pt x="1" y="875"/>
                    <a:pt x="616" y="875"/>
                  </a:cubicBezTo>
                  <a:cubicBezTo>
                    <a:pt x="706" y="875"/>
                    <a:pt x="795" y="884"/>
                    <a:pt x="885" y="884"/>
                  </a:cubicBezTo>
                  <a:cubicBezTo>
                    <a:pt x="953" y="884"/>
                    <a:pt x="1021" y="879"/>
                    <a:pt x="1089" y="860"/>
                  </a:cubicBezTo>
                  <a:cubicBezTo>
                    <a:pt x="1204" y="818"/>
                    <a:pt x="1218" y="646"/>
                    <a:pt x="1103" y="589"/>
                  </a:cubicBezTo>
                  <a:cubicBezTo>
                    <a:pt x="1017" y="560"/>
                    <a:pt x="924" y="553"/>
                    <a:pt x="836" y="553"/>
                  </a:cubicBezTo>
                  <a:cubicBezTo>
                    <a:pt x="749" y="553"/>
                    <a:pt x="666" y="560"/>
                    <a:pt x="602" y="560"/>
                  </a:cubicBezTo>
                  <a:cubicBezTo>
                    <a:pt x="660" y="430"/>
                    <a:pt x="746" y="316"/>
                    <a:pt x="803" y="187"/>
                  </a:cubicBezTo>
                  <a:cubicBezTo>
                    <a:pt x="821" y="76"/>
                    <a:pt x="719" y="0"/>
                    <a:pt x="622"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7" name="Google Shape;2657;p62"/>
            <p:cNvSpPr/>
            <p:nvPr/>
          </p:nvSpPr>
          <p:spPr>
            <a:xfrm>
              <a:off x="7680950" y="3317450"/>
              <a:ext cx="30100" cy="22300"/>
            </a:xfrm>
            <a:custGeom>
              <a:avLst/>
              <a:gdLst/>
              <a:ahLst/>
              <a:cxnLst/>
              <a:rect l="l" t="t" r="r" b="b"/>
              <a:pathLst>
                <a:path w="1204" h="892" extrusionOk="0">
                  <a:moveTo>
                    <a:pt x="678" y="1"/>
                  </a:moveTo>
                  <a:cubicBezTo>
                    <a:pt x="633" y="1"/>
                    <a:pt x="581" y="22"/>
                    <a:pt x="530" y="73"/>
                  </a:cubicBezTo>
                  <a:cubicBezTo>
                    <a:pt x="430" y="303"/>
                    <a:pt x="0" y="675"/>
                    <a:pt x="344" y="861"/>
                  </a:cubicBezTo>
                  <a:cubicBezTo>
                    <a:pt x="431" y="886"/>
                    <a:pt x="524" y="892"/>
                    <a:pt x="619" y="892"/>
                  </a:cubicBezTo>
                  <a:cubicBezTo>
                    <a:pt x="708" y="892"/>
                    <a:pt x="798" y="886"/>
                    <a:pt x="887" y="886"/>
                  </a:cubicBezTo>
                  <a:cubicBezTo>
                    <a:pt x="921" y="886"/>
                    <a:pt x="955" y="887"/>
                    <a:pt x="988" y="889"/>
                  </a:cubicBezTo>
                  <a:cubicBezTo>
                    <a:pt x="1131" y="889"/>
                    <a:pt x="1204" y="717"/>
                    <a:pt x="1103" y="631"/>
                  </a:cubicBezTo>
                  <a:cubicBezTo>
                    <a:pt x="1025" y="589"/>
                    <a:pt x="939" y="578"/>
                    <a:pt x="850" y="578"/>
                  </a:cubicBezTo>
                  <a:cubicBezTo>
                    <a:pt x="760" y="578"/>
                    <a:pt x="667" y="589"/>
                    <a:pt x="573" y="589"/>
                  </a:cubicBezTo>
                  <a:cubicBezTo>
                    <a:pt x="616" y="503"/>
                    <a:pt x="688" y="402"/>
                    <a:pt x="730" y="345"/>
                  </a:cubicBezTo>
                  <a:cubicBezTo>
                    <a:pt x="891" y="185"/>
                    <a:pt x="812" y="1"/>
                    <a:pt x="678"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8" name="Google Shape;2658;p62"/>
            <p:cNvSpPr/>
            <p:nvPr/>
          </p:nvSpPr>
          <p:spPr>
            <a:xfrm>
              <a:off x="7797200" y="3283400"/>
              <a:ext cx="31325" cy="23675"/>
            </a:xfrm>
            <a:custGeom>
              <a:avLst/>
              <a:gdLst/>
              <a:ahLst/>
              <a:cxnLst/>
              <a:rect l="l" t="t" r="r" b="b"/>
              <a:pathLst>
                <a:path w="1253" h="947" extrusionOk="0">
                  <a:moveTo>
                    <a:pt x="442" y="1"/>
                  </a:moveTo>
                  <a:cubicBezTo>
                    <a:pt x="374" y="1"/>
                    <a:pt x="308" y="38"/>
                    <a:pt x="292" y="102"/>
                  </a:cubicBezTo>
                  <a:cubicBezTo>
                    <a:pt x="206" y="400"/>
                    <a:pt x="1" y="946"/>
                    <a:pt x="376" y="946"/>
                  </a:cubicBezTo>
                  <a:cubicBezTo>
                    <a:pt x="434" y="946"/>
                    <a:pt x="506" y="933"/>
                    <a:pt x="594" y="905"/>
                  </a:cubicBezTo>
                  <a:cubicBezTo>
                    <a:pt x="779" y="834"/>
                    <a:pt x="966" y="776"/>
                    <a:pt x="1152" y="690"/>
                  </a:cubicBezTo>
                  <a:cubicBezTo>
                    <a:pt x="1253" y="618"/>
                    <a:pt x="1209" y="461"/>
                    <a:pt x="1095" y="432"/>
                  </a:cubicBezTo>
                  <a:cubicBezTo>
                    <a:pt x="1083" y="430"/>
                    <a:pt x="1070" y="429"/>
                    <a:pt x="1057" y="429"/>
                  </a:cubicBezTo>
                  <a:cubicBezTo>
                    <a:pt x="923" y="429"/>
                    <a:pt x="718" y="547"/>
                    <a:pt x="680" y="547"/>
                  </a:cubicBezTo>
                  <a:lnTo>
                    <a:pt x="693" y="547"/>
                  </a:lnTo>
                  <a:cubicBezTo>
                    <a:pt x="665" y="561"/>
                    <a:pt x="622" y="576"/>
                    <a:pt x="594" y="589"/>
                  </a:cubicBezTo>
                  <a:cubicBezTo>
                    <a:pt x="550" y="604"/>
                    <a:pt x="508" y="618"/>
                    <a:pt x="479" y="633"/>
                  </a:cubicBezTo>
                  <a:cubicBezTo>
                    <a:pt x="493" y="532"/>
                    <a:pt x="521" y="418"/>
                    <a:pt x="550" y="332"/>
                  </a:cubicBezTo>
                  <a:cubicBezTo>
                    <a:pt x="565" y="246"/>
                    <a:pt x="622" y="160"/>
                    <a:pt x="579" y="74"/>
                  </a:cubicBezTo>
                  <a:cubicBezTo>
                    <a:pt x="548" y="23"/>
                    <a:pt x="494" y="1"/>
                    <a:pt x="442"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59" name="Google Shape;2659;p62"/>
            <p:cNvSpPr/>
            <p:nvPr/>
          </p:nvSpPr>
          <p:spPr>
            <a:xfrm>
              <a:off x="7818825" y="3257350"/>
              <a:ext cx="25375" cy="24900"/>
            </a:xfrm>
            <a:custGeom>
              <a:avLst/>
              <a:gdLst/>
              <a:ahLst/>
              <a:cxnLst/>
              <a:rect l="l" t="t" r="r" b="b"/>
              <a:pathLst>
                <a:path w="1015" h="996" extrusionOk="0">
                  <a:moveTo>
                    <a:pt x="327" y="0"/>
                  </a:moveTo>
                  <a:cubicBezTo>
                    <a:pt x="272" y="0"/>
                    <a:pt x="218" y="30"/>
                    <a:pt x="201" y="99"/>
                  </a:cubicBezTo>
                  <a:cubicBezTo>
                    <a:pt x="144" y="342"/>
                    <a:pt x="44" y="586"/>
                    <a:pt x="0" y="829"/>
                  </a:cubicBezTo>
                  <a:cubicBezTo>
                    <a:pt x="0" y="901"/>
                    <a:pt x="58" y="959"/>
                    <a:pt x="115" y="987"/>
                  </a:cubicBezTo>
                  <a:cubicBezTo>
                    <a:pt x="138" y="993"/>
                    <a:pt x="162" y="995"/>
                    <a:pt x="187" y="995"/>
                  </a:cubicBezTo>
                  <a:cubicBezTo>
                    <a:pt x="413" y="995"/>
                    <a:pt x="683" y="786"/>
                    <a:pt x="793" y="786"/>
                  </a:cubicBezTo>
                  <a:cubicBezTo>
                    <a:pt x="796" y="786"/>
                    <a:pt x="800" y="786"/>
                    <a:pt x="803" y="787"/>
                  </a:cubicBezTo>
                  <a:cubicBezTo>
                    <a:pt x="807" y="787"/>
                    <a:pt x="811" y="787"/>
                    <a:pt x="816" y="787"/>
                  </a:cubicBezTo>
                  <a:cubicBezTo>
                    <a:pt x="950" y="787"/>
                    <a:pt x="1014" y="584"/>
                    <a:pt x="889" y="514"/>
                  </a:cubicBezTo>
                  <a:cubicBezTo>
                    <a:pt x="853" y="501"/>
                    <a:pt x="818" y="496"/>
                    <a:pt x="783" y="496"/>
                  </a:cubicBezTo>
                  <a:cubicBezTo>
                    <a:pt x="623" y="496"/>
                    <a:pt x="472" y="613"/>
                    <a:pt x="330" y="672"/>
                  </a:cubicBezTo>
                  <a:cubicBezTo>
                    <a:pt x="373" y="514"/>
                    <a:pt x="416" y="342"/>
                    <a:pt x="459" y="170"/>
                  </a:cubicBezTo>
                  <a:cubicBezTo>
                    <a:pt x="493" y="67"/>
                    <a:pt x="409" y="0"/>
                    <a:pt x="327"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0" name="Google Shape;2660;p62"/>
            <p:cNvSpPr/>
            <p:nvPr/>
          </p:nvSpPr>
          <p:spPr>
            <a:xfrm>
              <a:off x="7791600" y="3203500"/>
              <a:ext cx="27250" cy="23675"/>
            </a:xfrm>
            <a:custGeom>
              <a:avLst/>
              <a:gdLst/>
              <a:ahLst/>
              <a:cxnLst/>
              <a:rect l="l" t="t" r="r" b="b"/>
              <a:pathLst>
                <a:path w="1090" h="947" extrusionOk="0">
                  <a:moveTo>
                    <a:pt x="871" y="1"/>
                  </a:moveTo>
                  <a:cubicBezTo>
                    <a:pt x="725" y="1"/>
                    <a:pt x="552" y="77"/>
                    <a:pt x="430" y="118"/>
                  </a:cubicBezTo>
                  <a:cubicBezTo>
                    <a:pt x="0" y="290"/>
                    <a:pt x="187" y="591"/>
                    <a:pt x="402" y="820"/>
                  </a:cubicBezTo>
                  <a:cubicBezTo>
                    <a:pt x="446" y="909"/>
                    <a:pt x="520" y="946"/>
                    <a:pt x="585" y="946"/>
                  </a:cubicBezTo>
                  <a:cubicBezTo>
                    <a:pt x="689" y="946"/>
                    <a:pt x="771" y="852"/>
                    <a:pt x="674" y="720"/>
                  </a:cubicBezTo>
                  <a:cubicBezTo>
                    <a:pt x="602" y="605"/>
                    <a:pt x="560" y="576"/>
                    <a:pt x="459" y="433"/>
                  </a:cubicBezTo>
                  <a:cubicBezTo>
                    <a:pt x="531" y="376"/>
                    <a:pt x="703" y="333"/>
                    <a:pt x="860" y="305"/>
                  </a:cubicBezTo>
                  <a:cubicBezTo>
                    <a:pt x="889" y="290"/>
                    <a:pt x="1018" y="290"/>
                    <a:pt x="1032" y="247"/>
                  </a:cubicBezTo>
                  <a:cubicBezTo>
                    <a:pt x="1089" y="190"/>
                    <a:pt x="1089" y="89"/>
                    <a:pt x="1032" y="47"/>
                  </a:cubicBezTo>
                  <a:cubicBezTo>
                    <a:pt x="986" y="14"/>
                    <a:pt x="931" y="1"/>
                    <a:pt x="871"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1" name="Google Shape;2661;p62"/>
            <p:cNvSpPr/>
            <p:nvPr/>
          </p:nvSpPr>
          <p:spPr>
            <a:xfrm>
              <a:off x="7851650" y="3137475"/>
              <a:ext cx="24875" cy="30725"/>
            </a:xfrm>
            <a:custGeom>
              <a:avLst/>
              <a:gdLst/>
              <a:ahLst/>
              <a:cxnLst/>
              <a:rect l="l" t="t" r="r" b="b"/>
              <a:pathLst>
                <a:path w="995" h="1229" extrusionOk="0">
                  <a:moveTo>
                    <a:pt x="173" y="1"/>
                  </a:moveTo>
                  <a:cubicBezTo>
                    <a:pt x="81" y="1"/>
                    <a:pt x="1" y="90"/>
                    <a:pt x="34" y="180"/>
                  </a:cubicBezTo>
                  <a:cubicBezTo>
                    <a:pt x="106" y="481"/>
                    <a:pt x="192" y="782"/>
                    <a:pt x="249" y="1097"/>
                  </a:cubicBezTo>
                  <a:cubicBezTo>
                    <a:pt x="276" y="1163"/>
                    <a:pt x="326" y="1228"/>
                    <a:pt x="400" y="1228"/>
                  </a:cubicBezTo>
                  <a:cubicBezTo>
                    <a:pt x="407" y="1228"/>
                    <a:pt x="414" y="1228"/>
                    <a:pt x="421" y="1226"/>
                  </a:cubicBezTo>
                  <a:cubicBezTo>
                    <a:pt x="536" y="1198"/>
                    <a:pt x="593" y="1097"/>
                    <a:pt x="679" y="1040"/>
                  </a:cubicBezTo>
                  <a:cubicBezTo>
                    <a:pt x="765" y="954"/>
                    <a:pt x="880" y="896"/>
                    <a:pt x="937" y="797"/>
                  </a:cubicBezTo>
                  <a:cubicBezTo>
                    <a:pt x="994" y="711"/>
                    <a:pt x="909" y="596"/>
                    <a:pt x="808" y="596"/>
                  </a:cubicBezTo>
                  <a:cubicBezTo>
                    <a:pt x="679" y="639"/>
                    <a:pt x="578" y="739"/>
                    <a:pt x="492" y="825"/>
                  </a:cubicBezTo>
                  <a:cubicBezTo>
                    <a:pt x="464" y="724"/>
                    <a:pt x="435" y="625"/>
                    <a:pt x="421" y="510"/>
                  </a:cubicBezTo>
                  <a:cubicBezTo>
                    <a:pt x="349" y="352"/>
                    <a:pt x="378" y="138"/>
                    <a:pt x="249" y="23"/>
                  </a:cubicBezTo>
                  <a:cubicBezTo>
                    <a:pt x="225" y="7"/>
                    <a:pt x="198" y="1"/>
                    <a:pt x="173"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2" name="Google Shape;2662;p62"/>
            <p:cNvSpPr/>
            <p:nvPr/>
          </p:nvSpPr>
          <p:spPr>
            <a:xfrm>
              <a:off x="7891625" y="3161875"/>
              <a:ext cx="30750" cy="18575"/>
            </a:xfrm>
            <a:custGeom>
              <a:avLst/>
              <a:gdLst/>
              <a:ahLst/>
              <a:cxnLst/>
              <a:rect l="l" t="t" r="r" b="b"/>
              <a:pathLst>
                <a:path w="1230" h="743" extrusionOk="0">
                  <a:moveTo>
                    <a:pt x="1049" y="1"/>
                  </a:moveTo>
                  <a:cubicBezTo>
                    <a:pt x="884" y="1"/>
                    <a:pt x="781" y="342"/>
                    <a:pt x="727" y="422"/>
                  </a:cubicBezTo>
                  <a:cubicBezTo>
                    <a:pt x="641" y="365"/>
                    <a:pt x="441" y="165"/>
                    <a:pt x="284" y="50"/>
                  </a:cubicBezTo>
                  <a:cubicBezTo>
                    <a:pt x="262" y="40"/>
                    <a:pt x="240" y="35"/>
                    <a:pt x="219" y="35"/>
                  </a:cubicBezTo>
                  <a:cubicBezTo>
                    <a:pt x="91" y="35"/>
                    <a:pt x="0" y="207"/>
                    <a:pt x="112" y="293"/>
                  </a:cubicBezTo>
                  <a:cubicBezTo>
                    <a:pt x="255" y="436"/>
                    <a:pt x="398" y="566"/>
                    <a:pt x="555" y="680"/>
                  </a:cubicBezTo>
                  <a:cubicBezTo>
                    <a:pt x="545" y="673"/>
                    <a:pt x="541" y="669"/>
                    <a:pt x="542" y="669"/>
                  </a:cubicBezTo>
                  <a:lnTo>
                    <a:pt x="542" y="669"/>
                  </a:lnTo>
                  <a:cubicBezTo>
                    <a:pt x="545" y="669"/>
                    <a:pt x="646" y="738"/>
                    <a:pt x="670" y="738"/>
                  </a:cubicBezTo>
                  <a:cubicBezTo>
                    <a:pt x="689" y="741"/>
                    <a:pt x="709" y="742"/>
                    <a:pt x="729" y="742"/>
                  </a:cubicBezTo>
                  <a:cubicBezTo>
                    <a:pt x="799" y="742"/>
                    <a:pt x="873" y="722"/>
                    <a:pt x="928" y="665"/>
                  </a:cubicBezTo>
                  <a:cubicBezTo>
                    <a:pt x="1029" y="566"/>
                    <a:pt x="1071" y="407"/>
                    <a:pt x="1157" y="279"/>
                  </a:cubicBezTo>
                  <a:cubicBezTo>
                    <a:pt x="1229" y="193"/>
                    <a:pt x="1229" y="50"/>
                    <a:pt x="1086" y="6"/>
                  </a:cubicBezTo>
                  <a:cubicBezTo>
                    <a:pt x="1073" y="2"/>
                    <a:pt x="1061" y="1"/>
                    <a:pt x="1049"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3" name="Google Shape;2663;p62"/>
            <p:cNvSpPr/>
            <p:nvPr/>
          </p:nvSpPr>
          <p:spPr>
            <a:xfrm>
              <a:off x="7938825" y="3136950"/>
              <a:ext cx="22950" cy="23050"/>
            </a:xfrm>
            <a:custGeom>
              <a:avLst/>
              <a:gdLst/>
              <a:ahLst/>
              <a:cxnLst/>
              <a:rect l="l" t="t" r="r" b="b"/>
              <a:pathLst>
                <a:path w="918" h="922" extrusionOk="0">
                  <a:moveTo>
                    <a:pt x="186" y="0"/>
                  </a:moveTo>
                  <a:cubicBezTo>
                    <a:pt x="14" y="15"/>
                    <a:pt x="0" y="273"/>
                    <a:pt x="172" y="302"/>
                  </a:cubicBezTo>
                  <a:cubicBezTo>
                    <a:pt x="287" y="331"/>
                    <a:pt x="358" y="373"/>
                    <a:pt x="415" y="402"/>
                  </a:cubicBezTo>
                  <a:cubicBezTo>
                    <a:pt x="344" y="474"/>
                    <a:pt x="172" y="588"/>
                    <a:pt x="86" y="703"/>
                  </a:cubicBezTo>
                  <a:cubicBezTo>
                    <a:pt x="34" y="807"/>
                    <a:pt x="134" y="921"/>
                    <a:pt x="250" y="921"/>
                  </a:cubicBezTo>
                  <a:cubicBezTo>
                    <a:pt x="262" y="921"/>
                    <a:pt x="274" y="920"/>
                    <a:pt x="287" y="917"/>
                  </a:cubicBezTo>
                  <a:cubicBezTo>
                    <a:pt x="387" y="860"/>
                    <a:pt x="616" y="688"/>
                    <a:pt x="730" y="531"/>
                  </a:cubicBezTo>
                  <a:cubicBezTo>
                    <a:pt x="917" y="216"/>
                    <a:pt x="444" y="15"/>
                    <a:pt x="186"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4" name="Google Shape;2664;p62"/>
            <p:cNvSpPr/>
            <p:nvPr/>
          </p:nvSpPr>
          <p:spPr>
            <a:xfrm>
              <a:off x="7846025" y="3209850"/>
              <a:ext cx="28350" cy="18550"/>
            </a:xfrm>
            <a:custGeom>
              <a:avLst/>
              <a:gdLst/>
              <a:ahLst/>
              <a:cxnLst/>
              <a:rect l="l" t="t" r="r" b="b"/>
              <a:pathLst>
                <a:path w="1134" h="742" extrusionOk="0">
                  <a:moveTo>
                    <a:pt x="174" y="1"/>
                  </a:moveTo>
                  <a:cubicBezTo>
                    <a:pt x="88" y="1"/>
                    <a:pt x="0" y="79"/>
                    <a:pt x="30" y="179"/>
                  </a:cubicBezTo>
                  <a:cubicBezTo>
                    <a:pt x="84" y="383"/>
                    <a:pt x="113" y="742"/>
                    <a:pt x="385" y="742"/>
                  </a:cubicBezTo>
                  <a:cubicBezTo>
                    <a:pt x="399" y="742"/>
                    <a:pt x="415" y="741"/>
                    <a:pt x="431" y="738"/>
                  </a:cubicBezTo>
                  <a:cubicBezTo>
                    <a:pt x="632" y="666"/>
                    <a:pt x="790" y="538"/>
                    <a:pt x="962" y="423"/>
                  </a:cubicBezTo>
                  <a:cubicBezTo>
                    <a:pt x="1076" y="366"/>
                    <a:pt x="1134" y="223"/>
                    <a:pt x="1004" y="150"/>
                  </a:cubicBezTo>
                  <a:cubicBezTo>
                    <a:pt x="985" y="138"/>
                    <a:pt x="957" y="130"/>
                    <a:pt x="929" y="130"/>
                  </a:cubicBezTo>
                  <a:cubicBezTo>
                    <a:pt x="893" y="130"/>
                    <a:pt x="856" y="141"/>
                    <a:pt x="832" y="165"/>
                  </a:cubicBezTo>
                  <a:cubicBezTo>
                    <a:pt x="832" y="179"/>
                    <a:pt x="818" y="179"/>
                    <a:pt x="818" y="194"/>
                  </a:cubicBezTo>
                  <a:cubicBezTo>
                    <a:pt x="675" y="280"/>
                    <a:pt x="532" y="380"/>
                    <a:pt x="389" y="452"/>
                  </a:cubicBezTo>
                  <a:cubicBezTo>
                    <a:pt x="360" y="380"/>
                    <a:pt x="331" y="165"/>
                    <a:pt x="274" y="51"/>
                  </a:cubicBezTo>
                  <a:cubicBezTo>
                    <a:pt x="248" y="16"/>
                    <a:pt x="211" y="1"/>
                    <a:pt x="174"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5" name="Google Shape;2665;p62"/>
            <p:cNvSpPr/>
            <p:nvPr/>
          </p:nvSpPr>
          <p:spPr>
            <a:xfrm>
              <a:off x="7901650" y="3211325"/>
              <a:ext cx="25750" cy="19275"/>
            </a:xfrm>
            <a:custGeom>
              <a:avLst/>
              <a:gdLst/>
              <a:ahLst/>
              <a:cxnLst/>
              <a:rect l="l" t="t" r="r" b="b"/>
              <a:pathLst>
                <a:path w="1030" h="771" extrusionOk="0">
                  <a:moveTo>
                    <a:pt x="838" y="1"/>
                  </a:moveTo>
                  <a:cubicBezTo>
                    <a:pt x="815" y="1"/>
                    <a:pt x="792" y="7"/>
                    <a:pt x="771" y="20"/>
                  </a:cubicBezTo>
                  <a:cubicBezTo>
                    <a:pt x="628" y="120"/>
                    <a:pt x="584" y="378"/>
                    <a:pt x="542" y="464"/>
                  </a:cubicBezTo>
                  <a:cubicBezTo>
                    <a:pt x="484" y="435"/>
                    <a:pt x="355" y="321"/>
                    <a:pt x="255" y="263"/>
                  </a:cubicBezTo>
                  <a:cubicBezTo>
                    <a:pt x="233" y="252"/>
                    <a:pt x="211" y="247"/>
                    <a:pt x="191" y="247"/>
                  </a:cubicBezTo>
                  <a:cubicBezTo>
                    <a:pt x="78" y="247"/>
                    <a:pt x="0" y="393"/>
                    <a:pt x="97" y="479"/>
                  </a:cubicBezTo>
                  <a:cubicBezTo>
                    <a:pt x="228" y="600"/>
                    <a:pt x="414" y="771"/>
                    <a:pt x="576" y="771"/>
                  </a:cubicBezTo>
                  <a:cubicBezTo>
                    <a:pt x="661" y="771"/>
                    <a:pt x="740" y="723"/>
                    <a:pt x="800" y="593"/>
                  </a:cubicBezTo>
                  <a:cubicBezTo>
                    <a:pt x="871" y="421"/>
                    <a:pt x="886" y="349"/>
                    <a:pt x="972" y="221"/>
                  </a:cubicBezTo>
                  <a:cubicBezTo>
                    <a:pt x="1029" y="115"/>
                    <a:pt x="936" y="1"/>
                    <a:pt x="838"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6" name="Google Shape;2666;p62"/>
            <p:cNvSpPr/>
            <p:nvPr/>
          </p:nvSpPr>
          <p:spPr>
            <a:xfrm>
              <a:off x="7819900" y="3414050"/>
              <a:ext cx="22250" cy="24525"/>
            </a:xfrm>
            <a:custGeom>
              <a:avLst/>
              <a:gdLst/>
              <a:ahLst/>
              <a:cxnLst/>
              <a:rect l="l" t="t" r="r" b="b"/>
              <a:pathLst>
                <a:path w="890" h="981" extrusionOk="0">
                  <a:moveTo>
                    <a:pt x="146" y="0"/>
                  </a:moveTo>
                  <a:cubicBezTo>
                    <a:pt x="76" y="0"/>
                    <a:pt x="1" y="50"/>
                    <a:pt x="1" y="135"/>
                  </a:cubicBezTo>
                  <a:cubicBezTo>
                    <a:pt x="24" y="408"/>
                    <a:pt x="10" y="980"/>
                    <a:pt x="284" y="980"/>
                  </a:cubicBezTo>
                  <a:cubicBezTo>
                    <a:pt x="355" y="980"/>
                    <a:pt x="445" y="942"/>
                    <a:pt x="559" y="851"/>
                  </a:cubicBezTo>
                  <a:cubicBezTo>
                    <a:pt x="660" y="765"/>
                    <a:pt x="817" y="737"/>
                    <a:pt x="874" y="622"/>
                  </a:cubicBezTo>
                  <a:cubicBezTo>
                    <a:pt x="890" y="500"/>
                    <a:pt x="823" y="455"/>
                    <a:pt x="741" y="455"/>
                  </a:cubicBezTo>
                  <a:cubicBezTo>
                    <a:pt x="668" y="455"/>
                    <a:pt x="584" y="489"/>
                    <a:pt x="530" y="536"/>
                  </a:cubicBezTo>
                  <a:cubicBezTo>
                    <a:pt x="473" y="578"/>
                    <a:pt x="387" y="636"/>
                    <a:pt x="330" y="679"/>
                  </a:cubicBezTo>
                  <a:cubicBezTo>
                    <a:pt x="287" y="479"/>
                    <a:pt x="301" y="292"/>
                    <a:pt x="259" y="78"/>
                  </a:cubicBezTo>
                  <a:cubicBezTo>
                    <a:pt x="241" y="24"/>
                    <a:pt x="194" y="0"/>
                    <a:pt x="146"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7" name="Google Shape;2667;p62"/>
            <p:cNvSpPr/>
            <p:nvPr/>
          </p:nvSpPr>
          <p:spPr>
            <a:xfrm>
              <a:off x="7829950" y="3386000"/>
              <a:ext cx="19275" cy="26525"/>
            </a:xfrm>
            <a:custGeom>
              <a:avLst/>
              <a:gdLst/>
              <a:ahLst/>
              <a:cxnLst/>
              <a:rect l="l" t="t" r="r" b="b"/>
              <a:pathLst>
                <a:path w="771" h="1061" extrusionOk="0">
                  <a:moveTo>
                    <a:pt x="151" y="1"/>
                  </a:moveTo>
                  <a:cubicBezTo>
                    <a:pt x="76" y="1"/>
                    <a:pt x="0" y="60"/>
                    <a:pt x="0" y="139"/>
                  </a:cubicBezTo>
                  <a:cubicBezTo>
                    <a:pt x="0" y="683"/>
                    <a:pt x="11" y="1061"/>
                    <a:pt x="192" y="1061"/>
                  </a:cubicBezTo>
                  <a:cubicBezTo>
                    <a:pt x="302" y="1061"/>
                    <a:pt x="475" y="922"/>
                    <a:pt x="745" y="598"/>
                  </a:cubicBezTo>
                  <a:cubicBezTo>
                    <a:pt x="770" y="509"/>
                    <a:pt x="695" y="421"/>
                    <a:pt x="598" y="421"/>
                  </a:cubicBezTo>
                  <a:cubicBezTo>
                    <a:pt x="585" y="421"/>
                    <a:pt x="572" y="422"/>
                    <a:pt x="558" y="426"/>
                  </a:cubicBezTo>
                  <a:cubicBezTo>
                    <a:pt x="472" y="455"/>
                    <a:pt x="386" y="554"/>
                    <a:pt x="300" y="655"/>
                  </a:cubicBezTo>
                  <a:cubicBezTo>
                    <a:pt x="287" y="440"/>
                    <a:pt x="315" y="168"/>
                    <a:pt x="243" y="38"/>
                  </a:cubicBezTo>
                  <a:cubicBezTo>
                    <a:pt x="217" y="12"/>
                    <a:pt x="184" y="1"/>
                    <a:pt x="151"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8" name="Google Shape;2668;p62"/>
            <p:cNvSpPr/>
            <p:nvPr/>
          </p:nvSpPr>
          <p:spPr>
            <a:xfrm>
              <a:off x="7902625" y="3309575"/>
              <a:ext cx="29975" cy="18325"/>
            </a:xfrm>
            <a:custGeom>
              <a:avLst/>
              <a:gdLst/>
              <a:ahLst/>
              <a:cxnLst/>
              <a:rect l="l" t="t" r="r" b="b"/>
              <a:pathLst>
                <a:path w="1199" h="733" extrusionOk="0">
                  <a:moveTo>
                    <a:pt x="188" y="1"/>
                  </a:moveTo>
                  <a:cubicBezTo>
                    <a:pt x="73" y="1"/>
                    <a:pt x="1" y="144"/>
                    <a:pt x="87" y="230"/>
                  </a:cubicBezTo>
                  <a:cubicBezTo>
                    <a:pt x="287" y="388"/>
                    <a:pt x="488" y="545"/>
                    <a:pt x="703" y="704"/>
                  </a:cubicBezTo>
                  <a:cubicBezTo>
                    <a:pt x="746" y="732"/>
                    <a:pt x="803" y="732"/>
                    <a:pt x="860" y="732"/>
                  </a:cubicBezTo>
                  <a:cubicBezTo>
                    <a:pt x="946" y="704"/>
                    <a:pt x="975" y="631"/>
                    <a:pt x="1019" y="560"/>
                  </a:cubicBezTo>
                  <a:cubicBezTo>
                    <a:pt x="1061" y="431"/>
                    <a:pt x="1133" y="316"/>
                    <a:pt x="1190" y="202"/>
                  </a:cubicBezTo>
                  <a:cubicBezTo>
                    <a:pt x="1198" y="97"/>
                    <a:pt x="1116" y="42"/>
                    <a:pt x="1034" y="42"/>
                  </a:cubicBezTo>
                  <a:cubicBezTo>
                    <a:pt x="971" y="42"/>
                    <a:pt x="908" y="75"/>
                    <a:pt x="889" y="144"/>
                  </a:cubicBezTo>
                  <a:cubicBezTo>
                    <a:pt x="860" y="230"/>
                    <a:pt x="803" y="345"/>
                    <a:pt x="774" y="417"/>
                  </a:cubicBezTo>
                  <a:cubicBezTo>
                    <a:pt x="602" y="316"/>
                    <a:pt x="388" y="73"/>
                    <a:pt x="188"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69" name="Google Shape;2669;p62"/>
            <p:cNvSpPr/>
            <p:nvPr/>
          </p:nvSpPr>
          <p:spPr>
            <a:xfrm>
              <a:off x="7963525" y="3372800"/>
              <a:ext cx="28100" cy="21625"/>
            </a:xfrm>
            <a:custGeom>
              <a:avLst/>
              <a:gdLst/>
              <a:ahLst/>
              <a:cxnLst/>
              <a:rect l="l" t="t" r="r" b="b"/>
              <a:pathLst>
                <a:path w="1124" h="865" extrusionOk="0">
                  <a:moveTo>
                    <a:pt x="936" y="0"/>
                  </a:moveTo>
                  <a:cubicBezTo>
                    <a:pt x="921" y="0"/>
                    <a:pt x="905" y="3"/>
                    <a:pt x="889" y="8"/>
                  </a:cubicBezTo>
                  <a:cubicBezTo>
                    <a:pt x="745" y="79"/>
                    <a:pt x="703" y="266"/>
                    <a:pt x="617" y="381"/>
                  </a:cubicBezTo>
                  <a:cubicBezTo>
                    <a:pt x="588" y="423"/>
                    <a:pt x="545" y="538"/>
                    <a:pt x="516" y="566"/>
                  </a:cubicBezTo>
                  <a:lnTo>
                    <a:pt x="502" y="566"/>
                  </a:lnTo>
                  <a:cubicBezTo>
                    <a:pt x="502" y="566"/>
                    <a:pt x="373" y="481"/>
                    <a:pt x="315" y="395"/>
                  </a:cubicBezTo>
                  <a:cubicBezTo>
                    <a:pt x="283" y="366"/>
                    <a:pt x="248" y="353"/>
                    <a:pt x="214" y="353"/>
                  </a:cubicBezTo>
                  <a:cubicBezTo>
                    <a:pt x="98" y="353"/>
                    <a:pt x="1" y="496"/>
                    <a:pt x="101" y="595"/>
                  </a:cubicBezTo>
                  <a:cubicBezTo>
                    <a:pt x="206" y="720"/>
                    <a:pt x="389" y="864"/>
                    <a:pt x="549" y="864"/>
                  </a:cubicBezTo>
                  <a:cubicBezTo>
                    <a:pt x="629" y="864"/>
                    <a:pt x="703" y="829"/>
                    <a:pt x="760" y="738"/>
                  </a:cubicBezTo>
                  <a:cubicBezTo>
                    <a:pt x="860" y="566"/>
                    <a:pt x="946" y="381"/>
                    <a:pt x="1060" y="223"/>
                  </a:cubicBezTo>
                  <a:cubicBezTo>
                    <a:pt x="1124" y="122"/>
                    <a:pt x="1044" y="0"/>
                    <a:pt x="936"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0" name="Google Shape;2670;p62"/>
            <p:cNvSpPr/>
            <p:nvPr/>
          </p:nvSpPr>
          <p:spPr>
            <a:xfrm>
              <a:off x="7957875" y="3352850"/>
              <a:ext cx="30250" cy="22250"/>
            </a:xfrm>
            <a:custGeom>
              <a:avLst/>
              <a:gdLst/>
              <a:ahLst/>
              <a:cxnLst/>
              <a:rect l="l" t="t" r="r" b="b"/>
              <a:pathLst>
                <a:path w="1210" h="890" extrusionOk="0">
                  <a:moveTo>
                    <a:pt x="989" y="1"/>
                  </a:moveTo>
                  <a:cubicBezTo>
                    <a:pt x="978" y="1"/>
                    <a:pt x="968" y="2"/>
                    <a:pt x="957" y="4"/>
                  </a:cubicBezTo>
                  <a:cubicBezTo>
                    <a:pt x="799" y="75"/>
                    <a:pt x="713" y="348"/>
                    <a:pt x="656" y="505"/>
                  </a:cubicBezTo>
                  <a:lnTo>
                    <a:pt x="556" y="405"/>
                  </a:lnTo>
                  <a:cubicBezTo>
                    <a:pt x="442" y="304"/>
                    <a:pt x="370" y="104"/>
                    <a:pt x="213" y="90"/>
                  </a:cubicBezTo>
                  <a:cubicBezTo>
                    <a:pt x="207" y="89"/>
                    <a:pt x="202" y="89"/>
                    <a:pt x="196" y="89"/>
                  </a:cubicBezTo>
                  <a:cubicBezTo>
                    <a:pt x="64" y="89"/>
                    <a:pt x="1" y="265"/>
                    <a:pt x="98" y="348"/>
                  </a:cubicBezTo>
                  <a:cubicBezTo>
                    <a:pt x="255" y="525"/>
                    <a:pt x="513" y="890"/>
                    <a:pt x="720" y="890"/>
                  </a:cubicBezTo>
                  <a:cubicBezTo>
                    <a:pt x="815" y="890"/>
                    <a:pt x="899" y="813"/>
                    <a:pt x="957" y="606"/>
                  </a:cubicBezTo>
                  <a:cubicBezTo>
                    <a:pt x="986" y="520"/>
                    <a:pt x="1043" y="405"/>
                    <a:pt x="1143" y="247"/>
                  </a:cubicBezTo>
                  <a:cubicBezTo>
                    <a:pt x="1210" y="142"/>
                    <a:pt x="1106" y="1"/>
                    <a:pt x="989"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1" name="Google Shape;2671;p62"/>
            <p:cNvSpPr/>
            <p:nvPr/>
          </p:nvSpPr>
          <p:spPr>
            <a:xfrm>
              <a:off x="7996575" y="3296350"/>
              <a:ext cx="28575" cy="18875"/>
            </a:xfrm>
            <a:custGeom>
              <a:avLst/>
              <a:gdLst/>
              <a:ahLst/>
              <a:cxnLst/>
              <a:rect l="l" t="t" r="r" b="b"/>
              <a:pathLst>
                <a:path w="1143" h="755" extrusionOk="0">
                  <a:moveTo>
                    <a:pt x="913" y="0"/>
                  </a:moveTo>
                  <a:cubicBezTo>
                    <a:pt x="684" y="29"/>
                    <a:pt x="756" y="272"/>
                    <a:pt x="770" y="444"/>
                  </a:cubicBezTo>
                  <a:cubicBezTo>
                    <a:pt x="633" y="435"/>
                    <a:pt x="490" y="411"/>
                    <a:pt x="353" y="411"/>
                  </a:cubicBezTo>
                  <a:cubicBezTo>
                    <a:pt x="290" y="411"/>
                    <a:pt x="228" y="416"/>
                    <a:pt x="168" y="430"/>
                  </a:cubicBezTo>
                  <a:cubicBezTo>
                    <a:pt x="1" y="472"/>
                    <a:pt x="51" y="717"/>
                    <a:pt x="212" y="717"/>
                  </a:cubicBezTo>
                  <a:cubicBezTo>
                    <a:pt x="217" y="717"/>
                    <a:pt x="221" y="717"/>
                    <a:pt x="226" y="717"/>
                  </a:cubicBezTo>
                  <a:cubicBezTo>
                    <a:pt x="238" y="716"/>
                    <a:pt x="250" y="716"/>
                    <a:pt x="263" y="716"/>
                  </a:cubicBezTo>
                  <a:cubicBezTo>
                    <a:pt x="427" y="716"/>
                    <a:pt x="621" y="755"/>
                    <a:pt x="781" y="755"/>
                  </a:cubicBezTo>
                  <a:cubicBezTo>
                    <a:pt x="983" y="755"/>
                    <a:pt x="1131" y="693"/>
                    <a:pt x="1100" y="415"/>
                  </a:cubicBezTo>
                  <a:cubicBezTo>
                    <a:pt x="1056" y="272"/>
                    <a:pt x="1142" y="14"/>
                    <a:pt x="913"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2" name="Google Shape;2672;p62"/>
            <p:cNvSpPr/>
            <p:nvPr/>
          </p:nvSpPr>
          <p:spPr>
            <a:xfrm>
              <a:off x="8005825" y="3307375"/>
              <a:ext cx="31875" cy="22500"/>
            </a:xfrm>
            <a:custGeom>
              <a:avLst/>
              <a:gdLst/>
              <a:ahLst/>
              <a:cxnLst/>
              <a:rect l="l" t="t" r="r" b="b"/>
              <a:pathLst>
                <a:path w="1275" h="900" extrusionOk="0">
                  <a:moveTo>
                    <a:pt x="1084" y="0"/>
                  </a:moveTo>
                  <a:cubicBezTo>
                    <a:pt x="1026" y="0"/>
                    <a:pt x="969" y="26"/>
                    <a:pt x="944" y="75"/>
                  </a:cubicBezTo>
                  <a:cubicBezTo>
                    <a:pt x="887" y="175"/>
                    <a:pt x="931" y="290"/>
                    <a:pt x="916" y="404"/>
                  </a:cubicBezTo>
                  <a:cubicBezTo>
                    <a:pt x="902" y="419"/>
                    <a:pt x="902" y="433"/>
                    <a:pt x="902" y="448"/>
                  </a:cubicBezTo>
                  <a:cubicBezTo>
                    <a:pt x="873" y="461"/>
                    <a:pt x="858" y="461"/>
                    <a:pt x="845" y="461"/>
                  </a:cubicBezTo>
                  <a:cubicBezTo>
                    <a:pt x="615" y="490"/>
                    <a:pt x="358" y="505"/>
                    <a:pt x="142" y="591"/>
                  </a:cubicBezTo>
                  <a:cubicBezTo>
                    <a:pt x="0" y="681"/>
                    <a:pt x="91" y="899"/>
                    <a:pt x="247" y="899"/>
                  </a:cubicBezTo>
                  <a:cubicBezTo>
                    <a:pt x="264" y="899"/>
                    <a:pt x="282" y="897"/>
                    <a:pt x="300" y="891"/>
                  </a:cubicBezTo>
                  <a:cubicBezTo>
                    <a:pt x="558" y="834"/>
                    <a:pt x="701" y="820"/>
                    <a:pt x="873" y="805"/>
                  </a:cubicBezTo>
                  <a:cubicBezTo>
                    <a:pt x="988" y="792"/>
                    <a:pt x="1131" y="748"/>
                    <a:pt x="1202" y="633"/>
                  </a:cubicBezTo>
                  <a:cubicBezTo>
                    <a:pt x="1246" y="519"/>
                    <a:pt x="1246" y="390"/>
                    <a:pt x="1260" y="276"/>
                  </a:cubicBezTo>
                  <a:cubicBezTo>
                    <a:pt x="1260" y="204"/>
                    <a:pt x="1274" y="104"/>
                    <a:pt x="1202" y="47"/>
                  </a:cubicBezTo>
                  <a:cubicBezTo>
                    <a:pt x="1172" y="15"/>
                    <a:pt x="1127" y="0"/>
                    <a:pt x="1084"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3" name="Google Shape;2673;p62"/>
            <p:cNvSpPr/>
            <p:nvPr/>
          </p:nvSpPr>
          <p:spPr>
            <a:xfrm>
              <a:off x="7891250" y="3431025"/>
              <a:ext cx="30400" cy="22525"/>
            </a:xfrm>
            <a:custGeom>
              <a:avLst/>
              <a:gdLst/>
              <a:ahLst/>
              <a:cxnLst/>
              <a:rect l="l" t="t" r="r" b="b"/>
              <a:pathLst>
                <a:path w="1216" h="901" extrusionOk="0">
                  <a:moveTo>
                    <a:pt x="1044" y="0"/>
                  </a:moveTo>
                  <a:cubicBezTo>
                    <a:pt x="814" y="43"/>
                    <a:pt x="729" y="373"/>
                    <a:pt x="614" y="545"/>
                  </a:cubicBezTo>
                  <a:cubicBezTo>
                    <a:pt x="484" y="415"/>
                    <a:pt x="385" y="186"/>
                    <a:pt x="213" y="157"/>
                  </a:cubicBezTo>
                  <a:cubicBezTo>
                    <a:pt x="208" y="157"/>
                    <a:pt x="203" y="157"/>
                    <a:pt x="198" y="157"/>
                  </a:cubicBezTo>
                  <a:cubicBezTo>
                    <a:pt x="65" y="157"/>
                    <a:pt x="1" y="332"/>
                    <a:pt x="98" y="415"/>
                  </a:cubicBezTo>
                  <a:cubicBezTo>
                    <a:pt x="311" y="663"/>
                    <a:pt x="474" y="900"/>
                    <a:pt x="637" y="900"/>
                  </a:cubicBezTo>
                  <a:cubicBezTo>
                    <a:pt x="748" y="900"/>
                    <a:pt x="859" y="791"/>
                    <a:pt x="986" y="501"/>
                  </a:cubicBezTo>
                  <a:cubicBezTo>
                    <a:pt x="1057" y="344"/>
                    <a:pt x="1187" y="301"/>
                    <a:pt x="1216" y="157"/>
                  </a:cubicBezTo>
                  <a:cubicBezTo>
                    <a:pt x="1216" y="71"/>
                    <a:pt x="1130" y="0"/>
                    <a:pt x="1044"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4" name="Google Shape;2674;p62"/>
            <p:cNvSpPr/>
            <p:nvPr/>
          </p:nvSpPr>
          <p:spPr>
            <a:xfrm>
              <a:off x="8064175" y="3393050"/>
              <a:ext cx="28675" cy="22625"/>
            </a:xfrm>
            <a:custGeom>
              <a:avLst/>
              <a:gdLst/>
              <a:ahLst/>
              <a:cxnLst/>
              <a:rect l="l" t="t" r="r" b="b"/>
              <a:pathLst>
                <a:path w="1147" h="905" extrusionOk="0">
                  <a:moveTo>
                    <a:pt x="918" y="1"/>
                  </a:moveTo>
                  <a:cubicBezTo>
                    <a:pt x="759" y="1"/>
                    <a:pt x="717" y="173"/>
                    <a:pt x="673" y="287"/>
                  </a:cubicBezTo>
                  <a:cubicBezTo>
                    <a:pt x="660" y="416"/>
                    <a:pt x="660" y="473"/>
                    <a:pt x="660" y="516"/>
                  </a:cubicBezTo>
                  <a:cubicBezTo>
                    <a:pt x="631" y="516"/>
                    <a:pt x="602" y="516"/>
                    <a:pt x="559" y="501"/>
                  </a:cubicBezTo>
                  <a:cubicBezTo>
                    <a:pt x="466" y="492"/>
                    <a:pt x="358" y="451"/>
                    <a:pt x="261" y="451"/>
                  </a:cubicBezTo>
                  <a:cubicBezTo>
                    <a:pt x="224" y="451"/>
                    <a:pt x="189" y="457"/>
                    <a:pt x="158" y="473"/>
                  </a:cubicBezTo>
                  <a:cubicBezTo>
                    <a:pt x="1" y="559"/>
                    <a:pt x="29" y="788"/>
                    <a:pt x="201" y="817"/>
                  </a:cubicBezTo>
                  <a:cubicBezTo>
                    <a:pt x="467" y="859"/>
                    <a:pt x="652" y="904"/>
                    <a:pt x="779" y="904"/>
                  </a:cubicBezTo>
                  <a:cubicBezTo>
                    <a:pt x="954" y="904"/>
                    <a:pt x="1021" y="820"/>
                    <a:pt x="1046" y="530"/>
                  </a:cubicBezTo>
                  <a:cubicBezTo>
                    <a:pt x="1061" y="373"/>
                    <a:pt x="1046" y="402"/>
                    <a:pt x="1075" y="330"/>
                  </a:cubicBezTo>
                  <a:cubicBezTo>
                    <a:pt x="1147" y="186"/>
                    <a:pt x="1103" y="1"/>
                    <a:pt x="918"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5" name="Google Shape;2675;p62"/>
            <p:cNvSpPr/>
            <p:nvPr/>
          </p:nvSpPr>
          <p:spPr>
            <a:xfrm>
              <a:off x="7733025" y="3412700"/>
              <a:ext cx="28875" cy="21925"/>
            </a:xfrm>
            <a:custGeom>
              <a:avLst/>
              <a:gdLst/>
              <a:ahLst/>
              <a:cxnLst/>
              <a:rect l="l" t="t" r="r" b="b"/>
              <a:pathLst>
                <a:path w="1155" h="877" extrusionOk="0">
                  <a:moveTo>
                    <a:pt x="164" y="1"/>
                  </a:moveTo>
                  <a:cubicBezTo>
                    <a:pt x="84" y="1"/>
                    <a:pt x="0" y="54"/>
                    <a:pt x="9" y="145"/>
                  </a:cubicBezTo>
                  <a:cubicBezTo>
                    <a:pt x="60" y="507"/>
                    <a:pt x="74" y="877"/>
                    <a:pt x="283" y="877"/>
                  </a:cubicBezTo>
                  <a:cubicBezTo>
                    <a:pt x="363" y="877"/>
                    <a:pt x="473" y="822"/>
                    <a:pt x="624" y="690"/>
                  </a:cubicBezTo>
                  <a:cubicBezTo>
                    <a:pt x="768" y="604"/>
                    <a:pt x="768" y="619"/>
                    <a:pt x="897" y="575"/>
                  </a:cubicBezTo>
                  <a:cubicBezTo>
                    <a:pt x="1054" y="561"/>
                    <a:pt x="1155" y="375"/>
                    <a:pt x="997" y="275"/>
                  </a:cubicBezTo>
                  <a:cubicBezTo>
                    <a:pt x="972" y="264"/>
                    <a:pt x="945" y="259"/>
                    <a:pt x="916" y="259"/>
                  </a:cubicBezTo>
                  <a:cubicBezTo>
                    <a:pt x="829" y="259"/>
                    <a:pt x="729" y="303"/>
                    <a:pt x="653" y="346"/>
                  </a:cubicBezTo>
                  <a:lnTo>
                    <a:pt x="639" y="346"/>
                  </a:lnTo>
                  <a:cubicBezTo>
                    <a:pt x="553" y="375"/>
                    <a:pt x="467" y="418"/>
                    <a:pt x="395" y="489"/>
                  </a:cubicBezTo>
                  <a:cubicBezTo>
                    <a:pt x="381" y="504"/>
                    <a:pt x="366" y="504"/>
                    <a:pt x="366" y="518"/>
                  </a:cubicBezTo>
                  <a:cubicBezTo>
                    <a:pt x="338" y="346"/>
                    <a:pt x="338" y="289"/>
                    <a:pt x="295" y="88"/>
                  </a:cubicBezTo>
                  <a:cubicBezTo>
                    <a:pt x="277" y="28"/>
                    <a:pt x="222" y="1"/>
                    <a:pt x="164"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6" name="Google Shape;2676;p62"/>
            <p:cNvSpPr/>
            <p:nvPr/>
          </p:nvSpPr>
          <p:spPr>
            <a:xfrm>
              <a:off x="7744825" y="3394600"/>
              <a:ext cx="25675" cy="19675"/>
            </a:xfrm>
            <a:custGeom>
              <a:avLst/>
              <a:gdLst/>
              <a:ahLst/>
              <a:cxnLst/>
              <a:rect l="l" t="t" r="r" b="b"/>
              <a:pathLst>
                <a:path w="1027" h="787" extrusionOk="0">
                  <a:moveTo>
                    <a:pt x="654" y="626"/>
                  </a:moveTo>
                  <a:cubicBezTo>
                    <a:pt x="648" y="633"/>
                    <a:pt x="638" y="636"/>
                    <a:pt x="628" y="639"/>
                  </a:cubicBezTo>
                  <a:lnTo>
                    <a:pt x="628" y="639"/>
                  </a:lnTo>
                  <a:cubicBezTo>
                    <a:pt x="637" y="638"/>
                    <a:pt x="645" y="635"/>
                    <a:pt x="654" y="626"/>
                  </a:cubicBezTo>
                  <a:close/>
                  <a:moveTo>
                    <a:pt x="172" y="1"/>
                  </a:moveTo>
                  <a:cubicBezTo>
                    <a:pt x="93" y="1"/>
                    <a:pt x="14" y="60"/>
                    <a:pt x="24" y="139"/>
                  </a:cubicBezTo>
                  <a:cubicBezTo>
                    <a:pt x="61" y="326"/>
                    <a:pt x="0" y="786"/>
                    <a:pt x="242" y="786"/>
                  </a:cubicBezTo>
                  <a:cubicBezTo>
                    <a:pt x="277" y="786"/>
                    <a:pt x="318" y="777"/>
                    <a:pt x="368" y="755"/>
                  </a:cubicBezTo>
                  <a:cubicBezTo>
                    <a:pt x="511" y="684"/>
                    <a:pt x="482" y="697"/>
                    <a:pt x="597" y="655"/>
                  </a:cubicBezTo>
                  <a:cubicBezTo>
                    <a:pt x="605" y="647"/>
                    <a:pt x="617" y="643"/>
                    <a:pt x="628" y="639"/>
                  </a:cubicBezTo>
                  <a:lnTo>
                    <a:pt x="628" y="639"/>
                  </a:lnTo>
                  <a:cubicBezTo>
                    <a:pt x="623" y="640"/>
                    <a:pt x="617" y="640"/>
                    <a:pt x="611" y="640"/>
                  </a:cubicBezTo>
                  <a:cubicBezTo>
                    <a:pt x="697" y="611"/>
                    <a:pt x="769" y="569"/>
                    <a:pt x="840" y="540"/>
                  </a:cubicBezTo>
                  <a:lnTo>
                    <a:pt x="855" y="540"/>
                  </a:lnTo>
                  <a:cubicBezTo>
                    <a:pt x="955" y="525"/>
                    <a:pt x="1027" y="411"/>
                    <a:pt x="969" y="325"/>
                  </a:cubicBezTo>
                  <a:cubicBezTo>
                    <a:pt x="944" y="256"/>
                    <a:pt x="891" y="231"/>
                    <a:pt x="830" y="231"/>
                  </a:cubicBezTo>
                  <a:cubicBezTo>
                    <a:pt x="752" y="231"/>
                    <a:pt x="661" y="271"/>
                    <a:pt x="597" y="311"/>
                  </a:cubicBezTo>
                  <a:cubicBezTo>
                    <a:pt x="525" y="354"/>
                    <a:pt x="439" y="397"/>
                    <a:pt x="353" y="439"/>
                  </a:cubicBezTo>
                  <a:cubicBezTo>
                    <a:pt x="339" y="296"/>
                    <a:pt x="339" y="153"/>
                    <a:pt x="267" y="38"/>
                  </a:cubicBezTo>
                  <a:cubicBezTo>
                    <a:pt x="241" y="12"/>
                    <a:pt x="206" y="1"/>
                    <a:pt x="172"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7" name="Google Shape;2677;p62"/>
            <p:cNvSpPr/>
            <p:nvPr/>
          </p:nvSpPr>
          <p:spPr>
            <a:xfrm>
              <a:off x="7825150" y="3334475"/>
              <a:ext cx="28450" cy="20450"/>
            </a:xfrm>
            <a:custGeom>
              <a:avLst/>
              <a:gdLst/>
              <a:ahLst/>
              <a:cxnLst/>
              <a:rect l="l" t="t" r="r" b="b"/>
              <a:pathLst>
                <a:path w="1138" h="818" extrusionOk="0">
                  <a:moveTo>
                    <a:pt x="185" y="0"/>
                  </a:moveTo>
                  <a:cubicBezTo>
                    <a:pt x="90" y="0"/>
                    <a:pt x="1" y="90"/>
                    <a:pt x="34" y="180"/>
                  </a:cubicBezTo>
                  <a:cubicBezTo>
                    <a:pt x="147" y="512"/>
                    <a:pt x="205" y="818"/>
                    <a:pt x="384" y="818"/>
                  </a:cubicBezTo>
                  <a:cubicBezTo>
                    <a:pt x="476" y="818"/>
                    <a:pt x="599" y="737"/>
                    <a:pt x="779" y="538"/>
                  </a:cubicBezTo>
                  <a:cubicBezTo>
                    <a:pt x="836" y="438"/>
                    <a:pt x="1138" y="409"/>
                    <a:pt x="1037" y="195"/>
                  </a:cubicBezTo>
                  <a:cubicBezTo>
                    <a:pt x="994" y="149"/>
                    <a:pt x="948" y="130"/>
                    <a:pt x="899" y="130"/>
                  </a:cubicBezTo>
                  <a:cubicBezTo>
                    <a:pt x="749" y="130"/>
                    <a:pt x="579" y="308"/>
                    <a:pt x="450" y="438"/>
                  </a:cubicBezTo>
                  <a:cubicBezTo>
                    <a:pt x="435" y="395"/>
                    <a:pt x="421" y="352"/>
                    <a:pt x="406" y="323"/>
                  </a:cubicBezTo>
                  <a:cubicBezTo>
                    <a:pt x="349" y="223"/>
                    <a:pt x="364" y="80"/>
                    <a:pt x="263" y="23"/>
                  </a:cubicBezTo>
                  <a:cubicBezTo>
                    <a:pt x="238" y="7"/>
                    <a:pt x="211" y="0"/>
                    <a:pt x="185"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8" name="Google Shape;2678;p62"/>
            <p:cNvSpPr/>
            <p:nvPr/>
          </p:nvSpPr>
          <p:spPr>
            <a:xfrm>
              <a:off x="7885900" y="3380825"/>
              <a:ext cx="27875" cy="19050"/>
            </a:xfrm>
            <a:custGeom>
              <a:avLst/>
              <a:gdLst/>
              <a:ahLst/>
              <a:cxnLst/>
              <a:rect l="l" t="t" r="r" b="b"/>
              <a:pathLst>
                <a:path w="1115" h="762" extrusionOk="0">
                  <a:moveTo>
                    <a:pt x="212" y="1"/>
                  </a:moveTo>
                  <a:cubicBezTo>
                    <a:pt x="102" y="1"/>
                    <a:pt x="0" y="129"/>
                    <a:pt x="68" y="232"/>
                  </a:cubicBezTo>
                  <a:cubicBezTo>
                    <a:pt x="183" y="389"/>
                    <a:pt x="297" y="547"/>
                    <a:pt x="441" y="675"/>
                  </a:cubicBezTo>
                  <a:cubicBezTo>
                    <a:pt x="484" y="719"/>
                    <a:pt x="541" y="761"/>
                    <a:pt x="599" y="761"/>
                  </a:cubicBezTo>
                  <a:cubicBezTo>
                    <a:pt x="771" y="761"/>
                    <a:pt x="842" y="532"/>
                    <a:pt x="885" y="490"/>
                  </a:cubicBezTo>
                  <a:cubicBezTo>
                    <a:pt x="928" y="432"/>
                    <a:pt x="914" y="446"/>
                    <a:pt x="971" y="404"/>
                  </a:cubicBezTo>
                  <a:cubicBezTo>
                    <a:pt x="1114" y="318"/>
                    <a:pt x="1114" y="102"/>
                    <a:pt x="928" y="88"/>
                  </a:cubicBezTo>
                  <a:cubicBezTo>
                    <a:pt x="924" y="88"/>
                    <a:pt x="920" y="88"/>
                    <a:pt x="917" y="88"/>
                  </a:cubicBezTo>
                  <a:cubicBezTo>
                    <a:pt x="818" y="88"/>
                    <a:pt x="685" y="274"/>
                    <a:pt x="685" y="274"/>
                  </a:cubicBezTo>
                  <a:cubicBezTo>
                    <a:pt x="656" y="289"/>
                    <a:pt x="627" y="346"/>
                    <a:pt x="584" y="389"/>
                  </a:cubicBezTo>
                  <a:cubicBezTo>
                    <a:pt x="484" y="274"/>
                    <a:pt x="441" y="203"/>
                    <a:pt x="297" y="31"/>
                  </a:cubicBezTo>
                  <a:cubicBezTo>
                    <a:pt x="270" y="10"/>
                    <a:pt x="241" y="1"/>
                    <a:pt x="212"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79" name="Google Shape;2679;p62"/>
            <p:cNvSpPr/>
            <p:nvPr/>
          </p:nvSpPr>
          <p:spPr>
            <a:xfrm>
              <a:off x="7739300" y="3311850"/>
              <a:ext cx="27625" cy="25750"/>
            </a:xfrm>
            <a:custGeom>
              <a:avLst/>
              <a:gdLst/>
              <a:ahLst/>
              <a:cxnLst/>
              <a:rect l="l" t="t" r="r" b="b"/>
              <a:pathLst>
                <a:path w="1105" h="1030" extrusionOk="0">
                  <a:moveTo>
                    <a:pt x="637" y="1"/>
                  </a:moveTo>
                  <a:cubicBezTo>
                    <a:pt x="578" y="1"/>
                    <a:pt x="519" y="34"/>
                    <a:pt x="503" y="97"/>
                  </a:cubicBezTo>
                  <a:cubicBezTo>
                    <a:pt x="475" y="333"/>
                    <a:pt x="1" y="1029"/>
                    <a:pt x="446" y="1029"/>
                  </a:cubicBezTo>
                  <a:cubicBezTo>
                    <a:pt x="459" y="1029"/>
                    <a:pt x="473" y="1029"/>
                    <a:pt x="488" y="1027"/>
                  </a:cubicBezTo>
                  <a:cubicBezTo>
                    <a:pt x="675" y="1014"/>
                    <a:pt x="746" y="1027"/>
                    <a:pt x="975" y="999"/>
                  </a:cubicBezTo>
                  <a:cubicBezTo>
                    <a:pt x="1105" y="970"/>
                    <a:pt x="1105" y="798"/>
                    <a:pt x="1004" y="741"/>
                  </a:cubicBezTo>
                  <a:cubicBezTo>
                    <a:pt x="951" y="725"/>
                    <a:pt x="893" y="719"/>
                    <a:pt x="835" y="719"/>
                  </a:cubicBezTo>
                  <a:cubicBezTo>
                    <a:pt x="734" y="719"/>
                    <a:pt x="633" y="738"/>
                    <a:pt x="560" y="756"/>
                  </a:cubicBezTo>
                  <a:cubicBezTo>
                    <a:pt x="631" y="569"/>
                    <a:pt x="803" y="240"/>
                    <a:pt x="761" y="68"/>
                  </a:cubicBezTo>
                  <a:cubicBezTo>
                    <a:pt x="735" y="23"/>
                    <a:pt x="686" y="1"/>
                    <a:pt x="637"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80" name="Google Shape;2680;p62"/>
            <p:cNvSpPr/>
            <p:nvPr/>
          </p:nvSpPr>
          <p:spPr>
            <a:xfrm>
              <a:off x="7909075" y="3259150"/>
              <a:ext cx="31125" cy="17700"/>
            </a:xfrm>
            <a:custGeom>
              <a:avLst/>
              <a:gdLst/>
              <a:ahLst/>
              <a:cxnLst/>
              <a:rect l="l" t="t" r="r" b="b"/>
              <a:pathLst>
                <a:path w="1245" h="708" extrusionOk="0">
                  <a:moveTo>
                    <a:pt x="1060" y="0"/>
                  </a:moveTo>
                  <a:cubicBezTo>
                    <a:pt x="908" y="0"/>
                    <a:pt x="783" y="303"/>
                    <a:pt x="717" y="413"/>
                  </a:cubicBezTo>
                  <a:cubicBezTo>
                    <a:pt x="646" y="385"/>
                    <a:pt x="488" y="299"/>
                    <a:pt x="417" y="256"/>
                  </a:cubicBezTo>
                  <a:cubicBezTo>
                    <a:pt x="343" y="219"/>
                    <a:pt x="279" y="150"/>
                    <a:pt x="199" y="150"/>
                  </a:cubicBezTo>
                  <a:cubicBezTo>
                    <a:pt x="186" y="150"/>
                    <a:pt x="173" y="152"/>
                    <a:pt x="159" y="155"/>
                  </a:cubicBezTo>
                  <a:cubicBezTo>
                    <a:pt x="29" y="184"/>
                    <a:pt x="1" y="356"/>
                    <a:pt x="115" y="413"/>
                  </a:cubicBezTo>
                  <a:cubicBezTo>
                    <a:pt x="285" y="498"/>
                    <a:pt x="524" y="708"/>
                    <a:pt x="731" y="708"/>
                  </a:cubicBezTo>
                  <a:cubicBezTo>
                    <a:pt x="804" y="708"/>
                    <a:pt x="872" y="681"/>
                    <a:pt x="932" y="614"/>
                  </a:cubicBezTo>
                  <a:cubicBezTo>
                    <a:pt x="1018" y="514"/>
                    <a:pt x="1076" y="385"/>
                    <a:pt x="1162" y="270"/>
                  </a:cubicBezTo>
                  <a:cubicBezTo>
                    <a:pt x="1162" y="271"/>
                    <a:pt x="1162" y="271"/>
                    <a:pt x="1163" y="271"/>
                  </a:cubicBezTo>
                  <a:cubicBezTo>
                    <a:pt x="1171" y="271"/>
                    <a:pt x="1245" y="166"/>
                    <a:pt x="1204" y="98"/>
                  </a:cubicBezTo>
                  <a:cubicBezTo>
                    <a:pt x="1154" y="28"/>
                    <a:pt x="1106" y="0"/>
                    <a:pt x="1060"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81" name="Google Shape;2681;p62"/>
            <p:cNvSpPr/>
            <p:nvPr/>
          </p:nvSpPr>
          <p:spPr>
            <a:xfrm>
              <a:off x="7861300" y="3266425"/>
              <a:ext cx="28450" cy="21025"/>
            </a:xfrm>
            <a:custGeom>
              <a:avLst/>
              <a:gdLst/>
              <a:ahLst/>
              <a:cxnLst/>
              <a:rect l="l" t="t" r="r" b="b"/>
              <a:pathLst>
                <a:path w="1138" h="841" extrusionOk="0">
                  <a:moveTo>
                    <a:pt x="189" y="0"/>
                  </a:moveTo>
                  <a:cubicBezTo>
                    <a:pt x="81" y="0"/>
                    <a:pt x="1" y="123"/>
                    <a:pt x="64" y="223"/>
                  </a:cubicBezTo>
                  <a:cubicBezTo>
                    <a:pt x="209" y="456"/>
                    <a:pt x="362" y="841"/>
                    <a:pt x="547" y="841"/>
                  </a:cubicBezTo>
                  <a:cubicBezTo>
                    <a:pt x="636" y="841"/>
                    <a:pt x="731" y="754"/>
                    <a:pt x="838" y="523"/>
                  </a:cubicBezTo>
                  <a:cubicBezTo>
                    <a:pt x="895" y="352"/>
                    <a:pt x="1138" y="223"/>
                    <a:pt x="937" y="65"/>
                  </a:cubicBezTo>
                  <a:cubicBezTo>
                    <a:pt x="913" y="54"/>
                    <a:pt x="890" y="49"/>
                    <a:pt x="868" y="49"/>
                  </a:cubicBezTo>
                  <a:cubicBezTo>
                    <a:pt x="722" y="49"/>
                    <a:pt x="624" y="276"/>
                    <a:pt x="536" y="438"/>
                  </a:cubicBezTo>
                  <a:lnTo>
                    <a:pt x="408" y="223"/>
                  </a:lnTo>
                  <a:cubicBezTo>
                    <a:pt x="351" y="151"/>
                    <a:pt x="336" y="36"/>
                    <a:pt x="236" y="8"/>
                  </a:cubicBezTo>
                  <a:cubicBezTo>
                    <a:pt x="220" y="3"/>
                    <a:pt x="204" y="0"/>
                    <a:pt x="1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82" name="Google Shape;2682;p62"/>
            <p:cNvSpPr/>
            <p:nvPr/>
          </p:nvSpPr>
          <p:spPr>
            <a:xfrm>
              <a:off x="7966375" y="3193275"/>
              <a:ext cx="21525" cy="19875"/>
            </a:xfrm>
            <a:custGeom>
              <a:avLst/>
              <a:gdLst/>
              <a:ahLst/>
              <a:cxnLst/>
              <a:rect l="l" t="t" r="r" b="b"/>
              <a:pathLst>
                <a:path w="861" h="795" extrusionOk="0">
                  <a:moveTo>
                    <a:pt x="280" y="0"/>
                  </a:moveTo>
                  <a:cubicBezTo>
                    <a:pt x="242" y="0"/>
                    <a:pt x="206" y="4"/>
                    <a:pt x="173" y="11"/>
                  </a:cubicBezTo>
                  <a:cubicBezTo>
                    <a:pt x="1" y="68"/>
                    <a:pt x="58" y="326"/>
                    <a:pt x="230" y="326"/>
                  </a:cubicBezTo>
                  <a:cubicBezTo>
                    <a:pt x="331" y="326"/>
                    <a:pt x="360" y="326"/>
                    <a:pt x="431" y="370"/>
                  </a:cubicBezTo>
                  <a:cubicBezTo>
                    <a:pt x="417" y="384"/>
                    <a:pt x="402" y="412"/>
                    <a:pt x="388" y="427"/>
                  </a:cubicBezTo>
                  <a:cubicBezTo>
                    <a:pt x="373" y="470"/>
                    <a:pt x="287" y="513"/>
                    <a:pt x="274" y="613"/>
                  </a:cubicBezTo>
                  <a:cubicBezTo>
                    <a:pt x="252" y="713"/>
                    <a:pt x="340" y="795"/>
                    <a:pt x="434" y="795"/>
                  </a:cubicBezTo>
                  <a:cubicBezTo>
                    <a:pt x="462" y="795"/>
                    <a:pt x="490" y="787"/>
                    <a:pt x="517" y="771"/>
                  </a:cubicBezTo>
                  <a:cubicBezTo>
                    <a:pt x="617" y="685"/>
                    <a:pt x="689" y="599"/>
                    <a:pt x="761" y="441"/>
                  </a:cubicBezTo>
                  <a:cubicBezTo>
                    <a:pt x="861" y="166"/>
                    <a:pt x="535" y="0"/>
                    <a:pt x="280"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83" name="Google Shape;2683;p62"/>
            <p:cNvSpPr/>
            <p:nvPr/>
          </p:nvSpPr>
          <p:spPr>
            <a:xfrm>
              <a:off x="7974625" y="3418750"/>
              <a:ext cx="20800" cy="15450"/>
            </a:xfrm>
            <a:custGeom>
              <a:avLst/>
              <a:gdLst/>
              <a:ahLst/>
              <a:cxnLst/>
              <a:rect l="l" t="t" r="r" b="b"/>
              <a:pathLst>
                <a:path w="832" h="618" extrusionOk="0">
                  <a:moveTo>
                    <a:pt x="677" y="1"/>
                  </a:moveTo>
                  <a:cubicBezTo>
                    <a:pt x="639" y="1"/>
                    <a:pt x="600" y="15"/>
                    <a:pt x="574" y="47"/>
                  </a:cubicBezTo>
                  <a:cubicBezTo>
                    <a:pt x="517" y="119"/>
                    <a:pt x="502" y="205"/>
                    <a:pt x="473" y="304"/>
                  </a:cubicBezTo>
                  <a:cubicBezTo>
                    <a:pt x="416" y="262"/>
                    <a:pt x="345" y="205"/>
                    <a:pt x="244" y="133"/>
                  </a:cubicBezTo>
                  <a:cubicBezTo>
                    <a:pt x="227" y="125"/>
                    <a:pt x="211" y="122"/>
                    <a:pt x="195" y="122"/>
                  </a:cubicBezTo>
                  <a:cubicBezTo>
                    <a:pt x="86" y="122"/>
                    <a:pt x="1" y="275"/>
                    <a:pt x="101" y="362"/>
                  </a:cubicBezTo>
                  <a:cubicBezTo>
                    <a:pt x="217" y="436"/>
                    <a:pt x="379" y="618"/>
                    <a:pt x="531" y="618"/>
                  </a:cubicBezTo>
                  <a:cubicBezTo>
                    <a:pt x="586" y="618"/>
                    <a:pt x="639" y="594"/>
                    <a:pt x="689" y="534"/>
                  </a:cubicBezTo>
                  <a:cubicBezTo>
                    <a:pt x="746" y="390"/>
                    <a:pt x="832" y="190"/>
                    <a:pt x="817" y="104"/>
                  </a:cubicBezTo>
                  <a:cubicBezTo>
                    <a:pt x="808" y="41"/>
                    <a:pt x="743" y="1"/>
                    <a:pt x="677"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2684" name="Google Shape;2684;p62"/>
          <p:cNvSpPr/>
          <p:nvPr/>
        </p:nvSpPr>
        <p:spPr>
          <a:xfrm rot="-9576728" flipH="1">
            <a:off x="1000481" y="1155170"/>
            <a:ext cx="1001923" cy="294876"/>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85" name="Google Shape;2685;p62"/>
          <p:cNvSpPr/>
          <p:nvPr/>
        </p:nvSpPr>
        <p:spPr>
          <a:xfrm rot="9576728">
            <a:off x="5539931" y="1155170"/>
            <a:ext cx="1001923" cy="294876"/>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86" name="Google Shape;2686;p62"/>
          <p:cNvSpPr/>
          <p:nvPr/>
        </p:nvSpPr>
        <p:spPr>
          <a:xfrm rot="-1223272">
            <a:off x="1000481" y="5407958"/>
            <a:ext cx="1001923" cy="294876"/>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2687" name="Google Shape;2687;p62"/>
          <p:cNvSpPr/>
          <p:nvPr/>
        </p:nvSpPr>
        <p:spPr>
          <a:xfrm rot="1223272" flipH="1">
            <a:off x="5539931" y="5407958"/>
            <a:ext cx="1001923" cy="294876"/>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3" name="Subtitle 2"/>
          <p:cNvSpPr>
            <a:spLocks noGrp="1"/>
          </p:cNvSpPr>
          <p:nvPr>
            <p:ph type="subTitle" idx="1"/>
          </p:nvPr>
        </p:nvSpPr>
        <p:spPr>
          <a:xfrm>
            <a:off x="6096000" y="2677716"/>
            <a:ext cx="6237504" cy="1166000"/>
          </a:xfrm>
        </p:spPr>
        <p:txBody>
          <a:bodyPr/>
          <a:lstStyle/>
          <a:p>
            <a:r>
              <a:rPr lang="en-US" sz="9333" dirty="0">
                <a:latin typeface="#9Slide05 Claudia" pitchFamily="2" charset="0"/>
              </a:rPr>
              <a:t>RUNG CHUÔNG VÀNG</a:t>
            </a:r>
          </a:p>
        </p:txBody>
      </p:sp>
      <p:pic>
        <p:nvPicPr>
          <p:cNvPr id="104" name="Picture 103">
            <a:extLst>
              <a:ext uri="{FF2B5EF4-FFF2-40B4-BE49-F238E27FC236}">
                <a16:creationId xmlns:a16="http://schemas.microsoft.com/office/drawing/2014/main" id="{D3B99BF2-8151-0BD9-CD9D-12074786A39A}"/>
              </a:ext>
            </a:extLst>
          </p:cNvPr>
          <p:cNvPicPr>
            <a:picLocks noChangeAspect="1"/>
          </p:cNvPicPr>
          <p:nvPr/>
        </p:nvPicPr>
        <p:blipFill>
          <a:blip r:embed="rId3"/>
          <a:srcRect b="21608"/>
          <a:stretch>
            <a:fillRect/>
          </a:stretch>
        </p:blipFill>
        <p:spPr>
          <a:xfrm>
            <a:off x="768498" y="1834831"/>
            <a:ext cx="5234566" cy="317649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2095924-E6ED-FDF1-C193-EB35C170E2D8}"/>
              </a:ext>
            </a:extLst>
          </p:cNvPr>
          <p:cNvSpPr>
            <a:spLocks noChangeArrowheads="1"/>
          </p:cNvSpPr>
          <p:nvPr/>
        </p:nvSpPr>
        <p:spPr bwMode="auto">
          <a:xfrm>
            <a:off x="129291" y="1526841"/>
            <a:ext cx="12062709" cy="4278856"/>
          </a:xfrm>
          <a:prstGeom prst="roundRect">
            <a:avLst>
              <a:gd name="adj" fmla="val 9607"/>
            </a:avLst>
          </a:prstGeom>
          <a:ln>
            <a:noFill/>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ctr" anchorCtr="0" compatLnSpc="1">
            <a:prstTxWarp prst="textNoShape">
              <a:avLst/>
            </a:prstTxWarp>
            <a:spAutoFit/>
          </a:bodyPr>
          <a:lstStyle/>
          <a:p>
            <a:pPr marL="342891" indent="-342891" defTabSz="1219140">
              <a:lnSpc>
                <a:spcPct val="130000"/>
              </a:lnSpc>
              <a:buClr>
                <a:srgbClr val="002060"/>
              </a:buClr>
              <a:buFont typeface="Wingdings" panose="05000000000000000000" pitchFamily="2" charset="2"/>
              <a:buChar char="Ø"/>
            </a:pPr>
            <a:r>
              <a:rPr lang="en-US" altLang="en-US" sz="2800" dirty="0" err="1">
                <a:solidFill>
                  <a:srgbClr val="002060"/>
                </a:solidFill>
                <a:latin typeface="Calibri" panose="020F0502020204030204" pitchFamily="34" charset="0"/>
                <a:cs typeface="Calibri" panose="020F0502020204030204" pitchFamily="34" charset="0"/>
              </a:rPr>
              <a:t>Số</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lượng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hỏi</a:t>
            </a:r>
            <a:r>
              <a:rPr lang="en-US" altLang="en-US" sz="2800" dirty="0">
                <a:solidFill>
                  <a:srgbClr val="002060"/>
                </a:solidFill>
                <a:latin typeface="Calibri" panose="020F0502020204030204" pitchFamily="34" charset="0"/>
                <a:cs typeface="Calibri" panose="020F0502020204030204" pitchFamily="34" charset="0"/>
              </a:rPr>
              <a:t>: 4 </a:t>
            </a:r>
            <a:r>
              <a:rPr lang="en-US" altLang="en-US" sz="2800" dirty="0" err="1">
                <a:solidFill>
                  <a:srgbClr val="002060"/>
                </a:solidFill>
                <a:latin typeface="Calibri" panose="020F0502020204030204" pitchFamily="34" charset="0"/>
                <a:cs typeface="Calibri" panose="020F0502020204030204" pitchFamily="34" charset="0"/>
              </a:rPr>
              <a:t>câu</a:t>
            </a:r>
            <a:r>
              <a:rPr lang="en-US" altLang="en-US" sz="2800" dirty="0">
                <a:solidFill>
                  <a:srgbClr val="002060"/>
                </a:solidFill>
                <a:latin typeface="Calibri" panose="020F0502020204030204" pitchFamily="34" charset="0"/>
                <a:cs typeface="Calibri" panose="020F0502020204030204" pitchFamily="34" charset="0"/>
              </a:rPr>
              <a:t>.</a:t>
            </a:r>
          </a:p>
          <a:p>
            <a:pPr marL="342891" indent="-342891" defTabSz="1219140">
              <a:lnSpc>
                <a:spcPct val="130000"/>
              </a:lnSpc>
              <a:buClr>
                <a:srgbClr val="002060"/>
              </a:buClr>
              <a:buFont typeface="Wingdings" panose="05000000000000000000" pitchFamily="2" charset="2"/>
              <a:buChar char="Ø"/>
            </a:pPr>
            <a:r>
              <a:rPr lang="en-US" altLang="en-US" sz="2800" dirty="0">
                <a:solidFill>
                  <a:srgbClr val="002060"/>
                </a:solidFill>
                <a:latin typeface="Calibri" panose="020F0502020204030204" pitchFamily="34" charset="0"/>
                <a:cs typeface="Calibri" panose="020F0502020204030204" pitchFamily="34" charset="0"/>
              </a:rPr>
              <a:t>HS </a:t>
            </a:r>
            <a:r>
              <a:rPr lang="en-US" altLang="en-US" sz="2800" dirty="0" err="1">
                <a:solidFill>
                  <a:srgbClr val="002060"/>
                </a:solidFill>
                <a:latin typeface="Calibri" panose="020F0502020204030204" pitchFamily="34" charset="0"/>
                <a:cs typeface="Calibri" panose="020F0502020204030204" pitchFamily="34" charset="0"/>
              </a:rPr>
              <a:t>trả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lời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hỏi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bằng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ghi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án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đúng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giấy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kiểm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tra</a:t>
            </a:r>
            <a:r>
              <a:rPr lang="en-US" altLang="en-US" sz="2800" dirty="0">
                <a:solidFill>
                  <a:srgbClr val="002060"/>
                </a:solidFill>
                <a:latin typeface="Calibri" panose="020F0502020204030204" pitchFamily="34" charset="0"/>
                <a:cs typeface="Calibri" panose="020F0502020204030204" pitchFamily="34" charset="0"/>
              </a:rPr>
              <a:t>.</a:t>
            </a:r>
          </a:p>
          <a:p>
            <a:pPr marL="342891" indent="-342891" defTabSz="1219140">
              <a:lnSpc>
                <a:spcPct val="130000"/>
              </a:lnSpc>
              <a:buClr>
                <a:srgbClr val="002060"/>
              </a:buClr>
              <a:buFont typeface="Wingdings" panose="05000000000000000000" pitchFamily="2" charset="2"/>
              <a:buChar char="Ø"/>
            </a:pPr>
            <a:r>
              <a:rPr lang="en-US" altLang="en-US" sz="2800" dirty="0" err="1">
                <a:solidFill>
                  <a:srgbClr val="002060"/>
                </a:solidFill>
                <a:latin typeface="Calibri" panose="020F0502020204030204" pitchFamily="34" charset="0"/>
                <a:cs typeface="Calibri" panose="020F0502020204030204" pitchFamily="34" charset="0"/>
              </a:rPr>
              <a:t>Thời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gian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suy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nghĩ</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b="1" dirty="0">
                <a:solidFill>
                  <a:srgbClr val="FF0000"/>
                </a:solidFill>
                <a:latin typeface="Calibri" panose="020F0502020204030204" pitchFamily="34" charset="0"/>
                <a:cs typeface="Calibri" panose="020F0502020204030204" pitchFamily="34" charset="0"/>
              </a:rPr>
              <a:t>30 </a:t>
            </a:r>
            <a:r>
              <a:rPr lang="en-US" altLang="en-US" sz="2800" b="1" dirty="0" err="1">
                <a:solidFill>
                  <a:srgbClr val="FF0000"/>
                </a:solidFill>
                <a:latin typeface="Calibri" panose="020F0502020204030204" pitchFamily="34" charset="0"/>
                <a:cs typeface="Calibri" panose="020F0502020204030204" pitchFamily="34" charset="0"/>
              </a:rPr>
              <a:t>giây</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câu</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dirty="0">
                <a:solidFill>
                  <a:srgbClr val="002060"/>
                </a:solidFill>
                <a:latin typeface="Calibri" panose="020F0502020204030204" pitchFamily="34" charset="0"/>
                <a:cs typeface="Calibri" panose="020F0502020204030204" pitchFamily="34" charset="0"/>
              </a:rPr>
              <a:t>(</a:t>
            </a:r>
            <a:r>
              <a:rPr lang="en-US" altLang="en-US" sz="2800" dirty="0" err="1">
                <a:solidFill>
                  <a:srgbClr val="002060"/>
                </a:solidFill>
                <a:latin typeface="Calibri" panose="020F0502020204030204" pitchFamily="34" charset="0"/>
                <a:cs typeface="Calibri" panose="020F0502020204030204" pitchFamily="34" charset="0"/>
              </a:rPr>
              <a:t>tính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từ</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lúc</a:t>
            </a:r>
            <a:r>
              <a:rPr lang="en-US" altLang="en-US" sz="2800" dirty="0">
                <a:solidFill>
                  <a:srgbClr val="002060"/>
                </a:solidFill>
                <a:latin typeface="Calibri" panose="020F0502020204030204" pitchFamily="34" charset="0"/>
                <a:cs typeface="Calibri" panose="020F0502020204030204" pitchFamily="34" charset="0"/>
              </a:rPr>
              <a:t> GV </a:t>
            </a:r>
            <a:r>
              <a:rPr lang="en-US" altLang="en-US" sz="2800" dirty="0" err="1">
                <a:solidFill>
                  <a:srgbClr val="002060"/>
                </a:solidFill>
                <a:latin typeface="Calibri" panose="020F0502020204030204" pitchFamily="34" charset="0"/>
                <a:cs typeface="Calibri" panose="020F0502020204030204" pitchFamily="34" charset="0"/>
              </a:rPr>
              <a:t>chiếu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hỏi</a:t>
            </a:r>
            <a:r>
              <a:rPr lang="en-US" altLang="en-US" sz="2800" dirty="0">
                <a:solidFill>
                  <a:srgbClr val="002060"/>
                </a:solidFill>
                <a:latin typeface="Calibri" panose="020F0502020204030204" pitchFamily="34" charset="0"/>
                <a:cs typeface="Calibri" panose="020F0502020204030204" pitchFamily="34" charset="0"/>
              </a:rPr>
              <a:t>). </a:t>
            </a:r>
          </a:p>
          <a:p>
            <a:pPr marL="342891" indent="-342891" defTabSz="1219140">
              <a:lnSpc>
                <a:spcPct val="130000"/>
              </a:lnSpc>
              <a:buClr>
                <a:srgbClr val="002060"/>
              </a:buClr>
              <a:buFont typeface="Wingdings" panose="05000000000000000000" pitchFamily="2" charset="2"/>
              <a:buChar char="Ø"/>
            </a:pPr>
            <a:r>
              <a:rPr lang="en-US" altLang="en-US" sz="2800" dirty="0" err="1">
                <a:solidFill>
                  <a:srgbClr val="002060"/>
                </a:solidFill>
                <a:latin typeface="Calibri" panose="020F0502020204030204" pitchFamily="34" charset="0"/>
                <a:cs typeface="Calibri" panose="020F0502020204030204" pitchFamily="34" charset="0"/>
              </a:rPr>
              <a:t>Mỗi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đúng</a:t>
            </a:r>
            <a:r>
              <a:rPr lang="en-US" altLang="en-US" sz="2800" dirty="0">
                <a:solidFill>
                  <a:srgbClr val="002060"/>
                </a:solidFill>
                <a:latin typeface="Calibri" panose="020F0502020204030204" pitchFamily="34" charset="0"/>
                <a:cs typeface="Calibri" panose="020F0502020204030204" pitchFamily="34" charset="0"/>
              </a:rPr>
              <a:t> HS </a:t>
            </a:r>
            <a:r>
              <a:rPr lang="en-US" altLang="en-US" sz="2800" dirty="0" err="1">
                <a:solidFill>
                  <a:srgbClr val="002060"/>
                </a:solidFill>
                <a:latin typeface="Calibri" panose="020F0502020204030204" pitchFamily="34" charset="0"/>
                <a:cs typeface="Calibri" panose="020F0502020204030204" pitchFamily="34" charset="0"/>
              </a:rPr>
              <a:t>được</a:t>
            </a:r>
            <a:r>
              <a:rPr lang="en-US" altLang="en-US" sz="2800" dirty="0">
                <a:solidFill>
                  <a:srgbClr val="002060"/>
                </a:solidFill>
                <a:latin typeface="Calibri" panose="020F0502020204030204" pitchFamily="34" charset="0"/>
                <a:cs typeface="Calibri" panose="020F0502020204030204" pitchFamily="34" charset="0"/>
              </a:rPr>
              <a:t> 1đ.</a:t>
            </a:r>
          </a:p>
          <a:p>
            <a:pPr marL="342891" indent="-342891" defTabSz="1219140">
              <a:lnSpc>
                <a:spcPct val="130000"/>
              </a:lnSpc>
              <a:buClr>
                <a:srgbClr val="002060"/>
              </a:buClr>
              <a:buFont typeface="Wingdings" panose="05000000000000000000" pitchFamily="2" charset="2"/>
              <a:buChar char="Ø"/>
            </a:pPr>
            <a:r>
              <a:rPr lang="en-US" altLang="en-US" sz="2800" dirty="0" err="1">
                <a:solidFill>
                  <a:srgbClr val="002060"/>
                </a:solidFill>
                <a:latin typeface="Calibri" panose="020F0502020204030204" pitchFamily="34" charset="0"/>
                <a:cs typeface="Calibri" panose="020F0502020204030204" pitchFamily="34" charset="0"/>
              </a:rPr>
              <a:t>Hết</a:t>
            </a:r>
            <a:r>
              <a:rPr lang="en-US" altLang="en-US" sz="2800">
                <a:solidFill>
                  <a:srgbClr val="002060"/>
                </a:solidFill>
                <a:latin typeface="Calibri" panose="020F0502020204030204" pitchFamily="34" charset="0"/>
                <a:cs typeface="Calibri" panose="020F0502020204030204" pitchFamily="34" charset="0"/>
              </a:rPr>
              <a:t> 4 </a:t>
            </a:r>
            <a:r>
              <a:rPr lang="en-US" altLang="en-US" sz="2800" dirty="0" err="1">
                <a:solidFill>
                  <a:srgbClr val="002060"/>
                </a:solidFill>
                <a:latin typeface="Calibri" panose="020F0502020204030204" pitchFamily="34" charset="0"/>
                <a:cs typeface="Calibri" panose="020F0502020204030204" pitchFamily="34" charset="0"/>
              </a:rPr>
              <a:t>câu</a:t>
            </a:r>
            <a:r>
              <a:rPr lang="en-US" altLang="en-US" sz="2800" dirty="0">
                <a:solidFill>
                  <a:srgbClr val="002060"/>
                </a:solidFill>
                <a:latin typeface="Calibri" panose="020F0502020204030204" pitchFamily="34" charset="0"/>
                <a:cs typeface="Calibri" panose="020F0502020204030204" pitchFamily="34" charset="0"/>
              </a:rPr>
              <a:t> HS </a:t>
            </a:r>
            <a:r>
              <a:rPr lang="en-US" altLang="en-US" sz="2800" dirty="0" err="1">
                <a:solidFill>
                  <a:srgbClr val="002060"/>
                </a:solidFill>
                <a:latin typeface="Calibri" panose="020F0502020204030204" pitchFamily="34" charset="0"/>
                <a:cs typeface="Calibri" panose="020F0502020204030204" pitchFamily="34" charset="0"/>
              </a:rPr>
              <a:t>có</a:t>
            </a:r>
            <a:r>
              <a:rPr lang="en-US" altLang="en-US" sz="2800" dirty="0">
                <a:solidFill>
                  <a:srgbClr val="002060"/>
                </a:solidFill>
                <a:latin typeface="Calibri" panose="020F0502020204030204" pitchFamily="34" charset="0"/>
                <a:cs typeface="Calibri" panose="020F0502020204030204" pitchFamily="34" charset="0"/>
              </a:rPr>
              <a:t> 1 </a:t>
            </a:r>
            <a:r>
              <a:rPr lang="en-US" altLang="en-US" sz="2800" dirty="0" err="1">
                <a:solidFill>
                  <a:srgbClr val="002060"/>
                </a:solidFill>
                <a:latin typeface="Calibri" panose="020F0502020204030204" pitchFamily="34" charset="0"/>
                <a:cs typeface="Calibri" panose="020F0502020204030204" pitchFamily="34" charset="0"/>
              </a:rPr>
              <a:t>phút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trao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chấm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theo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sơ</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đồ</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bảng</a:t>
            </a:r>
            <a:r>
              <a:rPr lang="en-US" altLang="en-US" sz="2800" dirty="0">
                <a:solidFill>
                  <a:srgbClr val="002060"/>
                </a:solidFill>
                <a:latin typeface="Calibri" panose="020F0502020204030204" pitchFamily="34" charset="0"/>
                <a:cs typeface="Calibri" panose="020F0502020204030204" pitchFamily="34" charset="0"/>
              </a:rPr>
              <a:t>.</a:t>
            </a:r>
            <a:endParaRPr lang="en-US" altLang="en-US" sz="2800" dirty="0">
              <a:solidFill>
                <a:srgbClr val="002060"/>
              </a:solidFill>
              <a:latin typeface="Calibri" panose="020F0502020204030204" pitchFamily="34" charset="0"/>
              <a:cs typeface="Calibri" panose="020F0502020204030204" pitchFamily="34" charset="0"/>
              <a:sym typeface="Wingdings" panose="05000000000000000000" pitchFamily="2" charset="2"/>
            </a:endParaRPr>
          </a:p>
          <a:p>
            <a:pPr marL="342891" indent="-342891" defTabSz="1219140">
              <a:lnSpc>
                <a:spcPct val="130000"/>
              </a:lnSpc>
              <a:buClr>
                <a:srgbClr val="002060"/>
              </a:buClr>
              <a:buFont typeface="Wingdings" panose="05000000000000000000" pitchFamily="2" charset="2"/>
              <a:buChar char="Ø"/>
            </a:pP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Lưu</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ý: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Đáp</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án</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chỉ</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ghi</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1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lần</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dập</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xóa</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đều</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không</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được</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chấp</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altLang="en-US" sz="2800" b="1" dirty="0" err="1">
                <a:solidFill>
                  <a:srgbClr val="FF0000"/>
                </a:solidFill>
                <a:latin typeface="Calibri" panose="020F0502020204030204" pitchFamily="34" charset="0"/>
                <a:cs typeface="Calibri" panose="020F0502020204030204" pitchFamily="34" charset="0"/>
                <a:sym typeface="Wingdings" panose="05000000000000000000" pitchFamily="2" charset="2"/>
              </a:rPr>
              <a:t>nhận</a:t>
            </a:r>
            <a:r>
              <a:rPr lang="en-US" altLang="en-US" sz="2800" b="1"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US" altLang="en-US" sz="2800" b="1" dirty="0">
              <a:solidFill>
                <a:srgbClr val="FF000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CD4302EC-B2EA-C15F-4F71-4D786C41A638}"/>
              </a:ext>
            </a:extLst>
          </p:cNvPr>
          <p:cNvSpPr txBox="1">
            <a:spLocks/>
          </p:cNvSpPr>
          <p:nvPr/>
        </p:nvSpPr>
        <p:spPr>
          <a:xfrm>
            <a:off x="4495800" y="1065213"/>
            <a:ext cx="5333860" cy="763587"/>
          </a:xfrm>
          <a:prstGeom prst="rect">
            <a:avLst/>
          </a:prstGeom>
          <a:noFill/>
          <a:ln w="25400" cap="flat" cmpd="sng" algn="ctr">
            <a:noFill/>
            <a:prstDash val="solid"/>
          </a:ln>
          <a:effectLst>
            <a:softEdge rad="31750"/>
          </a:effectLst>
        </p:spPr>
        <p:style>
          <a:lnRef idx="2">
            <a:schemeClr val="accent6"/>
          </a:lnRef>
          <a:fillRef idx="1">
            <a:schemeClr val="lt1"/>
          </a:fillRef>
          <a:effectRef idx="0">
            <a:schemeClr val="accent6"/>
          </a:effectRef>
          <a:fontRef idx="minor">
            <a:schemeClr val="dk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5867" dirty="0">
                <a:solidFill>
                  <a:srgbClr val="FF0000"/>
                </a:solidFill>
                <a:latin typeface="#9Slide03 BoosterNextFYBlack" panose="02000A03000000020004" pitchFamily="2" charset="0"/>
                <a:cs typeface="Times New Roman" panose="02020603050405020304" pitchFamily="18" charset="0"/>
              </a:rPr>
              <a:t>LUẬT CHƠI</a:t>
            </a:r>
          </a:p>
        </p:txBody>
      </p:sp>
    </p:spTree>
    <p:extLst>
      <p:ext uri="{BB962C8B-B14F-4D97-AF65-F5344CB8AC3E}">
        <p14:creationId xmlns:p14="http://schemas.microsoft.com/office/powerpoint/2010/main" val="68345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77DBC0-1E52-F6D8-96D6-FDE6DE32C8B7}"/>
              </a:ext>
            </a:extLst>
          </p:cNvPr>
          <p:cNvSpPr txBox="1">
            <a:spLocks/>
          </p:cNvSpPr>
          <p:nvPr/>
        </p:nvSpPr>
        <p:spPr>
          <a:xfrm>
            <a:off x="2896403" y="2393271"/>
            <a:ext cx="7847796" cy="763587"/>
          </a:xfrm>
          <a:prstGeom prst="rect">
            <a:avLst/>
          </a:prstGeom>
          <a:noFill/>
          <a:ln w="25400" cap="flat" cmpd="sng" algn="ctr">
            <a:noFill/>
            <a:prstDash val="solid"/>
          </a:ln>
          <a:effectLst>
            <a:softEdge rad="31750"/>
          </a:effectLst>
        </p:spPr>
        <p:style>
          <a:lnRef idx="2">
            <a:schemeClr val="accent6"/>
          </a:lnRef>
          <a:fillRef idx="1">
            <a:schemeClr val="lt1"/>
          </a:fillRef>
          <a:effectRef idx="0">
            <a:schemeClr val="accent6"/>
          </a:effectRef>
          <a:fontRef idx="minor">
            <a:schemeClr val="dk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3500"/>
              <a:buFont typeface="Patrick Hand"/>
              <a:buNone/>
              <a:defRPr sz="3500" b="1" i="0" u="none" strike="noStrike" cap="none">
                <a:solidFill>
                  <a:schemeClr val="accent1"/>
                </a:solidFill>
                <a:latin typeface="Patrick Hand"/>
                <a:ea typeface="Patrick Hand"/>
                <a:cs typeface="Patrick Hand"/>
                <a:sym typeface="Patrick Hand"/>
              </a:defRPr>
            </a:lvl9pPr>
          </a:lstStyle>
          <a:p>
            <a:r>
              <a:rPr lang="en-US" sz="5867">
                <a:solidFill>
                  <a:srgbClr val="FF0000"/>
                </a:solidFill>
                <a:latin typeface="#9Slide04 Chonburi" panose="00000500000000000000" pitchFamily="2" charset="-34"/>
                <a:cs typeface="#9Slide04 Chonburi" panose="00000500000000000000" pitchFamily="2" charset="-34"/>
              </a:rPr>
              <a:t>LET’S  START …</a:t>
            </a:r>
          </a:p>
        </p:txBody>
      </p:sp>
    </p:spTree>
    <p:extLst>
      <p:ext uri="{BB962C8B-B14F-4D97-AF65-F5344CB8AC3E}">
        <p14:creationId xmlns:p14="http://schemas.microsoft.com/office/powerpoint/2010/main" val="102183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nvGrpSpPr>
          <p:cNvPr id="1667" name="Google Shape;1667;p49"/>
          <p:cNvGrpSpPr/>
          <p:nvPr/>
        </p:nvGrpSpPr>
        <p:grpSpPr>
          <a:xfrm>
            <a:off x="10176104" y="4707466"/>
            <a:ext cx="2464896" cy="2284999"/>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4" name="Rectangle 3"/>
          <p:cNvSpPr/>
          <p:nvPr/>
        </p:nvSpPr>
        <p:spPr>
          <a:xfrm>
            <a:off x="1676400" y="1029495"/>
            <a:ext cx="7677396" cy="1091966"/>
          </a:xfrm>
          <a:prstGeom prst="rect">
            <a:avLst/>
          </a:prstGeom>
        </p:spPr>
        <p:txBody>
          <a:bodyPr wrap="square">
            <a:spAutoFit/>
          </a:bodyPr>
          <a:lstStyle/>
          <a:p>
            <a:pPr>
              <a:lnSpc>
                <a:spcPct val="120000"/>
              </a:lnSpc>
            </a:pPr>
            <a:r>
              <a:rPr lang="vi-VN" sz="2800" b="1" dirty="0">
                <a:solidFill>
                  <a:srgbClr val="081C36"/>
                </a:solidFill>
                <a:latin typeface="Calibri" panose="020F0502020204030204" pitchFamily="34" charset="0"/>
                <a:cs typeface="Calibri" panose="020F0502020204030204" pitchFamily="34" charset="0"/>
              </a:rPr>
              <a:t>Câu 1:</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Hiện tượng di truyền gene ngoài nhân được phát hiện bởi nhà khoa học nào sau đây?</a:t>
            </a:r>
            <a:endParaRPr lang="en-US"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914D70B-4E74-40AB-8144-0098FC326B82}"/>
              </a:ext>
            </a:extLst>
          </p:cNvPr>
          <p:cNvSpPr txBox="1"/>
          <p:nvPr/>
        </p:nvSpPr>
        <p:spPr>
          <a:xfrm>
            <a:off x="1769975" y="2286000"/>
            <a:ext cx="1689886"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A. Mendel</a:t>
            </a:r>
          </a:p>
        </p:txBody>
      </p:sp>
      <p:sp>
        <p:nvSpPr>
          <p:cNvPr id="100" name="TextBox 99">
            <a:extLst>
              <a:ext uri="{FF2B5EF4-FFF2-40B4-BE49-F238E27FC236}">
                <a16:creationId xmlns:a16="http://schemas.microsoft.com/office/drawing/2014/main" id="{EA535A75-DE2E-41AF-AA9A-648DD7DDE4DF}"/>
              </a:ext>
            </a:extLst>
          </p:cNvPr>
          <p:cNvSpPr txBox="1"/>
          <p:nvPr/>
        </p:nvSpPr>
        <p:spPr>
          <a:xfrm>
            <a:off x="1769975" y="2905780"/>
            <a:ext cx="1717137"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B. Morgan</a:t>
            </a:r>
          </a:p>
        </p:txBody>
      </p:sp>
      <p:sp>
        <p:nvSpPr>
          <p:cNvPr id="101" name="TextBox 100">
            <a:extLst>
              <a:ext uri="{FF2B5EF4-FFF2-40B4-BE49-F238E27FC236}">
                <a16:creationId xmlns:a16="http://schemas.microsoft.com/office/drawing/2014/main" id="{524949EE-520B-4322-A426-BEC9133A304A}"/>
              </a:ext>
            </a:extLst>
          </p:cNvPr>
          <p:cNvSpPr txBox="1"/>
          <p:nvPr/>
        </p:nvSpPr>
        <p:spPr>
          <a:xfrm>
            <a:off x="1769975" y="4114800"/>
            <a:ext cx="1709122"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D. Watson</a:t>
            </a:r>
          </a:p>
        </p:txBody>
      </p:sp>
      <p:sp>
        <p:nvSpPr>
          <p:cNvPr id="102" name="TextBox 101">
            <a:extLst>
              <a:ext uri="{FF2B5EF4-FFF2-40B4-BE49-F238E27FC236}">
                <a16:creationId xmlns:a16="http://schemas.microsoft.com/office/drawing/2014/main" id="{9A20F586-710D-4454-B810-E2616D9BD713}"/>
              </a:ext>
            </a:extLst>
          </p:cNvPr>
          <p:cNvSpPr txBox="1"/>
          <p:nvPr/>
        </p:nvSpPr>
        <p:spPr>
          <a:xfrm>
            <a:off x="1769975" y="3505200"/>
            <a:ext cx="1686680"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C. Correns</a:t>
            </a:r>
          </a:p>
        </p:txBody>
      </p:sp>
      <p:pic>
        <p:nvPicPr>
          <p:cNvPr id="104" name="ĐỒNG HỒ ĐẾM NGƯỢC 30s MP4 Phan Linh">
            <a:hlinkClick r:id="" action="ppaction://media"/>
            <a:extLst>
              <a:ext uri="{FF2B5EF4-FFF2-40B4-BE49-F238E27FC236}">
                <a16:creationId xmlns:a16="http://schemas.microsoft.com/office/drawing/2014/main" id="{03AD2CF4-162C-4CAA-D2D8-9A156CC6DAC6}"/>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9353796" y="128050"/>
            <a:ext cx="2779603" cy="1570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68" fill="hold"/>
                                        <p:tgtEl>
                                          <p:spTgt spid="10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4"/>
                                        </p:tgtEl>
                                      </p:cBhvr>
                                    </p:cmd>
                                  </p:childTnLst>
                                </p:cTn>
                              </p:par>
                            </p:childTnLst>
                          </p:cTn>
                        </p:par>
                      </p:childTnLst>
                    </p:cTn>
                  </p:par>
                </p:childTnLst>
              </p:cTn>
              <p:nextCondLst>
                <p:cond evt="onClick" delay="0">
                  <p:tgtEl>
                    <p:spTgt spid="104"/>
                  </p:tgtEl>
                </p:cond>
              </p:nextCondLst>
            </p:seq>
            <p:video>
              <p:cMediaNode vol="80000">
                <p:cTn id="12" fill="hold" display="0">
                  <p:stCondLst>
                    <p:cond delay="indefinite"/>
                  </p:stCondLst>
                </p:cTn>
                <p:tgtEl>
                  <p:spTgt spid="10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pic>
        <p:nvPicPr>
          <p:cNvPr id="2" name="ĐỒNG HỒ ĐẾM NGƯỢC 30s MP4 Phan Linh">
            <a:hlinkClick r:id="" action="ppaction://media"/>
            <a:extLst>
              <a:ext uri="{FF2B5EF4-FFF2-40B4-BE49-F238E27FC236}">
                <a16:creationId xmlns:a16="http://schemas.microsoft.com/office/drawing/2014/main" id="{0E53F17F-981F-DFF2-4010-FBCEEEC72131}"/>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9353796" y="128050"/>
            <a:ext cx="2779603" cy="1570890"/>
          </a:xfrm>
          <a:prstGeom prst="rect">
            <a:avLst/>
          </a:prstGeom>
        </p:spPr>
      </p:pic>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4" name="Rectangle 3"/>
          <p:cNvSpPr/>
          <p:nvPr/>
        </p:nvSpPr>
        <p:spPr>
          <a:xfrm>
            <a:off x="1524000" y="1029495"/>
            <a:ext cx="8923750" cy="1609030"/>
          </a:xfrm>
          <a:prstGeom prst="rect">
            <a:avLst/>
          </a:prstGeom>
        </p:spPr>
        <p:txBody>
          <a:bodyPr wrap="square">
            <a:spAutoFit/>
          </a:bodyPr>
          <a:lstStyle/>
          <a:p>
            <a:pPr algn="just">
              <a:lnSpc>
                <a:spcPct val="120000"/>
              </a:lnSpc>
            </a:pPr>
            <a:r>
              <a:rPr lang="vi-VN" sz="2800" b="1" dirty="0">
                <a:solidFill>
                  <a:srgbClr val="081C36"/>
                </a:solidFill>
                <a:latin typeface="Calibri" panose="020F0502020204030204" pitchFamily="34" charset="0"/>
                <a:cs typeface="Calibri" panose="020F0502020204030204" pitchFamily="34" charset="0"/>
              </a:rPr>
              <a:t>Câu </a:t>
            </a:r>
            <a:r>
              <a:rPr lang="en-US" sz="2800" b="1" dirty="0">
                <a:solidFill>
                  <a:srgbClr val="081C36"/>
                </a:solidFill>
                <a:latin typeface="Calibri" panose="020F0502020204030204" pitchFamily="34" charset="0"/>
                <a:cs typeface="Calibri" panose="020F0502020204030204" pitchFamily="34" charset="0"/>
              </a:rPr>
              <a:t>2</a:t>
            </a:r>
            <a:r>
              <a:rPr lang="vi-VN" sz="2800" b="1" dirty="0">
                <a:solidFill>
                  <a:srgbClr val="081C36"/>
                </a:solidFill>
                <a:latin typeface="Calibri" panose="020F0502020204030204" pitchFamily="34" charset="0"/>
                <a:cs typeface="Calibri" panose="020F0502020204030204" pitchFamily="34" charset="0"/>
              </a:rPr>
              <a:t>:</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Ở người, bệnh động kinh do đột biến điểm ở một gene nằm trong ti thể gây ra. Phát biểu nào sau đây là đúng khi nói về đặc điểm di truyền của bệnh này?</a:t>
            </a:r>
            <a:endParaRPr lang="en-US"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914D70B-4E74-40AB-8144-0098FC326B82}"/>
              </a:ext>
            </a:extLst>
          </p:cNvPr>
          <p:cNvSpPr txBox="1"/>
          <p:nvPr/>
        </p:nvSpPr>
        <p:spPr>
          <a:xfrm>
            <a:off x="1528280" y="2590800"/>
            <a:ext cx="9673119" cy="523220"/>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A.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này</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chỉ</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gặp</a:t>
            </a:r>
            <a:r>
              <a:rPr lang="en-US" sz="2800" dirty="0">
                <a:solidFill>
                  <a:schemeClr val="bg1"/>
                </a:solidFill>
                <a:latin typeface="Calibri" panose="020F0502020204030204" pitchFamily="34" charset="0"/>
                <a:cs typeface="Calibri" panose="020F0502020204030204" pitchFamily="34" charset="0"/>
              </a:rPr>
              <a:t> ở </a:t>
            </a:r>
            <a:r>
              <a:rPr lang="en-US" sz="2800" dirty="0" err="1">
                <a:solidFill>
                  <a:schemeClr val="bg1"/>
                </a:solidFill>
                <a:latin typeface="Calibri" panose="020F0502020204030204" pitchFamily="34" charset="0"/>
                <a:cs typeface="Calibri" panose="020F0502020204030204" pitchFamily="34" charset="0"/>
              </a:rPr>
              <a:t>nữ</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giới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mà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gặp</a:t>
            </a:r>
            <a:r>
              <a:rPr lang="en-US" sz="2800" dirty="0">
                <a:solidFill>
                  <a:schemeClr val="bg1"/>
                </a:solidFill>
                <a:latin typeface="Calibri" panose="020F0502020204030204" pitchFamily="34" charset="0"/>
                <a:cs typeface="Calibri" panose="020F0502020204030204" pitchFamily="34" charset="0"/>
              </a:rPr>
              <a:t> ở </a:t>
            </a:r>
            <a:r>
              <a:rPr lang="en-US" sz="2800" dirty="0" err="1">
                <a:solidFill>
                  <a:schemeClr val="bg1"/>
                </a:solidFill>
                <a:latin typeface="Calibri" panose="020F0502020204030204" pitchFamily="34" charset="0"/>
                <a:cs typeface="Calibri" panose="020F0502020204030204" pitchFamily="34" charset="0"/>
              </a:rPr>
              <a:t>nam</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giới</a:t>
            </a:r>
            <a:r>
              <a:rPr lang="en-US" sz="2800" dirty="0">
                <a:solidFill>
                  <a:schemeClr val="bg1"/>
                </a:solidFill>
                <a:latin typeface="Calibri" panose="020F0502020204030204" pitchFamily="34" charset="0"/>
                <a:cs typeface="Calibri" panose="020F0502020204030204" pitchFamily="34" charset="0"/>
              </a:rPr>
              <a:t>.</a:t>
            </a:r>
          </a:p>
        </p:txBody>
      </p:sp>
      <p:sp>
        <p:nvSpPr>
          <p:cNvPr id="101" name="TextBox 100">
            <a:extLst>
              <a:ext uri="{FF2B5EF4-FFF2-40B4-BE49-F238E27FC236}">
                <a16:creationId xmlns:a16="http://schemas.microsoft.com/office/drawing/2014/main" id="{524949EE-520B-4322-A426-BEC9133A304A}"/>
              </a:ext>
            </a:extLst>
          </p:cNvPr>
          <p:cNvSpPr txBox="1"/>
          <p:nvPr/>
        </p:nvSpPr>
        <p:spPr>
          <a:xfrm>
            <a:off x="1542583" y="4038600"/>
            <a:ext cx="9658816"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C. </a:t>
            </a:r>
            <a:r>
              <a:rPr lang="vi-VN" sz="2800" dirty="0">
                <a:solidFill>
                  <a:schemeClr val="bg1"/>
                </a:solidFill>
                <a:latin typeface="Calibri" panose="020F0502020204030204" pitchFamily="34" charset="0"/>
                <a:cs typeface="Calibri" panose="020F0502020204030204" pitchFamily="34" charset="0"/>
              </a:rPr>
              <a:t>Nếu mẹ bình thường, bố bị bệnh thì tất cả con gái của họ đều bị bệnh</a:t>
            </a:r>
            <a:endParaRPr lang="en-US" sz="2800" dirty="0">
              <a:solidFill>
                <a:schemeClr val="bg1"/>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9A20F586-710D-4454-B810-E2616D9BD713}"/>
              </a:ext>
            </a:extLst>
          </p:cNvPr>
          <p:cNvSpPr txBox="1"/>
          <p:nvPr/>
        </p:nvSpPr>
        <p:spPr>
          <a:xfrm>
            <a:off x="1524000" y="3124200"/>
            <a:ext cx="9753600"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B. </a:t>
            </a:r>
            <a:r>
              <a:rPr lang="vi-VN" sz="2800" dirty="0">
                <a:solidFill>
                  <a:schemeClr val="bg1"/>
                </a:solidFill>
                <a:latin typeface="Calibri" panose="020F0502020204030204" pitchFamily="34" charset="0"/>
                <a:cs typeface="Calibri" panose="020F0502020204030204" pitchFamily="34" charset="0"/>
              </a:rPr>
              <a:t>Nếu mẹ bình thường, bố bị bệnh thì tất cả các con trai của họ đều bị bệnh</a:t>
            </a:r>
            <a:endParaRPr lang="en-US" sz="2800" dirty="0">
              <a:solidFill>
                <a:schemeClr val="bg1"/>
              </a:solidFill>
              <a:latin typeface="Calibri" panose="020F0502020204030204" pitchFamily="34" charset="0"/>
              <a:cs typeface="Calibri" panose="020F0502020204030204" pitchFamily="34" charset="0"/>
            </a:endParaRPr>
          </a:p>
        </p:txBody>
      </p:sp>
      <p:sp>
        <p:nvSpPr>
          <p:cNvPr id="104" name="TextBox 103">
            <a:extLst>
              <a:ext uri="{FF2B5EF4-FFF2-40B4-BE49-F238E27FC236}">
                <a16:creationId xmlns:a16="http://schemas.microsoft.com/office/drawing/2014/main" id="{D379E965-5B5E-49AC-83D0-A47BEDFA01CD}"/>
              </a:ext>
            </a:extLst>
          </p:cNvPr>
          <p:cNvSpPr txBox="1"/>
          <p:nvPr/>
        </p:nvSpPr>
        <p:spPr>
          <a:xfrm>
            <a:off x="1533763" y="4876800"/>
            <a:ext cx="9896237"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D. </a:t>
            </a:r>
            <a:r>
              <a:rPr lang="en-US" sz="2800" dirty="0" err="1">
                <a:solidFill>
                  <a:schemeClr val="bg1"/>
                </a:solidFill>
                <a:latin typeface="Calibri" panose="020F0502020204030204" pitchFamily="34" charset="0"/>
                <a:cs typeface="Calibri" panose="020F0502020204030204" pitchFamily="34" charset="0"/>
              </a:rPr>
              <a:t>Nếu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mẹ</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bị</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bố</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bị</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thì</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các</a:t>
            </a:r>
            <a:r>
              <a:rPr lang="en-US" sz="2800" dirty="0">
                <a:solidFill>
                  <a:schemeClr val="bg1"/>
                </a:solidFill>
                <a:latin typeface="Calibri" panose="020F0502020204030204" pitchFamily="34" charset="0"/>
                <a:cs typeface="Calibri" panose="020F0502020204030204" pitchFamily="34" charset="0"/>
              </a:rPr>
              <a:t> con </a:t>
            </a:r>
            <a:r>
              <a:rPr lang="en-US" sz="2800" dirty="0" err="1">
                <a:solidFill>
                  <a:schemeClr val="bg1"/>
                </a:solidFill>
                <a:latin typeface="Calibri" panose="020F0502020204030204" pitchFamily="34" charset="0"/>
                <a:cs typeface="Calibri" panose="020F0502020204030204" pitchFamily="34" charset="0"/>
              </a:rPr>
              <a:t>của</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họ</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đều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bị</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38126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pic>
        <p:nvPicPr>
          <p:cNvPr id="24" name="ĐỒNG HỒ ĐẾM NGƯỢC 30s MP4 Phan Linh">
            <a:hlinkClick r:id="" action="ppaction://media"/>
            <a:extLst>
              <a:ext uri="{FF2B5EF4-FFF2-40B4-BE49-F238E27FC236}">
                <a16:creationId xmlns:a16="http://schemas.microsoft.com/office/drawing/2014/main" id="{182AF28D-DDB2-250F-61D4-41A2ADB88742}"/>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9353796" y="128050"/>
            <a:ext cx="2779603" cy="1570890"/>
          </a:xfrm>
          <a:prstGeom prst="rect">
            <a:avLst/>
          </a:prstGeom>
        </p:spPr>
      </p:pic>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4" name="Rectangle 3"/>
          <p:cNvSpPr/>
          <p:nvPr/>
        </p:nvSpPr>
        <p:spPr>
          <a:xfrm>
            <a:off x="1140865" y="840436"/>
            <a:ext cx="9794385" cy="1091966"/>
          </a:xfrm>
          <a:prstGeom prst="rect">
            <a:avLst/>
          </a:prstGeom>
        </p:spPr>
        <p:txBody>
          <a:bodyPr wrap="square">
            <a:spAutoFit/>
          </a:bodyPr>
          <a:lstStyle/>
          <a:p>
            <a:pPr>
              <a:lnSpc>
                <a:spcPct val="120000"/>
              </a:lnSpc>
            </a:pPr>
            <a:r>
              <a:rPr lang="vi-VN" sz="2800" b="1" dirty="0">
                <a:solidFill>
                  <a:srgbClr val="081C36"/>
                </a:solidFill>
                <a:latin typeface="Calibri" panose="020F0502020204030204" pitchFamily="34" charset="0"/>
                <a:cs typeface="Calibri" panose="020F0502020204030204" pitchFamily="34" charset="0"/>
              </a:rPr>
              <a:t>Câu </a:t>
            </a:r>
            <a:r>
              <a:rPr lang="en-US" sz="2800" b="1" dirty="0">
                <a:solidFill>
                  <a:srgbClr val="081C36"/>
                </a:solidFill>
                <a:latin typeface="Calibri" panose="020F0502020204030204" pitchFamily="34" charset="0"/>
                <a:cs typeface="Calibri" panose="020F0502020204030204" pitchFamily="34" charset="0"/>
              </a:rPr>
              <a:t>3</a:t>
            </a:r>
            <a:r>
              <a:rPr lang="vi-VN" sz="2800" b="1" dirty="0">
                <a:solidFill>
                  <a:srgbClr val="081C36"/>
                </a:solidFill>
                <a:latin typeface="Calibri" panose="020F0502020204030204" pitchFamily="34" charset="0"/>
                <a:cs typeface="Calibri" panose="020F0502020204030204" pitchFamily="34" charset="0"/>
              </a:rPr>
              <a:t>:</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Phát biểu sau nói về sự di truyền ngoài nhân. Cho biết các phát biểu bên dưới là đúng hay sai? </a:t>
            </a:r>
            <a:endParaRPr lang="en-US"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914D70B-4E74-40AB-8144-0098FC326B82}"/>
              </a:ext>
            </a:extLst>
          </p:cNvPr>
          <p:cNvSpPr txBox="1"/>
          <p:nvPr/>
        </p:nvSpPr>
        <p:spPr>
          <a:xfrm>
            <a:off x="1295401" y="1933971"/>
            <a:ext cx="9568394" cy="954107"/>
          </a:xfrm>
          <a:prstGeom prst="rect">
            <a:avLst/>
          </a:prstGeom>
          <a:noFill/>
        </p:spPr>
        <p:txBody>
          <a:bodyPr wrap="square" rtlCol="0">
            <a:spAutoFit/>
          </a:bodyPr>
          <a:lstStyle/>
          <a:p>
            <a:r>
              <a:rPr lang="vi-VN" sz="2800" dirty="0">
                <a:solidFill>
                  <a:schemeClr val="bg1"/>
                </a:solidFill>
                <a:latin typeface="Calibri" panose="020F0502020204030204" pitchFamily="34" charset="0"/>
                <a:cs typeface="Calibri" panose="020F0502020204030204" pitchFamily="34" charset="0"/>
              </a:rPr>
              <a:t>a) Sự di truyền của các gene ngoài nhân không tuân theo các quy luật di truyền nhiễm sắc thể</a:t>
            </a:r>
            <a:r>
              <a:rPr lang="en-US" sz="2800" dirty="0">
                <a:solidFill>
                  <a:schemeClr val="bg1"/>
                </a:solidFill>
                <a:latin typeface="Calibri" panose="020F0502020204030204" pitchFamily="34" charset="0"/>
                <a:cs typeface="Calibri" panose="020F0502020204030204" pitchFamily="34" charset="0"/>
              </a:rPr>
              <a:t> </a:t>
            </a:r>
          </a:p>
        </p:txBody>
      </p:sp>
      <p:sp>
        <p:nvSpPr>
          <p:cNvPr id="100" name="TextBox 99">
            <a:extLst>
              <a:ext uri="{FF2B5EF4-FFF2-40B4-BE49-F238E27FC236}">
                <a16:creationId xmlns:a16="http://schemas.microsoft.com/office/drawing/2014/main" id="{EA535A75-DE2E-41AF-AA9A-648DD7DDE4DF}"/>
              </a:ext>
            </a:extLst>
          </p:cNvPr>
          <p:cNvSpPr txBox="1"/>
          <p:nvPr/>
        </p:nvSpPr>
        <p:spPr>
          <a:xfrm>
            <a:off x="1295401" y="2905780"/>
            <a:ext cx="9568393"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b) Gene </a:t>
            </a:r>
            <a:r>
              <a:rPr lang="en-US" sz="2800" dirty="0" err="1">
                <a:solidFill>
                  <a:schemeClr val="bg1"/>
                </a:solidFill>
                <a:latin typeface="Calibri" panose="020F0502020204030204" pitchFamily="34" charset="0"/>
                <a:cs typeface="Calibri" panose="020F0502020204030204" pitchFamily="34" charset="0"/>
              </a:rPr>
              <a:t>ngoài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luôn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chia </a:t>
            </a:r>
            <a:r>
              <a:rPr lang="en-US" sz="2800" dirty="0" err="1">
                <a:solidFill>
                  <a:schemeClr val="bg1"/>
                </a:solidFill>
                <a:latin typeface="Calibri" panose="020F0502020204030204" pitchFamily="34" charset="0"/>
                <a:cs typeface="Calibri" panose="020F0502020204030204" pitchFamily="34" charset="0"/>
              </a:rPr>
              <a:t>đồng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cho</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các</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tê</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bào</a:t>
            </a:r>
            <a:r>
              <a:rPr lang="en-US" sz="2800" dirty="0">
                <a:solidFill>
                  <a:schemeClr val="bg1"/>
                </a:solidFill>
                <a:latin typeface="Calibri" panose="020F0502020204030204" pitchFamily="34" charset="0"/>
                <a:cs typeface="Calibri" panose="020F0502020204030204" pitchFamily="34" charset="0"/>
              </a:rPr>
              <a:t> con </a:t>
            </a:r>
            <a:r>
              <a:rPr lang="en-US" sz="2800" dirty="0" err="1">
                <a:solidFill>
                  <a:schemeClr val="bg1"/>
                </a:solidFill>
                <a:latin typeface="Calibri" panose="020F0502020204030204" pitchFamily="34" charset="0"/>
                <a:cs typeface="Calibri" panose="020F0502020204030204" pitchFamily="34" charset="0"/>
              </a:rPr>
              <a:t>trong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bào</a:t>
            </a:r>
            <a:endParaRPr lang="en-US" sz="2800" dirty="0">
              <a:solidFill>
                <a:schemeClr val="bg1"/>
              </a:solidFill>
              <a:latin typeface="Calibri" panose="020F0502020204030204" pitchFamily="34" charset="0"/>
              <a:cs typeface="Calibri" panose="020F0502020204030204" pitchFamily="34" charset="0"/>
            </a:endParaRPr>
          </a:p>
        </p:txBody>
      </p:sp>
      <p:sp>
        <p:nvSpPr>
          <p:cNvPr id="101" name="TextBox 100">
            <a:extLst>
              <a:ext uri="{FF2B5EF4-FFF2-40B4-BE49-F238E27FC236}">
                <a16:creationId xmlns:a16="http://schemas.microsoft.com/office/drawing/2014/main" id="{524949EE-520B-4322-A426-BEC9133A304A}"/>
              </a:ext>
            </a:extLst>
          </p:cNvPr>
          <p:cNvSpPr txBox="1"/>
          <p:nvPr/>
        </p:nvSpPr>
        <p:spPr>
          <a:xfrm>
            <a:off x="1288692" y="4859320"/>
            <a:ext cx="9794385" cy="954107"/>
          </a:xfrm>
          <a:prstGeom prst="rect">
            <a:avLst/>
          </a:prstGeom>
          <a:noFill/>
        </p:spPr>
        <p:txBody>
          <a:bodyPr wrap="square" rtlCol="0">
            <a:spAutoFit/>
          </a:bodyPr>
          <a:lstStyle/>
          <a:p>
            <a:r>
              <a:rPr lang="vi-VN" sz="2800" dirty="0">
                <a:solidFill>
                  <a:schemeClr val="bg1"/>
                </a:solidFill>
                <a:latin typeface="Calibri" panose="020F0502020204030204" pitchFamily="34" charset="0"/>
                <a:cs typeface="Calibri" panose="020F0502020204030204" pitchFamily="34" charset="0"/>
              </a:rPr>
              <a:t>d) Tính trạng do gene ngoài nhân quy định phân bố không đều ở hai giới</a:t>
            </a:r>
            <a:endParaRPr lang="en-US" sz="2800" dirty="0">
              <a:solidFill>
                <a:schemeClr val="bg1"/>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9A20F586-710D-4454-B810-E2616D9BD713}"/>
              </a:ext>
            </a:extLst>
          </p:cNvPr>
          <p:cNvSpPr txBox="1"/>
          <p:nvPr/>
        </p:nvSpPr>
        <p:spPr>
          <a:xfrm>
            <a:off x="1307380" y="3855580"/>
            <a:ext cx="9544433"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cs typeface="Calibri" panose="020F0502020204030204" pitchFamily="34" charset="0"/>
              </a:rPr>
              <a:t>c) Nếu bố mẹ có kiểu hình khác nhau thì kết quả của phép lai thuận và nghịch khác nhau</a:t>
            </a:r>
            <a:endParaRPr lang="en-US" sz="2800" dirty="0">
              <a:solidFill>
                <a:schemeClr val="bg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6F8B71-05D5-460E-9E99-56970F1B93F7}"/>
                  </a:ext>
                </a:extLst>
              </p:cNvPr>
              <p:cNvSpPr txBox="1"/>
              <p:nvPr/>
            </p:nvSpPr>
            <p:spPr>
              <a:xfrm>
                <a:off x="5587409" y="3535325"/>
                <a:ext cx="20518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32DAEC42-957E-45FE-B319-57415067C159}" type="mathplaceholder">
                        <a:rPr lang="en-US" i="1" smtClean="0">
                          <a:latin typeface="Cambria Math" panose="02040503050406030204" pitchFamily="18" charset="0"/>
                        </a:rPr>
                        <a:t>Type equation here.</a:t>
                      </a:fld>
                    </m:oMath>
                  </m:oMathPara>
                </a14:m>
                <a:endParaRPr lang="en-US" dirty="0"/>
              </a:p>
            </p:txBody>
          </p:sp>
        </mc:Choice>
        <mc:Fallback xmlns="">
          <p:sp>
            <p:nvSpPr>
              <p:cNvPr id="5" name="TextBox 4">
                <a:extLst>
                  <a:ext uri="{FF2B5EF4-FFF2-40B4-BE49-F238E27FC236}">
                    <a16:creationId xmlns="" xmlns:a16="http://schemas.microsoft.com/office/drawing/2014/main" id="{E56F8B71-05D5-460E-9E99-56970F1B93F7}"/>
                  </a:ext>
                </a:extLst>
              </p:cNvPr>
              <p:cNvSpPr txBox="1">
                <a:spLocks noRot="1" noChangeAspect="1" noMove="1" noResize="1" noEditPoints="1" noAdjustHandles="1" noChangeArrowheads="1" noChangeShapeType="1" noTextEdit="1"/>
              </p:cNvSpPr>
              <p:nvPr/>
            </p:nvSpPr>
            <p:spPr>
              <a:xfrm>
                <a:off x="5587409" y="3535325"/>
                <a:ext cx="2051844" cy="276999"/>
              </a:xfrm>
              <a:prstGeom prst="rect">
                <a:avLst/>
              </a:prstGeom>
              <a:blipFill>
                <a:blip r:embed="rId6"/>
                <a:stretch>
                  <a:fillRect l="-2679" r="-2083" b="-35556"/>
                </a:stretch>
              </a:blipFill>
            </p:spPr>
            <p:txBody>
              <a:bodyPr/>
              <a:lstStyle/>
              <a:p>
                <a:r>
                  <a:rPr lang="en-US">
                    <a:noFill/>
                  </a:rPr>
                  <a:t> </a:t>
                </a:r>
              </a:p>
            </p:txBody>
          </p:sp>
        </mc:Fallback>
      </mc:AlternateContent>
    </p:spTree>
    <p:extLst>
      <p:ext uri="{BB962C8B-B14F-4D97-AF65-F5344CB8AC3E}">
        <p14:creationId xmlns:p14="http://schemas.microsoft.com/office/powerpoint/2010/main" val="3088550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6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pic>
        <p:nvPicPr>
          <p:cNvPr id="100" name="ĐỒNG HỒ ĐẾM NGƯỢC 30s MP4 Phan Linh">
            <a:hlinkClick r:id="" action="ppaction://media"/>
            <a:extLst>
              <a:ext uri="{FF2B5EF4-FFF2-40B4-BE49-F238E27FC236}">
                <a16:creationId xmlns:a16="http://schemas.microsoft.com/office/drawing/2014/main" id="{6EA8F42A-9552-A4DE-7FD3-ECFBD8CEF9B5}"/>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9353796" y="128050"/>
            <a:ext cx="2779603" cy="1570890"/>
          </a:xfrm>
          <a:prstGeom prst="rect">
            <a:avLst/>
          </a:prstGeom>
        </p:spPr>
      </p:pic>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nvGrpSpPr>
          <p:cNvPr id="1667" name="Google Shape;1667;p49"/>
          <p:cNvGrpSpPr/>
          <p:nvPr/>
        </p:nvGrpSpPr>
        <p:grpSpPr>
          <a:xfrm>
            <a:off x="10176104" y="4707466"/>
            <a:ext cx="2464896" cy="2284999"/>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4" name="Rectangle 3"/>
          <p:cNvSpPr/>
          <p:nvPr/>
        </p:nvSpPr>
        <p:spPr>
          <a:xfrm>
            <a:off x="838200" y="1029495"/>
            <a:ext cx="10763478" cy="2126095"/>
          </a:xfrm>
          <a:prstGeom prst="rect">
            <a:avLst/>
          </a:prstGeom>
        </p:spPr>
        <p:txBody>
          <a:bodyPr wrap="square">
            <a:spAutoFit/>
          </a:bodyPr>
          <a:lstStyle/>
          <a:p>
            <a:pPr>
              <a:lnSpc>
                <a:spcPct val="120000"/>
              </a:lnSpc>
            </a:pPr>
            <a:r>
              <a:rPr lang="vi-VN" sz="2800" b="1" dirty="0">
                <a:solidFill>
                  <a:srgbClr val="081C36"/>
                </a:solidFill>
                <a:latin typeface="Calibri" panose="020F0502020204030204" pitchFamily="34" charset="0"/>
                <a:cs typeface="Calibri" panose="020F0502020204030204" pitchFamily="34" charset="0"/>
              </a:rPr>
              <a:t>Câu </a:t>
            </a:r>
            <a:r>
              <a:rPr lang="en-US" sz="2800" b="1" dirty="0">
                <a:solidFill>
                  <a:srgbClr val="081C36"/>
                </a:solidFill>
                <a:latin typeface="Calibri" panose="020F0502020204030204" pitchFamily="34" charset="0"/>
                <a:cs typeface="Calibri" panose="020F0502020204030204" pitchFamily="34" charset="0"/>
              </a:rPr>
              <a:t>4</a:t>
            </a:r>
            <a:r>
              <a:rPr lang="vi-VN" sz="2800" b="1" dirty="0">
                <a:solidFill>
                  <a:srgbClr val="081C36"/>
                </a:solidFill>
                <a:latin typeface="Calibri" panose="020F0502020204030204" pitchFamily="34" charset="0"/>
                <a:cs typeface="Calibri" panose="020F0502020204030204" pitchFamily="34" charset="0"/>
              </a:rPr>
              <a:t>:</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Ở một loài thực vật, tính trạng màu sắc hoa do gene nằm trong tế bào chất quy định. Lấy hạt phấn của cây hoa đỏ thụ phấn cho cây hoa vàng (P), thu được F1. Cho F1 tự thụ phấn thu được F2. Theo lí thuyết, kiểu hình ở F2 thu được bao nhiêu phần trăm cây hoa vàng?</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9998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68" fill="hold"/>
                                        <p:tgtEl>
                                          <p:spTgt spid="10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0"/>
                                        </p:tgtEl>
                                      </p:cBhvr>
                                    </p:cmd>
                                  </p:childTnLst>
                                </p:cTn>
                              </p:par>
                            </p:childTnLst>
                          </p:cTn>
                        </p:par>
                      </p:childTnLst>
                    </p:cTn>
                  </p:par>
                </p:childTnLst>
              </p:cTn>
              <p:nextCondLst>
                <p:cond evt="onClick" delay="0">
                  <p:tgtEl>
                    <p:spTgt spid="100"/>
                  </p:tgtEl>
                </p:cond>
              </p:nextCondLst>
            </p:seq>
            <p:video>
              <p:cMediaNode vol="80000">
                <p:cTn id="12" fill="hold" display="0">
                  <p:stCondLst>
                    <p:cond delay="indefinite"/>
                  </p:stCondLst>
                </p:cTn>
                <p:tgtEl>
                  <p:spTgt spid="10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grpSp>
        <p:nvGrpSpPr>
          <p:cNvPr id="65" name="Google Shape;2701;p66"/>
          <p:cNvGrpSpPr/>
          <p:nvPr/>
        </p:nvGrpSpPr>
        <p:grpSpPr>
          <a:xfrm>
            <a:off x="1008781" y="2823653"/>
            <a:ext cx="4140271" cy="4097867"/>
            <a:chOff x="907997" y="396912"/>
            <a:chExt cx="3755500" cy="4207269"/>
          </a:xfrm>
        </p:grpSpPr>
        <p:grpSp>
          <p:nvGrpSpPr>
            <p:cNvPr id="66" name="Google Shape;2702;p66"/>
            <p:cNvGrpSpPr/>
            <p:nvPr/>
          </p:nvGrpSpPr>
          <p:grpSpPr>
            <a:xfrm>
              <a:off x="1234291" y="1314035"/>
              <a:ext cx="3238943" cy="1800662"/>
              <a:chOff x="2092500" y="3330300"/>
              <a:chExt cx="1008200" cy="560500"/>
            </a:xfrm>
          </p:grpSpPr>
          <p:sp>
            <p:nvSpPr>
              <p:cNvPr id="118" name="Google Shape;2703;p66"/>
              <p:cNvSpPr/>
              <p:nvPr/>
            </p:nvSpPr>
            <p:spPr>
              <a:xfrm>
                <a:off x="2092500" y="3330300"/>
                <a:ext cx="1008200" cy="560500"/>
              </a:xfrm>
              <a:custGeom>
                <a:avLst/>
                <a:gdLst/>
                <a:ahLst/>
                <a:cxnLst/>
                <a:rect l="l" t="t" r="r" b="b"/>
                <a:pathLst>
                  <a:path w="40328" h="22420" extrusionOk="0">
                    <a:moveTo>
                      <a:pt x="1" y="1"/>
                    </a:moveTo>
                    <a:lnTo>
                      <a:pt x="1" y="22420"/>
                    </a:lnTo>
                    <a:lnTo>
                      <a:pt x="40327" y="22420"/>
                    </a:lnTo>
                    <a:lnTo>
                      <a:pt x="40327"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9" name="Google Shape;2704;p66"/>
              <p:cNvSpPr/>
              <p:nvPr/>
            </p:nvSpPr>
            <p:spPr>
              <a:xfrm>
                <a:off x="2504175" y="3426450"/>
                <a:ext cx="428050" cy="237550"/>
              </a:xfrm>
              <a:custGeom>
                <a:avLst/>
                <a:gdLst/>
                <a:ahLst/>
                <a:cxnLst/>
                <a:rect l="l" t="t" r="r" b="b"/>
                <a:pathLst>
                  <a:path w="17122" h="9502" extrusionOk="0">
                    <a:moveTo>
                      <a:pt x="7704" y="381"/>
                    </a:moveTo>
                    <a:cubicBezTo>
                      <a:pt x="7739" y="488"/>
                      <a:pt x="7835" y="572"/>
                      <a:pt x="7954" y="572"/>
                    </a:cubicBezTo>
                    <a:cubicBezTo>
                      <a:pt x="7989" y="572"/>
                      <a:pt x="8001" y="572"/>
                      <a:pt x="8037" y="560"/>
                    </a:cubicBezTo>
                    <a:lnTo>
                      <a:pt x="9061" y="2346"/>
                    </a:lnTo>
                    <a:cubicBezTo>
                      <a:pt x="9001" y="2393"/>
                      <a:pt x="8954" y="2477"/>
                      <a:pt x="8954" y="2548"/>
                    </a:cubicBezTo>
                    <a:cubicBezTo>
                      <a:pt x="8954" y="2643"/>
                      <a:pt x="9001" y="2715"/>
                      <a:pt x="9061" y="2763"/>
                    </a:cubicBezTo>
                    <a:lnTo>
                      <a:pt x="8049" y="4513"/>
                    </a:lnTo>
                    <a:cubicBezTo>
                      <a:pt x="8013" y="4501"/>
                      <a:pt x="7989" y="4501"/>
                      <a:pt x="7954" y="4501"/>
                    </a:cubicBezTo>
                    <a:cubicBezTo>
                      <a:pt x="7823" y="4501"/>
                      <a:pt x="7704" y="4608"/>
                      <a:pt x="7692" y="4739"/>
                    </a:cubicBezTo>
                    <a:lnTo>
                      <a:pt x="5632" y="4739"/>
                    </a:lnTo>
                    <a:cubicBezTo>
                      <a:pt x="5620" y="4608"/>
                      <a:pt x="5501" y="4501"/>
                      <a:pt x="5370" y="4501"/>
                    </a:cubicBezTo>
                    <a:cubicBezTo>
                      <a:pt x="5334" y="4501"/>
                      <a:pt x="5310" y="4501"/>
                      <a:pt x="5275" y="4513"/>
                    </a:cubicBezTo>
                    <a:lnTo>
                      <a:pt x="4263" y="2763"/>
                    </a:lnTo>
                    <a:cubicBezTo>
                      <a:pt x="4346" y="2715"/>
                      <a:pt x="4370" y="2632"/>
                      <a:pt x="4370" y="2536"/>
                    </a:cubicBezTo>
                    <a:cubicBezTo>
                      <a:pt x="4370" y="2453"/>
                      <a:pt x="4322" y="2370"/>
                      <a:pt x="4263" y="2310"/>
                    </a:cubicBezTo>
                    <a:lnTo>
                      <a:pt x="5310" y="560"/>
                    </a:lnTo>
                    <a:cubicBezTo>
                      <a:pt x="5334" y="560"/>
                      <a:pt x="5358" y="572"/>
                      <a:pt x="5382" y="572"/>
                    </a:cubicBezTo>
                    <a:cubicBezTo>
                      <a:pt x="5501" y="572"/>
                      <a:pt x="5608" y="500"/>
                      <a:pt x="5632" y="381"/>
                    </a:cubicBezTo>
                    <a:close/>
                    <a:moveTo>
                      <a:pt x="15455" y="381"/>
                    </a:moveTo>
                    <a:cubicBezTo>
                      <a:pt x="15490" y="488"/>
                      <a:pt x="15597" y="572"/>
                      <a:pt x="15717" y="572"/>
                    </a:cubicBezTo>
                    <a:lnTo>
                      <a:pt x="15776" y="572"/>
                    </a:lnTo>
                    <a:lnTo>
                      <a:pt x="16788" y="2310"/>
                    </a:lnTo>
                    <a:cubicBezTo>
                      <a:pt x="16681" y="2358"/>
                      <a:pt x="16610" y="2453"/>
                      <a:pt x="16610" y="2572"/>
                    </a:cubicBezTo>
                    <a:cubicBezTo>
                      <a:pt x="16610" y="2691"/>
                      <a:pt x="16681" y="2786"/>
                      <a:pt x="16788" y="2822"/>
                    </a:cubicBezTo>
                    <a:lnTo>
                      <a:pt x="15776" y="4537"/>
                    </a:lnTo>
                    <a:cubicBezTo>
                      <a:pt x="15740" y="4513"/>
                      <a:pt x="15728" y="4513"/>
                      <a:pt x="15693" y="4513"/>
                    </a:cubicBezTo>
                    <a:cubicBezTo>
                      <a:pt x="15562" y="4513"/>
                      <a:pt x="15443" y="4620"/>
                      <a:pt x="15431" y="4751"/>
                    </a:cubicBezTo>
                    <a:lnTo>
                      <a:pt x="13371" y="4751"/>
                    </a:lnTo>
                    <a:cubicBezTo>
                      <a:pt x="13359" y="4620"/>
                      <a:pt x="13240" y="4513"/>
                      <a:pt x="13109" y="4513"/>
                    </a:cubicBezTo>
                    <a:cubicBezTo>
                      <a:pt x="13073" y="4513"/>
                      <a:pt x="13050" y="4513"/>
                      <a:pt x="13014" y="4537"/>
                    </a:cubicBezTo>
                    <a:lnTo>
                      <a:pt x="12002" y="2774"/>
                    </a:lnTo>
                    <a:cubicBezTo>
                      <a:pt x="12061" y="2727"/>
                      <a:pt x="12109" y="2655"/>
                      <a:pt x="12109" y="2572"/>
                    </a:cubicBezTo>
                    <a:cubicBezTo>
                      <a:pt x="12109" y="2477"/>
                      <a:pt x="12061" y="2405"/>
                      <a:pt x="12002" y="2358"/>
                    </a:cubicBezTo>
                    <a:lnTo>
                      <a:pt x="13050" y="560"/>
                    </a:lnTo>
                    <a:cubicBezTo>
                      <a:pt x="13073" y="560"/>
                      <a:pt x="13097" y="572"/>
                      <a:pt x="13121" y="572"/>
                    </a:cubicBezTo>
                    <a:cubicBezTo>
                      <a:pt x="13240" y="572"/>
                      <a:pt x="13347" y="500"/>
                      <a:pt x="13371" y="381"/>
                    </a:cubicBezTo>
                    <a:close/>
                    <a:moveTo>
                      <a:pt x="3846" y="2632"/>
                    </a:moveTo>
                    <a:cubicBezTo>
                      <a:pt x="3870" y="2763"/>
                      <a:pt x="3977" y="2846"/>
                      <a:pt x="4120" y="2846"/>
                    </a:cubicBezTo>
                    <a:cubicBezTo>
                      <a:pt x="4144" y="2846"/>
                      <a:pt x="4156" y="2846"/>
                      <a:pt x="4179" y="2834"/>
                    </a:cubicBezTo>
                    <a:lnTo>
                      <a:pt x="5191" y="4596"/>
                    </a:lnTo>
                    <a:cubicBezTo>
                      <a:pt x="5132" y="4632"/>
                      <a:pt x="5096" y="4703"/>
                      <a:pt x="5096" y="4798"/>
                    </a:cubicBezTo>
                    <a:cubicBezTo>
                      <a:pt x="5096" y="4870"/>
                      <a:pt x="5132" y="4941"/>
                      <a:pt x="5191" y="5001"/>
                    </a:cubicBezTo>
                    <a:lnTo>
                      <a:pt x="4179" y="6751"/>
                    </a:lnTo>
                    <a:lnTo>
                      <a:pt x="4120" y="6751"/>
                    </a:lnTo>
                    <a:cubicBezTo>
                      <a:pt x="3977" y="6751"/>
                      <a:pt x="3858" y="6858"/>
                      <a:pt x="3846" y="6989"/>
                    </a:cubicBezTo>
                    <a:lnTo>
                      <a:pt x="1751" y="6989"/>
                    </a:lnTo>
                    <a:cubicBezTo>
                      <a:pt x="1739" y="6858"/>
                      <a:pt x="1620" y="6751"/>
                      <a:pt x="1489" y="6751"/>
                    </a:cubicBezTo>
                    <a:cubicBezTo>
                      <a:pt x="1453" y="6751"/>
                      <a:pt x="1429" y="6751"/>
                      <a:pt x="1393" y="6763"/>
                    </a:cubicBezTo>
                    <a:lnTo>
                      <a:pt x="393" y="5025"/>
                    </a:lnTo>
                    <a:cubicBezTo>
                      <a:pt x="477" y="4977"/>
                      <a:pt x="512" y="4894"/>
                      <a:pt x="512" y="4798"/>
                    </a:cubicBezTo>
                    <a:cubicBezTo>
                      <a:pt x="512" y="4715"/>
                      <a:pt x="477" y="4620"/>
                      <a:pt x="393" y="4572"/>
                    </a:cubicBezTo>
                    <a:lnTo>
                      <a:pt x="1405" y="2834"/>
                    </a:lnTo>
                    <a:cubicBezTo>
                      <a:pt x="1441" y="2846"/>
                      <a:pt x="1465" y="2846"/>
                      <a:pt x="1500" y="2846"/>
                    </a:cubicBezTo>
                    <a:cubicBezTo>
                      <a:pt x="1631" y="2846"/>
                      <a:pt x="1751" y="2751"/>
                      <a:pt x="1762" y="2632"/>
                    </a:cubicBezTo>
                    <a:close/>
                    <a:moveTo>
                      <a:pt x="7692" y="4846"/>
                    </a:moveTo>
                    <a:cubicBezTo>
                      <a:pt x="7704" y="4977"/>
                      <a:pt x="7823" y="5084"/>
                      <a:pt x="7954" y="5084"/>
                    </a:cubicBezTo>
                    <a:cubicBezTo>
                      <a:pt x="7989" y="5084"/>
                      <a:pt x="8013" y="5084"/>
                      <a:pt x="8049" y="5072"/>
                    </a:cubicBezTo>
                    <a:lnTo>
                      <a:pt x="9061" y="6811"/>
                    </a:lnTo>
                    <a:cubicBezTo>
                      <a:pt x="9001" y="6858"/>
                      <a:pt x="8954" y="6930"/>
                      <a:pt x="8954" y="7013"/>
                    </a:cubicBezTo>
                    <a:cubicBezTo>
                      <a:pt x="8954" y="7108"/>
                      <a:pt x="9001" y="7180"/>
                      <a:pt x="9061" y="7239"/>
                    </a:cubicBezTo>
                    <a:lnTo>
                      <a:pt x="8037" y="9025"/>
                    </a:lnTo>
                    <a:cubicBezTo>
                      <a:pt x="8001" y="9025"/>
                      <a:pt x="7989" y="9013"/>
                      <a:pt x="7954" y="9013"/>
                    </a:cubicBezTo>
                    <a:cubicBezTo>
                      <a:pt x="7835" y="9013"/>
                      <a:pt x="7739" y="9085"/>
                      <a:pt x="7704" y="9204"/>
                    </a:cubicBezTo>
                    <a:lnTo>
                      <a:pt x="5632" y="9204"/>
                    </a:lnTo>
                    <a:cubicBezTo>
                      <a:pt x="5608" y="9097"/>
                      <a:pt x="5501" y="9013"/>
                      <a:pt x="5382" y="9013"/>
                    </a:cubicBezTo>
                    <a:cubicBezTo>
                      <a:pt x="5346" y="9013"/>
                      <a:pt x="5334" y="9013"/>
                      <a:pt x="5310" y="9025"/>
                    </a:cubicBezTo>
                    <a:lnTo>
                      <a:pt x="4275" y="7239"/>
                    </a:lnTo>
                    <a:cubicBezTo>
                      <a:pt x="4358" y="7192"/>
                      <a:pt x="4394" y="7108"/>
                      <a:pt x="4394" y="7013"/>
                    </a:cubicBezTo>
                    <a:cubicBezTo>
                      <a:pt x="4394" y="6930"/>
                      <a:pt x="4358" y="6834"/>
                      <a:pt x="4275" y="6799"/>
                    </a:cubicBezTo>
                    <a:lnTo>
                      <a:pt x="5275" y="5072"/>
                    </a:lnTo>
                    <a:cubicBezTo>
                      <a:pt x="5310" y="5084"/>
                      <a:pt x="5334" y="5084"/>
                      <a:pt x="5370" y="5084"/>
                    </a:cubicBezTo>
                    <a:cubicBezTo>
                      <a:pt x="5501" y="5084"/>
                      <a:pt x="5620" y="4977"/>
                      <a:pt x="5632" y="4846"/>
                    </a:cubicBezTo>
                    <a:close/>
                    <a:moveTo>
                      <a:pt x="12811" y="4810"/>
                    </a:moveTo>
                    <a:cubicBezTo>
                      <a:pt x="12823" y="4953"/>
                      <a:pt x="12942" y="5048"/>
                      <a:pt x="13073" y="5048"/>
                    </a:cubicBezTo>
                    <a:cubicBezTo>
                      <a:pt x="13109" y="5048"/>
                      <a:pt x="13145" y="5048"/>
                      <a:pt x="13181" y="5037"/>
                    </a:cubicBezTo>
                    <a:lnTo>
                      <a:pt x="14193" y="6799"/>
                    </a:lnTo>
                    <a:cubicBezTo>
                      <a:pt x="14133" y="6834"/>
                      <a:pt x="14085" y="6918"/>
                      <a:pt x="14085" y="7001"/>
                    </a:cubicBezTo>
                    <a:cubicBezTo>
                      <a:pt x="14085" y="7096"/>
                      <a:pt x="14133" y="7168"/>
                      <a:pt x="14193" y="7227"/>
                    </a:cubicBezTo>
                    <a:lnTo>
                      <a:pt x="13157" y="9025"/>
                    </a:lnTo>
                    <a:cubicBezTo>
                      <a:pt x="13121" y="9013"/>
                      <a:pt x="13109" y="9013"/>
                      <a:pt x="13073" y="9013"/>
                    </a:cubicBezTo>
                    <a:cubicBezTo>
                      <a:pt x="12954" y="9013"/>
                      <a:pt x="12859" y="9085"/>
                      <a:pt x="12823" y="9204"/>
                    </a:cubicBezTo>
                    <a:lnTo>
                      <a:pt x="10787" y="9204"/>
                    </a:lnTo>
                    <a:cubicBezTo>
                      <a:pt x="10752" y="9097"/>
                      <a:pt x="10644" y="9013"/>
                      <a:pt x="10525" y="9013"/>
                    </a:cubicBezTo>
                    <a:cubicBezTo>
                      <a:pt x="10502" y="9013"/>
                      <a:pt x="10466" y="9013"/>
                      <a:pt x="10442" y="9025"/>
                    </a:cubicBezTo>
                    <a:lnTo>
                      <a:pt x="9394" y="7215"/>
                    </a:lnTo>
                    <a:cubicBezTo>
                      <a:pt x="9454" y="7168"/>
                      <a:pt x="9501" y="7096"/>
                      <a:pt x="9501" y="7001"/>
                    </a:cubicBezTo>
                    <a:cubicBezTo>
                      <a:pt x="9501" y="6918"/>
                      <a:pt x="9478" y="6858"/>
                      <a:pt x="9418" y="6799"/>
                    </a:cubicBezTo>
                    <a:lnTo>
                      <a:pt x="10430" y="5037"/>
                    </a:lnTo>
                    <a:cubicBezTo>
                      <a:pt x="10454" y="5048"/>
                      <a:pt x="10502" y="5048"/>
                      <a:pt x="10525" y="5048"/>
                    </a:cubicBezTo>
                    <a:cubicBezTo>
                      <a:pt x="10668" y="5048"/>
                      <a:pt x="10787" y="4953"/>
                      <a:pt x="10799" y="4810"/>
                    </a:cubicBezTo>
                    <a:close/>
                    <a:moveTo>
                      <a:pt x="5382" y="0"/>
                    </a:moveTo>
                    <a:cubicBezTo>
                      <a:pt x="5239" y="0"/>
                      <a:pt x="5120" y="119"/>
                      <a:pt x="5120" y="274"/>
                    </a:cubicBezTo>
                    <a:cubicBezTo>
                      <a:pt x="5120" y="357"/>
                      <a:pt x="5156" y="453"/>
                      <a:pt x="5239" y="500"/>
                    </a:cubicBezTo>
                    <a:lnTo>
                      <a:pt x="4203" y="2286"/>
                    </a:lnTo>
                    <a:cubicBezTo>
                      <a:pt x="4179" y="2262"/>
                      <a:pt x="4144" y="2262"/>
                      <a:pt x="4120" y="2262"/>
                    </a:cubicBezTo>
                    <a:cubicBezTo>
                      <a:pt x="3989" y="2262"/>
                      <a:pt x="3870" y="2370"/>
                      <a:pt x="3846" y="2501"/>
                    </a:cubicBezTo>
                    <a:lnTo>
                      <a:pt x="1762" y="2501"/>
                    </a:lnTo>
                    <a:cubicBezTo>
                      <a:pt x="1751" y="2370"/>
                      <a:pt x="1631" y="2262"/>
                      <a:pt x="1500" y="2262"/>
                    </a:cubicBezTo>
                    <a:cubicBezTo>
                      <a:pt x="1346" y="2262"/>
                      <a:pt x="1227" y="2382"/>
                      <a:pt x="1227" y="2536"/>
                    </a:cubicBezTo>
                    <a:cubicBezTo>
                      <a:pt x="1227" y="2620"/>
                      <a:pt x="1274" y="2703"/>
                      <a:pt x="1346" y="2763"/>
                    </a:cubicBezTo>
                    <a:lnTo>
                      <a:pt x="334" y="4501"/>
                    </a:lnTo>
                    <a:cubicBezTo>
                      <a:pt x="310" y="4501"/>
                      <a:pt x="298" y="4489"/>
                      <a:pt x="262" y="4489"/>
                    </a:cubicBezTo>
                    <a:cubicBezTo>
                      <a:pt x="119" y="4489"/>
                      <a:pt x="0" y="4608"/>
                      <a:pt x="0" y="4751"/>
                    </a:cubicBezTo>
                    <a:cubicBezTo>
                      <a:pt x="0" y="4906"/>
                      <a:pt x="119" y="5025"/>
                      <a:pt x="262" y="5025"/>
                    </a:cubicBezTo>
                    <a:cubicBezTo>
                      <a:pt x="298" y="5025"/>
                      <a:pt x="322" y="5025"/>
                      <a:pt x="334" y="5001"/>
                    </a:cubicBezTo>
                    <a:lnTo>
                      <a:pt x="1334" y="6751"/>
                    </a:lnTo>
                    <a:cubicBezTo>
                      <a:pt x="1274" y="6787"/>
                      <a:pt x="1227" y="6882"/>
                      <a:pt x="1227" y="6953"/>
                    </a:cubicBezTo>
                    <a:cubicBezTo>
                      <a:pt x="1227" y="7108"/>
                      <a:pt x="1346" y="7227"/>
                      <a:pt x="1500" y="7227"/>
                    </a:cubicBezTo>
                    <a:cubicBezTo>
                      <a:pt x="1631" y="7227"/>
                      <a:pt x="1739" y="7132"/>
                      <a:pt x="1762" y="7001"/>
                    </a:cubicBezTo>
                    <a:lnTo>
                      <a:pt x="3870" y="7001"/>
                    </a:lnTo>
                    <a:cubicBezTo>
                      <a:pt x="3894" y="7120"/>
                      <a:pt x="4001" y="7227"/>
                      <a:pt x="4132" y="7227"/>
                    </a:cubicBezTo>
                    <a:cubicBezTo>
                      <a:pt x="4167" y="7227"/>
                      <a:pt x="4179" y="7227"/>
                      <a:pt x="4203" y="7204"/>
                    </a:cubicBezTo>
                    <a:lnTo>
                      <a:pt x="5239" y="8989"/>
                    </a:lnTo>
                    <a:cubicBezTo>
                      <a:pt x="5156" y="9037"/>
                      <a:pt x="5120" y="9132"/>
                      <a:pt x="5120" y="9216"/>
                    </a:cubicBezTo>
                    <a:cubicBezTo>
                      <a:pt x="5120" y="9370"/>
                      <a:pt x="5239" y="9490"/>
                      <a:pt x="5382" y="9490"/>
                    </a:cubicBezTo>
                    <a:cubicBezTo>
                      <a:pt x="5537" y="9490"/>
                      <a:pt x="5656" y="9370"/>
                      <a:pt x="5656" y="9216"/>
                    </a:cubicBezTo>
                    <a:lnTo>
                      <a:pt x="7692" y="9216"/>
                    </a:lnTo>
                    <a:cubicBezTo>
                      <a:pt x="7692" y="9370"/>
                      <a:pt x="7811" y="9490"/>
                      <a:pt x="7954" y="9490"/>
                    </a:cubicBezTo>
                    <a:cubicBezTo>
                      <a:pt x="8108" y="9490"/>
                      <a:pt x="8228" y="9370"/>
                      <a:pt x="8228" y="9216"/>
                    </a:cubicBezTo>
                    <a:cubicBezTo>
                      <a:pt x="8228" y="9132"/>
                      <a:pt x="8180" y="9037"/>
                      <a:pt x="8108" y="8989"/>
                    </a:cubicBezTo>
                    <a:lnTo>
                      <a:pt x="9144" y="7204"/>
                    </a:lnTo>
                    <a:cubicBezTo>
                      <a:pt x="9180" y="7227"/>
                      <a:pt x="9204" y="7227"/>
                      <a:pt x="9240" y="7227"/>
                    </a:cubicBezTo>
                    <a:cubicBezTo>
                      <a:pt x="9263" y="7227"/>
                      <a:pt x="9299" y="7227"/>
                      <a:pt x="9347" y="7204"/>
                    </a:cubicBezTo>
                    <a:lnTo>
                      <a:pt x="10383" y="9013"/>
                    </a:lnTo>
                    <a:cubicBezTo>
                      <a:pt x="10323" y="9049"/>
                      <a:pt x="10275" y="9144"/>
                      <a:pt x="10275" y="9228"/>
                    </a:cubicBezTo>
                    <a:cubicBezTo>
                      <a:pt x="10275" y="9382"/>
                      <a:pt x="10394" y="9501"/>
                      <a:pt x="10549" y="9501"/>
                    </a:cubicBezTo>
                    <a:cubicBezTo>
                      <a:pt x="10692" y="9501"/>
                      <a:pt x="10811" y="9382"/>
                      <a:pt x="10811" y="9228"/>
                    </a:cubicBezTo>
                    <a:lnTo>
                      <a:pt x="12823" y="9228"/>
                    </a:lnTo>
                    <a:cubicBezTo>
                      <a:pt x="12823" y="9382"/>
                      <a:pt x="12942" y="9501"/>
                      <a:pt x="13085" y="9501"/>
                    </a:cubicBezTo>
                    <a:cubicBezTo>
                      <a:pt x="13240" y="9501"/>
                      <a:pt x="13359" y="9382"/>
                      <a:pt x="13359" y="9228"/>
                    </a:cubicBezTo>
                    <a:cubicBezTo>
                      <a:pt x="13359" y="9144"/>
                      <a:pt x="13311" y="9049"/>
                      <a:pt x="13240" y="9013"/>
                    </a:cubicBezTo>
                    <a:lnTo>
                      <a:pt x="14276" y="7204"/>
                    </a:lnTo>
                    <a:cubicBezTo>
                      <a:pt x="14312" y="7227"/>
                      <a:pt x="14335" y="7227"/>
                      <a:pt x="14371" y="7227"/>
                    </a:cubicBezTo>
                    <a:cubicBezTo>
                      <a:pt x="14514" y="7227"/>
                      <a:pt x="14633" y="7108"/>
                      <a:pt x="14633" y="6953"/>
                    </a:cubicBezTo>
                    <a:cubicBezTo>
                      <a:pt x="14633" y="6811"/>
                      <a:pt x="14514" y="6692"/>
                      <a:pt x="14371" y="6692"/>
                    </a:cubicBezTo>
                    <a:cubicBezTo>
                      <a:pt x="14335" y="6692"/>
                      <a:pt x="14300" y="6692"/>
                      <a:pt x="14264" y="6703"/>
                    </a:cubicBezTo>
                    <a:lnTo>
                      <a:pt x="13252" y="4941"/>
                    </a:lnTo>
                    <a:cubicBezTo>
                      <a:pt x="13300" y="4906"/>
                      <a:pt x="13347" y="4846"/>
                      <a:pt x="13347" y="4787"/>
                    </a:cubicBezTo>
                    <a:lnTo>
                      <a:pt x="15395" y="4787"/>
                    </a:lnTo>
                    <a:cubicBezTo>
                      <a:pt x="15407" y="4918"/>
                      <a:pt x="15526" y="5025"/>
                      <a:pt x="15669" y="5025"/>
                    </a:cubicBezTo>
                    <a:cubicBezTo>
                      <a:pt x="15812" y="5025"/>
                      <a:pt x="15931" y="4906"/>
                      <a:pt x="15931" y="4751"/>
                    </a:cubicBezTo>
                    <a:cubicBezTo>
                      <a:pt x="15931" y="4667"/>
                      <a:pt x="15883" y="4572"/>
                      <a:pt x="15812" y="4525"/>
                    </a:cubicBezTo>
                    <a:lnTo>
                      <a:pt x="16812" y="2798"/>
                    </a:lnTo>
                    <a:cubicBezTo>
                      <a:pt x="16955" y="2798"/>
                      <a:pt x="17074" y="2679"/>
                      <a:pt x="17074" y="2536"/>
                    </a:cubicBezTo>
                    <a:cubicBezTo>
                      <a:pt x="17121" y="2417"/>
                      <a:pt x="16991" y="2298"/>
                      <a:pt x="16848" y="2298"/>
                    </a:cubicBezTo>
                    <a:lnTo>
                      <a:pt x="15812" y="548"/>
                    </a:lnTo>
                    <a:cubicBezTo>
                      <a:pt x="15895" y="500"/>
                      <a:pt x="15955" y="405"/>
                      <a:pt x="15955" y="310"/>
                    </a:cubicBezTo>
                    <a:cubicBezTo>
                      <a:pt x="15955" y="155"/>
                      <a:pt x="15836" y="36"/>
                      <a:pt x="15681" y="36"/>
                    </a:cubicBezTo>
                    <a:cubicBezTo>
                      <a:pt x="15538" y="36"/>
                      <a:pt x="15419" y="155"/>
                      <a:pt x="15419" y="310"/>
                    </a:cubicBezTo>
                    <a:lnTo>
                      <a:pt x="13359" y="310"/>
                    </a:lnTo>
                    <a:cubicBezTo>
                      <a:pt x="13359" y="155"/>
                      <a:pt x="13240" y="36"/>
                      <a:pt x="13097" y="36"/>
                    </a:cubicBezTo>
                    <a:cubicBezTo>
                      <a:pt x="12942" y="36"/>
                      <a:pt x="12823" y="155"/>
                      <a:pt x="12823" y="310"/>
                    </a:cubicBezTo>
                    <a:cubicBezTo>
                      <a:pt x="12823" y="393"/>
                      <a:pt x="12871" y="488"/>
                      <a:pt x="12942" y="524"/>
                    </a:cubicBezTo>
                    <a:lnTo>
                      <a:pt x="11918" y="2310"/>
                    </a:lnTo>
                    <a:cubicBezTo>
                      <a:pt x="11883" y="2298"/>
                      <a:pt x="11859" y="2298"/>
                      <a:pt x="11811" y="2298"/>
                    </a:cubicBezTo>
                    <a:cubicBezTo>
                      <a:pt x="11668" y="2298"/>
                      <a:pt x="11549" y="2417"/>
                      <a:pt x="11549" y="2560"/>
                    </a:cubicBezTo>
                    <a:cubicBezTo>
                      <a:pt x="11549" y="2715"/>
                      <a:pt x="11668" y="2834"/>
                      <a:pt x="11811" y="2834"/>
                    </a:cubicBezTo>
                    <a:cubicBezTo>
                      <a:pt x="11847" y="2834"/>
                      <a:pt x="11871" y="2834"/>
                      <a:pt x="11918" y="2822"/>
                    </a:cubicBezTo>
                    <a:lnTo>
                      <a:pt x="12930" y="4572"/>
                    </a:lnTo>
                    <a:cubicBezTo>
                      <a:pt x="12871" y="4620"/>
                      <a:pt x="12835" y="4679"/>
                      <a:pt x="12823" y="4739"/>
                    </a:cubicBezTo>
                    <a:lnTo>
                      <a:pt x="10811" y="4739"/>
                    </a:lnTo>
                    <a:cubicBezTo>
                      <a:pt x="10799" y="4608"/>
                      <a:pt x="10680" y="4501"/>
                      <a:pt x="10549" y="4501"/>
                    </a:cubicBezTo>
                    <a:cubicBezTo>
                      <a:pt x="10394" y="4501"/>
                      <a:pt x="10275" y="4620"/>
                      <a:pt x="10275" y="4763"/>
                    </a:cubicBezTo>
                    <a:cubicBezTo>
                      <a:pt x="10275" y="4846"/>
                      <a:pt x="10311" y="4918"/>
                      <a:pt x="10371" y="4977"/>
                    </a:cubicBezTo>
                    <a:lnTo>
                      <a:pt x="9359" y="6727"/>
                    </a:lnTo>
                    <a:cubicBezTo>
                      <a:pt x="9323" y="6715"/>
                      <a:pt x="9287" y="6715"/>
                      <a:pt x="9251" y="6715"/>
                    </a:cubicBezTo>
                    <a:cubicBezTo>
                      <a:pt x="9228" y="6715"/>
                      <a:pt x="9180" y="6715"/>
                      <a:pt x="9144" y="6727"/>
                    </a:cubicBezTo>
                    <a:lnTo>
                      <a:pt x="8132" y="4989"/>
                    </a:lnTo>
                    <a:cubicBezTo>
                      <a:pt x="8192" y="4941"/>
                      <a:pt x="8239" y="4858"/>
                      <a:pt x="8239" y="4763"/>
                    </a:cubicBezTo>
                    <a:cubicBezTo>
                      <a:pt x="8239" y="4679"/>
                      <a:pt x="8192" y="4608"/>
                      <a:pt x="8132" y="4548"/>
                    </a:cubicBezTo>
                    <a:lnTo>
                      <a:pt x="9144" y="2786"/>
                    </a:lnTo>
                    <a:cubicBezTo>
                      <a:pt x="9180" y="2798"/>
                      <a:pt x="9204" y="2798"/>
                      <a:pt x="9240" y="2798"/>
                    </a:cubicBezTo>
                    <a:cubicBezTo>
                      <a:pt x="9382" y="2798"/>
                      <a:pt x="9501" y="2679"/>
                      <a:pt x="9501" y="2536"/>
                    </a:cubicBezTo>
                    <a:cubicBezTo>
                      <a:pt x="9501" y="2382"/>
                      <a:pt x="9382" y="2262"/>
                      <a:pt x="9240" y="2262"/>
                    </a:cubicBezTo>
                    <a:cubicBezTo>
                      <a:pt x="9204" y="2262"/>
                      <a:pt x="9180" y="2262"/>
                      <a:pt x="9144" y="2286"/>
                    </a:cubicBezTo>
                    <a:lnTo>
                      <a:pt x="8120" y="500"/>
                    </a:lnTo>
                    <a:cubicBezTo>
                      <a:pt x="8192" y="453"/>
                      <a:pt x="8239" y="357"/>
                      <a:pt x="8239" y="274"/>
                    </a:cubicBezTo>
                    <a:cubicBezTo>
                      <a:pt x="8239" y="119"/>
                      <a:pt x="8120" y="0"/>
                      <a:pt x="7977" y="0"/>
                    </a:cubicBezTo>
                    <a:cubicBezTo>
                      <a:pt x="7823" y="0"/>
                      <a:pt x="7704" y="119"/>
                      <a:pt x="7704" y="274"/>
                    </a:cubicBezTo>
                    <a:lnTo>
                      <a:pt x="5656" y="274"/>
                    </a:lnTo>
                    <a:cubicBezTo>
                      <a:pt x="5656" y="119"/>
                      <a:pt x="5537" y="0"/>
                      <a:pt x="5382" y="0"/>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0" name="Google Shape;2705;p66"/>
              <p:cNvSpPr/>
              <p:nvPr/>
            </p:nvSpPr>
            <p:spPr>
              <a:xfrm>
                <a:off x="2930700" y="3539250"/>
                <a:ext cx="139350" cy="125350"/>
              </a:xfrm>
              <a:custGeom>
                <a:avLst/>
                <a:gdLst/>
                <a:ahLst/>
                <a:cxnLst/>
                <a:rect l="l" t="t" r="r" b="b"/>
                <a:pathLst>
                  <a:path w="5574" h="5014" extrusionOk="0">
                    <a:moveTo>
                      <a:pt x="3847" y="334"/>
                    </a:moveTo>
                    <a:cubicBezTo>
                      <a:pt x="3859" y="465"/>
                      <a:pt x="3978" y="572"/>
                      <a:pt x="4109" y="572"/>
                    </a:cubicBezTo>
                    <a:cubicBezTo>
                      <a:pt x="4144" y="572"/>
                      <a:pt x="4168" y="572"/>
                      <a:pt x="4204" y="560"/>
                    </a:cubicBezTo>
                    <a:lnTo>
                      <a:pt x="5204" y="2287"/>
                    </a:lnTo>
                    <a:cubicBezTo>
                      <a:pt x="5109" y="2322"/>
                      <a:pt x="5049" y="2418"/>
                      <a:pt x="5049" y="2525"/>
                    </a:cubicBezTo>
                    <a:cubicBezTo>
                      <a:pt x="5049" y="2620"/>
                      <a:pt x="5109" y="2715"/>
                      <a:pt x="5204" y="2763"/>
                    </a:cubicBezTo>
                    <a:lnTo>
                      <a:pt x="4156" y="4513"/>
                    </a:lnTo>
                    <a:lnTo>
                      <a:pt x="4097" y="4513"/>
                    </a:lnTo>
                    <a:cubicBezTo>
                      <a:pt x="3978" y="4513"/>
                      <a:pt x="3870" y="4585"/>
                      <a:pt x="3847" y="4704"/>
                    </a:cubicBezTo>
                    <a:lnTo>
                      <a:pt x="1787" y="4704"/>
                    </a:lnTo>
                    <a:cubicBezTo>
                      <a:pt x="1763" y="4597"/>
                      <a:pt x="1656" y="4513"/>
                      <a:pt x="1537" y="4513"/>
                    </a:cubicBezTo>
                    <a:cubicBezTo>
                      <a:pt x="1513" y="4513"/>
                      <a:pt x="1477" y="4513"/>
                      <a:pt x="1454" y="4525"/>
                    </a:cubicBezTo>
                    <a:lnTo>
                      <a:pt x="418" y="2739"/>
                    </a:lnTo>
                    <a:cubicBezTo>
                      <a:pt x="501" y="2703"/>
                      <a:pt x="561" y="2608"/>
                      <a:pt x="561" y="2501"/>
                    </a:cubicBezTo>
                    <a:cubicBezTo>
                      <a:pt x="561" y="2418"/>
                      <a:pt x="513" y="2322"/>
                      <a:pt x="441" y="2287"/>
                    </a:cubicBezTo>
                    <a:lnTo>
                      <a:pt x="1430" y="536"/>
                    </a:lnTo>
                    <a:cubicBezTo>
                      <a:pt x="1465" y="560"/>
                      <a:pt x="1513" y="572"/>
                      <a:pt x="1549" y="572"/>
                    </a:cubicBezTo>
                    <a:cubicBezTo>
                      <a:pt x="1692" y="572"/>
                      <a:pt x="1811" y="465"/>
                      <a:pt x="1823" y="334"/>
                    </a:cubicBezTo>
                    <a:close/>
                    <a:moveTo>
                      <a:pt x="1537" y="1"/>
                    </a:moveTo>
                    <a:cubicBezTo>
                      <a:pt x="1394" y="1"/>
                      <a:pt x="1275" y="120"/>
                      <a:pt x="1275" y="275"/>
                    </a:cubicBezTo>
                    <a:cubicBezTo>
                      <a:pt x="1275" y="346"/>
                      <a:pt x="1299" y="417"/>
                      <a:pt x="1358" y="465"/>
                    </a:cubicBezTo>
                    <a:lnTo>
                      <a:pt x="346" y="2215"/>
                    </a:lnTo>
                    <a:cubicBezTo>
                      <a:pt x="322" y="2215"/>
                      <a:pt x="299" y="2203"/>
                      <a:pt x="275" y="2203"/>
                    </a:cubicBezTo>
                    <a:cubicBezTo>
                      <a:pt x="120" y="2203"/>
                      <a:pt x="1" y="2322"/>
                      <a:pt x="1" y="2477"/>
                    </a:cubicBezTo>
                    <a:cubicBezTo>
                      <a:pt x="1" y="2620"/>
                      <a:pt x="120" y="2739"/>
                      <a:pt x="275" y="2739"/>
                    </a:cubicBezTo>
                    <a:lnTo>
                      <a:pt x="334" y="2739"/>
                    </a:lnTo>
                    <a:lnTo>
                      <a:pt x="1370" y="4537"/>
                    </a:lnTo>
                    <a:cubicBezTo>
                      <a:pt x="1311" y="4585"/>
                      <a:pt x="1275" y="4656"/>
                      <a:pt x="1275" y="4751"/>
                    </a:cubicBezTo>
                    <a:cubicBezTo>
                      <a:pt x="1275" y="4894"/>
                      <a:pt x="1394" y="5013"/>
                      <a:pt x="1537" y="5013"/>
                    </a:cubicBezTo>
                    <a:cubicBezTo>
                      <a:pt x="1692" y="5013"/>
                      <a:pt x="1811" y="4894"/>
                      <a:pt x="1811" y="4751"/>
                    </a:cubicBezTo>
                    <a:lnTo>
                      <a:pt x="3835" y="4751"/>
                    </a:lnTo>
                    <a:cubicBezTo>
                      <a:pt x="3835" y="4894"/>
                      <a:pt x="3954" y="5013"/>
                      <a:pt x="4097" y="5013"/>
                    </a:cubicBezTo>
                    <a:cubicBezTo>
                      <a:pt x="4251" y="5013"/>
                      <a:pt x="4371" y="4894"/>
                      <a:pt x="4371" y="4751"/>
                    </a:cubicBezTo>
                    <a:cubicBezTo>
                      <a:pt x="4371" y="4644"/>
                      <a:pt x="4311" y="4573"/>
                      <a:pt x="4228" y="4513"/>
                    </a:cubicBezTo>
                    <a:lnTo>
                      <a:pt x="5240" y="2751"/>
                    </a:lnTo>
                    <a:lnTo>
                      <a:pt x="5275" y="2751"/>
                    </a:lnTo>
                    <a:cubicBezTo>
                      <a:pt x="5418" y="2751"/>
                      <a:pt x="5537" y="2632"/>
                      <a:pt x="5537" y="2489"/>
                    </a:cubicBezTo>
                    <a:cubicBezTo>
                      <a:pt x="5573" y="2358"/>
                      <a:pt x="5454" y="2239"/>
                      <a:pt x="5287" y="2239"/>
                    </a:cubicBezTo>
                    <a:lnTo>
                      <a:pt x="5264" y="2239"/>
                    </a:lnTo>
                    <a:lnTo>
                      <a:pt x="4251" y="501"/>
                    </a:lnTo>
                    <a:cubicBezTo>
                      <a:pt x="4323" y="453"/>
                      <a:pt x="4371" y="358"/>
                      <a:pt x="4371" y="275"/>
                    </a:cubicBezTo>
                    <a:cubicBezTo>
                      <a:pt x="4371" y="120"/>
                      <a:pt x="4251" y="1"/>
                      <a:pt x="4097" y="1"/>
                    </a:cubicBezTo>
                    <a:cubicBezTo>
                      <a:pt x="3966" y="1"/>
                      <a:pt x="3847" y="108"/>
                      <a:pt x="3835" y="239"/>
                    </a:cubicBezTo>
                    <a:lnTo>
                      <a:pt x="1811" y="239"/>
                    </a:lnTo>
                    <a:cubicBezTo>
                      <a:pt x="1787" y="108"/>
                      <a:pt x="1668" y="1"/>
                      <a:pt x="1537"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1" name="Google Shape;2706;p66"/>
              <p:cNvSpPr/>
              <p:nvPr/>
            </p:nvSpPr>
            <p:spPr>
              <a:xfrm>
                <a:off x="2092500" y="3330300"/>
                <a:ext cx="1008200" cy="58950"/>
              </a:xfrm>
              <a:custGeom>
                <a:avLst/>
                <a:gdLst/>
                <a:ahLst/>
                <a:cxnLst/>
                <a:rect l="l" t="t" r="r" b="b"/>
                <a:pathLst>
                  <a:path w="40328" h="2358" extrusionOk="0">
                    <a:moveTo>
                      <a:pt x="1" y="1"/>
                    </a:moveTo>
                    <a:lnTo>
                      <a:pt x="1" y="2358"/>
                    </a:lnTo>
                    <a:lnTo>
                      <a:pt x="40327" y="2358"/>
                    </a:lnTo>
                    <a:lnTo>
                      <a:pt x="40327" y="1"/>
                    </a:ln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2" name="Google Shape;2707;p66"/>
              <p:cNvSpPr/>
              <p:nvPr/>
            </p:nvSpPr>
            <p:spPr>
              <a:xfrm>
                <a:off x="2169900" y="34475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3" name="Google Shape;2708;p66"/>
              <p:cNvSpPr/>
              <p:nvPr/>
            </p:nvSpPr>
            <p:spPr>
              <a:xfrm>
                <a:off x="2169900" y="36249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4" name="Google Shape;2709;p66"/>
              <p:cNvSpPr/>
              <p:nvPr/>
            </p:nvSpPr>
            <p:spPr>
              <a:xfrm>
                <a:off x="2169900" y="3663975"/>
                <a:ext cx="298875" cy="9850"/>
              </a:xfrm>
              <a:custGeom>
                <a:avLst/>
                <a:gdLst/>
                <a:ahLst/>
                <a:cxnLst/>
                <a:rect l="l" t="t" r="r" b="b"/>
                <a:pathLst>
                  <a:path w="11955" h="394" extrusionOk="0">
                    <a:moveTo>
                      <a:pt x="1" y="0"/>
                    </a:moveTo>
                    <a:lnTo>
                      <a:pt x="1" y="393"/>
                    </a:lnTo>
                    <a:lnTo>
                      <a:pt x="11954" y="393"/>
                    </a:lnTo>
                    <a:lnTo>
                      <a:pt x="11954"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5" name="Google Shape;2710;p66"/>
              <p:cNvSpPr/>
              <p:nvPr/>
            </p:nvSpPr>
            <p:spPr>
              <a:xfrm>
                <a:off x="2169900" y="37026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6" name="Google Shape;2711;p66"/>
              <p:cNvSpPr/>
              <p:nvPr/>
            </p:nvSpPr>
            <p:spPr>
              <a:xfrm>
                <a:off x="2169900" y="37413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7" name="Google Shape;2712;p66"/>
              <p:cNvSpPr/>
              <p:nvPr/>
            </p:nvSpPr>
            <p:spPr>
              <a:xfrm>
                <a:off x="2169900" y="3780350"/>
                <a:ext cx="298875" cy="9850"/>
              </a:xfrm>
              <a:custGeom>
                <a:avLst/>
                <a:gdLst/>
                <a:ahLst/>
                <a:cxnLst/>
                <a:rect l="l" t="t" r="r" b="b"/>
                <a:pathLst>
                  <a:path w="11955" h="394" extrusionOk="0">
                    <a:moveTo>
                      <a:pt x="1" y="1"/>
                    </a:moveTo>
                    <a:lnTo>
                      <a:pt x="1" y="394"/>
                    </a:lnTo>
                    <a:lnTo>
                      <a:pt x="11954" y="394"/>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8" name="Google Shape;2713;p66"/>
              <p:cNvSpPr/>
              <p:nvPr/>
            </p:nvSpPr>
            <p:spPr>
              <a:xfrm>
                <a:off x="2169900" y="3819050"/>
                <a:ext cx="298875" cy="9850"/>
              </a:xfrm>
              <a:custGeom>
                <a:avLst/>
                <a:gdLst/>
                <a:ahLst/>
                <a:cxnLst/>
                <a:rect l="l" t="t" r="r" b="b"/>
                <a:pathLst>
                  <a:path w="11955" h="394" extrusionOk="0">
                    <a:moveTo>
                      <a:pt x="1" y="1"/>
                    </a:moveTo>
                    <a:lnTo>
                      <a:pt x="1" y="393"/>
                    </a:lnTo>
                    <a:lnTo>
                      <a:pt x="11954" y="393"/>
                    </a:lnTo>
                    <a:lnTo>
                      <a:pt x="11954"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29" name="Google Shape;2714;p66"/>
              <p:cNvSpPr/>
              <p:nvPr/>
            </p:nvSpPr>
            <p:spPr>
              <a:xfrm>
                <a:off x="2554475" y="3730950"/>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0" name="Google Shape;2715;p66"/>
              <p:cNvSpPr/>
              <p:nvPr/>
            </p:nvSpPr>
            <p:spPr>
              <a:xfrm>
                <a:off x="2554475" y="3754750"/>
                <a:ext cx="514975" cy="11650"/>
              </a:xfrm>
              <a:custGeom>
                <a:avLst/>
                <a:gdLst/>
                <a:ahLst/>
                <a:cxnLst/>
                <a:rect l="l" t="t" r="r" b="b"/>
                <a:pathLst>
                  <a:path w="20599" h="466" extrusionOk="0">
                    <a:moveTo>
                      <a:pt x="0" y="1"/>
                    </a:moveTo>
                    <a:lnTo>
                      <a:pt x="0" y="465"/>
                    </a:lnTo>
                    <a:lnTo>
                      <a:pt x="20598" y="465"/>
                    </a:lnTo>
                    <a:lnTo>
                      <a:pt x="20598"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1" name="Google Shape;2716;p66"/>
              <p:cNvSpPr/>
              <p:nvPr/>
            </p:nvSpPr>
            <p:spPr>
              <a:xfrm>
                <a:off x="2554475" y="3778275"/>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2" name="Google Shape;2717;p66"/>
              <p:cNvSpPr/>
              <p:nvPr/>
            </p:nvSpPr>
            <p:spPr>
              <a:xfrm>
                <a:off x="2959875" y="3346075"/>
                <a:ext cx="29800" cy="29800"/>
              </a:xfrm>
              <a:custGeom>
                <a:avLst/>
                <a:gdLst/>
                <a:ahLst/>
                <a:cxnLst/>
                <a:rect l="l" t="t" r="r" b="b"/>
                <a:pathLst>
                  <a:path w="1192" h="1192" extrusionOk="0">
                    <a:moveTo>
                      <a:pt x="596" y="1"/>
                    </a:moveTo>
                    <a:cubicBezTo>
                      <a:pt x="263" y="1"/>
                      <a:pt x="1" y="274"/>
                      <a:pt x="1" y="596"/>
                    </a:cubicBezTo>
                    <a:cubicBezTo>
                      <a:pt x="1" y="929"/>
                      <a:pt x="263" y="1191"/>
                      <a:pt x="596" y="1191"/>
                    </a:cubicBezTo>
                    <a:cubicBezTo>
                      <a:pt x="918" y="1191"/>
                      <a:pt x="1191" y="929"/>
                      <a:pt x="1191" y="596"/>
                    </a:cubicBezTo>
                    <a:cubicBezTo>
                      <a:pt x="1191" y="274"/>
                      <a:pt x="918" y="1"/>
                      <a:pt x="596"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3" name="Google Shape;2718;p66"/>
              <p:cNvSpPr/>
              <p:nvPr/>
            </p:nvSpPr>
            <p:spPr>
              <a:xfrm>
                <a:off x="3000075" y="3346075"/>
                <a:ext cx="29775" cy="29800"/>
              </a:xfrm>
              <a:custGeom>
                <a:avLst/>
                <a:gdLst/>
                <a:ahLst/>
                <a:cxnLst/>
                <a:rect l="l" t="t" r="r" b="b"/>
                <a:pathLst>
                  <a:path w="1191" h="1192" extrusionOk="0">
                    <a:moveTo>
                      <a:pt x="595" y="1"/>
                    </a:moveTo>
                    <a:cubicBezTo>
                      <a:pt x="262" y="1"/>
                      <a:pt x="0" y="274"/>
                      <a:pt x="0" y="596"/>
                    </a:cubicBezTo>
                    <a:cubicBezTo>
                      <a:pt x="0" y="929"/>
                      <a:pt x="262" y="1191"/>
                      <a:pt x="595" y="1191"/>
                    </a:cubicBezTo>
                    <a:cubicBezTo>
                      <a:pt x="917" y="1191"/>
                      <a:pt x="1191" y="929"/>
                      <a:pt x="1191" y="596"/>
                    </a:cubicBezTo>
                    <a:cubicBezTo>
                      <a:pt x="1191" y="274"/>
                      <a:pt x="917" y="1"/>
                      <a:pt x="595"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34" name="Google Shape;2719;p66"/>
              <p:cNvSpPr/>
              <p:nvPr/>
            </p:nvSpPr>
            <p:spPr>
              <a:xfrm>
                <a:off x="3040250" y="3346075"/>
                <a:ext cx="29800" cy="29800"/>
              </a:xfrm>
              <a:custGeom>
                <a:avLst/>
                <a:gdLst/>
                <a:ahLst/>
                <a:cxnLst/>
                <a:rect l="l" t="t" r="r" b="b"/>
                <a:pathLst>
                  <a:path w="1192" h="1192" extrusionOk="0">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67" name="Google Shape;2720;p66"/>
            <p:cNvGrpSpPr/>
            <p:nvPr/>
          </p:nvGrpSpPr>
          <p:grpSpPr>
            <a:xfrm>
              <a:off x="907997" y="3344305"/>
              <a:ext cx="3755500" cy="1259773"/>
              <a:chOff x="2004700" y="3926200"/>
              <a:chExt cx="1044500" cy="350375"/>
            </a:xfrm>
          </p:grpSpPr>
          <p:sp>
            <p:nvSpPr>
              <p:cNvPr id="104" name="Google Shape;2721;p66"/>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5" name="Google Shape;2722;p66"/>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6" name="Google Shape;2723;p66"/>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7" name="Google Shape;2724;p66"/>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8" name="Google Shape;2725;p66"/>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9" name="Google Shape;2726;p66"/>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0" name="Google Shape;2727;p66"/>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1" name="Google Shape;2728;p66"/>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2" name="Google Shape;2729;p66"/>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3" name="Google Shape;2730;p66"/>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4" name="Google Shape;2731;p66"/>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5" name="Google Shape;2732;p66"/>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6" name="Google Shape;2733;p66"/>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rgbClr val="3AC5CA">
                  <a:alpha val="21230"/>
                </a:srgbClr>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17" name="Google Shape;2734;p66"/>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68" name="Google Shape;2735;p66"/>
            <p:cNvGrpSpPr/>
            <p:nvPr/>
          </p:nvGrpSpPr>
          <p:grpSpPr>
            <a:xfrm>
              <a:off x="3488677" y="2006365"/>
              <a:ext cx="928072" cy="2597816"/>
              <a:chOff x="2516975" y="3644450"/>
              <a:chExt cx="260475" cy="729150"/>
            </a:xfrm>
          </p:grpSpPr>
          <p:sp>
            <p:nvSpPr>
              <p:cNvPr id="81" name="Google Shape;2736;p66"/>
              <p:cNvSpPr/>
              <p:nvPr/>
            </p:nvSpPr>
            <p:spPr>
              <a:xfrm>
                <a:off x="2685150" y="3736650"/>
                <a:ext cx="30675" cy="44500"/>
              </a:xfrm>
              <a:custGeom>
                <a:avLst/>
                <a:gdLst/>
                <a:ahLst/>
                <a:cxnLst/>
                <a:rect l="l" t="t" r="r" b="b"/>
                <a:pathLst>
                  <a:path w="1227" h="1780" extrusionOk="0">
                    <a:moveTo>
                      <a:pt x="792" y="1"/>
                    </a:moveTo>
                    <a:cubicBezTo>
                      <a:pt x="539" y="1"/>
                      <a:pt x="273" y="307"/>
                      <a:pt x="143" y="761"/>
                    </a:cubicBezTo>
                    <a:lnTo>
                      <a:pt x="143" y="772"/>
                    </a:lnTo>
                    <a:cubicBezTo>
                      <a:pt x="0" y="1237"/>
                      <a:pt x="96" y="1665"/>
                      <a:pt x="346" y="1749"/>
                    </a:cubicBezTo>
                    <a:cubicBezTo>
                      <a:pt x="357" y="1749"/>
                      <a:pt x="357" y="1749"/>
                      <a:pt x="381" y="1773"/>
                    </a:cubicBezTo>
                    <a:cubicBezTo>
                      <a:pt x="401" y="1777"/>
                      <a:pt x="421" y="1779"/>
                      <a:pt x="441" y="1779"/>
                    </a:cubicBezTo>
                    <a:cubicBezTo>
                      <a:pt x="680" y="1779"/>
                      <a:pt x="964" y="1462"/>
                      <a:pt x="1096" y="1022"/>
                    </a:cubicBezTo>
                    <a:cubicBezTo>
                      <a:pt x="1227" y="546"/>
                      <a:pt x="1131" y="82"/>
                      <a:pt x="869" y="10"/>
                    </a:cubicBezTo>
                    <a:cubicBezTo>
                      <a:pt x="844" y="4"/>
                      <a:pt x="818" y="1"/>
                      <a:pt x="792"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2" name="Google Shape;2737;p66"/>
              <p:cNvSpPr/>
              <p:nvPr/>
            </p:nvSpPr>
            <p:spPr>
              <a:xfrm>
                <a:off x="2640200" y="3774925"/>
                <a:ext cx="65500" cy="81050"/>
              </a:xfrm>
              <a:custGeom>
                <a:avLst/>
                <a:gdLst/>
                <a:ahLst/>
                <a:cxnLst/>
                <a:rect l="l" t="t" r="r" b="b"/>
                <a:pathLst>
                  <a:path w="2620" h="3242" extrusionOk="0">
                    <a:moveTo>
                      <a:pt x="1130" y="1"/>
                    </a:moveTo>
                    <a:cubicBezTo>
                      <a:pt x="610" y="1"/>
                      <a:pt x="0" y="233"/>
                      <a:pt x="227" y="1075"/>
                    </a:cubicBezTo>
                    <a:cubicBezTo>
                      <a:pt x="227" y="1075"/>
                      <a:pt x="310" y="1170"/>
                      <a:pt x="405" y="1349"/>
                    </a:cubicBezTo>
                    <a:lnTo>
                      <a:pt x="179" y="3242"/>
                    </a:lnTo>
                    <a:lnTo>
                      <a:pt x="2620" y="3242"/>
                    </a:lnTo>
                    <a:lnTo>
                      <a:pt x="1977" y="2028"/>
                    </a:lnTo>
                    <a:cubicBezTo>
                      <a:pt x="2084" y="1885"/>
                      <a:pt x="2132" y="1706"/>
                      <a:pt x="2048" y="1504"/>
                    </a:cubicBezTo>
                    <a:cubicBezTo>
                      <a:pt x="2013" y="1349"/>
                      <a:pt x="1965" y="1218"/>
                      <a:pt x="1917" y="1099"/>
                    </a:cubicBezTo>
                    <a:cubicBezTo>
                      <a:pt x="1834" y="813"/>
                      <a:pt x="1774" y="634"/>
                      <a:pt x="1751" y="504"/>
                    </a:cubicBezTo>
                    <a:cubicBezTo>
                      <a:pt x="1739" y="384"/>
                      <a:pt x="1751" y="301"/>
                      <a:pt x="1774" y="206"/>
                    </a:cubicBezTo>
                    <a:cubicBezTo>
                      <a:pt x="1799" y="109"/>
                      <a:pt x="1486" y="1"/>
                      <a:pt x="1130"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3" name="Google Shape;2738;p66"/>
              <p:cNvSpPr/>
              <p:nvPr/>
            </p:nvSpPr>
            <p:spPr>
              <a:xfrm>
                <a:off x="2612825" y="3698850"/>
                <a:ext cx="87825" cy="103350"/>
              </a:xfrm>
              <a:custGeom>
                <a:avLst/>
                <a:gdLst/>
                <a:ahLst/>
                <a:cxnLst/>
                <a:rect l="l" t="t" r="r" b="b"/>
                <a:pathLst>
                  <a:path w="3513" h="4134" extrusionOk="0">
                    <a:moveTo>
                      <a:pt x="1945" y="0"/>
                    </a:moveTo>
                    <a:cubicBezTo>
                      <a:pt x="1874" y="0"/>
                      <a:pt x="1802" y="7"/>
                      <a:pt x="1726" y="22"/>
                    </a:cubicBezTo>
                    <a:cubicBezTo>
                      <a:pt x="595" y="225"/>
                      <a:pt x="0" y="618"/>
                      <a:pt x="214" y="1594"/>
                    </a:cubicBezTo>
                    <a:cubicBezTo>
                      <a:pt x="214" y="1594"/>
                      <a:pt x="369" y="2177"/>
                      <a:pt x="322" y="2654"/>
                    </a:cubicBezTo>
                    <a:cubicBezTo>
                      <a:pt x="274" y="3130"/>
                      <a:pt x="810" y="3880"/>
                      <a:pt x="1262" y="4082"/>
                    </a:cubicBezTo>
                    <a:cubicBezTo>
                      <a:pt x="1340" y="4118"/>
                      <a:pt x="1429" y="4134"/>
                      <a:pt x="1526" y="4134"/>
                    </a:cubicBezTo>
                    <a:cubicBezTo>
                      <a:pt x="2012" y="4134"/>
                      <a:pt x="2685" y="3737"/>
                      <a:pt x="2953" y="3439"/>
                    </a:cubicBezTo>
                    <a:cubicBezTo>
                      <a:pt x="3286" y="3082"/>
                      <a:pt x="3512" y="2189"/>
                      <a:pt x="3512" y="1796"/>
                    </a:cubicBezTo>
                    <a:cubicBezTo>
                      <a:pt x="3512" y="1418"/>
                      <a:pt x="2951" y="0"/>
                      <a:pt x="1945" y="0"/>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4" name="Google Shape;2739;p66"/>
              <p:cNvSpPr/>
              <p:nvPr/>
            </p:nvSpPr>
            <p:spPr>
              <a:xfrm>
                <a:off x="2601200" y="3644450"/>
                <a:ext cx="113425" cy="132050"/>
              </a:xfrm>
              <a:custGeom>
                <a:avLst/>
                <a:gdLst/>
                <a:ahLst/>
                <a:cxnLst/>
                <a:rect l="l" t="t" r="r" b="b"/>
                <a:pathLst>
                  <a:path w="4537" h="5282" extrusionOk="0">
                    <a:moveTo>
                      <a:pt x="4516" y="4008"/>
                    </a:moveTo>
                    <a:cubicBezTo>
                      <a:pt x="4519" y="4022"/>
                      <a:pt x="4522" y="4030"/>
                      <a:pt x="4525" y="4032"/>
                    </a:cubicBezTo>
                    <a:cubicBezTo>
                      <a:pt x="4523" y="4024"/>
                      <a:pt x="4520" y="4016"/>
                      <a:pt x="4516" y="4008"/>
                    </a:cubicBezTo>
                    <a:close/>
                    <a:moveTo>
                      <a:pt x="2759" y="0"/>
                    </a:moveTo>
                    <a:cubicBezTo>
                      <a:pt x="2259" y="0"/>
                      <a:pt x="1856" y="198"/>
                      <a:pt x="1751" y="531"/>
                    </a:cubicBezTo>
                    <a:cubicBezTo>
                      <a:pt x="1680" y="770"/>
                      <a:pt x="1787" y="1031"/>
                      <a:pt x="2013" y="1258"/>
                    </a:cubicBezTo>
                    <a:cubicBezTo>
                      <a:pt x="525" y="1508"/>
                      <a:pt x="1" y="2722"/>
                      <a:pt x="72" y="3687"/>
                    </a:cubicBezTo>
                    <a:cubicBezTo>
                      <a:pt x="130" y="4559"/>
                      <a:pt x="465" y="4644"/>
                      <a:pt x="594" y="4644"/>
                    </a:cubicBezTo>
                    <a:cubicBezTo>
                      <a:pt x="625" y="4644"/>
                      <a:pt x="644" y="4639"/>
                      <a:pt x="644" y="4639"/>
                    </a:cubicBezTo>
                    <a:cubicBezTo>
                      <a:pt x="644" y="4639"/>
                      <a:pt x="322" y="4127"/>
                      <a:pt x="382" y="3687"/>
                    </a:cubicBezTo>
                    <a:lnTo>
                      <a:pt x="382" y="3687"/>
                    </a:lnTo>
                    <a:cubicBezTo>
                      <a:pt x="382" y="3687"/>
                      <a:pt x="441" y="3770"/>
                      <a:pt x="525" y="3806"/>
                    </a:cubicBezTo>
                    <a:lnTo>
                      <a:pt x="798" y="4651"/>
                    </a:lnTo>
                    <a:cubicBezTo>
                      <a:pt x="798" y="4651"/>
                      <a:pt x="798" y="4210"/>
                      <a:pt x="691" y="3770"/>
                    </a:cubicBezTo>
                    <a:cubicBezTo>
                      <a:pt x="739" y="3710"/>
                      <a:pt x="894" y="3401"/>
                      <a:pt x="894" y="3163"/>
                    </a:cubicBezTo>
                    <a:cubicBezTo>
                      <a:pt x="894" y="3163"/>
                      <a:pt x="1310" y="3639"/>
                      <a:pt x="2061" y="3698"/>
                    </a:cubicBezTo>
                    <a:cubicBezTo>
                      <a:pt x="2061" y="3698"/>
                      <a:pt x="1846" y="3460"/>
                      <a:pt x="1846" y="3270"/>
                    </a:cubicBezTo>
                    <a:lnTo>
                      <a:pt x="1846" y="3270"/>
                    </a:lnTo>
                    <a:cubicBezTo>
                      <a:pt x="1846" y="3270"/>
                      <a:pt x="2632" y="3806"/>
                      <a:pt x="3442" y="3865"/>
                    </a:cubicBezTo>
                    <a:cubicBezTo>
                      <a:pt x="3442" y="3865"/>
                      <a:pt x="3168" y="3496"/>
                      <a:pt x="3192" y="3282"/>
                    </a:cubicBezTo>
                    <a:lnTo>
                      <a:pt x="3192" y="3282"/>
                    </a:lnTo>
                    <a:cubicBezTo>
                      <a:pt x="3192" y="3282"/>
                      <a:pt x="3549" y="3746"/>
                      <a:pt x="3870" y="3865"/>
                    </a:cubicBezTo>
                    <a:cubicBezTo>
                      <a:pt x="3870" y="3865"/>
                      <a:pt x="3846" y="5008"/>
                      <a:pt x="3692" y="5282"/>
                    </a:cubicBezTo>
                    <a:cubicBezTo>
                      <a:pt x="3692" y="5282"/>
                      <a:pt x="4311" y="4520"/>
                      <a:pt x="4263" y="3710"/>
                    </a:cubicBezTo>
                    <a:lnTo>
                      <a:pt x="4263" y="3710"/>
                    </a:lnTo>
                    <a:cubicBezTo>
                      <a:pt x="4263" y="3710"/>
                      <a:pt x="4461" y="3887"/>
                      <a:pt x="4516" y="4008"/>
                    </a:cubicBezTo>
                    <a:lnTo>
                      <a:pt x="4516" y="4008"/>
                    </a:lnTo>
                    <a:cubicBezTo>
                      <a:pt x="4476" y="3816"/>
                      <a:pt x="4442" y="2546"/>
                      <a:pt x="3811" y="1782"/>
                    </a:cubicBezTo>
                    <a:cubicBezTo>
                      <a:pt x="4120" y="1710"/>
                      <a:pt x="4347" y="1532"/>
                      <a:pt x="4406" y="1293"/>
                    </a:cubicBezTo>
                    <a:cubicBezTo>
                      <a:pt x="4537" y="829"/>
                      <a:pt x="4049" y="293"/>
                      <a:pt x="3323" y="79"/>
                    </a:cubicBezTo>
                    <a:cubicBezTo>
                      <a:pt x="3128" y="26"/>
                      <a:pt x="2937" y="0"/>
                      <a:pt x="2759"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5" name="Google Shape;2740;p66"/>
              <p:cNvSpPr/>
              <p:nvPr/>
            </p:nvSpPr>
            <p:spPr>
              <a:xfrm>
                <a:off x="2706575" y="4285475"/>
                <a:ext cx="38725" cy="72950"/>
              </a:xfrm>
              <a:custGeom>
                <a:avLst/>
                <a:gdLst/>
                <a:ahLst/>
                <a:cxnLst/>
                <a:rect l="l" t="t" r="r" b="b"/>
                <a:pathLst>
                  <a:path w="1549" h="2918" extrusionOk="0">
                    <a:moveTo>
                      <a:pt x="1405" y="1"/>
                    </a:moveTo>
                    <a:lnTo>
                      <a:pt x="1" y="394"/>
                    </a:lnTo>
                    <a:lnTo>
                      <a:pt x="322" y="2048"/>
                    </a:lnTo>
                    <a:lnTo>
                      <a:pt x="572" y="2918"/>
                    </a:lnTo>
                    <a:lnTo>
                      <a:pt x="1167" y="2918"/>
                    </a:lnTo>
                    <a:lnTo>
                      <a:pt x="1548" y="2048"/>
                    </a:lnTo>
                    <a:lnTo>
                      <a:pt x="1405"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6" name="Google Shape;2741;p66"/>
              <p:cNvSpPr/>
              <p:nvPr/>
            </p:nvSpPr>
            <p:spPr>
              <a:xfrm>
                <a:off x="2656575" y="4336950"/>
                <a:ext cx="102700" cy="36650"/>
              </a:xfrm>
              <a:custGeom>
                <a:avLst/>
                <a:gdLst/>
                <a:ahLst/>
                <a:cxnLst/>
                <a:rect l="l" t="t" r="r" b="b"/>
                <a:pathLst>
                  <a:path w="4108" h="1466" extrusionOk="0">
                    <a:moveTo>
                      <a:pt x="3553" y="0"/>
                    </a:moveTo>
                    <a:cubicBezTo>
                      <a:pt x="3550" y="0"/>
                      <a:pt x="3548" y="1"/>
                      <a:pt x="3548" y="1"/>
                    </a:cubicBezTo>
                    <a:cubicBezTo>
                      <a:pt x="3310" y="259"/>
                      <a:pt x="3096" y="345"/>
                      <a:pt x="2916" y="345"/>
                    </a:cubicBezTo>
                    <a:cubicBezTo>
                      <a:pt x="2556" y="345"/>
                      <a:pt x="2334" y="1"/>
                      <a:pt x="2334" y="1"/>
                    </a:cubicBezTo>
                    <a:lnTo>
                      <a:pt x="2001" y="1"/>
                    </a:lnTo>
                    <a:cubicBezTo>
                      <a:pt x="1739" y="287"/>
                      <a:pt x="810" y="478"/>
                      <a:pt x="405" y="621"/>
                    </a:cubicBezTo>
                    <a:cubicBezTo>
                      <a:pt x="0" y="751"/>
                      <a:pt x="155" y="1466"/>
                      <a:pt x="155" y="1466"/>
                    </a:cubicBezTo>
                    <a:lnTo>
                      <a:pt x="4108" y="1466"/>
                    </a:lnTo>
                    <a:cubicBezTo>
                      <a:pt x="4108" y="133"/>
                      <a:pt x="3605" y="0"/>
                      <a:pt x="355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7" name="Google Shape;2742;p66"/>
              <p:cNvSpPr/>
              <p:nvPr/>
            </p:nvSpPr>
            <p:spPr>
              <a:xfrm>
                <a:off x="2605375" y="4285475"/>
                <a:ext cx="38725" cy="72950"/>
              </a:xfrm>
              <a:custGeom>
                <a:avLst/>
                <a:gdLst/>
                <a:ahLst/>
                <a:cxnLst/>
                <a:rect l="l" t="t" r="r" b="b"/>
                <a:pathLst>
                  <a:path w="1549" h="2918" extrusionOk="0">
                    <a:moveTo>
                      <a:pt x="131" y="1"/>
                    </a:moveTo>
                    <a:lnTo>
                      <a:pt x="0" y="2048"/>
                    </a:lnTo>
                    <a:lnTo>
                      <a:pt x="370" y="2918"/>
                    </a:lnTo>
                    <a:lnTo>
                      <a:pt x="965" y="2918"/>
                    </a:lnTo>
                    <a:lnTo>
                      <a:pt x="1215" y="2048"/>
                    </a:lnTo>
                    <a:lnTo>
                      <a:pt x="1548" y="394"/>
                    </a:lnTo>
                    <a:lnTo>
                      <a:pt x="131" y="1"/>
                    </a:ln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8" name="Google Shape;2743;p66"/>
              <p:cNvSpPr/>
              <p:nvPr/>
            </p:nvSpPr>
            <p:spPr>
              <a:xfrm>
                <a:off x="2547325" y="4336950"/>
                <a:ext cx="102725" cy="36650"/>
              </a:xfrm>
              <a:custGeom>
                <a:avLst/>
                <a:gdLst/>
                <a:ahLst/>
                <a:cxnLst/>
                <a:rect l="l" t="t" r="r" b="b"/>
                <a:pathLst>
                  <a:path w="4109" h="1466" extrusionOk="0">
                    <a:moveTo>
                      <a:pt x="3541" y="0"/>
                    </a:moveTo>
                    <a:cubicBezTo>
                      <a:pt x="3538" y="0"/>
                      <a:pt x="3537" y="1"/>
                      <a:pt x="3537" y="1"/>
                    </a:cubicBezTo>
                    <a:cubicBezTo>
                      <a:pt x="3299" y="259"/>
                      <a:pt x="3086" y="345"/>
                      <a:pt x="2908" y="345"/>
                    </a:cubicBezTo>
                    <a:cubicBezTo>
                      <a:pt x="2551" y="345"/>
                      <a:pt x="2334" y="1"/>
                      <a:pt x="2334" y="1"/>
                    </a:cubicBezTo>
                    <a:lnTo>
                      <a:pt x="1989" y="1"/>
                    </a:lnTo>
                    <a:cubicBezTo>
                      <a:pt x="1739" y="287"/>
                      <a:pt x="798" y="478"/>
                      <a:pt x="394" y="621"/>
                    </a:cubicBezTo>
                    <a:cubicBezTo>
                      <a:pt x="1" y="751"/>
                      <a:pt x="144" y="1466"/>
                      <a:pt x="144" y="1466"/>
                    </a:cubicBezTo>
                    <a:lnTo>
                      <a:pt x="4108" y="1466"/>
                    </a:lnTo>
                    <a:cubicBezTo>
                      <a:pt x="4108" y="133"/>
                      <a:pt x="3594" y="0"/>
                      <a:pt x="3541"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9" name="Google Shape;2744;p66"/>
              <p:cNvSpPr/>
              <p:nvPr/>
            </p:nvSpPr>
            <p:spPr>
              <a:xfrm>
                <a:off x="2589900" y="4031575"/>
                <a:ext cx="166400" cy="293525"/>
              </a:xfrm>
              <a:custGeom>
                <a:avLst/>
                <a:gdLst/>
                <a:ahLst/>
                <a:cxnLst/>
                <a:rect l="l" t="t" r="r" b="b"/>
                <a:pathLst>
                  <a:path w="6656" h="11741" extrusionOk="0">
                    <a:moveTo>
                      <a:pt x="1048" y="1"/>
                    </a:moveTo>
                    <a:lnTo>
                      <a:pt x="0" y="11288"/>
                    </a:lnTo>
                    <a:lnTo>
                      <a:pt x="2596" y="11526"/>
                    </a:lnTo>
                    <a:lnTo>
                      <a:pt x="3536" y="3203"/>
                    </a:lnTo>
                    <a:lnTo>
                      <a:pt x="3858" y="11740"/>
                    </a:lnTo>
                    <a:lnTo>
                      <a:pt x="6656" y="11526"/>
                    </a:lnTo>
                    <a:lnTo>
                      <a:pt x="6049"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0" name="Google Shape;2745;p66"/>
              <p:cNvSpPr/>
              <p:nvPr/>
            </p:nvSpPr>
            <p:spPr>
              <a:xfrm>
                <a:off x="2616100" y="3825000"/>
                <a:ext cx="68475" cy="206600"/>
              </a:xfrm>
              <a:custGeom>
                <a:avLst/>
                <a:gdLst/>
                <a:ahLst/>
                <a:cxnLst/>
                <a:rect l="l" t="t" r="r" b="b"/>
                <a:pathLst>
                  <a:path w="2739" h="8264" extrusionOk="0">
                    <a:moveTo>
                      <a:pt x="2738" y="1"/>
                    </a:moveTo>
                    <a:cubicBezTo>
                      <a:pt x="2330" y="222"/>
                      <a:pt x="1982" y="286"/>
                      <a:pt x="1716" y="286"/>
                    </a:cubicBezTo>
                    <a:cubicBezTo>
                      <a:pt x="1353" y="286"/>
                      <a:pt x="1143" y="167"/>
                      <a:pt x="1143" y="167"/>
                    </a:cubicBezTo>
                    <a:lnTo>
                      <a:pt x="0" y="8264"/>
                    </a:lnTo>
                    <a:lnTo>
                      <a:pt x="2738" y="8264"/>
                    </a:lnTo>
                    <a:lnTo>
                      <a:pt x="2738" y="1"/>
                    </a:ln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1" name="Google Shape;2746;p66"/>
              <p:cNvSpPr/>
              <p:nvPr/>
            </p:nvSpPr>
            <p:spPr>
              <a:xfrm>
                <a:off x="2659250" y="3798800"/>
                <a:ext cx="118200" cy="340250"/>
              </a:xfrm>
              <a:custGeom>
                <a:avLst/>
                <a:gdLst/>
                <a:ahLst/>
                <a:cxnLst/>
                <a:rect l="l" t="t" r="r" b="b"/>
                <a:pathLst>
                  <a:path w="4728" h="13610" extrusionOk="0">
                    <a:moveTo>
                      <a:pt x="1132" y="1"/>
                    </a:moveTo>
                    <a:lnTo>
                      <a:pt x="0" y="1704"/>
                    </a:lnTo>
                    <a:lnTo>
                      <a:pt x="179" y="13491"/>
                    </a:lnTo>
                    <a:lnTo>
                      <a:pt x="3894" y="13610"/>
                    </a:lnTo>
                    <a:lnTo>
                      <a:pt x="3215" y="7049"/>
                    </a:lnTo>
                    <a:lnTo>
                      <a:pt x="3215" y="7049"/>
                    </a:lnTo>
                    <a:cubicBezTo>
                      <a:pt x="3215" y="7049"/>
                      <a:pt x="3245" y="7053"/>
                      <a:pt x="3295" y="7053"/>
                    </a:cubicBezTo>
                    <a:cubicBezTo>
                      <a:pt x="3507" y="7053"/>
                      <a:pt x="4086" y="6991"/>
                      <a:pt x="4394" y="6347"/>
                    </a:cubicBezTo>
                    <a:cubicBezTo>
                      <a:pt x="4727" y="5549"/>
                      <a:pt x="2810" y="1025"/>
                      <a:pt x="2810" y="1025"/>
                    </a:cubicBezTo>
                    <a:lnTo>
                      <a:pt x="1132"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2" name="Google Shape;2747;p66"/>
              <p:cNvSpPr/>
              <p:nvPr/>
            </p:nvSpPr>
            <p:spPr>
              <a:xfrm>
                <a:off x="2540175" y="3808325"/>
                <a:ext cx="114625" cy="326275"/>
              </a:xfrm>
              <a:custGeom>
                <a:avLst/>
                <a:gdLst/>
                <a:ahLst/>
                <a:cxnLst/>
                <a:rect l="l" t="t" r="r" b="b"/>
                <a:pathLst>
                  <a:path w="4585" h="13051" extrusionOk="0">
                    <a:moveTo>
                      <a:pt x="4406" y="1"/>
                    </a:moveTo>
                    <a:lnTo>
                      <a:pt x="3085" y="953"/>
                    </a:lnTo>
                    <a:lnTo>
                      <a:pt x="2406" y="3549"/>
                    </a:lnTo>
                    <a:lnTo>
                      <a:pt x="1037" y="2120"/>
                    </a:lnTo>
                    <a:lnTo>
                      <a:pt x="1" y="2847"/>
                    </a:lnTo>
                    <a:lnTo>
                      <a:pt x="2382" y="6597"/>
                    </a:lnTo>
                    <a:lnTo>
                      <a:pt x="1680" y="12895"/>
                    </a:lnTo>
                    <a:lnTo>
                      <a:pt x="3882" y="13050"/>
                    </a:lnTo>
                    <a:lnTo>
                      <a:pt x="4585" y="1311"/>
                    </a:lnTo>
                    <a:lnTo>
                      <a:pt x="4406" y="1"/>
                    </a:lnTo>
                    <a:close/>
                  </a:path>
                </a:pathLst>
              </a:custGeom>
              <a:solidFill>
                <a:schemeClr val="l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3" name="Google Shape;2748;p66"/>
              <p:cNvSpPr/>
              <p:nvPr/>
            </p:nvSpPr>
            <p:spPr>
              <a:xfrm>
                <a:off x="2660725" y="3955375"/>
                <a:ext cx="78625" cy="28900"/>
              </a:xfrm>
              <a:custGeom>
                <a:avLst/>
                <a:gdLst/>
                <a:ahLst/>
                <a:cxnLst/>
                <a:rect l="l" t="t" r="r" b="b"/>
                <a:pathLst>
                  <a:path w="3145" h="1156" extrusionOk="0">
                    <a:moveTo>
                      <a:pt x="1" y="1"/>
                    </a:moveTo>
                    <a:lnTo>
                      <a:pt x="1" y="608"/>
                    </a:lnTo>
                    <a:lnTo>
                      <a:pt x="1192" y="1156"/>
                    </a:lnTo>
                    <a:lnTo>
                      <a:pt x="1561" y="703"/>
                    </a:lnTo>
                    <a:lnTo>
                      <a:pt x="3144" y="786"/>
                    </a:lnTo>
                    <a:lnTo>
                      <a:pt x="1"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4" name="Google Shape;2749;p66"/>
              <p:cNvSpPr/>
              <p:nvPr/>
            </p:nvSpPr>
            <p:spPr>
              <a:xfrm>
                <a:off x="2711350" y="3852975"/>
                <a:ext cx="28000" cy="74150"/>
              </a:xfrm>
              <a:custGeom>
                <a:avLst/>
                <a:gdLst/>
                <a:ahLst/>
                <a:cxnLst/>
                <a:rect l="l" t="t" r="r" b="b"/>
                <a:pathLst>
                  <a:path w="1120" h="2966" extrusionOk="0">
                    <a:moveTo>
                      <a:pt x="405" y="1"/>
                    </a:moveTo>
                    <a:lnTo>
                      <a:pt x="762" y="2608"/>
                    </a:lnTo>
                    <a:lnTo>
                      <a:pt x="762" y="2608"/>
                    </a:lnTo>
                    <a:lnTo>
                      <a:pt x="262" y="2454"/>
                    </a:lnTo>
                    <a:lnTo>
                      <a:pt x="476" y="1299"/>
                    </a:lnTo>
                    <a:lnTo>
                      <a:pt x="0" y="2632"/>
                    </a:lnTo>
                    <a:lnTo>
                      <a:pt x="1119" y="2966"/>
                    </a:lnTo>
                    <a:lnTo>
                      <a:pt x="405"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5" name="Google Shape;2750;p66"/>
              <p:cNvSpPr/>
              <p:nvPr/>
            </p:nvSpPr>
            <p:spPr>
              <a:xfrm>
                <a:off x="2623225" y="3953600"/>
                <a:ext cx="24150" cy="12525"/>
              </a:xfrm>
              <a:custGeom>
                <a:avLst/>
                <a:gdLst/>
                <a:ahLst/>
                <a:cxnLst/>
                <a:rect l="l" t="t" r="r" b="b"/>
                <a:pathLst>
                  <a:path w="966" h="501" extrusionOk="0">
                    <a:moveTo>
                      <a:pt x="37" y="0"/>
                    </a:moveTo>
                    <a:lnTo>
                      <a:pt x="1" y="119"/>
                    </a:lnTo>
                    <a:lnTo>
                      <a:pt x="965" y="500"/>
                    </a:lnTo>
                    <a:lnTo>
                      <a:pt x="965" y="334"/>
                    </a:lnTo>
                    <a:lnTo>
                      <a:pt x="37"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6" name="Google Shape;2751;p66"/>
              <p:cNvSpPr/>
              <p:nvPr/>
            </p:nvSpPr>
            <p:spPr>
              <a:xfrm>
                <a:off x="2593475" y="3842875"/>
                <a:ext cx="29775" cy="130375"/>
              </a:xfrm>
              <a:custGeom>
                <a:avLst/>
                <a:gdLst/>
                <a:ahLst/>
                <a:cxnLst/>
                <a:rect l="l" t="t" r="r" b="b"/>
                <a:pathLst>
                  <a:path w="1191" h="5215" extrusionOk="0">
                    <a:moveTo>
                      <a:pt x="1191" y="0"/>
                    </a:moveTo>
                    <a:lnTo>
                      <a:pt x="0" y="4822"/>
                    </a:lnTo>
                    <a:lnTo>
                      <a:pt x="250" y="5215"/>
                    </a:lnTo>
                    <a:lnTo>
                      <a:pt x="1191"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7" name="Google Shape;2752;p66"/>
              <p:cNvSpPr/>
              <p:nvPr/>
            </p:nvSpPr>
            <p:spPr>
              <a:xfrm>
                <a:off x="2658950" y="3798800"/>
                <a:ext cx="28300" cy="42300"/>
              </a:xfrm>
              <a:custGeom>
                <a:avLst/>
                <a:gdLst/>
                <a:ahLst/>
                <a:cxnLst/>
                <a:rect l="l" t="t" r="r" b="b"/>
                <a:pathLst>
                  <a:path w="1132" h="1692" extrusionOk="0">
                    <a:moveTo>
                      <a:pt x="1132" y="1"/>
                    </a:moveTo>
                    <a:lnTo>
                      <a:pt x="965" y="1263"/>
                    </a:lnTo>
                    <a:lnTo>
                      <a:pt x="465" y="1263"/>
                    </a:lnTo>
                    <a:lnTo>
                      <a:pt x="655" y="1608"/>
                    </a:lnTo>
                    <a:lnTo>
                      <a:pt x="1" y="1692"/>
                    </a:lnTo>
                    <a:lnTo>
                      <a:pt x="1" y="1692"/>
                    </a:lnTo>
                    <a:lnTo>
                      <a:pt x="858" y="1668"/>
                    </a:lnTo>
                    <a:lnTo>
                      <a:pt x="655" y="1382"/>
                    </a:lnTo>
                    <a:lnTo>
                      <a:pt x="1096" y="1370"/>
                    </a:lnTo>
                    <a:lnTo>
                      <a:pt x="1132"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8" name="Google Shape;2753;p66"/>
              <p:cNvSpPr/>
              <p:nvPr/>
            </p:nvSpPr>
            <p:spPr>
              <a:xfrm>
                <a:off x="2638700" y="3808325"/>
                <a:ext cx="16100" cy="32775"/>
              </a:xfrm>
              <a:custGeom>
                <a:avLst/>
                <a:gdLst/>
                <a:ahLst/>
                <a:cxnLst/>
                <a:rect l="l" t="t" r="r" b="b"/>
                <a:pathLst>
                  <a:path w="644" h="1311" extrusionOk="0">
                    <a:moveTo>
                      <a:pt x="465" y="1"/>
                    </a:moveTo>
                    <a:lnTo>
                      <a:pt x="1" y="894"/>
                    </a:lnTo>
                    <a:lnTo>
                      <a:pt x="227" y="1001"/>
                    </a:lnTo>
                    <a:cubicBezTo>
                      <a:pt x="227" y="1001"/>
                      <a:pt x="108" y="1180"/>
                      <a:pt x="72" y="1180"/>
                    </a:cubicBezTo>
                    <a:cubicBezTo>
                      <a:pt x="49" y="1180"/>
                      <a:pt x="644" y="1311"/>
                      <a:pt x="644" y="1311"/>
                    </a:cubicBezTo>
                    <a:lnTo>
                      <a:pt x="239" y="1180"/>
                    </a:lnTo>
                    <a:lnTo>
                      <a:pt x="430" y="953"/>
                    </a:lnTo>
                    <a:lnTo>
                      <a:pt x="156" y="894"/>
                    </a:lnTo>
                    <a:lnTo>
                      <a:pt x="465" y="1"/>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99" name="Google Shape;2754;p66"/>
              <p:cNvSpPr/>
              <p:nvPr/>
            </p:nvSpPr>
            <p:spPr>
              <a:xfrm>
                <a:off x="2620250" y="3860125"/>
                <a:ext cx="103025" cy="117300"/>
              </a:xfrm>
              <a:custGeom>
                <a:avLst/>
                <a:gdLst/>
                <a:ahLst/>
                <a:cxnLst/>
                <a:rect l="l" t="t" r="r" b="b"/>
                <a:pathLst>
                  <a:path w="4121" h="4692" extrusionOk="0">
                    <a:moveTo>
                      <a:pt x="1322" y="1"/>
                    </a:moveTo>
                    <a:lnTo>
                      <a:pt x="1" y="3692"/>
                    </a:lnTo>
                    <a:lnTo>
                      <a:pt x="2811" y="4692"/>
                    </a:lnTo>
                    <a:lnTo>
                      <a:pt x="3001" y="4156"/>
                    </a:lnTo>
                    <a:lnTo>
                      <a:pt x="2834" y="4108"/>
                    </a:lnTo>
                    <a:lnTo>
                      <a:pt x="1620" y="3811"/>
                    </a:lnTo>
                    <a:lnTo>
                      <a:pt x="1632" y="1977"/>
                    </a:lnTo>
                    <a:lnTo>
                      <a:pt x="3477" y="2322"/>
                    </a:lnTo>
                    <a:lnTo>
                      <a:pt x="3644" y="2346"/>
                    </a:lnTo>
                    <a:lnTo>
                      <a:pt x="4120" y="1013"/>
                    </a:lnTo>
                    <a:lnTo>
                      <a:pt x="1322" y="1"/>
                    </a:ln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0" name="Google Shape;2755;p66"/>
              <p:cNvSpPr/>
              <p:nvPr/>
            </p:nvSpPr>
            <p:spPr>
              <a:xfrm>
                <a:off x="2625625" y="3865200"/>
                <a:ext cx="92275" cy="105375"/>
              </a:xfrm>
              <a:custGeom>
                <a:avLst/>
                <a:gdLst/>
                <a:ahLst/>
                <a:cxnLst/>
                <a:rect l="l" t="t" r="r" b="b"/>
                <a:pathLst>
                  <a:path w="3691" h="4215" extrusionOk="0">
                    <a:moveTo>
                      <a:pt x="1179" y="0"/>
                    </a:moveTo>
                    <a:lnTo>
                      <a:pt x="0" y="3322"/>
                    </a:lnTo>
                    <a:lnTo>
                      <a:pt x="2524" y="4215"/>
                    </a:lnTo>
                    <a:lnTo>
                      <a:pt x="2619" y="3905"/>
                    </a:lnTo>
                    <a:lnTo>
                      <a:pt x="1405" y="3608"/>
                    </a:lnTo>
                    <a:lnTo>
                      <a:pt x="1417" y="1774"/>
                    </a:lnTo>
                    <a:lnTo>
                      <a:pt x="3262" y="2119"/>
                    </a:lnTo>
                    <a:lnTo>
                      <a:pt x="3691" y="917"/>
                    </a:lnTo>
                    <a:lnTo>
                      <a:pt x="1179" y="0"/>
                    </a:ln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1" name="Google Shape;2756;p66"/>
              <p:cNvSpPr/>
              <p:nvPr/>
            </p:nvSpPr>
            <p:spPr>
              <a:xfrm>
                <a:off x="2669375" y="3864900"/>
                <a:ext cx="33950" cy="19375"/>
              </a:xfrm>
              <a:custGeom>
                <a:avLst/>
                <a:gdLst/>
                <a:ahLst/>
                <a:cxnLst/>
                <a:rect l="l" t="t" r="r" b="b"/>
                <a:pathLst>
                  <a:path w="1358" h="775" extrusionOk="0">
                    <a:moveTo>
                      <a:pt x="119" y="0"/>
                    </a:moveTo>
                    <a:lnTo>
                      <a:pt x="0" y="333"/>
                    </a:lnTo>
                    <a:lnTo>
                      <a:pt x="1239" y="774"/>
                    </a:lnTo>
                    <a:lnTo>
                      <a:pt x="1358" y="441"/>
                    </a:lnTo>
                    <a:lnTo>
                      <a:pt x="119" y="0"/>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2" name="Google Shape;2757;p66"/>
              <p:cNvSpPr/>
              <p:nvPr/>
            </p:nvSpPr>
            <p:spPr>
              <a:xfrm>
                <a:off x="2516975" y="3830075"/>
                <a:ext cx="46150" cy="45850"/>
              </a:xfrm>
              <a:custGeom>
                <a:avLst/>
                <a:gdLst/>
                <a:ahLst/>
                <a:cxnLst/>
                <a:rect l="l" t="t" r="r" b="b"/>
                <a:pathLst>
                  <a:path w="1846" h="1834" extrusionOk="0">
                    <a:moveTo>
                      <a:pt x="929" y="0"/>
                    </a:moveTo>
                    <a:cubicBezTo>
                      <a:pt x="417" y="0"/>
                      <a:pt x="0" y="405"/>
                      <a:pt x="0" y="917"/>
                    </a:cubicBezTo>
                    <a:cubicBezTo>
                      <a:pt x="0" y="1429"/>
                      <a:pt x="417" y="1834"/>
                      <a:pt x="929" y="1834"/>
                    </a:cubicBezTo>
                    <a:cubicBezTo>
                      <a:pt x="1441" y="1834"/>
                      <a:pt x="1846" y="1429"/>
                      <a:pt x="1846" y="917"/>
                    </a:cubicBezTo>
                    <a:cubicBezTo>
                      <a:pt x="1846" y="405"/>
                      <a:pt x="1441" y="0"/>
                      <a:pt x="929" y="0"/>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03" name="Google Shape;2758;p66"/>
              <p:cNvSpPr/>
              <p:nvPr/>
            </p:nvSpPr>
            <p:spPr>
              <a:xfrm>
                <a:off x="2627100" y="3906550"/>
                <a:ext cx="46175" cy="46175"/>
              </a:xfrm>
              <a:custGeom>
                <a:avLst/>
                <a:gdLst/>
                <a:ahLst/>
                <a:cxnLst/>
                <a:rect l="l" t="t" r="r" b="b"/>
                <a:pathLst>
                  <a:path w="1847" h="1847" extrusionOk="0">
                    <a:moveTo>
                      <a:pt x="929" y="1"/>
                    </a:moveTo>
                    <a:cubicBezTo>
                      <a:pt x="417" y="1"/>
                      <a:pt x="1" y="418"/>
                      <a:pt x="1" y="918"/>
                    </a:cubicBezTo>
                    <a:cubicBezTo>
                      <a:pt x="1" y="1430"/>
                      <a:pt x="417" y="1846"/>
                      <a:pt x="929" y="1846"/>
                    </a:cubicBezTo>
                    <a:cubicBezTo>
                      <a:pt x="1441" y="1846"/>
                      <a:pt x="1846" y="1430"/>
                      <a:pt x="1846" y="918"/>
                    </a:cubicBezTo>
                    <a:cubicBezTo>
                      <a:pt x="1846" y="418"/>
                      <a:pt x="1441" y="1"/>
                      <a:pt x="929" y="1"/>
                    </a:cubicBezTo>
                    <a:close/>
                  </a:path>
                </a:pathLst>
              </a:custGeom>
              <a:solidFill>
                <a:srgbClr val="F2C9AA"/>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69" name="Google Shape;2759;p66"/>
            <p:cNvGrpSpPr/>
            <p:nvPr/>
          </p:nvGrpSpPr>
          <p:grpSpPr>
            <a:xfrm>
              <a:off x="3120375" y="396912"/>
              <a:ext cx="1352957" cy="677094"/>
              <a:chOff x="2198175" y="2977875"/>
              <a:chExt cx="600700" cy="300650"/>
            </a:xfrm>
          </p:grpSpPr>
          <p:sp>
            <p:nvSpPr>
              <p:cNvPr id="70" name="Google Shape;2760;p66"/>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1" name="Google Shape;2761;p66"/>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accent6"/>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2" name="Google Shape;2762;p66"/>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3" name="Google Shape;2763;p66"/>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4" name="Google Shape;2764;p66"/>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5" name="Google Shape;2765;p66"/>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6" name="Google Shape;2766;p66"/>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7" name="Google Shape;2767;p66"/>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8" name="Google Shape;2768;p66"/>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79" name="Google Shape;2769;p66"/>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80" name="Google Shape;2770;p66"/>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grpSp>
        <p:nvGrpSpPr>
          <p:cNvPr id="135" name="Google Shape;2771;p66"/>
          <p:cNvGrpSpPr/>
          <p:nvPr/>
        </p:nvGrpSpPr>
        <p:grpSpPr>
          <a:xfrm>
            <a:off x="-102168" y="5271977"/>
            <a:ext cx="2964307" cy="2331057"/>
            <a:chOff x="-584834" y="2750482"/>
            <a:chExt cx="2688823" cy="2393290"/>
          </a:xfrm>
        </p:grpSpPr>
        <p:sp>
          <p:nvSpPr>
            <p:cNvPr id="136" name="Google Shape;2772;p66"/>
            <p:cNvSpPr/>
            <p:nvPr/>
          </p:nvSpPr>
          <p:spPr>
            <a:xfrm flipH="1">
              <a:off x="-288509" y="275048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grpSp>
          <p:nvGrpSpPr>
            <p:cNvPr id="137" name="Google Shape;2773;p66"/>
            <p:cNvGrpSpPr/>
            <p:nvPr/>
          </p:nvGrpSpPr>
          <p:grpSpPr>
            <a:xfrm flipH="1">
              <a:off x="482307" y="2827572"/>
              <a:ext cx="554577" cy="1143108"/>
              <a:chOff x="7068114" y="1298547"/>
              <a:chExt cx="554577" cy="1143108"/>
            </a:xfrm>
          </p:grpSpPr>
          <p:sp>
            <p:nvSpPr>
              <p:cNvPr id="142" name="Google Shape;2774;p66"/>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3" name="Google Shape;2775;p66"/>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38" name="Google Shape;2776;p66"/>
            <p:cNvGrpSpPr/>
            <p:nvPr/>
          </p:nvGrpSpPr>
          <p:grpSpPr>
            <a:xfrm>
              <a:off x="-584834" y="3495917"/>
              <a:ext cx="2688823" cy="1647855"/>
              <a:chOff x="7020722" y="3595000"/>
              <a:chExt cx="2002699" cy="1227270"/>
            </a:xfrm>
          </p:grpSpPr>
          <p:sp>
            <p:nvSpPr>
              <p:cNvPr id="139" name="Google Shape;2777;p66"/>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0" name="Google Shape;2778;p66"/>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1" name="Google Shape;2779;p66"/>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sp>
        <p:nvSpPr>
          <p:cNvPr id="144" name="Google Shape;2780;p66"/>
          <p:cNvSpPr/>
          <p:nvPr/>
        </p:nvSpPr>
        <p:spPr>
          <a:xfrm>
            <a:off x="7023268" y="3919985"/>
            <a:ext cx="778753" cy="15945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5" name="Google Shape;2781;p66"/>
          <p:cNvSpPr/>
          <p:nvPr/>
        </p:nvSpPr>
        <p:spPr>
          <a:xfrm>
            <a:off x="7837183" y="4872587"/>
            <a:ext cx="622091" cy="110747"/>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6" name="Google Shape;2782;p66"/>
          <p:cNvSpPr/>
          <p:nvPr/>
        </p:nvSpPr>
        <p:spPr>
          <a:xfrm>
            <a:off x="203815" y="3430310"/>
            <a:ext cx="1090952" cy="223367"/>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47" name="Google Shape;2783;p66"/>
          <p:cNvSpPr/>
          <p:nvPr/>
        </p:nvSpPr>
        <p:spPr>
          <a:xfrm>
            <a:off x="2014235" y="3041032"/>
            <a:ext cx="622091" cy="110747"/>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4" name="Title 3">
            <a:extLst>
              <a:ext uri="{FF2B5EF4-FFF2-40B4-BE49-F238E27FC236}">
                <a16:creationId xmlns:a16="http://schemas.microsoft.com/office/drawing/2014/main" id="{07576880-9DA8-0C18-C79D-7208951B3485}"/>
              </a:ext>
            </a:extLst>
          </p:cNvPr>
          <p:cNvSpPr>
            <a:spLocks noGrp="1"/>
          </p:cNvSpPr>
          <p:nvPr>
            <p:ph type="title"/>
          </p:nvPr>
        </p:nvSpPr>
        <p:spPr>
          <a:xfrm>
            <a:off x="381000" y="719167"/>
            <a:ext cx="5638800" cy="1253672"/>
          </a:xfrm>
        </p:spPr>
        <p:txBody>
          <a:bodyPr/>
          <a:lstStyle/>
          <a:p>
            <a:r>
              <a:rPr lang="en-US" sz="4800" b="1" dirty="0">
                <a:solidFill>
                  <a:srgbClr val="FF0000"/>
                </a:solidFill>
                <a:latin typeface="Arial" panose="020B0604020202020204" pitchFamily="34" charset="0"/>
                <a:cs typeface="Arial" panose="020B0604020202020204" pitchFamily="34" charset="0"/>
              </a:rPr>
              <a:t>Hs TRAO ĐỔI BÀI </a:t>
            </a:r>
            <a:r>
              <a:rPr lang="en-US" sz="4800" b="1" dirty="0" err="1">
                <a:solidFill>
                  <a:srgbClr val="FF0000"/>
                </a:solidFill>
                <a:latin typeface="Arial" panose="020B0604020202020204" pitchFamily="34" charset="0"/>
                <a:cs typeface="Arial" panose="020B0604020202020204" pitchFamily="34" charset="0"/>
              </a:rPr>
              <a:t>và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chấm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chéo</a:t>
            </a:r>
            <a:endParaRPr lang="en-US" sz="4800" b="1" dirty="0">
              <a:solidFill>
                <a:srgbClr val="FF0000"/>
              </a:solidFill>
              <a:latin typeface="Arial" panose="020B0604020202020204" pitchFamily="34" charset="0"/>
              <a:cs typeface="Arial" panose="020B0604020202020204" pitchFamily="34" charset="0"/>
            </a:endParaRPr>
          </a:p>
        </p:txBody>
      </p:sp>
      <p:pic>
        <p:nvPicPr>
          <p:cNvPr id="2" name="1 Minute timer (Đồng hồ đếm ngược 1 phút)">
            <a:hlinkClick r:id="" action="ppaction://media"/>
            <a:extLst>
              <a:ext uri="{FF2B5EF4-FFF2-40B4-BE49-F238E27FC236}">
                <a16:creationId xmlns:a16="http://schemas.microsoft.com/office/drawing/2014/main" id="{BA17FD96-C1C2-1E26-A72A-15C0FB09C2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59610" y="2554043"/>
            <a:ext cx="4192487" cy="2358274"/>
          </a:xfrm>
          <a:prstGeom prst="rect">
            <a:avLst/>
          </a:prstGeom>
        </p:spPr>
      </p:pic>
    </p:spTree>
    <p:extLst>
      <p:ext uri="{BB962C8B-B14F-4D97-AF65-F5344CB8AC3E}">
        <p14:creationId xmlns:p14="http://schemas.microsoft.com/office/powerpoint/2010/main" val="2871981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5" name="Oval 4">
            <a:extLst>
              <a:ext uri="{FF2B5EF4-FFF2-40B4-BE49-F238E27FC236}">
                <a16:creationId xmlns:a16="http://schemas.microsoft.com/office/drawing/2014/main" id="{41CCEE68-17E7-4FA9-A6E3-1EF850749568}"/>
              </a:ext>
            </a:extLst>
          </p:cNvPr>
          <p:cNvSpPr/>
          <p:nvPr/>
        </p:nvSpPr>
        <p:spPr>
          <a:xfrm>
            <a:off x="1676400" y="3525561"/>
            <a:ext cx="533400" cy="523220"/>
          </a:xfrm>
          <a:prstGeom prst="ellipse">
            <a:avLst/>
          </a:prstGeom>
          <a:solidFill>
            <a:srgbClr val="FEFEFE"/>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nvGrpSpPr>
          <p:cNvPr id="1667" name="Google Shape;1667;p49"/>
          <p:cNvGrpSpPr/>
          <p:nvPr/>
        </p:nvGrpSpPr>
        <p:grpSpPr>
          <a:xfrm>
            <a:off x="10176104" y="4707466"/>
            <a:ext cx="2464896" cy="2284999"/>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4" name="Rectangle 3"/>
          <p:cNvSpPr/>
          <p:nvPr/>
        </p:nvSpPr>
        <p:spPr>
          <a:xfrm>
            <a:off x="1676400" y="1029495"/>
            <a:ext cx="7677396" cy="1091966"/>
          </a:xfrm>
          <a:prstGeom prst="rect">
            <a:avLst/>
          </a:prstGeom>
        </p:spPr>
        <p:txBody>
          <a:bodyPr wrap="square">
            <a:spAutoFit/>
          </a:bodyPr>
          <a:lstStyle/>
          <a:p>
            <a:pPr>
              <a:lnSpc>
                <a:spcPct val="120000"/>
              </a:lnSpc>
            </a:pPr>
            <a:r>
              <a:rPr lang="vi-VN" sz="2800" b="1" dirty="0">
                <a:solidFill>
                  <a:srgbClr val="081C36"/>
                </a:solidFill>
                <a:latin typeface="Calibri" panose="020F0502020204030204" pitchFamily="34" charset="0"/>
                <a:cs typeface="Calibri" panose="020F0502020204030204" pitchFamily="34" charset="0"/>
              </a:rPr>
              <a:t>Câu 1:</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Hiện tượng di truyền gene ngoài nhân được phát hiện bởi nhà khoa học nào sau đây?</a:t>
            </a:r>
            <a:endParaRPr lang="en-US"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914D70B-4E74-40AB-8144-0098FC326B82}"/>
              </a:ext>
            </a:extLst>
          </p:cNvPr>
          <p:cNvSpPr txBox="1"/>
          <p:nvPr/>
        </p:nvSpPr>
        <p:spPr>
          <a:xfrm>
            <a:off x="1769975" y="2286000"/>
            <a:ext cx="1689886"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A. Mendel</a:t>
            </a:r>
          </a:p>
        </p:txBody>
      </p:sp>
      <p:sp>
        <p:nvSpPr>
          <p:cNvPr id="100" name="TextBox 99">
            <a:extLst>
              <a:ext uri="{FF2B5EF4-FFF2-40B4-BE49-F238E27FC236}">
                <a16:creationId xmlns:a16="http://schemas.microsoft.com/office/drawing/2014/main" id="{EA535A75-DE2E-41AF-AA9A-648DD7DDE4DF}"/>
              </a:ext>
            </a:extLst>
          </p:cNvPr>
          <p:cNvSpPr txBox="1"/>
          <p:nvPr/>
        </p:nvSpPr>
        <p:spPr>
          <a:xfrm>
            <a:off x="1769975" y="2905780"/>
            <a:ext cx="1717137"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B. Morgan</a:t>
            </a:r>
          </a:p>
        </p:txBody>
      </p:sp>
      <p:sp>
        <p:nvSpPr>
          <p:cNvPr id="101" name="TextBox 100">
            <a:extLst>
              <a:ext uri="{FF2B5EF4-FFF2-40B4-BE49-F238E27FC236}">
                <a16:creationId xmlns:a16="http://schemas.microsoft.com/office/drawing/2014/main" id="{524949EE-520B-4322-A426-BEC9133A304A}"/>
              </a:ext>
            </a:extLst>
          </p:cNvPr>
          <p:cNvSpPr txBox="1"/>
          <p:nvPr/>
        </p:nvSpPr>
        <p:spPr>
          <a:xfrm>
            <a:off x="1769975" y="4114800"/>
            <a:ext cx="1709122"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D. Watson</a:t>
            </a:r>
          </a:p>
        </p:txBody>
      </p:sp>
      <p:sp>
        <p:nvSpPr>
          <p:cNvPr id="102" name="TextBox 101">
            <a:extLst>
              <a:ext uri="{FF2B5EF4-FFF2-40B4-BE49-F238E27FC236}">
                <a16:creationId xmlns:a16="http://schemas.microsoft.com/office/drawing/2014/main" id="{9A20F586-710D-4454-B810-E2616D9BD713}"/>
              </a:ext>
            </a:extLst>
          </p:cNvPr>
          <p:cNvSpPr txBox="1"/>
          <p:nvPr/>
        </p:nvSpPr>
        <p:spPr>
          <a:xfrm>
            <a:off x="1769975" y="3505200"/>
            <a:ext cx="1686680" cy="523220"/>
          </a:xfrm>
          <a:prstGeom prst="rect">
            <a:avLst/>
          </a:prstGeom>
          <a:noFill/>
        </p:spPr>
        <p:txBody>
          <a:bodyPr wrap="none" rtlCol="0">
            <a:spAutoFit/>
          </a:bodyPr>
          <a:lstStyle/>
          <a:p>
            <a:r>
              <a:rPr lang="en-US" sz="2800" dirty="0">
                <a:solidFill>
                  <a:schemeClr val="bg1"/>
                </a:solidFill>
                <a:latin typeface="Calibri" panose="020F0502020204030204" pitchFamily="34" charset="0"/>
                <a:cs typeface="Calibri" panose="020F0502020204030204" pitchFamily="34" charset="0"/>
              </a:rPr>
              <a:t>C. Correns</a:t>
            </a:r>
          </a:p>
        </p:txBody>
      </p:sp>
    </p:spTree>
    <p:extLst>
      <p:ext uri="{BB962C8B-B14F-4D97-AF65-F5344CB8AC3E}">
        <p14:creationId xmlns:p14="http://schemas.microsoft.com/office/powerpoint/2010/main" val="2585742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p:nvPr/>
        </p:nvSpPr>
        <p:spPr>
          <a:xfrm>
            <a:off x="1971675" y="533400"/>
            <a:ext cx="8248650" cy="1312667"/>
          </a:xfrm>
          <a:prstGeom prst="rect">
            <a:avLst/>
          </a:prstGeom>
          <a:noFill/>
          <a:ln w="9525">
            <a:noFill/>
          </a:ln>
        </p:spPr>
        <p:txBody>
          <a:bodyPr>
            <a:spAutoFit/>
          </a:bodyPr>
          <a:lstStyle/>
          <a:p>
            <a:pPr algn="ctr"/>
            <a:r>
              <a:rPr lang="vi-VN" altLang="en-US" sz="3600" b="1" dirty="0">
                <a:solidFill>
                  <a:srgbClr val="00B050"/>
                </a:solidFill>
                <a:latin typeface="Calibri" panose="020F0502020204030204" pitchFamily="34" charset="0"/>
                <a:cs typeface="Calibri" panose="020F0502020204030204" pitchFamily="34" charset="0"/>
              </a:rPr>
              <a:t>BÀI </a:t>
            </a:r>
            <a:r>
              <a:rPr lang="en-US" altLang="en-US" sz="3600" b="1" dirty="0">
                <a:solidFill>
                  <a:srgbClr val="00B050"/>
                </a:solidFill>
                <a:latin typeface="Calibri" panose="020F0502020204030204" pitchFamily="34" charset="0"/>
                <a:cs typeface="Calibri" panose="020F0502020204030204" pitchFamily="34" charset="0"/>
              </a:rPr>
              <a:t>9</a:t>
            </a:r>
            <a:r>
              <a:rPr lang="vi-VN" altLang="en-US" sz="3600" b="1" dirty="0">
                <a:solidFill>
                  <a:srgbClr val="00B050"/>
                </a:solidFill>
                <a:latin typeface="Calibri" panose="020F0502020204030204" pitchFamily="34" charset="0"/>
                <a:cs typeface="Calibri" panose="020F0502020204030204" pitchFamily="34" charset="0"/>
              </a:rPr>
              <a:t>: </a:t>
            </a:r>
            <a:endParaRPr lang="en-US" altLang="en-US" sz="3600" b="1" dirty="0">
              <a:solidFill>
                <a:srgbClr val="00B050"/>
              </a:solidFill>
              <a:latin typeface="Calibri" panose="020F0502020204030204" pitchFamily="34" charset="0"/>
              <a:cs typeface="Calibri" panose="020F0502020204030204" pitchFamily="34" charset="0"/>
            </a:endParaRPr>
          </a:p>
          <a:p>
            <a:pPr algn="ctr">
              <a:lnSpc>
                <a:spcPct val="115000"/>
              </a:lnSpc>
            </a:pPr>
            <a:r>
              <a:rPr lang="it-IT" altLang="en-US" sz="4000" b="1" dirty="0">
                <a:solidFill>
                  <a:srgbClr val="FF0000"/>
                </a:solidFill>
                <a:latin typeface="Calibri" panose="020F0502020204030204" pitchFamily="34" charset="0"/>
                <a:cs typeface="Calibri" panose="020F0502020204030204" pitchFamily="34" charset="0"/>
              </a:rPr>
              <a:t>DI TRUYỀN GENE NGOÀI NHÂN</a:t>
            </a:r>
            <a:endParaRPr lang="en-US" altLang="en-US" sz="40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2228" name="Rectangle 3"/>
          <p:cNvSpPr/>
          <p:nvPr/>
        </p:nvSpPr>
        <p:spPr>
          <a:xfrm>
            <a:off x="1524000" y="9525"/>
            <a:ext cx="9525000" cy="584775"/>
          </a:xfrm>
          <a:prstGeom prst="rect">
            <a:avLst/>
          </a:prstGeom>
          <a:noFill/>
          <a:ln w="9525">
            <a:noFill/>
          </a:ln>
        </p:spPr>
        <p:txBody>
          <a:bodyPr>
            <a:spAutoFit/>
          </a:bodyPr>
          <a:lstStyle/>
          <a:p>
            <a:pPr marL="0" lvl="0" indent="0" algn="ctr">
              <a:lnSpc>
                <a:spcPct val="100000"/>
              </a:lnSpc>
              <a:spcBef>
                <a:spcPct val="0"/>
              </a:spcBef>
              <a:buFontTx/>
              <a:buNone/>
            </a:pPr>
            <a:r>
              <a:rPr lang="vi-VN" altLang="en-US" sz="3200" b="1" dirty="0">
                <a:solidFill>
                  <a:schemeClr val="bg1"/>
                </a:solidFill>
                <a:highlight>
                  <a:srgbClr val="000080"/>
                </a:highlight>
                <a:latin typeface="Calibri" panose="020F0502020204030204" pitchFamily="34" charset="0"/>
                <a:cs typeface="Calibri" panose="020F0502020204030204" pitchFamily="34" charset="0"/>
              </a:rPr>
              <a:t>BÀI 9: </a:t>
            </a:r>
            <a:r>
              <a:rPr lang="it-IT" altLang="en-US" sz="3200" b="1" dirty="0">
                <a:solidFill>
                  <a:schemeClr val="bg1"/>
                </a:solidFill>
                <a:highlight>
                  <a:srgbClr val="000080"/>
                </a:highlight>
                <a:latin typeface="Calibri" panose="020F0502020204030204" pitchFamily="34" charset="0"/>
                <a:cs typeface="Calibri" panose="020F0502020204030204" pitchFamily="34" charset="0"/>
              </a:rPr>
              <a:t>DI TRUYỀN GENE NGOÀI NHÂN</a:t>
            </a:r>
            <a:endParaRPr lang="it-IT" altLang="en-US" sz="3200" b="1" dirty="0">
              <a:solidFill>
                <a:schemeClr val="bg1"/>
              </a:solidFill>
              <a:highlight>
                <a:srgbClr val="000080"/>
              </a:highlight>
              <a:latin typeface="Calibri" panose="020F0502020204030204" pitchFamily="34" charset="0"/>
              <a:ea typeface="Times New Roman" panose="02020603050405020304" pitchFamily="18"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2686050" y="2088515"/>
            <a:ext cx="6941820" cy="4067175"/>
          </a:xfrm>
          <a:prstGeom prst="rect">
            <a:avLst/>
          </a:prstGeom>
          <a:noFill/>
          <a:ln w="9525">
            <a:noFill/>
          </a:ln>
        </p:spPr>
      </p:pic>
      <p:sp>
        <p:nvSpPr>
          <p:cNvPr id="2" name="Slide Number Placeholder 1">
            <a:extLst>
              <a:ext uri="{FF2B5EF4-FFF2-40B4-BE49-F238E27FC236}">
                <a16:creationId xmlns:a16="http://schemas.microsoft.com/office/drawing/2014/main" id="{0244643D-1A20-4750-9ECF-384AEA2C29A9}"/>
              </a:ext>
            </a:extLst>
          </p:cNvPr>
          <p:cNvSpPr>
            <a:spLocks noGrp="1"/>
          </p:cNvSpPr>
          <p:nvPr>
            <p:ph type="sldNum" sz="quarter" idx="12"/>
          </p:nvPr>
        </p:nvSpPr>
        <p:spPr/>
        <p:txBody>
          <a:bodyPr/>
          <a:lstStyle/>
          <a:p>
            <a:pPr lvl="0">
              <a:buNone/>
            </a:pPr>
            <a:fld id="{9A0DB2DC-4C9A-4742-B13C-FB6460FD3503}" type="slidenum">
              <a:rPr lang="en-US" altLang="en-US" smtClean="0">
                <a:latin typeface="Arial" panose="020B0604020202020204" pitchFamily="34" charset="0"/>
              </a:rPr>
              <a:pPr lvl="0">
                <a:buNone/>
              </a:pPr>
              <a:t>3</a:t>
            </a:fld>
            <a:endParaRPr lang="en-US" altLang="en-US">
              <a:latin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06" name="Oval 105">
            <a:extLst>
              <a:ext uri="{FF2B5EF4-FFF2-40B4-BE49-F238E27FC236}">
                <a16:creationId xmlns:a16="http://schemas.microsoft.com/office/drawing/2014/main" id="{9F2528A2-0BA5-45EA-91AE-3D91EE11B791}"/>
              </a:ext>
            </a:extLst>
          </p:cNvPr>
          <p:cNvSpPr/>
          <p:nvPr/>
        </p:nvSpPr>
        <p:spPr>
          <a:xfrm>
            <a:off x="1447800" y="4876800"/>
            <a:ext cx="533400" cy="523220"/>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4" name="Rectangle 3"/>
          <p:cNvSpPr/>
          <p:nvPr/>
        </p:nvSpPr>
        <p:spPr>
          <a:xfrm>
            <a:off x="1524000" y="1029495"/>
            <a:ext cx="8923750" cy="1609030"/>
          </a:xfrm>
          <a:prstGeom prst="rect">
            <a:avLst/>
          </a:prstGeom>
        </p:spPr>
        <p:txBody>
          <a:bodyPr wrap="square">
            <a:spAutoFit/>
          </a:bodyPr>
          <a:lstStyle/>
          <a:p>
            <a:pPr algn="just">
              <a:lnSpc>
                <a:spcPct val="120000"/>
              </a:lnSpc>
            </a:pPr>
            <a:r>
              <a:rPr lang="vi-VN" sz="2800" b="1" dirty="0">
                <a:solidFill>
                  <a:srgbClr val="081C36"/>
                </a:solidFill>
                <a:latin typeface="Calibri" panose="020F0502020204030204" pitchFamily="34" charset="0"/>
                <a:cs typeface="Calibri" panose="020F0502020204030204" pitchFamily="34" charset="0"/>
              </a:rPr>
              <a:t>Câu </a:t>
            </a:r>
            <a:r>
              <a:rPr lang="en-US" sz="2800" b="1" dirty="0">
                <a:solidFill>
                  <a:srgbClr val="081C36"/>
                </a:solidFill>
                <a:latin typeface="Calibri" panose="020F0502020204030204" pitchFamily="34" charset="0"/>
                <a:cs typeface="Calibri" panose="020F0502020204030204" pitchFamily="34" charset="0"/>
              </a:rPr>
              <a:t>2</a:t>
            </a:r>
            <a:r>
              <a:rPr lang="vi-VN" sz="2800" b="1" dirty="0">
                <a:solidFill>
                  <a:srgbClr val="081C36"/>
                </a:solidFill>
                <a:latin typeface="Calibri" panose="020F0502020204030204" pitchFamily="34" charset="0"/>
                <a:cs typeface="Calibri" panose="020F0502020204030204" pitchFamily="34" charset="0"/>
              </a:rPr>
              <a:t>:</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Ở người, bệnh động kinh do đột biến điểm ở một gene nằm trong ti thể gây ra. Phát biểu nào sau đây là đúng khi nói về đặc điểm di truyền của bệnh này?</a:t>
            </a:r>
            <a:endParaRPr lang="en-US"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914D70B-4E74-40AB-8144-0098FC326B82}"/>
              </a:ext>
            </a:extLst>
          </p:cNvPr>
          <p:cNvSpPr txBox="1"/>
          <p:nvPr/>
        </p:nvSpPr>
        <p:spPr>
          <a:xfrm>
            <a:off x="1528280" y="2590800"/>
            <a:ext cx="9673119" cy="523220"/>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A.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này</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chỉ</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gặp</a:t>
            </a:r>
            <a:r>
              <a:rPr lang="en-US" sz="2800" dirty="0">
                <a:solidFill>
                  <a:schemeClr val="bg1"/>
                </a:solidFill>
                <a:latin typeface="Calibri" panose="020F0502020204030204" pitchFamily="34" charset="0"/>
                <a:cs typeface="Calibri" panose="020F0502020204030204" pitchFamily="34" charset="0"/>
              </a:rPr>
              <a:t> ở </a:t>
            </a:r>
            <a:r>
              <a:rPr lang="en-US" sz="2800" dirty="0" err="1">
                <a:solidFill>
                  <a:schemeClr val="bg1"/>
                </a:solidFill>
                <a:latin typeface="Calibri" panose="020F0502020204030204" pitchFamily="34" charset="0"/>
                <a:cs typeface="Calibri" panose="020F0502020204030204" pitchFamily="34" charset="0"/>
              </a:rPr>
              <a:t>nữ</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giới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mà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gặp</a:t>
            </a:r>
            <a:r>
              <a:rPr lang="en-US" sz="2800" dirty="0">
                <a:solidFill>
                  <a:schemeClr val="bg1"/>
                </a:solidFill>
                <a:latin typeface="Calibri" panose="020F0502020204030204" pitchFamily="34" charset="0"/>
                <a:cs typeface="Calibri" panose="020F0502020204030204" pitchFamily="34" charset="0"/>
              </a:rPr>
              <a:t> ở </a:t>
            </a:r>
            <a:r>
              <a:rPr lang="en-US" sz="2800" dirty="0" err="1">
                <a:solidFill>
                  <a:schemeClr val="bg1"/>
                </a:solidFill>
                <a:latin typeface="Calibri" panose="020F0502020204030204" pitchFamily="34" charset="0"/>
                <a:cs typeface="Calibri" panose="020F0502020204030204" pitchFamily="34" charset="0"/>
              </a:rPr>
              <a:t>nam</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giới</a:t>
            </a:r>
            <a:r>
              <a:rPr lang="en-US" sz="2800" dirty="0">
                <a:solidFill>
                  <a:schemeClr val="bg1"/>
                </a:solidFill>
                <a:latin typeface="Calibri" panose="020F0502020204030204" pitchFamily="34" charset="0"/>
                <a:cs typeface="Calibri" panose="020F0502020204030204" pitchFamily="34" charset="0"/>
              </a:rPr>
              <a:t>.</a:t>
            </a:r>
          </a:p>
        </p:txBody>
      </p:sp>
      <p:sp>
        <p:nvSpPr>
          <p:cNvPr id="101" name="TextBox 100">
            <a:extLst>
              <a:ext uri="{FF2B5EF4-FFF2-40B4-BE49-F238E27FC236}">
                <a16:creationId xmlns:a16="http://schemas.microsoft.com/office/drawing/2014/main" id="{524949EE-520B-4322-A426-BEC9133A304A}"/>
              </a:ext>
            </a:extLst>
          </p:cNvPr>
          <p:cNvSpPr txBox="1"/>
          <p:nvPr/>
        </p:nvSpPr>
        <p:spPr>
          <a:xfrm>
            <a:off x="1542583" y="4038600"/>
            <a:ext cx="9658816"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C. </a:t>
            </a:r>
            <a:r>
              <a:rPr lang="vi-VN" sz="2800" dirty="0">
                <a:solidFill>
                  <a:schemeClr val="bg1"/>
                </a:solidFill>
                <a:latin typeface="Calibri" panose="020F0502020204030204" pitchFamily="34" charset="0"/>
                <a:cs typeface="Calibri" panose="020F0502020204030204" pitchFamily="34" charset="0"/>
              </a:rPr>
              <a:t>Nếu mẹ bình thường, bố bị bệnh thì tất cả con gái của họ đều bị bệnh</a:t>
            </a:r>
            <a:endParaRPr lang="en-US" sz="2800" dirty="0">
              <a:solidFill>
                <a:schemeClr val="bg1"/>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9A20F586-710D-4454-B810-E2616D9BD713}"/>
              </a:ext>
            </a:extLst>
          </p:cNvPr>
          <p:cNvSpPr txBox="1"/>
          <p:nvPr/>
        </p:nvSpPr>
        <p:spPr>
          <a:xfrm>
            <a:off x="1524000" y="3124200"/>
            <a:ext cx="9753600"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B. </a:t>
            </a:r>
            <a:r>
              <a:rPr lang="vi-VN" sz="2800" dirty="0">
                <a:solidFill>
                  <a:schemeClr val="bg1"/>
                </a:solidFill>
                <a:latin typeface="Calibri" panose="020F0502020204030204" pitchFamily="34" charset="0"/>
                <a:cs typeface="Calibri" panose="020F0502020204030204" pitchFamily="34" charset="0"/>
              </a:rPr>
              <a:t>Nếu mẹ bình thường, bố bị bệnh thì tất cả các con trai của họ đều bị bệnh</a:t>
            </a:r>
            <a:endParaRPr lang="en-US" sz="2800" dirty="0">
              <a:solidFill>
                <a:schemeClr val="bg1"/>
              </a:solidFill>
              <a:latin typeface="Calibri" panose="020F0502020204030204" pitchFamily="34" charset="0"/>
              <a:cs typeface="Calibri" panose="020F0502020204030204" pitchFamily="34" charset="0"/>
            </a:endParaRPr>
          </a:p>
        </p:txBody>
      </p:sp>
      <p:sp>
        <p:nvSpPr>
          <p:cNvPr id="104" name="TextBox 103">
            <a:extLst>
              <a:ext uri="{FF2B5EF4-FFF2-40B4-BE49-F238E27FC236}">
                <a16:creationId xmlns:a16="http://schemas.microsoft.com/office/drawing/2014/main" id="{D379E965-5B5E-49AC-83D0-A47BEDFA01CD}"/>
              </a:ext>
            </a:extLst>
          </p:cNvPr>
          <p:cNvSpPr txBox="1"/>
          <p:nvPr/>
        </p:nvSpPr>
        <p:spPr>
          <a:xfrm>
            <a:off x="1533763" y="4876800"/>
            <a:ext cx="9896237"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D. </a:t>
            </a:r>
            <a:r>
              <a:rPr lang="en-US" sz="2800" dirty="0" err="1">
                <a:solidFill>
                  <a:schemeClr val="bg1"/>
                </a:solidFill>
                <a:latin typeface="Calibri" panose="020F0502020204030204" pitchFamily="34" charset="0"/>
                <a:cs typeface="Calibri" panose="020F0502020204030204" pitchFamily="34" charset="0"/>
              </a:rPr>
              <a:t>Nếu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mẹ</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bị</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bố</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bị</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thì</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các</a:t>
            </a:r>
            <a:r>
              <a:rPr lang="en-US" sz="2800" dirty="0">
                <a:solidFill>
                  <a:schemeClr val="bg1"/>
                </a:solidFill>
                <a:latin typeface="Calibri" panose="020F0502020204030204" pitchFamily="34" charset="0"/>
                <a:cs typeface="Calibri" panose="020F0502020204030204" pitchFamily="34" charset="0"/>
              </a:rPr>
              <a:t> con </a:t>
            </a:r>
            <a:r>
              <a:rPr lang="en-US" sz="2800" dirty="0" err="1">
                <a:solidFill>
                  <a:schemeClr val="bg1"/>
                </a:solidFill>
                <a:latin typeface="Calibri" panose="020F0502020204030204" pitchFamily="34" charset="0"/>
                <a:cs typeface="Calibri" panose="020F0502020204030204" pitchFamily="34" charset="0"/>
              </a:rPr>
              <a:t>của</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họ</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đều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bị</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bệnh</a:t>
            </a:r>
            <a:r>
              <a:rPr lang="en-US" sz="28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5325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4" name="Rectangle 3"/>
          <p:cNvSpPr/>
          <p:nvPr/>
        </p:nvSpPr>
        <p:spPr>
          <a:xfrm>
            <a:off x="1140865" y="840436"/>
            <a:ext cx="9794385" cy="1091966"/>
          </a:xfrm>
          <a:prstGeom prst="rect">
            <a:avLst/>
          </a:prstGeom>
        </p:spPr>
        <p:txBody>
          <a:bodyPr wrap="square">
            <a:spAutoFit/>
          </a:bodyPr>
          <a:lstStyle/>
          <a:p>
            <a:pPr>
              <a:lnSpc>
                <a:spcPct val="120000"/>
              </a:lnSpc>
            </a:pPr>
            <a:r>
              <a:rPr lang="vi-VN" sz="2800" b="1" dirty="0">
                <a:solidFill>
                  <a:srgbClr val="081C36"/>
                </a:solidFill>
                <a:latin typeface="Calibri" panose="020F0502020204030204" pitchFamily="34" charset="0"/>
                <a:cs typeface="Calibri" panose="020F0502020204030204" pitchFamily="34" charset="0"/>
              </a:rPr>
              <a:t>Câu </a:t>
            </a:r>
            <a:r>
              <a:rPr lang="en-US" sz="2800" b="1" dirty="0">
                <a:solidFill>
                  <a:srgbClr val="081C36"/>
                </a:solidFill>
                <a:latin typeface="Calibri" panose="020F0502020204030204" pitchFamily="34" charset="0"/>
                <a:cs typeface="Calibri" panose="020F0502020204030204" pitchFamily="34" charset="0"/>
              </a:rPr>
              <a:t>3</a:t>
            </a:r>
            <a:r>
              <a:rPr lang="vi-VN" sz="2800" b="1" dirty="0">
                <a:solidFill>
                  <a:srgbClr val="081C36"/>
                </a:solidFill>
                <a:latin typeface="Calibri" panose="020F0502020204030204" pitchFamily="34" charset="0"/>
                <a:cs typeface="Calibri" panose="020F0502020204030204" pitchFamily="34" charset="0"/>
              </a:rPr>
              <a:t>:</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Phát biểu sau nói về sự di truyền ngoài nhân. Cho biết các phát biểu bên dưới là đúng hay sai? </a:t>
            </a:r>
            <a:endParaRPr lang="en-US"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914D70B-4E74-40AB-8144-0098FC326B82}"/>
              </a:ext>
            </a:extLst>
          </p:cNvPr>
          <p:cNvSpPr txBox="1"/>
          <p:nvPr/>
        </p:nvSpPr>
        <p:spPr>
          <a:xfrm>
            <a:off x="1295401" y="1933971"/>
            <a:ext cx="9568394" cy="954107"/>
          </a:xfrm>
          <a:prstGeom prst="rect">
            <a:avLst/>
          </a:prstGeom>
          <a:noFill/>
        </p:spPr>
        <p:txBody>
          <a:bodyPr wrap="square" rtlCol="0">
            <a:spAutoFit/>
          </a:bodyPr>
          <a:lstStyle/>
          <a:p>
            <a:r>
              <a:rPr lang="vi-VN" sz="2800" dirty="0">
                <a:solidFill>
                  <a:schemeClr val="bg1"/>
                </a:solidFill>
                <a:latin typeface="Calibri" panose="020F0502020204030204" pitchFamily="34" charset="0"/>
                <a:cs typeface="Calibri" panose="020F0502020204030204" pitchFamily="34" charset="0"/>
              </a:rPr>
              <a:t>a) Sự di truyền của các gene ngoài nhân không tuân theo các quy luật di truyền nhiễm sắc thể</a:t>
            </a:r>
            <a:r>
              <a:rPr lang="en-US" sz="2800" dirty="0">
                <a:solidFill>
                  <a:schemeClr val="bg1"/>
                </a:solidFill>
                <a:latin typeface="Calibri" panose="020F0502020204030204" pitchFamily="34" charset="0"/>
                <a:cs typeface="Calibri" panose="020F0502020204030204" pitchFamily="34" charset="0"/>
              </a:rPr>
              <a:t> </a:t>
            </a:r>
          </a:p>
        </p:txBody>
      </p:sp>
      <p:sp>
        <p:nvSpPr>
          <p:cNvPr id="100" name="TextBox 99">
            <a:extLst>
              <a:ext uri="{FF2B5EF4-FFF2-40B4-BE49-F238E27FC236}">
                <a16:creationId xmlns:a16="http://schemas.microsoft.com/office/drawing/2014/main" id="{EA535A75-DE2E-41AF-AA9A-648DD7DDE4DF}"/>
              </a:ext>
            </a:extLst>
          </p:cNvPr>
          <p:cNvSpPr txBox="1"/>
          <p:nvPr/>
        </p:nvSpPr>
        <p:spPr>
          <a:xfrm>
            <a:off x="1295401" y="2905780"/>
            <a:ext cx="9568393"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cs typeface="Calibri" panose="020F0502020204030204" pitchFamily="34" charset="0"/>
              </a:rPr>
              <a:t>b) Gene </a:t>
            </a:r>
            <a:r>
              <a:rPr lang="en-US" sz="2800" dirty="0" err="1">
                <a:solidFill>
                  <a:schemeClr val="bg1"/>
                </a:solidFill>
                <a:latin typeface="Calibri" panose="020F0502020204030204" pitchFamily="34" charset="0"/>
                <a:cs typeface="Calibri" panose="020F0502020204030204" pitchFamily="34" charset="0"/>
              </a:rPr>
              <a:t>ngoài</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nhân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luôn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chia </a:t>
            </a:r>
            <a:r>
              <a:rPr lang="en-US" sz="2800" dirty="0" err="1">
                <a:solidFill>
                  <a:schemeClr val="bg1"/>
                </a:solidFill>
                <a:latin typeface="Calibri" panose="020F0502020204030204" pitchFamily="34" charset="0"/>
                <a:cs typeface="Calibri" panose="020F0502020204030204" pitchFamily="34" charset="0"/>
              </a:rPr>
              <a:t>đồng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cho</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các</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tê</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bào</a:t>
            </a:r>
            <a:r>
              <a:rPr lang="en-US" sz="2800" dirty="0">
                <a:solidFill>
                  <a:schemeClr val="bg1"/>
                </a:solidFill>
                <a:latin typeface="Calibri" panose="020F0502020204030204" pitchFamily="34" charset="0"/>
                <a:cs typeface="Calibri" panose="020F0502020204030204" pitchFamily="34" charset="0"/>
              </a:rPr>
              <a:t> con </a:t>
            </a:r>
            <a:r>
              <a:rPr lang="en-US" sz="2800" dirty="0" err="1">
                <a:solidFill>
                  <a:schemeClr val="bg1"/>
                </a:solidFill>
                <a:latin typeface="Calibri" panose="020F0502020204030204" pitchFamily="34" charset="0"/>
                <a:cs typeface="Calibri" panose="020F0502020204030204" pitchFamily="34" charset="0"/>
              </a:rPr>
              <a:t>trong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bào</a:t>
            </a:r>
            <a:endParaRPr lang="en-US" sz="2800" dirty="0">
              <a:solidFill>
                <a:schemeClr val="bg1"/>
              </a:solidFill>
              <a:latin typeface="Calibri" panose="020F0502020204030204" pitchFamily="34" charset="0"/>
              <a:cs typeface="Calibri" panose="020F0502020204030204" pitchFamily="34" charset="0"/>
            </a:endParaRPr>
          </a:p>
        </p:txBody>
      </p:sp>
      <p:sp>
        <p:nvSpPr>
          <p:cNvPr id="101" name="TextBox 100">
            <a:extLst>
              <a:ext uri="{FF2B5EF4-FFF2-40B4-BE49-F238E27FC236}">
                <a16:creationId xmlns:a16="http://schemas.microsoft.com/office/drawing/2014/main" id="{524949EE-520B-4322-A426-BEC9133A304A}"/>
              </a:ext>
            </a:extLst>
          </p:cNvPr>
          <p:cNvSpPr txBox="1"/>
          <p:nvPr/>
        </p:nvSpPr>
        <p:spPr>
          <a:xfrm>
            <a:off x="1288692" y="4859320"/>
            <a:ext cx="9794385" cy="954107"/>
          </a:xfrm>
          <a:prstGeom prst="rect">
            <a:avLst/>
          </a:prstGeom>
          <a:noFill/>
        </p:spPr>
        <p:txBody>
          <a:bodyPr wrap="square" rtlCol="0">
            <a:spAutoFit/>
          </a:bodyPr>
          <a:lstStyle/>
          <a:p>
            <a:r>
              <a:rPr lang="vi-VN" sz="2800" dirty="0">
                <a:solidFill>
                  <a:schemeClr val="bg1"/>
                </a:solidFill>
                <a:latin typeface="Calibri" panose="020F0502020204030204" pitchFamily="34" charset="0"/>
                <a:cs typeface="Calibri" panose="020F0502020204030204" pitchFamily="34" charset="0"/>
              </a:rPr>
              <a:t>d) Tính trạng do gene ngoài nhân quy định phân bố không đều ở hai giới</a:t>
            </a:r>
            <a:endParaRPr lang="en-US" sz="2800" dirty="0">
              <a:solidFill>
                <a:schemeClr val="bg1"/>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9A20F586-710D-4454-B810-E2616D9BD713}"/>
              </a:ext>
            </a:extLst>
          </p:cNvPr>
          <p:cNvSpPr txBox="1"/>
          <p:nvPr/>
        </p:nvSpPr>
        <p:spPr>
          <a:xfrm>
            <a:off x="1307380" y="3855580"/>
            <a:ext cx="9544433"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cs typeface="Calibri" panose="020F0502020204030204" pitchFamily="34" charset="0"/>
              </a:rPr>
              <a:t>c) Nếu bố mẹ có kiểu hình khác nhau thì kết quả của phép lai thuận và nghịch khác nhau</a:t>
            </a:r>
            <a:endParaRPr lang="en-US" sz="2800" dirty="0">
              <a:solidFill>
                <a:schemeClr val="bg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6F8B71-05D5-460E-9E99-56970F1B93F7}"/>
                  </a:ext>
                </a:extLst>
              </p:cNvPr>
              <p:cNvSpPr txBox="1"/>
              <p:nvPr/>
            </p:nvSpPr>
            <p:spPr>
              <a:xfrm>
                <a:off x="5587409" y="3535325"/>
                <a:ext cx="20518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80512793-84E1-4ABB-8965-676B757338AC}" type="mathplaceholder">
                        <a:rPr lang="en-US" i="1" smtClean="0">
                          <a:latin typeface="Cambria Math" panose="02040503050406030204" pitchFamily="18" charset="0"/>
                        </a:rPr>
                        <a:t>Type equation here.</a:t>
                      </a:fld>
                    </m:oMath>
                  </m:oMathPara>
                </a14:m>
                <a:endParaRPr lang="en-US" dirty="0"/>
              </a:p>
            </p:txBody>
          </p:sp>
        </mc:Choice>
        <mc:Fallback xmlns="">
          <p:sp>
            <p:nvSpPr>
              <p:cNvPr id="5" name="TextBox 4">
                <a:extLst>
                  <a:ext uri="{FF2B5EF4-FFF2-40B4-BE49-F238E27FC236}">
                    <a16:creationId xmlns="" xmlns:a16="http://schemas.microsoft.com/office/drawing/2014/main" id="{E56F8B71-05D5-460E-9E99-56970F1B93F7}"/>
                  </a:ext>
                </a:extLst>
              </p:cNvPr>
              <p:cNvSpPr txBox="1">
                <a:spLocks noRot="1" noChangeAspect="1" noMove="1" noResize="1" noEditPoints="1" noAdjustHandles="1" noChangeArrowheads="1" noChangeShapeType="1" noTextEdit="1"/>
              </p:cNvSpPr>
              <p:nvPr/>
            </p:nvSpPr>
            <p:spPr>
              <a:xfrm>
                <a:off x="5587409" y="3535325"/>
                <a:ext cx="2051844" cy="276999"/>
              </a:xfrm>
              <a:prstGeom prst="rect">
                <a:avLst/>
              </a:prstGeom>
              <a:blipFill>
                <a:blip r:embed="rId6"/>
                <a:stretch>
                  <a:fillRect l="-2679" r="-2083" b="-3555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AE6F7AA-A6E5-4C57-8148-D71918310A59}"/>
              </a:ext>
            </a:extLst>
          </p:cNvPr>
          <p:cNvSpPr txBox="1"/>
          <p:nvPr/>
        </p:nvSpPr>
        <p:spPr>
          <a:xfrm>
            <a:off x="898475" y="1975658"/>
            <a:ext cx="413896" cy="523220"/>
          </a:xfrm>
          <a:prstGeom prst="rect">
            <a:avLst/>
          </a:prstGeom>
          <a:noFill/>
        </p:spPr>
        <p:txBody>
          <a:bodyPr wrap="none" rtlCol="0">
            <a:spAutoFit/>
          </a:bodyPr>
          <a:lstStyle/>
          <a:p>
            <a:r>
              <a:rPr lang="en-US" sz="2800" b="1" dirty="0">
                <a:solidFill>
                  <a:srgbClr val="92D050"/>
                </a:solidFill>
                <a:latin typeface="Calibri" panose="020F0502020204030204" pitchFamily="34" charset="0"/>
                <a:cs typeface="Calibri" panose="020F0502020204030204" pitchFamily="34" charset="0"/>
              </a:rPr>
              <a:t>Đ</a:t>
            </a:r>
          </a:p>
        </p:txBody>
      </p:sp>
      <p:sp>
        <p:nvSpPr>
          <p:cNvPr id="105" name="TextBox 104">
            <a:extLst>
              <a:ext uri="{FF2B5EF4-FFF2-40B4-BE49-F238E27FC236}">
                <a16:creationId xmlns:a16="http://schemas.microsoft.com/office/drawing/2014/main" id="{FF5702F3-289B-4928-BC16-AE1F3287BED8}"/>
              </a:ext>
            </a:extLst>
          </p:cNvPr>
          <p:cNvSpPr txBox="1"/>
          <p:nvPr/>
        </p:nvSpPr>
        <p:spPr>
          <a:xfrm>
            <a:off x="810476" y="3886200"/>
            <a:ext cx="413896" cy="523220"/>
          </a:xfrm>
          <a:prstGeom prst="rect">
            <a:avLst/>
          </a:prstGeom>
          <a:noFill/>
        </p:spPr>
        <p:txBody>
          <a:bodyPr wrap="square" rtlCol="0">
            <a:spAutoFit/>
          </a:bodyPr>
          <a:lstStyle/>
          <a:p>
            <a:r>
              <a:rPr lang="en-US" sz="2800" b="1" dirty="0">
                <a:solidFill>
                  <a:srgbClr val="00B050"/>
                </a:solidFill>
                <a:latin typeface="Calibri" panose="020F0502020204030204" pitchFamily="34" charset="0"/>
                <a:cs typeface="Calibri" panose="020F0502020204030204" pitchFamily="34" charset="0"/>
              </a:rPr>
              <a:t>Đ</a:t>
            </a:r>
          </a:p>
        </p:txBody>
      </p:sp>
      <p:sp>
        <p:nvSpPr>
          <p:cNvPr id="106" name="TextBox 105">
            <a:extLst>
              <a:ext uri="{FF2B5EF4-FFF2-40B4-BE49-F238E27FC236}">
                <a16:creationId xmlns:a16="http://schemas.microsoft.com/office/drawing/2014/main" id="{73080D41-2AF5-49C0-B32E-882515A34B4F}"/>
              </a:ext>
            </a:extLst>
          </p:cNvPr>
          <p:cNvSpPr txBox="1"/>
          <p:nvPr/>
        </p:nvSpPr>
        <p:spPr>
          <a:xfrm>
            <a:off x="853675" y="2998477"/>
            <a:ext cx="354584" cy="523220"/>
          </a:xfrm>
          <a:prstGeom prst="rect">
            <a:avLst/>
          </a:prstGeom>
          <a:noFill/>
        </p:spPr>
        <p:txBody>
          <a:bodyPr wrap="none" rtlCol="0">
            <a:spAutoFit/>
          </a:bodyPr>
          <a:lstStyle/>
          <a:p>
            <a:r>
              <a:rPr lang="en-US" sz="2800" b="1" dirty="0">
                <a:solidFill>
                  <a:srgbClr val="FF0000"/>
                </a:solidFill>
                <a:latin typeface="Calibri" panose="020F0502020204030204" pitchFamily="34" charset="0"/>
                <a:cs typeface="Calibri" panose="020F0502020204030204" pitchFamily="34" charset="0"/>
              </a:rPr>
              <a:t>S</a:t>
            </a:r>
          </a:p>
        </p:txBody>
      </p:sp>
      <p:sp>
        <p:nvSpPr>
          <p:cNvPr id="108" name="TextBox 107">
            <a:extLst>
              <a:ext uri="{FF2B5EF4-FFF2-40B4-BE49-F238E27FC236}">
                <a16:creationId xmlns:a16="http://schemas.microsoft.com/office/drawing/2014/main" id="{DDA93381-11EE-4101-8DE9-72B823165F60}"/>
              </a:ext>
            </a:extLst>
          </p:cNvPr>
          <p:cNvSpPr txBox="1"/>
          <p:nvPr/>
        </p:nvSpPr>
        <p:spPr>
          <a:xfrm>
            <a:off x="940817" y="4859320"/>
            <a:ext cx="354584" cy="523220"/>
          </a:xfrm>
          <a:prstGeom prst="rect">
            <a:avLst/>
          </a:prstGeom>
          <a:noFill/>
        </p:spPr>
        <p:txBody>
          <a:bodyPr wrap="none" rtlCol="0">
            <a:spAutoFit/>
          </a:bodyPr>
          <a:lstStyle/>
          <a:p>
            <a:r>
              <a:rPr lang="en-US" sz="2800" b="1" dirty="0">
                <a:solidFill>
                  <a:srgbClr val="FF0000"/>
                </a:solidFill>
                <a:latin typeface="Calibri" panose="020F0502020204030204" pitchFamily="34" charset="0"/>
                <a:cs typeface="Calibri" panose="020F0502020204030204" pitchFamily="34" charset="0"/>
              </a:rPr>
              <a:t>S</a:t>
            </a:r>
          </a:p>
        </p:txBody>
      </p:sp>
    </p:spTree>
    <p:extLst>
      <p:ext uri="{BB962C8B-B14F-4D97-AF65-F5344CB8AC3E}">
        <p14:creationId xmlns:p14="http://schemas.microsoft.com/office/powerpoint/2010/main" val="2200298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xEl>
                                              <p:pRg st="0" end="0"/>
                                            </p:txEl>
                                          </p:spTgt>
                                        </p:tgtEl>
                                        <p:attrNameLst>
                                          <p:attrName>style.visibility</p:attrName>
                                        </p:attrNameLst>
                                      </p:cBhvr>
                                      <p:to>
                                        <p:strVal val="visible"/>
                                      </p:to>
                                    </p:set>
                                    <p:animEffect transition="in" filter="fade">
                                      <p:cBhvr>
                                        <p:cTn id="17" dur="500"/>
                                        <p:tgtEl>
                                          <p:spTgt spid="10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xEl>
                                              <p:pRg st="0" end="0"/>
                                            </p:txEl>
                                          </p:spTgt>
                                        </p:tgtEl>
                                        <p:attrNameLst>
                                          <p:attrName>style.visibility</p:attrName>
                                        </p:attrNameLst>
                                      </p:cBhvr>
                                      <p:to>
                                        <p:strVal val="visible"/>
                                      </p:to>
                                    </p:set>
                                    <p:animEffect transition="in" filter="fade">
                                      <p:cBhvr>
                                        <p:cTn id="22"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grpSp>
        <p:nvGrpSpPr>
          <p:cNvPr id="1555" name="Google Shape;1555;p49"/>
          <p:cNvGrpSpPr/>
          <p:nvPr/>
        </p:nvGrpSpPr>
        <p:grpSpPr>
          <a:xfrm flipH="1">
            <a:off x="3189391" y="5266134"/>
            <a:ext cx="636791" cy="483969"/>
            <a:chOff x="1027000" y="3669750"/>
            <a:chExt cx="850415" cy="1086759"/>
          </a:xfrm>
        </p:grpSpPr>
        <p:sp>
          <p:nvSpPr>
            <p:cNvPr id="1556" name="Google Shape;1556;p49"/>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7" name="Google Shape;1557;p49"/>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8" name="Google Shape;1558;p49"/>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559" name="Google Shape;1559;p49"/>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grpSp>
        <p:nvGrpSpPr>
          <p:cNvPr id="1661" name="Google Shape;1661;p49"/>
          <p:cNvGrpSpPr/>
          <p:nvPr/>
        </p:nvGrpSpPr>
        <p:grpSpPr>
          <a:xfrm flipH="1">
            <a:off x="6751103" y="5177619"/>
            <a:ext cx="513124" cy="642687"/>
            <a:chOff x="7170450" y="2903900"/>
            <a:chExt cx="640872" cy="1361625"/>
          </a:xfrm>
        </p:grpSpPr>
        <p:sp>
          <p:nvSpPr>
            <p:cNvPr id="1662" name="Google Shape;1662;p49"/>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3" name="Google Shape;1663;p49"/>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4" name="Google Shape;1664;p49"/>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5" name="Google Shape;1665;p49"/>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1666" name="Google Shape;1666;p49"/>
          <p:cNvSpPr/>
          <p:nvPr/>
        </p:nvSpPr>
        <p:spPr>
          <a:xfrm>
            <a:off x="487904" y="5742734"/>
            <a:ext cx="1472937" cy="374897"/>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121900" tIns="121900" rIns="121900" bIns="121900" anchor="ctr" anchorCtr="0">
            <a:noAutofit/>
          </a:bodyPr>
          <a:lstStyle/>
          <a:p>
            <a:pPr>
              <a:spcBef>
                <a:spcPts val="0"/>
              </a:spcBef>
              <a:spcAft>
                <a:spcPts val="0"/>
              </a:spcAft>
            </a:pPr>
            <a:endParaRPr/>
          </a:p>
        </p:txBody>
      </p:sp>
      <p:grpSp>
        <p:nvGrpSpPr>
          <p:cNvPr id="1667" name="Google Shape;1667;p49"/>
          <p:cNvGrpSpPr/>
          <p:nvPr/>
        </p:nvGrpSpPr>
        <p:grpSpPr>
          <a:xfrm>
            <a:off x="10176104" y="4707466"/>
            <a:ext cx="2464896" cy="2284999"/>
            <a:chOff x="372150" y="1277550"/>
            <a:chExt cx="2641218" cy="2788396"/>
          </a:xfrm>
        </p:grpSpPr>
        <p:sp>
          <p:nvSpPr>
            <p:cNvPr id="1668" name="Google Shape;1668;p49"/>
            <p:cNvSpPr/>
            <p:nvPr/>
          </p:nvSpPr>
          <p:spPr>
            <a:xfrm>
              <a:off x="1602402" y="3609085"/>
              <a:ext cx="297298" cy="283126"/>
            </a:xfrm>
            <a:custGeom>
              <a:avLst/>
              <a:gdLst/>
              <a:ahLst/>
              <a:cxnLst/>
              <a:rect l="l" t="t" r="r" b="b"/>
              <a:pathLst>
                <a:path w="10132" h="9649" extrusionOk="0">
                  <a:moveTo>
                    <a:pt x="2919" y="1"/>
                  </a:moveTo>
                  <a:cubicBezTo>
                    <a:pt x="1525" y="382"/>
                    <a:pt x="104" y="1511"/>
                    <a:pt x="16" y="3007"/>
                  </a:cubicBezTo>
                  <a:cubicBezTo>
                    <a:pt x="1" y="3388"/>
                    <a:pt x="309" y="3710"/>
                    <a:pt x="558" y="4004"/>
                  </a:cubicBezTo>
                  <a:cubicBezTo>
                    <a:pt x="720" y="4194"/>
                    <a:pt x="895" y="4311"/>
                    <a:pt x="1130" y="4414"/>
                  </a:cubicBezTo>
                  <a:cubicBezTo>
                    <a:pt x="1335" y="4502"/>
                    <a:pt x="1540" y="4590"/>
                    <a:pt x="1716" y="4737"/>
                  </a:cubicBezTo>
                  <a:cubicBezTo>
                    <a:pt x="1922" y="4912"/>
                    <a:pt x="2141" y="5073"/>
                    <a:pt x="2346" y="5249"/>
                  </a:cubicBezTo>
                  <a:cubicBezTo>
                    <a:pt x="2551" y="5440"/>
                    <a:pt x="2727" y="5660"/>
                    <a:pt x="2919" y="5880"/>
                  </a:cubicBezTo>
                  <a:cubicBezTo>
                    <a:pt x="3607" y="6642"/>
                    <a:pt x="4209" y="7463"/>
                    <a:pt x="5014" y="8138"/>
                  </a:cubicBezTo>
                  <a:cubicBezTo>
                    <a:pt x="5411" y="8460"/>
                    <a:pt x="5777" y="8753"/>
                    <a:pt x="6261" y="8959"/>
                  </a:cubicBezTo>
                  <a:cubicBezTo>
                    <a:pt x="6671" y="9135"/>
                    <a:pt x="7067" y="9354"/>
                    <a:pt x="7507" y="9486"/>
                  </a:cubicBezTo>
                  <a:cubicBezTo>
                    <a:pt x="7808" y="9574"/>
                    <a:pt x="8200" y="9649"/>
                    <a:pt x="8587" y="9649"/>
                  </a:cubicBezTo>
                  <a:cubicBezTo>
                    <a:pt x="9105" y="9649"/>
                    <a:pt x="9613" y="9516"/>
                    <a:pt x="9881" y="9105"/>
                  </a:cubicBezTo>
                  <a:cubicBezTo>
                    <a:pt x="10131" y="8724"/>
                    <a:pt x="10116" y="8357"/>
                    <a:pt x="9926" y="7946"/>
                  </a:cubicBezTo>
                  <a:cubicBezTo>
                    <a:pt x="9764" y="7581"/>
                    <a:pt x="9530" y="7213"/>
                    <a:pt x="9295" y="6891"/>
                  </a:cubicBezTo>
                  <a:cubicBezTo>
                    <a:pt x="9252" y="6818"/>
                    <a:pt x="9222" y="6760"/>
                    <a:pt x="9178" y="6701"/>
                  </a:cubicBezTo>
                  <a:cubicBezTo>
                    <a:pt x="9119" y="6613"/>
                    <a:pt x="9060" y="6510"/>
                    <a:pt x="9002" y="6422"/>
                  </a:cubicBezTo>
                  <a:cubicBezTo>
                    <a:pt x="8562" y="5733"/>
                    <a:pt x="8137" y="5030"/>
                    <a:pt x="7741" y="4326"/>
                  </a:cubicBezTo>
                  <a:cubicBezTo>
                    <a:pt x="7301" y="3534"/>
                    <a:pt x="7067" y="2640"/>
                    <a:pt x="6539" y="1907"/>
                  </a:cubicBezTo>
                  <a:cubicBezTo>
                    <a:pt x="6378" y="1672"/>
                    <a:pt x="6187" y="1453"/>
                    <a:pt x="5968" y="1291"/>
                  </a:cubicBezTo>
                  <a:cubicBezTo>
                    <a:pt x="4750" y="1218"/>
                    <a:pt x="3578" y="792"/>
                    <a:pt x="2919"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69" name="Google Shape;1669;p49"/>
            <p:cNvSpPr/>
            <p:nvPr/>
          </p:nvSpPr>
          <p:spPr>
            <a:xfrm>
              <a:off x="1691017" y="2851899"/>
              <a:ext cx="565694" cy="825639"/>
            </a:xfrm>
            <a:custGeom>
              <a:avLst/>
              <a:gdLst/>
              <a:ahLst/>
              <a:cxnLst/>
              <a:rect l="l" t="t" r="r" b="b"/>
              <a:pathLst>
                <a:path w="19279" h="28138" extrusionOk="0">
                  <a:moveTo>
                    <a:pt x="14492" y="0"/>
                  </a:moveTo>
                  <a:cubicBezTo>
                    <a:pt x="13662" y="0"/>
                    <a:pt x="12798" y="113"/>
                    <a:pt x="11934" y="121"/>
                  </a:cubicBezTo>
                  <a:cubicBezTo>
                    <a:pt x="8694" y="2541"/>
                    <a:pt x="6935" y="7012"/>
                    <a:pt x="5381" y="11204"/>
                  </a:cubicBezTo>
                  <a:cubicBezTo>
                    <a:pt x="3578" y="16042"/>
                    <a:pt x="1789" y="20866"/>
                    <a:pt x="1" y="25704"/>
                  </a:cubicBezTo>
                  <a:cubicBezTo>
                    <a:pt x="250" y="25997"/>
                    <a:pt x="499" y="26290"/>
                    <a:pt x="792" y="26539"/>
                  </a:cubicBezTo>
                  <a:cubicBezTo>
                    <a:pt x="1496" y="27184"/>
                    <a:pt x="2303" y="27668"/>
                    <a:pt x="3226" y="27975"/>
                  </a:cubicBezTo>
                  <a:cubicBezTo>
                    <a:pt x="3402" y="28034"/>
                    <a:pt x="3593" y="28079"/>
                    <a:pt x="3783" y="28137"/>
                  </a:cubicBezTo>
                  <a:cubicBezTo>
                    <a:pt x="5953" y="24633"/>
                    <a:pt x="8298" y="21290"/>
                    <a:pt x="10790" y="18110"/>
                  </a:cubicBezTo>
                  <a:cubicBezTo>
                    <a:pt x="12946" y="15397"/>
                    <a:pt x="15218" y="12788"/>
                    <a:pt x="17094" y="9768"/>
                  </a:cubicBezTo>
                  <a:cubicBezTo>
                    <a:pt x="18238" y="7921"/>
                    <a:pt x="19279" y="5649"/>
                    <a:pt x="18824" y="3464"/>
                  </a:cubicBezTo>
                  <a:cubicBezTo>
                    <a:pt x="18517" y="1896"/>
                    <a:pt x="17417" y="664"/>
                    <a:pt x="16127" y="225"/>
                  </a:cubicBezTo>
                  <a:cubicBezTo>
                    <a:pt x="15605" y="52"/>
                    <a:pt x="15056" y="0"/>
                    <a:pt x="1449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0" name="Google Shape;1670;p49"/>
            <p:cNvSpPr/>
            <p:nvPr/>
          </p:nvSpPr>
          <p:spPr>
            <a:xfrm>
              <a:off x="1109033" y="2571119"/>
              <a:ext cx="770857" cy="676843"/>
            </a:xfrm>
            <a:custGeom>
              <a:avLst/>
              <a:gdLst/>
              <a:ahLst/>
              <a:cxnLst/>
              <a:rect l="l" t="t" r="r" b="b"/>
              <a:pathLst>
                <a:path w="26271" h="23067" extrusionOk="0">
                  <a:moveTo>
                    <a:pt x="2668" y="1"/>
                  </a:moveTo>
                  <a:cubicBezTo>
                    <a:pt x="1891" y="3885"/>
                    <a:pt x="132" y="7536"/>
                    <a:pt x="73" y="11479"/>
                  </a:cubicBezTo>
                  <a:cubicBezTo>
                    <a:pt x="0" y="15746"/>
                    <a:pt x="2141" y="19235"/>
                    <a:pt x="4618" y="21067"/>
                  </a:cubicBezTo>
                  <a:cubicBezTo>
                    <a:pt x="6189" y="22220"/>
                    <a:pt x="16008" y="23066"/>
                    <a:pt x="20972" y="23066"/>
                  </a:cubicBezTo>
                  <a:cubicBezTo>
                    <a:pt x="21751" y="23066"/>
                    <a:pt x="22410" y="23045"/>
                    <a:pt x="22899" y="23002"/>
                  </a:cubicBezTo>
                  <a:cubicBezTo>
                    <a:pt x="23222" y="22972"/>
                    <a:pt x="22268" y="17490"/>
                    <a:pt x="25802" y="7184"/>
                  </a:cubicBezTo>
                  <a:cubicBezTo>
                    <a:pt x="25933" y="6803"/>
                    <a:pt x="26271" y="6275"/>
                    <a:pt x="26168" y="5908"/>
                  </a:cubicBezTo>
                  <a:cubicBezTo>
                    <a:pt x="26050" y="5542"/>
                    <a:pt x="25215" y="5263"/>
                    <a:pt x="25215" y="5263"/>
                  </a:cubicBezTo>
                  <a:cubicBezTo>
                    <a:pt x="25215" y="5263"/>
                    <a:pt x="17577" y="4428"/>
                    <a:pt x="13693" y="4223"/>
                  </a:cubicBezTo>
                  <a:cubicBezTo>
                    <a:pt x="13224" y="4194"/>
                    <a:pt x="12725" y="4106"/>
                    <a:pt x="12461" y="3592"/>
                  </a:cubicBezTo>
                  <a:cubicBezTo>
                    <a:pt x="12315" y="3314"/>
                    <a:pt x="12270" y="2962"/>
                    <a:pt x="12109" y="2698"/>
                  </a:cubicBezTo>
                  <a:cubicBezTo>
                    <a:pt x="11904" y="2376"/>
                    <a:pt x="11552" y="2302"/>
                    <a:pt x="11244" y="2243"/>
                  </a:cubicBezTo>
                  <a:cubicBezTo>
                    <a:pt x="8370" y="1731"/>
                    <a:pt x="5497" y="1232"/>
                    <a:pt x="266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1" name="Google Shape;1671;p49"/>
            <p:cNvSpPr/>
            <p:nvPr/>
          </p:nvSpPr>
          <p:spPr>
            <a:xfrm>
              <a:off x="372150" y="3231152"/>
              <a:ext cx="291078" cy="448441"/>
            </a:xfrm>
            <a:custGeom>
              <a:avLst/>
              <a:gdLst/>
              <a:ahLst/>
              <a:cxnLst/>
              <a:rect l="l" t="t" r="r" b="b"/>
              <a:pathLst>
                <a:path w="9920" h="15283" extrusionOk="0">
                  <a:moveTo>
                    <a:pt x="5642" y="0"/>
                  </a:moveTo>
                  <a:cubicBezTo>
                    <a:pt x="5110" y="0"/>
                    <a:pt x="4557" y="92"/>
                    <a:pt x="4003" y="273"/>
                  </a:cubicBezTo>
                  <a:cubicBezTo>
                    <a:pt x="0" y="1563"/>
                    <a:pt x="2449" y="6870"/>
                    <a:pt x="2742" y="7398"/>
                  </a:cubicBezTo>
                  <a:cubicBezTo>
                    <a:pt x="3446" y="8659"/>
                    <a:pt x="2918" y="10301"/>
                    <a:pt x="3446" y="11665"/>
                  </a:cubicBezTo>
                  <a:cubicBezTo>
                    <a:pt x="4362" y="14045"/>
                    <a:pt x="5674" y="15283"/>
                    <a:pt x="6852" y="15283"/>
                  </a:cubicBezTo>
                  <a:cubicBezTo>
                    <a:pt x="8519" y="15283"/>
                    <a:pt x="9919" y="12805"/>
                    <a:pt x="9558" y="7574"/>
                  </a:cubicBezTo>
                  <a:cubicBezTo>
                    <a:pt x="9529" y="7163"/>
                    <a:pt x="9089" y="6885"/>
                    <a:pt x="8870" y="6518"/>
                  </a:cubicBezTo>
                  <a:cubicBezTo>
                    <a:pt x="8122" y="5258"/>
                    <a:pt x="8268" y="3484"/>
                    <a:pt x="9222" y="2355"/>
                  </a:cubicBezTo>
                  <a:cubicBezTo>
                    <a:pt x="8535" y="765"/>
                    <a:pt x="7178" y="0"/>
                    <a:pt x="5642" y="0"/>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2" name="Google Shape;1672;p49"/>
            <p:cNvSpPr/>
            <p:nvPr/>
          </p:nvSpPr>
          <p:spPr>
            <a:xfrm>
              <a:off x="729632" y="2606389"/>
              <a:ext cx="677078" cy="1319004"/>
            </a:xfrm>
            <a:custGeom>
              <a:avLst/>
              <a:gdLst/>
              <a:ahLst/>
              <a:cxnLst/>
              <a:rect l="l" t="t" r="r" b="b"/>
              <a:pathLst>
                <a:path w="23075" h="44952" extrusionOk="0">
                  <a:moveTo>
                    <a:pt x="4281" y="1"/>
                  </a:moveTo>
                  <a:cubicBezTo>
                    <a:pt x="1451" y="3226"/>
                    <a:pt x="0" y="7712"/>
                    <a:pt x="395" y="12051"/>
                  </a:cubicBezTo>
                  <a:cubicBezTo>
                    <a:pt x="806" y="16801"/>
                    <a:pt x="3255" y="21067"/>
                    <a:pt x="5454" y="25259"/>
                  </a:cubicBezTo>
                  <a:cubicBezTo>
                    <a:pt x="8224" y="30552"/>
                    <a:pt x="10673" y="36006"/>
                    <a:pt x="12813" y="41591"/>
                  </a:cubicBezTo>
                  <a:cubicBezTo>
                    <a:pt x="13179" y="42544"/>
                    <a:pt x="13575" y="43570"/>
                    <a:pt x="14367" y="44186"/>
                  </a:cubicBezTo>
                  <a:cubicBezTo>
                    <a:pt x="15246" y="44860"/>
                    <a:pt x="16404" y="44919"/>
                    <a:pt x="17489" y="44948"/>
                  </a:cubicBezTo>
                  <a:cubicBezTo>
                    <a:pt x="17548" y="44950"/>
                    <a:pt x="17606" y="44952"/>
                    <a:pt x="17664" y="44952"/>
                  </a:cubicBezTo>
                  <a:cubicBezTo>
                    <a:pt x="20132" y="44952"/>
                    <a:pt x="22348" y="43140"/>
                    <a:pt x="22620" y="39802"/>
                  </a:cubicBezTo>
                  <a:cubicBezTo>
                    <a:pt x="23075" y="34335"/>
                    <a:pt x="22078" y="29218"/>
                    <a:pt x="20700" y="23031"/>
                  </a:cubicBezTo>
                  <a:cubicBezTo>
                    <a:pt x="19747" y="18809"/>
                    <a:pt x="19117" y="14983"/>
                    <a:pt x="18310" y="10732"/>
                  </a:cubicBezTo>
                  <a:cubicBezTo>
                    <a:pt x="17929" y="8768"/>
                    <a:pt x="17387" y="6774"/>
                    <a:pt x="16169" y="5220"/>
                  </a:cubicBezTo>
                  <a:cubicBezTo>
                    <a:pt x="15334" y="4194"/>
                    <a:pt x="14250" y="3416"/>
                    <a:pt x="13120" y="2757"/>
                  </a:cubicBezTo>
                  <a:cubicBezTo>
                    <a:pt x="10364" y="1188"/>
                    <a:pt x="7242" y="279"/>
                    <a:pt x="4281"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3" name="Google Shape;1673;p49"/>
            <p:cNvSpPr/>
            <p:nvPr/>
          </p:nvSpPr>
          <p:spPr>
            <a:xfrm>
              <a:off x="525730" y="3288957"/>
              <a:ext cx="792805" cy="629015"/>
            </a:xfrm>
            <a:custGeom>
              <a:avLst/>
              <a:gdLst/>
              <a:ahLst/>
              <a:cxnLst/>
              <a:rect l="l" t="t" r="r" b="b"/>
              <a:pathLst>
                <a:path w="27019" h="21437" extrusionOk="0">
                  <a:moveTo>
                    <a:pt x="2877" y="1"/>
                  </a:moveTo>
                  <a:cubicBezTo>
                    <a:pt x="2824" y="1"/>
                    <a:pt x="2769" y="2"/>
                    <a:pt x="2712" y="4"/>
                  </a:cubicBezTo>
                  <a:cubicBezTo>
                    <a:pt x="2419" y="19"/>
                    <a:pt x="2155" y="180"/>
                    <a:pt x="1920" y="341"/>
                  </a:cubicBezTo>
                  <a:cubicBezTo>
                    <a:pt x="923" y="1030"/>
                    <a:pt x="0" y="3170"/>
                    <a:pt x="675" y="3991"/>
                  </a:cubicBezTo>
                  <a:cubicBezTo>
                    <a:pt x="3401" y="7349"/>
                    <a:pt x="5659" y="10193"/>
                    <a:pt x="8898" y="13315"/>
                  </a:cubicBezTo>
                  <a:cubicBezTo>
                    <a:pt x="12417" y="16702"/>
                    <a:pt x="16844" y="18784"/>
                    <a:pt x="21095" y="20953"/>
                  </a:cubicBezTo>
                  <a:cubicBezTo>
                    <a:pt x="21777" y="21303"/>
                    <a:pt x="22298" y="21437"/>
                    <a:pt x="22745" y="21437"/>
                  </a:cubicBezTo>
                  <a:cubicBezTo>
                    <a:pt x="23423" y="21437"/>
                    <a:pt x="23928" y="21127"/>
                    <a:pt x="24555" y="20792"/>
                  </a:cubicBezTo>
                  <a:cubicBezTo>
                    <a:pt x="25669" y="20191"/>
                    <a:pt x="26314" y="18915"/>
                    <a:pt x="26623" y="17640"/>
                  </a:cubicBezTo>
                  <a:cubicBezTo>
                    <a:pt x="26989" y="16218"/>
                    <a:pt x="27018" y="14650"/>
                    <a:pt x="26330" y="13360"/>
                  </a:cubicBezTo>
                  <a:cubicBezTo>
                    <a:pt x="25493" y="11790"/>
                    <a:pt x="23808" y="10969"/>
                    <a:pt x="22225" y="10281"/>
                  </a:cubicBezTo>
                  <a:cubicBezTo>
                    <a:pt x="15906" y="7510"/>
                    <a:pt x="9236" y="4739"/>
                    <a:pt x="3855" y="326"/>
                  </a:cubicBezTo>
                  <a:cubicBezTo>
                    <a:pt x="3534" y="56"/>
                    <a:pt x="3257" y="1"/>
                    <a:pt x="2877"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4" name="Google Shape;1674;p49"/>
            <p:cNvSpPr/>
            <p:nvPr/>
          </p:nvSpPr>
          <p:spPr>
            <a:xfrm>
              <a:off x="690460" y="2571119"/>
              <a:ext cx="761409" cy="1155420"/>
            </a:xfrm>
            <a:custGeom>
              <a:avLst/>
              <a:gdLst/>
              <a:ahLst/>
              <a:cxnLst/>
              <a:rect l="l" t="t" r="r" b="b"/>
              <a:pathLst>
                <a:path w="25949" h="39377" extrusionOk="0">
                  <a:moveTo>
                    <a:pt x="6238" y="1"/>
                  </a:moveTo>
                  <a:cubicBezTo>
                    <a:pt x="5953" y="1"/>
                    <a:pt x="5677" y="5"/>
                    <a:pt x="5411" y="15"/>
                  </a:cubicBezTo>
                  <a:cubicBezTo>
                    <a:pt x="2185" y="4692"/>
                    <a:pt x="0" y="10497"/>
                    <a:pt x="1027" y="16141"/>
                  </a:cubicBezTo>
                  <a:cubicBezTo>
                    <a:pt x="1525" y="18912"/>
                    <a:pt x="2757" y="21477"/>
                    <a:pt x="3974" y="23999"/>
                  </a:cubicBezTo>
                  <a:cubicBezTo>
                    <a:pt x="6261" y="28748"/>
                    <a:pt x="8562" y="33484"/>
                    <a:pt x="10849" y="38234"/>
                  </a:cubicBezTo>
                  <a:cubicBezTo>
                    <a:pt x="11025" y="38571"/>
                    <a:pt x="11201" y="38938"/>
                    <a:pt x="11509" y="39157"/>
                  </a:cubicBezTo>
                  <a:cubicBezTo>
                    <a:pt x="11767" y="39329"/>
                    <a:pt x="12082" y="39377"/>
                    <a:pt x="12400" y="39377"/>
                  </a:cubicBezTo>
                  <a:cubicBezTo>
                    <a:pt x="12569" y="39377"/>
                    <a:pt x="12738" y="39363"/>
                    <a:pt x="12901" y="39348"/>
                  </a:cubicBezTo>
                  <a:cubicBezTo>
                    <a:pt x="17358" y="38893"/>
                    <a:pt x="21756" y="37838"/>
                    <a:pt x="25949" y="36225"/>
                  </a:cubicBezTo>
                  <a:cubicBezTo>
                    <a:pt x="24557" y="30288"/>
                    <a:pt x="23163" y="24321"/>
                    <a:pt x="22723" y="18238"/>
                  </a:cubicBezTo>
                  <a:cubicBezTo>
                    <a:pt x="22533" y="15482"/>
                    <a:pt x="22533" y="12696"/>
                    <a:pt x="21961" y="9999"/>
                  </a:cubicBezTo>
                  <a:cubicBezTo>
                    <a:pt x="21390" y="7286"/>
                    <a:pt x="20159" y="4618"/>
                    <a:pt x="18018" y="2976"/>
                  </a:cubicBezTo>
                  <a:cubicBezTo>
                    <a:pt x="16918" y="2155"/>
                    <a:pt x="15657" y="1627"/>
                    <a:pt x="14367" y="1217"/>
                  </a:cubicBezTo>
                  <a:cubicBezTo>
                    <a:pt x="11566" y="340"/>
                    <a:pt x="8612" y="1"/>
                    <a:pt x="6238" y="1"/>
                  </a:cubicBezTo>
                  <a:close/>
                </a:path>
              </a:pathLst>
            </a:custGeom>
            <a:solidFill>
              <a:schemeClr val="accent4"/>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5" name="Google Shape;1675;p49"/>
            <p:cNvSpPr/>
            <p:nvPr/>
          </p:nvSpPr>
          <p:spPr>
            <a:xfrm>
              <a:off x="1974526" y="2385146"/>
              <a:ext cx="516633" cy="680247"/>
            </a:xfrm>
            <a:custGeom>
              <a:avLst/>
              <a:gdLst/>
              <a:ahLst/>
              <a:cxnLst/>
              <a:rect l="l" t="t" r="r" b="b"/>
              <a:pathLst>
                <a:path w="17607" h="23183" extrusionOk="0">
                  <a:moveTo>
                    <a:pt x="3710" y="1"/>
                  </a:moveTo>
                  <a:cubicBezTo>
                    <a:pt x="3532" y="1"/>
                    <a:pt x="3365" y="91"/>
                    <a:pt x="3210" y="182"/>
                  </a:cubicBezTo>
                  <a:cubicBezTo>
                    <a:pt x="2170" y="841"/>
                    <a:pt x="1216" y="1589"/>
                    <a:pt x="0" y="2381"/>
                  </a:cubicBezTo>
                  <a:cubicBezTo>
                    <a:pt x="2434" y="5254"/>
                    <a:pt x="4764" y="8229"/>
                    <a:pt x="6978" y="11279"/>
                  </a:cubicBezTo>
                  <a:cubicBezTo>
                    <a:pt x="8224" y="13008"/>
                    <a:pt x="9500" y="14914"/>
                    <a:pt x="9484" y="17025"/>
                  </a:cubicBezTo>
                  <a:cubicBezTo>
                    <a:pt x="9484" y="17656"/>
                    <a:pt x="9558" y="18521"/>
                    <a:pt x="10203" y="18579"/>
                  </a:cubicBezTo>
                  <a:cubicBezTo>
                    <a:pt x="10423" y="17729"/>
                    <a:pt x="10438" y="16820"/>
                    <a:pt x="10262" y="15940"/>
                  </a:cubicBezTo>
                  <a:lnTo>
                    <a:pt x="10262" y="15940"/>
                  </a:lnTo>
                  <a:cubicBezTo>
                    <a:pt x="11493" y="16703"/>
                    <a:pt x="11875" y="18243"/>
                    <a:pt x="12182" y="19621"/>
                  </a:cubicBezTo>
                  <a:cubicBezTo>
                    <a:pt x="12475" y="20999"/>
                    <a:pt x="12959" y="22553"/>
                    <a:pt x="14250" y="23183"/>
                  </a:cubicBezTo>
                  <a:cubicBezTo>
                    <a:pt x="14058" y="21615"/>
                    <a:pt x="13648" y="20090"/>
                    <a:pt x="13047" y="18624"/>
                  </a:cubicBezTo>
                  <a:lnTo>
                    <a:pt x="13047" y="18624"/>
                  </a:lnTo>
                  <a:cubicBezTo>
                    <a:pt x="13648" y="19797"/>
                    <a:pt x="14234" y="20969"/>
                    <a:pt x="14836" y="22142"/>
                  </a:cubicBezTo>
                  <a:cubicBezTo>
                    <a:pt x="15003" y="22477"/>
                    <a:pt x="15374" y="22853"/>
                    <a:pt x="15690" y="22853"/>
                  </a:cubicBezTo>
                  <a:cubicBezTo>
                    <a:pt x="15790" y="22853"/>
                    <a:pt x="15884" y="22816"/>
                    <a:pt x="15964" y="22729"/>
                  </a:cubicBezTo>
                  <a:cubicBezTo>
                    <a:pt x="15583" y="21159"/>
                    <a:pt x="15055" y="19635"/>
                    <a:pt x="14396" y="18169"/>
                  </a:cubicBezTo>
                  <a:lnTo>
                    <a:pt x="14396" y="18169"/>
                  </a:lnTo>
                  <a:cubicBezTo>
                    <a:pt x="15260" y="19605"/>
                    <a:pt x="16155" y="21071"/>
                    <a:pt x="17504" y="22113"/>
                  </a:cubicBezTo>
                  <a:cubicBezTo>
                    <a:pt x="17166" y="20090"/>
                    <a:pt x="16361" y="18139"/>
                    <a:pt x="15129" y="16468"/>
                  </a:cubicBezTo>
                  <a:lnTo>
                    <a:pt x="15129" y="16468"/>
                  </a:lnTo>
                  <a:cubicBezTo>
                    <a:pt x="15891" y="17084"/>
                    <a:pt x="16668" y="17715"/>
                    <a:pt x="17430" y="18331"/>
                  </a:cubicBezTo>
                  <a:cubicBezTo>
                    <a:pt x="17606" y="16718"/>
                    <a:pt x="16199" y="15413"/>
                    <a:pt x="15026" y="14255"/>
                  </a:cubicBezTo>
                  <a:cubicBezTo>
                    <a:pt x="10819" y="10121"/>
                    <a:pt x="8210" y="4682"/>
                    <a:pt x="4236" y="313"/>
                  </a:cubicBezTo>
                  <a:cubicBezTo>
                    <a:pt x="4119" y="182"/>
                    <a:pt x="3972" y="35"/>
                    <a:pt x="3782" y="6"/>
                  </a:cubicBezTo>
                  <a:cubicBezTo>
                    <a:pt x="3758" y="2"/>
                    <a:pt x="3734" y="1"/>
                    <a:pt x="3710"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6" name="Google Shape;1676;p49"/>
            <p:cNvSpPr/>
            <p:nvPr/>
          </p:nvSpPr>
          <p:spPr>
            <a:xfrm>
              <a:off x="1431656" y="1854015"/>
              <a:ext cx="780334" cy="764783"/>
            </a:xfrm>
            <a:custGeom>
              <a:avLst/>
              <a:gdLst/>
              <a:ahLst/>
              <a:cxnLst/>
              <a:rect l="l" t="t" r="r" b="b"/>
              <a:pathLst>
                <a:path w="26594" h="26064" extrusionOk="0">
                  <a:moveTo>
                    <a:pt x="2829" y="1"/>
                  </a:moveTo>
                  <a:cubicBezTo>
                    <a:pt x="1627" y="2523"/>
                    <a:pt x="777" y="5177"/>
                    <a:pt x="278" y="7888"/>
                  </a:cubicBezTo>
                  <a:cubicBezTo>
                    <a:pt x="117" y="8797"/>
                    <a:pt x="0" y="9735"/>
                    <a:pt x="278" y="10615"/>
                  </a:cubicBezTo>
                  <a:cubicBezTo>
                    <a:pt x="968" y="12770"/>
                    <a:pt x="3679" y="13679"/>
                    <a:pt x="5952" y="14530"/>
                  </a:cubicBezTo>
                  <a:cubicBezTo>
                    <a:pt x="11699" y="16699"/>
                    <a:pt x="16683" y="20511"/>
                    <a:pt x="20055" y="25290"/>
                  </a:cubicBezTo>
                  <a:cubicBezTo>
                    <a:pt x="20312" y="25649"/>
                    <a:pt x="20691" y="26064"/>
                    <a:pt x="21126" y="26064"/>
                  </a:cubicBezTo>
                  <a:cubicBezTo>
                    <a:pt x="21188" y="26064"/>
                    <a:pt x="21251" y="26055"/>
                    <a:pt x="21316" y="26037"/>
                  </a:cubicBezTo>
                  <a:cubicBezTo>
                    <a:pt x="21462" y="25994"/>
                    <a:pt x="21580" y="25891"/>
                    <a:pt x="21697" y="25803"/>
                  </a:cubicBezTo>
                  <a:cubicBezTo>
                    <a:pt x="23339" y="24528"/>
                    <a:pt x="24966" y="23267"/>
                    <a:pt x="26593" y="22006"/>
                  </a:cubicBezTo>
                  <a:cubicBezTo>
                    <a:pt x="22767" y="18107"/>
                    <a:pt x="19776" y="13576"/>
                    <a:pt x="16185" y="9501"/>
                  </a:cubicBezTo>
                  <a:cubicBezTo>
                    <a:pt x="12593" y="5411"/>
                    <a:pt x="8210" y="1643"/>
                    <a:pt x="2829" y="1"/>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7" name="Google Shape;1677;p49"/>
            <p:cNvSpPr/>
            <p:nvPr/>
          </p:nvSpPr>
          <p:spPr>
            <a:xfrm>
              <a:off x="714139" y="1761058"/>
              <a:ext cx="942921" cy="1243066"/>
            </a:xfrm>
            <a:custGeom>
              <a:avLst/>
              <a:gdLst/>
              <a:ahLst/>
              <a:cxnLst/>
              <a:rect l="l" t="t" r="r" b="b"/>
              <a:pathLst>
                <a:path w="32135" h="42364" extrusionOk="0">
                  <a:moveTo>
                    <a:pt x="17737" y="0"/>
                  </a:moveTo>
                  <a:cubicBezTo>
                    <a:pt x="14747" y="0"/>
                    <a:pt x="11758" y="875"/>
                    <a:pt x="9368" y="2715"/>
                  </a:cubicBezTo>
                  <a:cubicBezTo>
                    <a:pt x="6333" y="5031"/>
                    <a:pt x="4486" y="8710"/>
                    <a:pt x="3636" y="12508"/>
                  </a:cubicBezTo>
                  <a:cubicBezTo>
                    <a:pt x="2771" y="16304"/>
                    <a:pt x="2829" y="20263"/>
                    <a:pt x="3005" y="24148"/>
                  </a:cubicBezTo>
                  <a:cubicBezTo>
                    <a:pt x="3122" y="26875"/>
                    <a:pt x="3210" y="29879"/>
                    <a:pt x="1584" y="32020"/>
                  </a:cubicBezTo>
                  <a:cubicBezTo>
                    <a:pt x="939" y="32885"/>
                    <a:pt x="0" y="33955"/>
                    <a:pt x="572" y="34864"/>
                  </a:cubicBezTo>
                  <a:cubicBezTo>
                    <a:pt x="851" y="35319"/>
                    <a:pt x="1408" y="35480"/>
                    <a:pt x="1848" y="35759"/>
                  </a:cubicBezTo>
                  <a:cubicBezTo>
                    <a:pt x="2727" y="36301"/>
                    <a:pt x="3240" y="37283"/>
                    <a:pt x="3783" y="38177"/>
                  </a:cubicBezTo>
                  <a:cubicBezTo>
                    <a:pt x="5575" y="41107"/>
                    <a:pt x="8716" y="42363"/>
                    <a:pt x="12007" y="42363"/>
                  </a:cubicBezTo>
                  <a:cubicBezTo>
                    <a:pt x="13293" y="42363"/>
                    <a:pt x="14602" y="42171"/>
                    <a:pt x="15862" y="41813"/>
                  </a:cubicBezTo>
                  <a:cubicBezTo>
                    <a:pt x="23427" y="39672"/>
                    <a:pt x="26740" y="32284"/>
                    <a:pt x="26285" y="30935"/>
                  </a:cubicBezTo>
                  <a:cubicBezTo>
                    <a:pt x="25288" y="27960"/>
                    <a:pt x="26138" y="24646"/>
                    <a:pt x="27415" y="21802"/>
                  </a:cubicBezTo>
                  <a:cubicBezTo>
                    <a:pt x="28705" y="18943"/>
                    <a:pt x="30419" y="16275"/>
                    <a:pt x="31269" y="13255"/>
                  </a:cubicBezTo>
                  <a:cubicBezTo>
                    <a:pt x="32135" y="10235"/>
                    <a:pt x="31988" y="6541"/>
                    <a:pt x="30038" y="4928"/>
                  </a:cubicBezTo>
                  <a:cubicBezTo>
                    <a:pt x="27121" y="2524"/>
                    <a:pt x="23676" y="706"/>
                    <a:pt x="19981" y="164"/>
                  </a:cubicBezTo>
                  <a:cubicBezTo>
                    <a:pt x="19240" y="55"/>
                    <a:pt x="18488" y="0"/>
                    <a:pt x="17737" y="0"/>
                  </a:cubicBezTo>
                  <a:close/>
                </a:path>
              </a:pathLst>
            </a:custGeom>
            <a:solidFill>
              <a:schemeClr val="accent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8" name="Google Shape;1678;p49"/>
            <p:cNvSpPr/>
            <p:nvPr/>
          </p:nvSpPr>
          <p:spPr>
            <a:xfrm>
              <a:off x="1214843" y="1756334"/>
              <a:ext cx="350584" cy="291107"/>
            </a:xfrm>
            <a:custGeom>
              <a:avLst/>
              <a:gdLst/>
              <a:ahLst/>
              <a:cxnLst/>
              <a:rect l="l" t="t" r="r" b="b"/>
              <a:pathLst>
                <a:path w="11948" h="9921" extrusionOk="0">
                  <a:moveTo>
                    <a:pt x="1825" y="1"/>
                  </a:moveTo>
                  <a:cubicBezTo>
                    <a:pt x="1212" y="1"/>
                    <a:pt x="603" y="61"/>
                    <a:pt x="1" y="193"/>
                  </a:cubicBezTo>
                  <a:cubicBezTo>
                    <a:pt x="484" y="2949"/>
                    <a:pt x="2184" y="5265"/>
                    <a:pt x="3841" y="7464"/>
                  </a:cubicBezTo>
                  <a:cubicBezTo>
                    <a:pt x="4471" y="8300"/>
                    <a:pt x="5146" y="9180"/>
                    <a:pt x="6084" y="9575"/>
                  </a:cubicBezTo>
                  <a:cubicBezTo>
                    <a:pt x="6686" y="9839"/>
                    <a:pt x="7360" y="9884"/>
                    <a:pt x="8019" y="9913"/>
                  </a:cubicBezTo>
                  <a:cubicBezTo>
                    <a:pt x="8150" y="9918"/>
                    <a:pt x="8283" y="9921"/>
                    <a:pt x="8417" y="9921"/>
                  </a:cubicBezTo>
                  <a:cubicBezTo>
                    <a:pt x="9131" y="9921"/>
                    <a:pt x="9855" y="9830"/>
                    <a:pt x="10423" y="9385"/>
                  </a:cubicBezTo>
                  <a:cubicBezTo>
                    <a:pt x="10849" y="9063"/>
                    <a:pt x="11142" y="8564"/>
                    <a:pt x="11347" y="8066"/>
                  </a:cubicBezTo>
                  <a:cubicBezTo>
                    <a:pt x="11684" y="7259"/>
                    <a:pt x="11889" y="6395"/>
                    <a:pt x="11934" y="5515"/>
                  </a:cubicBezTo>
                  <a:cubicBezTo>
                    <a:pt x="11948" y="5031"/>
                    <a:pt x="11919" y="4503"/>
                    <a:pt x="11684" y="4078"/>
                  </a:cubicBezTo>
                  <a:cubicBezTo>
                    <a:pt x="11420" y="3565"/>
                    <a:pt x="10908" y="3257"/>
                    <a:pt x="10423" y="2964"/>
                  </a:cubicBezTo>
                  <a:cubicBezTo>
                    <a:pt x="7767" y="1387"/>
                    <a:pt x="4760" y="1"/>
                    <a:pt x="1825"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79" name="Google Shape;1679;p49"/>
            <p:cNvSpPr/>
            <p:nvPr/>
          </p:nvSpPr>
          <p:spPr>
            <a:xfrm>
              <a:off x="1287525" y="1550788"/>
              <a:ext cx="292545" cy="351083"/>
            </a:xfrm>
            <a:custGeom>
              <a:avLst/>
              <a:gdLst/>
              <a:ahLst/>
              <a:cxnLst/>
              <a:rect l="l" t="t" r="r" b="b"/>
              <a:pathLst>
                <a:path w="9970" h="11965" extrusionOk="0">
                  <a:moveTo>
                    <a:pt x="3372" y="0"/>
                  </a:moveTo>
                  <a:cubicBezTo>
                    <a:pt x="2698" y="2580"/>
                    <a:pt x="1628" y="5057"/>
                    <a:pt x="221" y="7344"/>
                  </a:cubicBezTo>
                  <a:cubicBezTo>
                    <a:pt x="118" y="7520"/>
                    <a:pt x="1" y="7696"/>
                    <a:pt x="16" y="7917"/>
                  </a:cubicBezTo>
                  <a:cubicBezTo>
                    <a:pt x="30" y="8107"/>
                    <a:pt x="162" y="8269"/>
                    <a:pt x="280" y="8429"/>
                  </a:cubicBezTo>
                  <a:cubicBezTo>
                    <a:pt x="1496" y="9940"/>
                    <a:pt x="2948" y="11640"/>
                    <a:pt x="6232" y="11963"/>
                  </a:cubicBezTo>
                  <a:cubicBezTo>
                    <a:pt x="6240" y="11964"/>
                    <a:pt x="6249" y="11964"/>
                    <a:pt x="6258" y="11964"/>
                  </a:cubicBezTo>
                  <a:cubicBezTo>
                    <a:pt x="7117" y="11964"/>
                    <a:pt x="8823" y="7732"/>
                    <a:pt x="9911" y="5512"/>
                  </a:cubicBezTo>
                  <a:cubicBezTo>
                    <a:pt x="9969" y="5409"/>
                    <a:pt x="5161" y="1789"/>
                    <a:pt x="3372"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0" name="Google Shape;1680;p49"/>
            <p:cNvSpPr/>
            <p:nvPr/>
          </p:nvSpPr>
          <p:spPr>
            <a:xfrm>
              <a:off x="1360236" y="1364257"/>
              <a:ext cx="352315" cy="462849"/>
            </a:xfrm>
            <a:custGeom>
              <a:avLst/>
              <a:gdLst/>
              <a:ahLst/>
              <a:cxnLst/>
              <a:rect l="l" t="t" r="r" b="b"/>
              <a:pathLst>
                <a:path w="12007" h="15774" extrusionOk="0">
                  <a:moveTo>
                    <a:pt x="5559" y="1"/>
                  </a:moveTo>
                  <a:cubicBezTo>
                    <a:pt x="4304" y="1"/>
                    <a:pt x="3074" y="656"/>
                    <a:pt x="2214" y="1622"/>
                  </a:cubicBezTo>
                  <a:cubicBezTo>
                    <a:pt x="1246" y="2677"/>
                    <a:pt x="704" y="4084"/>
                    <a:pt x="396" y="5507"/>
                  </a:cubicBezTo>
                  <a:cubicBezTo>
                    <a:pt x="30" y="7222"/>
                    <a:pt x="1" y="9039"/>
                    <a:pt x="528" y="10711"/>
                  </a:cubicBezTo>
                  <a:cubicBezTo>
                    <a:pt x="1424" y="13510"/>
                    <a:pt x="3872" y="15774"/>
                    <a:pt x="6410" y="15774"/>
                  </a:cubicBezTo>
                  <a:cubicBezTo>
                    <a:pt x="6903" y="15774"/>
                    <a:pt x="7399" y="15689"/>
                    <a:pt x="7888" y="15505"/>
                  </a:cubicBezTo>
                  <a:cubicBezTo>
                    <a:pt x="11025" y="14346"/>
                    <a:pt x="10996" y="10036"/>
                    <a:pt x="11039" y="9876"/>
                  </a:cubicBezTo>
                  <a:cubicBezTo>
                    <a:pt x="11670" y="7237"/>
                    <a:pt x="12007" y="6152"/>
                    <a:pt x="11479" y="4129"/>
                  </a:cubicBezTo>
                  <a:cubicBezTo>
                    <a:pt x="10790" y="1490"/>
                    <a:pt x="8019" y="259"/>
                    <a:pt x="5967" y="24"/>
                  </a:cubicBezTo>
                  <a:cubicBezTo>
                    <a:pt x="5831" y="8"/>
                    <a:pt x="5695" y="1"/>
                    <a:pt x="5559" y="1"/>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1" name="Google Shape;1681;p49"/>
            <p:cNvSpPr/>
            <p:nvPr/>
          </p:nvSpPr>
          <p:spPr>
            <a:xfrm>
              <a:off x="1369714" y="1277550"/>
              <a:ext cx="426288" cy="325555"/>
            </a:xfrm>
            <a:custGeom>
              <a:avLst/>
              <a:gdLst/>
              <a:ahLst/>
              <a:cxnLst/>
              <a:rect l="l" t="t" r="r" b="b"/>
              <a:pathLst>
                <a:path w="14528" h="11095" extrusionOk="0">
                  <a:moveTo>
                    <a:pt x="5538" y="1"/>
                  </a:moveTo>
                  <a:cubicBezTo>
                    <a:pt x="4935" y="1"/>
                    <a:pt x="4333" y="206"/>
                    <a:pt x="3884" y="618"/>
                  </a:cubicBezTo>
                  <a:cubicBezTo>
                    <a:pt x="3533" y="941"/>
                    <a:pt x="3269" y="1351"/>
                    <a:pt x="2858" y="1572"/>
                  </a:cubicBezTo>
                  <a:cubicBezTo>
                    <a:pt x="2536" y="1732"/>
                    <a:pt x="2170" y="1762"/>
                    <a:pt x="1832" y="1879"/>
                  </a:cubicBezTo>
                  <a:cubicBezTo>
                    <a:pt x="1056" y="2129"/>
                    <a:pt x="454" y="2876"/>
                    <a:pt x="366" y="3712"/>
                  </a:cubicBezTo>
                  <a:cubicBezTo>
                    <a:pt x="293" y="4489"/>
                    <a:pt x="601" y="5383"/>
                    <a:pt x="147" y="6013"/>
                  </a:cubicBezTo>
                  <a:cubicBezTo>
                    <a:pt x="0" y="6218"/>
                    <a:pt x="14" y="6644"/>
                    <a:pt x="176" y="7010"/>
                  </a:cubicBezTo>
                  <a:cubicBezTo>
                    <a:pt x="337" y="7362"/>
                    <a:pt x="587" y="7670"/>
                    <a:pt x="689" y="8052"/>
                  </a:cubicBezTo>
                  <a:cubicBezTo>
                    <a:pt x="821" y="8609"/>
                    <a:pt x="645" y="9356"/>
                    <a:pt x="1128" y="9678"/>
                  </a:cubicBezTo>
                  <a:cubicBezTo>
                    <a:pt x="1378" y="9033"/>
                    <a:pt x="1847" y="8491"/>
                    <a:pt x="2434" y="8169"/>
                  </a:cubicBezTo>
                  <a:cubicBezTo>
                    <a:pt x="2580" y="8081"/>
                    <a:pt x="2727" y="8007"/>
                    <a:pt x="2844" y="7876"/>
                  </a:cubicBezTo>
                  <a:cubicBezTo>
                    <a:pt x="3093" y="7582"/>
                    <a:pt x="2976" y="7113"/>
                    <a:pt x="3049" y="6717"/>
                  </a:cubicBezTo>
                  <a:cubicBezTo>
                    <a:pt x="3144" y="6161"/>
                    <a:pt x="3687" y="5749"/>
                    <a:pt x="4225" y="5749"/>
                  </a:cubicBezTo>
                  <a:cubicBezTo>
                    <a:pt x="4353" y="5749"/>
                    <a:pt x="4482" y="5772"/>
                    <a:pt x="4603" y="5823"/>
                  </a:cubicBezTo>
                  <a:cubicBezTo>
                    <a:pt x="4985" y="5970"/>
                    <a:pt x="5248" y="6292"/>
                    <a:pt x="5542" y="6586"/>
                  </a:cubicBezTo>
                  <a:cubicBezTo>
                    <a:pt x="5878" y="6893"/>
                    <a:pt x="6259" y="7172"/>
                    <a:pt x="6699" y="7274"/>
                  </a:cubicBezTo>
                  <a:cubicBezTo>
                    <a:pt x="6805" y="7295"/>
                    <a:pt x="6915" y="7306"/>
                    <a:pt x="7025" y="7306"/>
                  </a:cubicBezTo>
                  <a:cubicBezTo>
                    <a:pt x="7374" y="7306"/>
                    <a:pt x="7727" y="7196"/>
                    <a:pt x="7960" y="6951"/>
                  </a:cubicBezTo>
                  <a:cubicBezTo>
                    <a:pt x="8048" y="6879"/>
                    <a:pt x="8107" y="6776"/>
                    <a:pt x="8210" y="6732"/>
                  </a:cubicBezTo>
                  <a:cubicBezTo>
                    <a:pt x="8276" y="6688"/>
                    <a:pt x="8349" y="6670"/>
                    <a:pt x="8425" y="6670"/>
                  </a:cubicBezTo>
                  <a:cubicBezTo>
                    <a:pt x="8500" y="6670"/>
                    <a:pt x="8577" y="6688"/>
                    <a:pt x="8650" y="6717"/>
                  </a:cubicBezTo>
                  <a:cubicBezTo>
                    <a:pt x="9074" y="6849"/>
                    <a:pt x="9353" y="7289"/>
                    <a:pt x="9485" y="7729"/>
                  </a:cubicBezTo>
                  <a:cubicBezTo>
                    <a:pt x="9631" y="8169"/>
                    <a:pt x="9660" y="8638"/>
                    <a:pt x="9807" y="9078"/>
                  </a:cubicBezTo>
                  <a:cubicBezTo>
                    <a:pt x="10180" y="10271"/>
                    <a:pt x="11396" y="11095"/>
                    <a:pt x="12607" y="11095"/>
                  </a:cubicBezTo>
                  <a:cubicBezTo>
                    <a:pt x="12824" y="11095"/>
                    <a:pt x="13041" y="11068"/>
                    <a:pt x="13253" y="11013"/>
                  </a:cubicBezTo>
                  <a:cubicBezTo>
                    <a:pt x="13531" y="10939"/>
                    <a:pt x="13810" y="10822"/>
                    <a:pt x="14000" y="10616"/>
                  </a:cubicBezTo>
                  <a:cubicBezTo>
                    <a:pt x="14279" y="10309"/>
                    <a:pt x="14352" y="9869"/>
                    <a:pt x="14396" y="9459"/>
                  </a:cubicBezTo>
                  <a:cubicBezTo>
                    <a:pt x="14528" y="8257"/>
                    <a:pt x="14455" y="6922"/>
                    <a:pt x="13663" y="6013"/>
                  </a:cubicBezTo>
                  <a:cubicBezTo>
                    <a:pt x="13238" y="5515"/>
                    <a:pt x="12622" y="5192"/>
                    <a:pt x="12285" y="4635"/>
                  </a:cubicBezTo>
                  <a:cubicBezTo>
                    <a:pt x="11918" y="4019"/>
                    <a:pt x="11918" y="3214"/>
                    <a:pt x="11464" y="2671"/>
                  </a:cubicBezTo>
                  <a:cubicBezTo>
                    <a:pt x="10643" y="1689"/>
                    <a:pt x="8957" y="2172"/>
                    <a:pt x="7946" y="1396"/>
                  </a:cubicBezTo>
                  <a:cubicBezTo>
                    <a:pt x="7682" y="1175"/>
                    <a:pt x="7477" y="882"/>
                    <a:pt x="7227" y="648"/>
                  </a:cubicBezTo>
                  <a:cubicBezTo>
                    <a:pt x="6774" y="217"/>
                    <a:pt x="6156" y="1"/>
                    <a:pt x="5538"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2" name="Google Shape;1682;p49"/>
            <p:cNvSpPr/>
            <p:nvPr/>
          </p:nvSpPr>
          <p:spPr>
            <a:xfrm>
              <a:off x="1393804" y="1408359"/>
              <a:ext cx="255544" cy="153197"/>
            </a:xfrm>
            <a:custGeom>
              <a:avLst/>
              <a:gdLst/>
              <a:ahLst/>
              <a:cxnLst/>
              <a:rect l="l" t="t" r="r" b="b"/>
              <a:pathLst>
                <a:path w="8709" h="5221" extrusionOk="0">
                  <a:moveTo>
                    <a:pt x="2679" y="1"/>
                  </a:moveTo>
                  <a:cubicBezTo>
                    <a:pt x="2666" y="1"/>
                    <a:pt x="2652" y="1"/>
                    <a:pt x="2639" y="1"/>
                  </a:cubicBezTo>
                  <a:cubicBezTo>
                    <a:pt x="2213" y="1"/>
                    <a:pt x="1877" y="163"/>
                    <a:pt x="1554" y="412"/>
                  </a:cubicBezTo>
                  <a:cubicBezTo>
                    <a:pt x="1392" y="529"/>
                    <a:pt x="1216" y="646"/>
                    <a:pt x="1114" y="808"/>
                  </a:cubicBezTo>
                  <a:cubicBezTo>
                    <a:pt x="1026" y="955"/>
                    <a:pt x="952" y="1145"/>
                    <a:pt x="880" y="1291"/>
                  </a:cubicBezTo>
                  <a:cubicBezTo>
                    <a:pt x="689" y="1731"/>
                    <a:pt x="630" y="2215"/>
                    <a:pt x="542" y="2669"/>
                  </a:cubicBezTo>
                  <a:cubicBezTo>
                    <a:pt x="469" y="3066"/>
                    <a:pt x="469" y="3461"/>
                    <a:pt x="366" y="3857"/>
                  </a:cubicBezTo>
                  <a:cubicBezTo>
                    <a:pt x="278" y="4151"/>
                    <a:pt x="147" y="4429"/>
                    <a:pt x="0" y="4692"/>
                  </a:cubicBezTo>
                  <a:cubicBezTo>
                    <a:pt x="44" y="4913"/>
                    <a:pt x="131" y="5089"/>
                    <a:pt x="307" y="5220"/>
                  </a:cubicBezTo>
                  <a:cubicBezTo>
                    <a:pt x="557" y="4575"/>
                    <a:pt x="1026" y="4033"/>
                    <a:pt x="1613" y="3711"/>
                  </a:cubicBezTo>
                  <a:cubicBezTo>
                    <a:pt x="1759" y="3623"/>
                    <a:pt x="1906" y="3549"/>
                    <a:pt x="2023" y="3418"/>
                  </a:cubicBezTo>
                  <a:cubicBezTo>
                    <a:pt x="2272" y="3124"/>
                    <a:pt x="2155" y="2655"/>
                    <a:pt x="2228" y="2259"/>
                  </a:cubicBezTo>
                  <a:cubicBezTo>
                    <a:pt x="2323" y="1703"/>
                    <a:pt x="2866" y="1291"/>
                    <a:pt x="3404" y="1291"/>
                  </a:cubicBezTo>
                  <a:cubicBezTo>
                    <a:pt x="3532" y="1291"/>
                    <a:pt x="3661" y="1314"/>
                    <a:pt x="3782" y="1365"/>
                  </a:cubicBezTo>
                  <a:cubicBezTo>
                    <a:pt x="4164" y="1512"/>
                    <a:pt x="4427" y="1834"/>
                    <a:pt x="4721" y="2128"/>
                  </a:cubicBezTo>
                  <a:cubicBezTo>
                    <a:pt x="5057" y="2435"/>
                    <a:pt x="5438" y="2714"/>
                    <a:pt x="5878" y="2816"/>
                  </a:cubicBezTo>
                  <a:cubicBezTo>
                    <a:pt x="5984" y="2837"/>
                    <a:pt x="6094" y="2848"/>
                    <a:pt x="6204" y="2848"/>
                  </a:cubicBezTo>
                  <a:cubicBezTo>
                    <a:pt x="6553" y="2848"/>
                    <a:pt x="6906" y="2738"/>
                    <a:pt x="7139" y="2493"/>
                  </a:cubicBezTo>
                  <a:cubicBezTo>
                    <a:pt x="7227" y="2421"/>
                    <a:pt x="7286" y="2318"/>
                    <a:pt x="7389" y="2274"/>
                  </a:cubicBezTo>
                  <a:cubicBezTo>
                    <a:pt x="7455" y="2230"/>
                    <a:pt x="7528" y="2212"/>
                    <a:pt x="7604" y="2212"/>
                  </a:cubicBezTo>
                  <a:cubicBezTo>
                    <a:pt x="7679" y="2212"/>
                    <a:pt x="7756" y="2230"/>
                    <a:pt x="7829" y="2259"/>
                  </a:cubicBezTo>
                  <a:cubicBezTo>
                    <a:pt x="8239" y="2391"/>
                    <a:pt x="8503" y="2802"/>
                    <a:pt x="8649" y="3226"/>
                  </a:cubicBezTo>
                  <a:cubicBezTo>
                    <a:pt x="8679" y="3066"/>
                    <a:pt x="8708" y="2919"/>
                    <a:pt x="8708" y="2757"/>
                  </a:cubicBezTo>
                  <a:cubicBezTo>
                    <a:pt x="8708" y="2054"/>
                    <a:pt x="8532" y="1321"/>
                    <a:pt x="7975" y="822"/>
                  </a:cubicBezTo>
                  <a:cubicBezTo>
                    <a:pt x="7741" y="617"/>
                    <a:pt x="7491" y="427"/>
                    <a:pt x="7227" y="251"/>
                  </a:cubicBezTo>
                  <a:cubicBezTo>
                    <a:pt x="7066" y="208"/>
                    <a:pt x="6898" y="181"/>
                    <a:pt x="6721" y="181"/>
                  </a:cubicBezTo>
                  <a:cubicBezTo>
                    <a:pt x="6656" y="181"/>
                    <a:pt x="6590" y="185"/>
                    <a:pt x="6523" y="192"/>
                  </a:cubicBezTo>
                  <a:cubicBezTo>
                    <a:pt x="6083" y="236"/>
                    <a:pt x="5659" y="398"/>
                    <a:pt x="5233" y="456"/>
                  </a:cubicBezTo>
                  <a:cubicBezTo>
                    <a:pt x="5102" y="474"/>
                    <a:pt x="4972" y="482"/>
                    <a:pt x="4841" y="482"/>
                  </a:cubicBezTo>
                  <a:cubicBezTo>
                    <a:pt x="4533" y="482"/>
                    <a:pt x="4227" y="435"/>
                    <a:pt x="3929" y="353"/>
                  </a:cubicBezTo>
                  <a:cubicBezTo>
                    <a:pt x="3502" y="226"/>
                    <a:pt x="3130" y="1"/>
                    <a:pt x="2679"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3" name="Google Shape;1683;p49"/>
            <p:cNvSpPr/>
            <p:nvPr/>
          </p:nvSpPr>
          <p:spPr>
            <a:xfrm>
              <a:off x="1318511" y="1454603"/>
              <a:ext cx="91196" cy="155134"/>
            </a:xfrm>
            <a:custGeom>
              <a:avLst/>
              <a:gdLst/>
              <a:ahLst/>
              <a:cxnLst/>
              <a:rect l="l" t="t" r="r" b="b"/>
              <a:pathLst>
                <a:path w="3108" h="5287" extrusionOk="0">
                  <a:moveTo>
                    <a:pt x="1660" y="0"/>
                  </a:moveTo>
                  <a:cubicBezTo>
                    <a:pt x="1493" y="0"/>
                    <a:pt x="1327" y="44"/>
                    <a:pt x="1173" y="141"/>
                  </a:cubicBezTo>
                  <a:cubicBezTo>
                    <a:pt x="954" y="272"/>
                    <a:pt x="778" y="507"/>
                    <a:pt x="645" y="742"/>
                  </a:cubicBezTo>
                  <a:cubicBezTo>
                    <a:pt x="221" y="1445"/>
                    <a:pt x="0" y="2295"/>
                    <a:pt x="74" y="3116"/>
                  </a:cubicBezTo>
                  <a:cubicBezTo>
                    <a:pt x="147" y="3923"/>
                    <a:pt x="528" y="4700"/>
                    <a:pt x="1144" y="5125"/>
                  </a:cubicBezTo>
                  <a:cubicBezTo>
                    <a:pt x="1261" y="5213"/>
                    <a:pt x="1407" y="5286"/>
                    <a:pt x="1554" y="5286"/>
                  </a:cubicBezTo>
                  <a:cubicBezTo>
                    <a:pt x="1745" y="5286"/>
                    <a:pt x="1935" y="5155"/>
                    <a:pt x="2082" y="5022"/>
                  </a:cubicBezTo>
                  <a:cubicBezTo>
                    <a:pt x="2785" y="4407"/>
                    <a:pt x="3108" y="3410"/>
                    <a:pt x="3108" y="2735"/>
                  </a:cubicBezTo>
                  <a:cubicBezTo>
                    <a:pt x="3108" y="2032"/>
                    <a:pt x="3094" y="1299"/>
                    <a:pt x="2771" y="712"/>
                  </a:cubicBezTo>
                  <a:cubicBezTo>
                    <a:pt x="2538" y="299"/>
                    <a:pt x="2097" y="0"/>
                    <a:pt x="1660"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4" name="Google Shape;1684;p49"/>
            <p:cNvSpPr/>
            <p:nvPr/>
          </p:nvSpPr>
          <p:spPr>
            <a:xfrm>
              <a:off x="1573147" y="1571328"/>
              <a:ext cx="59859" cy="132159"/>
            </a:xfrm>
            <a:custGeom>
              <a:avLst/>
              <a:gdLst/>
              <a:ahLst/>
              <a:cxnLst/>
              <a:rect l="l" t="t" r="r" b="b"/>
              <a:pathLst>
                <a:path w="2040" h="4504" extrusionOk="0">
                  <a:moveTo>
                    <a:pt x="1746" y="1"/>
                  </a:moveTo>
                  <a:cubicBezTo>
                    <a:pt x="1686" y="1"/>
                    <a:pt x="1641" y="41"/>
                    <a:pt x="1629" y="92"/>
                  </a:cubicBezTo>
                  <a:cubicBezTo>
                    <a:pt x="1349" y="1220"/>
                    <a:pt x="1349" y="2408"/>
                    <a:pt x="1643" y="3522"/>
                  </a:cubicBezTo>
                  <a:cubicBezTo>
                    <a:pt x="1717" y="3800"/>
                    <a:pt x="1760" y="4064"/>
                    <a:pt x="1584" y="4197"/>
                  </a:cubicBezTo>
                  <a:cubicBezTo>
                    <a:pt x="1515" y="4257"/>
                    <a:pt x="1420" y="4277"/>
                    <a:pt x="1315" y="4277"/>
                  </a:cubicBezTo>
                  <a:cubicBezTo>
                    <a:pt x="1242" y="4277"/>
                    <a:pt x="1164" y="4267"/>
                    <a:pt x="1086" y="4255"/>
                  </a:cubicBezTo>
                  <a:cubicBezTo>
                    <a:pt x="778" y="4226"/>
                    <a:pt x="470" y="4181"/>
                    <a:pt x="177" y="4138"/>
                  </a:cubicBezTo>
                  <a:lnTo>
                    <a:pt x="133" y="4138"/>
                  </a:lnTo>
                  <a:cubicBezTo>
                    <a:pt x="59" y="4138"/>
                    <a:pt x="16" y="4181"/>
                    <a:pt x="1" y="4240"/>
                  </a:cubicBezTo>
                  <a:cubicBezTo>
                    <a:pt x="1" y="4299"/>
                    <a:pt x="45" y="4357"/>
                    <a:pt x="104" y="4373"/>
                  </a:cubicBezTo>
                  <a:lnTo>
                    <a:pt x="147" y="4373"/>
                  </a:lnTo>
                  <a:cubicBezTo>
                    <a:pt x="441" y="4402"/>
                    <a:pt x="749" y="4445"/>
                    <a:pt x="1056" y="4490"/>
                  </a:cubicBezTo>
                  <a:cubicBezTo>
                    <a:pt x="1130" y="4490"/>
                    <a:pt x="1218" y="4504"/>
                    <a:pt x="1306" y="4504"/>
                  </a:cubicBezTo>
                  <a:cubicBezTo>
                    <a:pt x="1453" y="4504"/>
                    <a:pt x="1613" y="4475"/>
                    <a:pt x="1731" y="4373"/>
                  </a:cubicBezTo>
                  <a:cubicBezTo>
                    <a:pt x="2039" y="4138"/>
                    <a:pt x="1922" y="3683"/>
                    <a:pt x="1863" y="3464"/>
                  </a:cubicBezTo>
                  <a:cubicBezTo>
                    <a:pt x="1584" y="2379"/>
                    <a:pt x="1584" y="1235"/>
                    <a:pt x="1848" y="151"/>
                  </a:cubicBezTo>
                  <a:cubicBezTo>
                    <a:pt x="1863" y="92"/>
                    <a:pt x="1834" y="33"/>
                    <a:pt x="1775" y="4"/>
                  </a:cubicBezTo>
                  <a:cubicBezTo>
                    <a:pt x="1765" y="2"/>
                    <a:pt x="1756" y="1"/>
                    <a:pt x="1746"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5" name="Google Shape;1685;p49"/>
            <p:cNvSpPr/>
            <p:nvPr/>
          </p:nvSpPr>
          <p:spPr>
            <a:xfrm>
              <a:off x="1528869" y="1523676"/>
              <a:ext cx="44747" cy="26702"/>
            </a:xfrm>
            <a:custGeom>
              <a:avLst/>
              <a:gdLst/>
              <a:ahLst/>
              <a:cxnLst/>
              <a:rect l="l" t="t" r="r" b="b"/>
              <a:pathLst>
                <a:path w="1525" h="910" extrusionOk="0">
                  <a:moveTo>
                    <a:pt x="124" y="1"/>
                  </a:moveTo>
                  <a:cubicBezTo>
                    <a:pt x="88" y="1"/>
                    <a:pt x="49" y="20"/>
                    <a:pt x="30" y="59"/>
                  </a:cubicBezTo>
                  <a:cubicBezTo>
                    <a:pt x="0" y="117"/>
                    <a:pt x="14" y="176"/>
                    <a:pt x="73" y="205"/>
                  </a:cubicBezTo>
                  <a:lnTo>
                    <a:pt x="1334" y="895"/>
                  </a:lnTo>
                  <a:cubicBezTo>
                    <a:pt x="1349" y="909"/>
                    <a:pt x="1363" y="909"/>
                    <a:pt x="1392" y="909"/>
                  </a:cubicBezTo>
                  <a:cubicBezTo>
                    <a:pt x="1437" y="909"/>
                    <a:pt x="1466" y="895"/>
                    <a:pt x="1496" y="850"/>
                  </a:cubicBezTo>
                  <a:cubicBezTo>
                    <a:pt x="1525" y="792"/>
                    <a:pt x="1496" y="733"/>
                    <a:pt x="1451" y="704"/>
                  </a:cubicBezTo>
                  <a:lnTo>
                    <a:pt x="176" y="15"/>
                  </a:lnTo>
                  <a:cubicBezTo>
                    <a:pt x="161" y="5"/>
                    <a:pt x="143" y="1"/>
                    <a:pt x="124"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6" name="Google Shape;1686;p49"/>
            <p:cNvSpPr/>
            <p:nvPr/>
          </p:nvSpPr>
          <p:spPr>
            <a:xfrm>
              <a:off x="1651903" y="1585706"/>
              <a:ext cx="30546" cy="17576"/>
            </a:xfrm>
            <a:custGeom>
              <a:avLst/>
              <a:gdLst/>
              <a:ahLst/>
              <a:cxnLst/>
              <a:rect l="l" t="t" r="r" b="b"/>
              <a:pathLst>
                <a:path w="1041" h="599" extrusionOk="0">
                  <a:moveTo>
                    <a:pt x="125" y="1"/>
                  </a:moveTo>
                  <a:cubicBezTo>
                    <a:pt x="80" y="1"/>
                    <a:pt x="35" y="25"/>
                    <a:pt x="14" y="56"/>
                  </a:cubicBezTo>
                  <a:cubicBezTo>
                    <a:pt x="0" y="114"/>
                    <a:pt x="14" y="188"/>
                    <a:pt x="73" y="218"/>
                  </a:cubicBezTo>
                  <a:lnTo>
                    <a:pt x="850" y="584"/>
                  </a:lnTo>
                  <a:cubicBezTo>
                    <a:pt x="864" y="599"/>
                    <a:pt x="894" y="599"/>
                    <a:pt x="909" y="599"/>
                  </a:cubicBezTo>
                  <a:cubicBezTo>
                    <a:pt x="952" y="599"/>
                    <a:pt x="982" y="584"/>
                    <a:pt x="1011" y="540"/>
                  </a:cubicBezTo>
                  <a:cubicBezTo>
                    <a:pt x="1040" y="482"/>
                    <a:pt x="1011" y="408"/>
                    <a:pt x="952" y="378"/>
                  </a:cubicBezTo>
                  <a:lnTo>
                    <a:pt x="176" y="12"/>
                  </a:lnTo>
                  <a:cubicBezTo>
                    <a:pt x="160" y="4"/>
                    <a:pt x="142" y="1"/>
                    <a:pt x="125"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7" name="Google Shape;1687;p49"/>
            <p:cNvSpPr/>
            <p:nvPr/>
          </p:nvSpPr>
          <p:spPr>
            <a:xfrm>
              <a:off x="1528018" y="1696475"/>
              <a:ext cx="82159" cy="47036"/>
            </a:xfrm>
            <a:custGeom>
              <a:avLst/>
              <a:gdLst/>
              <a:ahLst/>
              <a:cxnLst/>
              <a:rect l="l" t="t" r="r" b="b"/>
              <a:pathLst>
                <a:path w="2800" h="1603" extrusionOk="0">
                  <a:moveTo>
                    <a:pt x="138" y="0"/>
                  </a:moveTo>
                  <a:cubicBezTo>
                    <a:pt x="114" y="0"/>
                    <a:pt x="91" y="8"/>
                    <a:pt x="73" y="20"/>
                  </a:cubicBezTo>
                  <a:cubicBezTo>
                    <a:pt x="14" y="63"/>
                    <a:pt x="0" y="137"/>
                    <a:pt x="43" y="180"/>
                  </a:cubicBezTo>
                  <a:cubicBezTo>
                    <a:pt x="337" y="562"/>
                    <a:pt x="674" y="1001"/>
                    <a:pt x="1128" y="1295"/>
                  </a:cubicBezTo>
                  <a:cubicBezTo>
                    <a:pt x="1392" y="1456"/>
                    <a:pt x="1759" y="1603"/>
                    <a:pt x="2140" y="1603"/>
                  </a:cubicBezTo>
                  <a:cubicBezTo>
                    <a:pt x="2330" y="1603"/>
                    <a:pt x="2536" y="1558"/>
                    <a:pt x="2712" y="1486"/>
                  </a:cubicBezTo>
                  <a:cubicBezTo>
                    <a:pt x="2770" y="1456"/>
                    <a:pt x="2799" y="1382"/>
                    <a:pt x="2770" y="1324"/>
                  </a:cubicBezTo>
                  <a:cubicBezTo>
                    <a:pt x="2748" y="1279"/>
                    <a:pt x="2708" y="1260"/>
                    <a:pt x="2664" y="1260"/>
                  </a:cubicBezTo>
                  <a:cubicBezTo>
                    <a:pt x="2651" y="1260"/>
                    <a:pt x="2637" y="1262"/>
                    <a:pt x="2624" y="1265"/>
                  </a:cubicBezTo>
                  <a:cubicBezTo>
                    <a:pt x="2467" y="1339"/>
                    <a:pt x="2301" y="1370"/>
                    <a:pt x="2136" y="1370"/>
                  </a:cubicBezTo>
                  <a:cubicBezTo>
                    <a:pt x="1806" y="1370"/>
                    <a:pt x="1480" y="1246"/>
                    <a:pt x="1246" y="1089"/>
                  </a:cubicBezTo>
                  <a:cubicBezTo>
                    <a:pt x="835" y="825"/>
                    <a:pt x="528" y="430"/>
                    <a:pt x="219" y="49"/>
                  </a:cubicBezTo>
                  <a:cubicBezTo>
                    <a:pt x="202" y="15"/>
                    <a:pt x="170" y="0"/>
                    <a:pt x="138"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8" name="Google Shape;1688;p49"/>
            <p:cNvSpPr/>
            <p:nvPr/>
          </p:nvSpPr>
          <p:spPr>
            <a:xfrm>
              <a:off x="1519802" y="1551287"/>
              <a:ext cx="37030" cy="40933"/>
            </a:xfrm>
            <a:custGeom>
              <a:avLst/>
              <a:gdLst/>
              <a:ahLst/>
              <a:cxnLst/>
              <a:rect l="l" t="t" r="r" b="b"/>
              <a:pathLst>
                <a:path w="1262" h="1395" extrusionOk="0">
                  <a:moveTo>
                    <a:pt x="831" y="1"/>
                  </a:moveTo>
                  <a:cubicBezTo>
                    <a:pt x="603" y="1"/>
                    <a:pt x="335" y="193"/>
                    <a:pt x="177" y="496"/>
                  </a:cubicBezTo>
                  <a:cubicBezTo>
                    <a:pt x="1" y="863"/>
                    <a:pt x="45" y="1258"/>
                    <a:pt x="294" y="1361"/>
                  </a:cubicBezTo>
                  <a:cubicBezTo>
                    <a:pt x="342" y="1384"/>
                    <a:pt x="393" y="1394"/>
                    <a:pt x="446" y="1394"/>
                  </a:cubicBezTo>
                  <a:cubicBezTo>
                    <a:pt x="672" y="1394"/>
                    <a:pt x="932" y="1203"/>
                    <a:pt x="1086" y="906"/>
                  </a:cubicBezTo>
                  <a:cubicBezTo>
                    <a:pt x="1262" y="540"/>
                    <a:pt x="1218" y="144"/>
                    <a:pt x="968" y="27"/>
                  </a:cubicBezTo>
                  <a:cubicBezTo>
                    <a:pt x="925" y="9"/>
                    <a:pt x="879" y="1"/>
                    <a:pt x="831" y="1"/>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89" name="Google Shape;1689;p49"/>
            <p:cNvSpPr/>
            <p:nvPr/>
          </p:nvSpPr>
          <p:spPr>
            <a:xfrm>
              <a:off x="1638992" y="1608212"/>
              <a:ext cx="32277" cy="36737"/>
            </a:xfrm>
            <a:custGeom>
              <a:avLst/>
              <a:gdLst/>
              <a:ahLst/>
              <a:cxnLst/>
              <a:rect l="l" t="t" r="r" b="b"/>
              <a:pathLst>
                <a:path w="1100" h="1252" extrusionOk="0">
                  <a:moveTo>
                    <a:pt x="742" y="0"/>
                  </a:moveTo>
                  <a:cubicBezTo>
                    <a:pt x="548" y="0"/>
                    <a:pt x="311" y="180"/>
                    <a:pt x="176" y="462"/>
                  </a:cubicBezTo>
                  <a:cubicBezTo>
                    <a:pt x="0" y="784"/>
                    <a:pt x="44" y="1136"/>
                    <a:pt x="249" y="1224"/>
                  </a:cubicBezTo>
                  <a:cubicBezTo>
                    <a:pt x="287" y="1243"/>
                    <a:pt x="328" y="1252"/>
                    <a:pt x="371" y="1252"/>
                  </a:cubicBezTo>
                  <a:cubicBezTo>
                    <a:pt x="563" y="1252"/>
                    <a:pt x="792" y="1074"/>
                    <a:pt x="923" y="799"/>
                  </a:cubicBezTo>
                  <a:cubicBezTo>
                    <a:pt x="1099" y="462"/>
                    <a:pt x="1056" y="125"/>
                    <a:pt x="851" y="22"/>
                  </a:cubicBezTo>
                  <a:cubicBezTo>
                    <a:pt x="817" y="7"/>
                    <a:pt x="780" y="0"/>
                    <a:pt x="742"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0" name="Google Shape;1690;p49"/>
            <p:cNvSpPr/>
            <p:nvPr/>
          </p:nvSpPr>
          <p:spPr>
            <a:xfrm>
              <a:off x="1487114" y="2771295"/>
              <a:ext cx="1026841" cy="809618"/>
            </a:xfrm>
            <a:custGeom>
              <a:avLst/>
              <a:gdLst/>
              <a:ahLst/>
              <a:cxnLst/>
              <a:rect l="l" t="t" r="r" b="b"/>
              <a:pathLst>
                <a:path w="34995" h="27592" extrusionOk="0">
                  <a:moveTo>
                    <a:pt x="17712" y="0"/>
                  </a:moveTo>
                  <a:cubicBezTo>
                    <a:pt x="12342" y="0"/>
                    <a:pt x="6651" y="790"/>
                    <a:pt x="4473" y="3103"/>
                  </a:cubicBezTo>
                  <a:cubicBezTo>
                    <a:pt x="2141" y="5566"/>
                    <a:pt x="1013" y="8777"/>
                    <a:pt x="470" y="11958"/>
                  </a:cubicBezTo>
                  <a:cubicBezTo>
                    <a:pt x="30" y="14508"/>
                    <a:pt x="1" y="17163"/>
                    <a:pt x="851" y="19639"/>
                  </a:cubicBezTo>
                  <a:cubicBezTo>
                    <a:pt x="1687" y="22118"/>
                    <a:pt x="3460" y="24419"/>
                    <a:pt x="5997" y="25724"/>
                  </a:cubicBezTo>
                  <a:cubicBezTo>
                    <a:pt x="7581" y="26530"/>
                    <a:pt x="9369" y="26940"/>
                    <a:pt x="11172" y="27204"/>
                  </a:cubicBezTo>
                  <a:cubicBezTo>
                    <a:pt x="12938" y="27462"/>
                    <a:pt x="14729" y="27591"/>
                    <a:pt x="16522" y="27591"/>
                  </a:cubicBezTo>
                  <a:cubicBezTo>
                    <a:pt x="19208" y="27591"/>
                    <a:pt x="21895" y="27301"/>
                    <a:pt x="24498" y="26721"/>
                  </a:cubicBezTo>
                  <a:cubicBezTo>
                    <a:pt x="26301" y="26324"/>
                    <a:pt x="28104" y="25783"/>
                    <a:pt x="29555" y="24770"/>
                  </a:cubicBezTo>
                  <a:cubicBezTo>
                    <a:pt x="31901" y="23158"/>
                    <a:pt x="33074" y="20578"/>
                    <a:pt x="33807" y="18042"/>
                  </a:cubicBezTo>
                  <a:cubicBezTo>
                    <a:pt x="34628" y="15139"/>
                    <a:pt x="34995" y="12090"/>
                    <a:pt x="34408" y="9143"/>
                  </a:cubicBezTo>
                  <a:cubicBezTo>
                    <a:pt x="33807" y="6197"/>
                    <a:pt x="31578" y="3441"/>
                    <a:pt x="28925" y="1549"/>
                  </a:cubicBezTo>
                  <a:cubicBezTo>
                    <a:pt x="27780" y="736"/>
                    <a:pt x="22895" y="0"/>
                    <a:pt x="17712" y="0"/>
                  </a:cubicBezTo>
                  <a:close/>
                </a:path>
              </a:pathLst>
            </a:custGeom>
            <a:solidFill>
              <a:srgbClr val="E9C9B0"/>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1" name="Google Shape;1691;p49"/>
            <p:cNvSpPr/>
            <p:nvPr/>
          </p:nvSpPr>
          <p:spPr>
            <a:xfrm>
              <a:off x="1626932" y="2769417"/>
              <a:ext cx="765282" cy="201348"/>
            </a:xfrm>
            <a:custGeom>
              <a:avLst/>
              <a:gdLst/>
              <a:ahLst/>
              <a:cxnLst/>
              <a:rect l="l" t="t" r="r" b="b"/>
              <a:pathLst>
                <a:path w="26081" h="6862" extrusionOk="0">
                  <a:moveTo>
                    <a:pt x="13033" y="0"/>
                  </a:moveTo>
                  <a:cubicBezTo>
                    <a:pt x="5835" y="0"/>
                    <a:pt x="1" y="1540"/>
                    <a:pt x="1" y="3431"/>
                  </a:cubicBezTo>
                  <a:cubicBezTo>
                    <a:pt x="1" y="5323"/>
                    <a:pt x="5835" y="6861"/>
                    <a:pt x="13033" y="6861"/>
                  </a:cubicBezTo>
                  <a:cubicBezTo>
                    <a:pt x="20232" y="6861"/>
                    <a:pt x="26080" y="5323"/>
                    <a:pt x="26080" y="3431"/>
                  </a:cubicBezTo>
                  <a:cubicBezTo>
                    <a:pt x="26080" y="1540"/>
                    <a:pt x="20232" y="0"/>
                    <a:pt x="13033" y="0"/>
                  </a:cubicBez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2" name="Google Shape;1692;p49"/>
            <p:cNvSpPr/>
            <p:nvPr/>
          </p:nvSpPr>
          <p:spPr>
            <a:xfrm>
              <a:off x="2257566" y="3139809"/>
              <a:ext cx="69248" cy="926137"/>
            </a:xfrm>
            <a:custGeom>
              <a:avLst/>
              <a:gdLst/>
              <a:ahLst/>
              <a:cxnLst/>
              <a:rect l="l" t="t" r="r" b="b"/>
              <a:pathLst>
                <a:path w="2360" h="31563" extrusionOk="0">
                  <a:moveTo>
                    <a:pt x="0" y="0"/>
                  </a:moveTo>
                  <a:lnTo>
                    <a:pt x="0"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3" name="Google Shape;1693;p49"/>
            <p:cNvSpPr/>
            <p:nvPr/>
          </p:nvSpPr>
          <p:spPr>
            <a:xfrm>
              <a:off x="2453281" y="3139809"/>
              <a:ext cx="69278" cy="926137"/>
            </a:xfrm>
            <a:custGeom>
              <a:avLst/>
              <a:gdLst/>
              <a:ahLst/>
              <a:cxnLst/>
              <a:rect l="l" t="t" r="r" b="b"/>
              <a:pathLst>
                <a:path w="2361" h="31563" extrusionOk="0">
                  <a:moveTo>
                    <a:pt x="0" y="0"/>
                  </a:moveTo>
                  <a:lnTo>
                    <a:pt x="0" y="31563"/>
                  </a:lnTo>
                  <a:lnTo>
                    <a:pt x="2361" y="31563"/>
                  </a:lnTo>
                  <a:lnTo>
                    <a:pt x="2361"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4" name="Google Shape;1694;p49"/>
            <p:cNvSpPr/>
            <p:nvPr/>
          </p:nvSpPr>
          <p:spPr>
            <a:xfrm>
              <a:off x="1705218" y="3139809"/>
              <a:ext cx="68867" cy="926137"/>
            </a:xfrm>
            <a:custGeom>
              <a:avLst/>
              <a:gdLst/>
              <a:ahLst/>
              <a:cxnLst/>
              <a:rect l="l" t="t" r="r" b="b"/>
              <a:pathLst>
                <a:path w="2347" h="31563" extrusionOk="0">
                  <a:moveTo>
                    <a:pt x="1" y="0"/>
                  </a:moveTo>
                  <a:lnTo>
                    <a:pt x="1" y="31563"/>
                  </a:lnTo>
                  <a:lnTo>
                    <a:pt x="2347" y="31563"/>
                  </a:lnTo>
                  <a:lnTo>
                    <a:pt x="2347"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5" name="Google Shape;1695;p49"/>
            <p:cNvSpPr/>
            <p:nvPr/>
          </p:nvSpPr>
          <p:spPr>
            <a:xfrm>
              <a:off x="1491868" y="3139809"/>
              <a:ext cx="69278" cy="926137"/>
            </a:xfrm>
            <a:custGeom>
              <a:avLst/>
              <a:gdLst/>
              <a:ahLst/>
              <a:cxnLst/>
              <a:rect l="l" t="t" r="r" b="b"/>
              <a:pathLst>
                <a:path w="2361" h="31563" extrusionOk="0">
                  <a:moveTo>
                    <a:pt x="1" y="0"/>
                  </a:moveTo>
                  <a:lnTo>
                    <a:pt x="1" y="31563"/>
                  </a:lnTo>
                  <a:lnTo>
                    <a:pt x="2360" y="31563"/>
                  </a:lnTo>
                  <a:lnTo>
                    <a:pt x="2360" y="0"/>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6" name="Google Shape;1696;p49"/>
            <p:cNvSpPr/>
            <p:nvPr/>
          </p:nvSpPr>
          <p:spPr>
            <a:xfrm>
              <a:off x="1513787" y="3369503"/>
              <a:ext cx="1008766" cy="80897"/>
            </a:xfrm>
            <a:custGeom>
              <a:avLst/>
              <a:gdLst/>
              <a:ahLst/>
              <a:cxnLst/>
              <a:rect l="l" t="t" r="r" b="b"/>
              <a:pathLst>
                <a:path w="34379" h="2757" extrusionOk="0">
                  <a:moveTo>
                    <a:pt x="1" y="1"/>
                  </a:moveTo>
                  <a:lnTo>
                    <a:pt x="1" y="2757"/>
                  </a:lnTo>
                  <a:lnTo>
                    <a:pt x="34379" y="2757"/>
                  </a:lnTo>
                  <a:lnTo>
                    <a:pt x="34379" y="1"/>
                  </a:lnTo>
                  <a:close/>
                </a:path>
              </a:pathLst>
            </a:custGeom>
            <a:solidFill>
              <a:schemeClr val="dk1"/>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7" name="Google Shape;1697;p49"/>
            <p:cNvSpPr/>
            <p:nvPr/>
          </p:nvSpPr>
          <p:spPr>
            <a:xfrm>
              <a:off x="2057507" y="1689256"/>
              <a:ext cx="955861" cy="1176546"/>
            </a:xfrm>
            <a:custGeom>
              <a:avLst/>
              <a:gdLst/>
              <a:ahLst/>
              <a:cxnLst/>
              <a:rect l="l" t="t" r="r" b="b"/>
              <a:pathLst>
                <a:path w="32576" h="40097" extrusionOk="0">
                  <a:moveTo>
                    <a:pt x="25301" y="1"/>
                  </a:moveTo>
                  <a:cubicBezTo>
                    <a:pt x="24699" y="1"/>
                    <a:pt x="24080" y="81"/>
                    <a:pt x="23457" y="250"/>
                  </a:cubicBezTo>
                  <a:cubicBezTo>
                    <a:pt x="20833" y="969"/>
                    <a:pt x="18517" y="3080"/>
                    <a:pt x="16963" y="5426"/>
                  </a:cubicBezTo>
                  <a:cubicBezTo>
                    <a:pt x="15394" y="7756"/>
                    <a:pt x="14456" y="10352"/>
                    <a:pt x="13474" y="12887"/>
                  </a:cubicBezTo>
                  <a:cubicBezTo>
                    <a:pt x="9838" y="22182"/>
                    <a:pt x="5323" y="31316"/>
                    <a:pt x="1" y="40096"/>
                  </a:cubicBezTo>
                  <a:cubicBezTo>
                    <a:pt x="5015" y="36226"/>
                    <a:pt x="11348" y="34072"/>
                    <a:pt x="16670" y="30098"/>
                  </a:cubicBezTo>
                  <a:cubicBezTo>
                    <a:pt x="19602" y="27928"/>
                    <a:pt x="22137" y="25260"/>
                    <a:pt x="24512" y="22504"/>
                  </a:cubicBezTo>
                  <a:cubicBezTo>
                    <a:pt x="26917" y="19719"/>
                    <a:pt x="29219" y="16758"/>
                    <a:pt x="30640" y="13518"/>
                  </a:cubicBezTo>
                  <a:cubicBezTo>
                    <a:pt x="32077" y="10264"/>
                    <a:pt x="32575" y="6657"/>
                    <a:pt x="31330" y="3857"/>
                  </a:cubicBezTo>
                  <a:cubicBezTo>
                    <a:pt x="30313" y="1573"/>
                    <a:pt x="27969" y="1"/>
                    <a:pt x="25301"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8" name="Google Shape;1698;p49"/>
            <p:cNvSpPr/>
            <p:nvPr/>
          </p:nvSpPr>
          <p:spPr>
            <a:xfrm>
              <a:off x="2204631" y="1726698"/>
              <a:ext cx="668510" cy="973496"/>
            </a:xfrm>
            <a:custGeom>
              <a:avLst/>
              <a:gdLst/>
              <a:ahLst/>
              <a:cxnLst/>
              <a:rect l="l" t="t" r="r" b="b"/>
              <a:pathLst>
                <a:path w="22783" h="33177" extrusionOk="0">
                  <a:moveTo>
                    <a:pt x="22460" y="1"/>
                  </a:moveTo>
                  <a:cubicBezTo>
                    <a:pt x="17798" y="12741"/>
                    <a:pt x="10043" y="24117"/>
                    <a:pt x="1" y="32913"/>
                  </a:cubicBezTo>
                  <a:lnTo>
                    <a:pt x="235" y="33177"/>
                  </a:lnTo>
                  <a:cubicBezTo>
                    <a:pt x="10307" y="24336"/>
                    <a:pt x="18106" y="12901"/>
                    <a:pt x="22782" y="118"/>
                  </a:cubicBezTo>
                  <a:lnTo>
                    <a:pt x="22460" y="1"/>
                  </a:ln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699" name="Google Shape;1699;p49"/>
            <p:cNvSpPr/>
            <p:nvPr/>
          </p:nvSpPr>
          <p:spPr>
            <a:xfrm>
              <a:off x="2270007" y="2426138"/>
              <a:ext cx="161765" cy="203930"/>
            </a:xfrm>
            <a:custGeom>
              <a:avLst/>
              <a:gdLst/>
              <a:ahLst/>
              <a:cxnLst/>
              <a:rect l="l" t="t" r="r" b="b"/>
              <a:pathLst>
                <a:path w="5513" h="6950" extrusionOk="0">
                  <a:moveTo>
                    <a:pt x="1570" y="1"/>
                  </a:moveTo>
                  <a:lnTo>
                    <a:pt x="1232" y="16"/>
                  </a:lnTo>
                  <a:cubicBezTo>
                    <a:pt x="1365" y="2200"/>
                    <a:pt x="1408" y="4678"/>
                    <a:pt x="206" y="6598"/>
                  </a:cubicBezTo>
                  <a:lnTo>
                    <a:pt x="1" y="6950"/>
                  </a:lnTo>
                  <a:lnTo>
                    <a:pt x="397" y="6862"/>
                  </a:lnTo>
                  <a:cubicBezTo>
                    <a:pt x="1845" y="6545"/>
                    <a:pt x="3337" y="6381"/>
                    <a:pt x="4825" y="6381"/>
                  </a:cubicBezTo>
                  <a:cubicBezTo>
                    <a:pt x="5054" y="6381"/>
                    <a:pt x="5284" y="6385"/>
                    <a:pt x="5513" y="6393"/>
                  </a:cubicBezTo>
                  <a:lnTo>
                    <a:pt x="5513" y="6056"/>
                  </a:lnTo>
                  <a:cubicBezTo>
                    <a:pt x="5264" y="6047"/>
                    <a:pt x="5016" y="6042"/>
                    <a:pt x="4767" y="6042"/>
                  </a:cubicBezTo>
                  <a:cubicBezTo>
                    <a:pt x="3403" y="6042"/>
                    <a:pt x="2041" y="6178"/>
                    <a:pt x="690" y="6451"/>
                  </a:cubicBezTo>
                  <a:cubicBezTo>
                    <a:pt x="1746" y="4502"/>
                    <a:pt x="1701" y="2112"/>
                    <a:pt x="1570"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0" name="Google Shape;1700;p49"/>
            <p:cNvSpPr/>
            <p:nvPr/>
          </p:nvSpPr>
          <p:spPr>
            <a:xfrm>
              <a:off x="2404220" y="2196884"/>
              <a:ext cx="239640" cy="301553"/>
            </a:xfrm>
            <a:custGeom>
              <a:avLst/>
              <a:gdLst/>
              <a:ahLst/>
              <a:cxnLst/>
              <a:rect l="l" t="t" r="r" b="b"/>
              <a:pathLst>
                <a:path w="8167" h="10277" extrusionOk="0">
                  <a:moveTo>
                    <a:pt x="470" y="1"/>
                  </a:moveTo>
                  <a:lnTo>
                    <a:pt x="147" y="103"/>
                  </a:lnTo>
                  <a:cubicBezTo>
                    <a:pt x="1072" y="3284"/>
                    <a:pt x="1056" y="6788"/>
                    <a:pt x="89" y="9983"/>
                  </a:cubicBezTo>
                  <a:lnTo>
                    <a:pt x="1" y="10277"/>
                  </a:lnTo>
                  <a:lnTo>
                    <a:pt x="294" y="10204"/>
                  </a:lnTo>
                  <a:cubicBezTo>
                    <a:pt x="2874" y="9559"/>
                    <a:pt x="5528" y="9162"/>
                    <a:pt x="8167" y="9045"/>
                  </a:cubicBezTo>
                  <a:lnTo>
                    <a:pt x="8152" y="8709"/>
                  </a:lnTo>
                  <a:cubicBezTo>
                    <a:pt x="5587" y="8826"/>
                    <a:pt x="3007" y="9192"/>
                    <a:pt x="499" y="9793"/>
                  </a:cubicBezTo>
                  <a:cubicBezTo>
                    <a:pt x="1408" y="6627"/>
                    <a:pt x="1394" y="3152"/>
                    <a:pt x="47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1" name="Google Shape;1701;p49"/>
            <p:cNvSpPr/>
            <p:nvPr/>
          </p:nvSpPr>
          <p:spPr>
            <a:xfrm>
              <a:off x="2529837" y="2008035"/>
              <a:ext cx="278372" cy="328255"/>
            </a:xfrm>
            <a:custGeom>
              <a:avLst/>
              <a:gdLst/>
              <a:ahLst/>
              <a:cxnLst/>
              <a:rect l="l" t="t" r="r" b="b"/>
              <a:pathLst>
                <a:path w="9487" h="11187" extrusionOk="0">
                  <a:moveTo>
                    <a:pt x="323" y="0"/>
                  </a:moveTo>
                  <a:lnTo>
                    <a:pt x="0" y="118"/>
                  </a:lnTo>
                  <a:cubicBezTo>
                    <a:pt x="1189" y="3534"/>
                    <a:pt x="1349" y="7360"/>
                    <a:pt x="456" y="10893"/>
                  </a:cubicBezTo>
                  <a:lnTo>
                    <a:pt x="382" y="11186"/>
                  </a:lnTo>
                  <a:lnTo>
                    <a:pt x="675" y="11098"/>
                  </a:lnTo>
                  <a:cubicBezTo>
                    <a:pt x="3578" y="10262"/>
                    <a:pt x="6539" y="9441"/>
                    <a:pt x="9486" y="8636"/>
                  </a:cubicBezTo>
                  <a:lnTo>
                    <a:pt x="9398" y="8313"/>
                  </a:lnTo>
                  <a:cubicBezTo>
                    <a:pt x="6554" y="9075"/>
                    <a:pt x="3681" y="9881"/>
                    <a:pt x="866" y="10688"/>
                  </a:cubicBezTo>
                  <a:cubicBezTo>
                    <a:pt x="1687" y="7170"/>
                    <a:pt x="1496" y="3387"/>
                    <a:pt x="32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2" name="Google Shape;1702;p49"/>
            <p:cNvSpPr/>
            <p:nvPr/>
          </p:nvSpPr>
          <p:spPr>
            <a:xfrm>
              <a:off x="2662319" y="1838992"/>
              <a:ext cx="246536" cy="320068"/>
            </a:xfrm>
            <a:custGeom>
              <a:avLst/>
              <a:gdLst/>
              <a:ahLst/>
              <a:cxnLst/>
              <a:rect l="l" t="t" r="r" b="b"/>
              <a:pathLst>
                <a:path w="8402" h="10908" extrusionOk="0">
                  <a:moveTo>
                    <a:pt x="573" y="0"/>
                  </a:moveTo>
                  <a:lnTo>
                    <a:pt x="251" y="132"/>
                  </a:lnTo>
                  <a:cubicBezTo>
                    <a:pt x="1511" y="3357"/>
                    <a:pt x="1496" y="7081"/>
                    <a:pt x="221" y="10335"/>
                  </a:cubicBezTo>
                  <a:lnTo>
                    <a:pt x="1" y="10908"/>
                  </a:lnTo>
                  <a:lnTo>
                    <a:pt x="485" y="10540"/>
                  </a:lnTo>
                  <a:cubicBezTo>
                    <a:pt x="2845" y="8767"/>
                    <a:pt x="5587" y="7462"/>
                    <a:pt x="8401" y="6744"/>
                  </a:cubicBezTo>
                  <a:lnTo>
                    <a:pt x="8328" y="6422"/>
                  </a:lnTo>
                  <a:cubicBezTo>
                    <a:pt x="5645" y="7096"/>
                    <a:pt x="3021" y="8298"/>
                    <a:pt x="734" y="9925"/>
                  </a:cubicBezTo>
                  <a:cubicBezTo>
                    <a:pt x="1848" y="6729"/>
                    <a:pt x="1789" y="3138"/>
                    <a:pt x="57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3" name="Google Shape;1703;p49"/>
            <p:cNvSpPr/>
            <p:nvPr/>
          </p:nvSpPr>
          <p:spPr>
            <a:xfrm>
              <a:off x="2765576" y="1753370"/>
              <a:ext cx="177258" cy="173825"/>
            </a:xfrm>
            <a:custGeom>
              <a:avLst/>
              <a:gdLst/>
              <a:ahLst/>
              <a:cxnLst/>
              <a:rect l="l" t="t" r="r" b="b"/>
              <a:pathLst>
                <a:path w="6041" h="5924" extrusionOk="0">
                  <a:moveTo>
                    <a:pt x="323" y="1"/>
                  </a:moveTo>
                  <a:lnTo>
                    <a:pt x="0" y="118"/>
                  </a:lnTo>
                  <a:cubicBezTo>
                    <a:pt x="499" y="1613"/>
                    <a:pt x="1188" y="3681"/>
                    <a:pt x="602" y="5483"/>
                  </a:cubicBezTo>
                  <a:lnTo>
                    <a:pt x="455" y="5923"/>
                  </a:lnTo>
                  <a:lnTo>
                    <a:pt x="850" y="5689"/>
                  </a:lnTo>
                  <a:cubicBezTo>
                    <a:pt x="2434" y="4750"/>
                    <a:pt x="4237" y="4121"/>
                    <a:pt x="6040" y="3886"/>
                  </a:cubicBezTo>
                  <a:lnTo>
                    <a:pt x="5997" y="3548"/>
                  </a:lnTo>
                  <a:cubicBezTo>
                    <a:pt x="4281" y="3769"/>
                    <a:pt x="2580" y="4340"/>
                    <a:pt x="1042" y="5190"/>
                  </a:cubicBezTo>
                  <a:cubicBezTo>
                    <a:pt x="1452" y="3388"/>
                    <a:pt x="807" y="1452"/>
                    <a:pt x="323"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4" name="Google Shape;1704;p49"/>
            <p:cNvSpPr/>
            <p:nvPr/>
          </p:nvSpPr>
          <p:spPr>
            <a:xfrm>
              <a:off x="1506920" y="2354336"/>
              <a:ext cx="541164" cy="534268"/>
            </a:xfrm>
            <a:custGeom>
              <a:avLst/>
              <a:gdLst/>
              <a:ahLst/>
              <a:cxnLst/>
              <a:rect l="l" t="t" r="r" b="b"/>
              <a:pathLst>
                <a:path w="18443" h="18208" extrusionOk="0">
                  <a:moveTo>
                    <a:pt x="4468" y="1"/>
                  </a:moveTo>
                  <a:cubicBezTo>
                    <a:pt x="3001" y="1"/>
                    <a:pt x="1599" y="606"/>
                    <a:pt x="895" y="1363"/>
                  </a:cubicBezTo>
                  <a:cubicBezTo>
                    <a:pt x="103" y="2228"/>
                    <a:pt x="0" y="3239"/>
                    <a:pt x="29" y="4207"/>
                  </a:cubicBezTo>
                  <a:cubicBezTo>
                    <a:pt x="117" y="7432"/>
                    <a:pt x="1452" y="10702"/>
                    <a:pt x="4589" y="13370"/>
                  </a:cubicBezTo>
                  <a:cubicBezTo>
                    <a:pt x="7741" y="16038"/>
                    <a:pt x="12872" y="18003"/>
                    <a:pt x="18442" y="18208"/>
                  </a:cubicBezTo>
                  <a:cubicBezTo>
                    <a:pt x="14865" y="16228"/>
                    <a:pt x="14103" y="14674"/>
                    <a:pt x="11949" y="10878"/>
                  </a:cubicBezTo>
                  <a:cubicBezTo>
                    <a:pt x="10497" y="8312"/>
                    <a:pt x="10086" y="5424"/>
                    <a:pt x="8753" y="2770"/>
                  </a:cubicBezTo>
                  <a:cubicBezTo>
                    <a:pt x="8166" y="1597"/>
                    <a:pt x="7096" y="264"/>
                    <a:pt x="5014" y="29"/>
                  </a:cubicBezTo>
                  <a:cubicBezTo>
                    <a:pt x="4832" y="10"/>
                    <a:pt x="4649" y="1"/>
                    <a:pt x="4468"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5" name="Google Shape;1705;p49"/>
            <p:cNvSpPr/>
            <p:nvPr/>
          </p:nvSpPr>
          <p:spPr>
            <a:xfrm>
              <a:off x="1577460" y="2400962"/>
              <a:ext cx="418131" cy="473881"/>
            </a:xfrm>
            <a:custGeom>
              <a:avLst/>
              <a:gdLst/>
              <a:ahLst/>
              <a:cxnLst/>
              <a:rect l="l" t="t" r="r" b="b"/>
              <a:pathLst>
                <a:path w="14250" h="16150" extrusionOk="0">
                  <a:moveTo>
                    <a:pt x="180" y="1"/>
                  </a:moveTo>
                  <a:cubicBezTo>
                    <a:pt x="164" y="1"/>
                    <a:pt x="148" y="3"/>
                    <a:pt x="133" y="8"/>
                  </a:cubicBezTo>
                  <a:cubicBezTo>
                    <a:pt x="45" y="38"/>
                    <a:pt x="0" y="141"/>
                    <a:pt x="30" y="229"/>
                  </a:cubicBezTo>
                  <a:cubicBezTo>
                    <a:pt x="1701" y="5301"/>
                    <a:pt x="5645" y="9435"/>
                    <a:pt x="9207" y="12925"/>
                  </a:cubicBezTo>
                  <a:cubicBezTo>
                    <a:pt x="9486" y="13188"/>
                    <a:pt x="9735" y="13437"/>
                    <a:pt x="9955" y="13672"/>
                  </a:cubicBezTo>
                  <a:cubicBezTo>
                    <a:pt x="11171" y="14918"/>
                    <a:pt x="11978" y="15739"/>
                    <a:pt x="14030" y="16150"/>
                  </a:cubicBezTo>
                  <a:lnTo>
                    <a:pt x="14060" y="16150"/>
                  </a:lnTo>
                  <a:cubicBezTo>
                    <a:pt x="14148" y="16150"/>
                    <a:pt x="14220" y="16091"/>
                    <a:pt x="14236" y="16003"/>
                  </a:cubicBezTo>
                  <a:cubicBezTo>
                    <a:pt x="14250" y="15915"/>
                    <a:pt x="14191" y="15827"/>
                    <a:pt x="14103" y="15812"/>
                  </a:cubicBezTo>
                  <a:cubicBezTo>
                    <a:pt x="12139" y="15417"/>
                    <a:pt x="11421" y="14668"/>
                    <a:pt x="10204" y="13437"/>
                  </a:cubicBezTo>
                  <a:cubicBezTo>
                    <a:pt x="9969" y="13202"/>
                    <a:pt x="9720" y="12939"/>
                    <a:pt x="9441" y="12675"/>
                  </a:cubicBezTo>
                  <a:cubicBezTo>
                    <a:pt x="5909" y="9215"/>
                    <a:pt x="2009" y="5110"/>
                    <a:pt x="352" y="126"/>
                  </a:cubicBezTo>
                  <a:cubicBezTo>
                    <a:pt x="328" y="53"/>
                    <a:pt x="255" y="1"/>
                    <a:pt x="180"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6" name="Google Shape;1706;p49"/>
            <p:cNvSpPr/>
            <p:nvPr/>
          </p:nvSpPr>
          <p:spPr>
            <a:xfrm>
              <a:off x="1647589" y="2374054"/>
              <a:ext cx="52934" cy="177728"/>
            </a:xfrm>
            <a:custGeom>
              <a:avLst/>
              <a:gdLst/>
              <a:ahLst/>
              <a:cxnLst/>
              <a:rect l="l" t="t" r="r" b="b"/>
              <a:pathLst>
                <a:path w="1804" h="6057" extrusionOk="0">
                  <a:moveTo>
                    <a:pt x="1624" y="0"/>
                  </a:moveTo>
                  <a:cubicBezTo>
                    <a:pt x="1537" y="0"/>
                    <a:pt x="1465" y="55"/>
                    <a:pt x="1451" y="134"/>
                  </a:cubicBezTo>
                  <a:cubicBezTo>
                    <a:pt x="1070" y="2055"/>
                    <a:pt x="587" y="3975"/>
                    <a:pt x="30" y="5837"/>
                  </a:cubicBezTo>
                  <a:cubicBezTo>
                    <a:pt x="0" y="5925"/>
                    <a:pt x="44" y="6027"/>
                    <a:pt x="147" y="6056"/>
                  </a:cubicBezTo>
                  <a:lnTo>
                    <a:pt x="190" y="6056"/>
                  </a:lnTo>
                  <a:cubicBezTo>
                    <a:pt x="264" y="6056"/>
                    <a:pt x="337" y="6013"/>
                    <a:pt x="352" y="5939"/>
                  </a:cubicBezTo>
                  <a:cubicBezTo>
                    <a:pt x="923" y="4063"/>
                    <a:pt x="1408" y="2128"/>
                    <a:pt x="1789" y="208"/>
                  </a:cubicBezTo>
                  <a:cubicBezTo>
                    <a:pt x="1803" y="105"/>
                    <a:pt x="1744" y="17"/>
                    <a:pt x="1656" y="3"/>
                  </a:cubicBezTo>
                  <a:cubicBezTo>
                    <a:pt x="1646" y="1"/>
                    <a:pt x="1635" y="0"/>
                    <a:pt x="16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7" name="Google Shape;1707;p49"/>
            <p:cNvSpPr/>
            <p:nvPr/>
          </p:nvSpPr>
          <p:spPr>
            <a:xfrm>
              <a:off x="1507361" y="2484148"/>
              <a:ext cx="152728" cy="69806"/>
            </a:xfrm>
            <a:custGeom>
              <a:avLst/>
              <a:gdLst/>
              <a:ahLst/>
              <a:cxnLst/>
              <a:rect l="l" t="t" r="r" b="b"/>
              <a:pathLst>
                <a:path w="5205" h="2379" extrusionOk="0">
                  <a:moveTo>
                    <a:pt x="204" y="0"/>
                  </a:moveTo>
                  <a:cubicBezTo>
                    <a:pt x="139" y="0"/>
                    <a:pt x="76" y="38"/>
                    <a:pt x="44" y="91"/>
                  </a:cubicBezTo>
                  <a:cubicBezTo>
                    <a:pt x="0" y="179"/>
                    <a:pt x="30" y="281"/>
                    <a:pt x="118" y="326"/>
                  </a:cubicBezTo>
                  <a:cubicBezTo>
                    <a:pt x="1656" y="1161"/>
                    <a:pt x="3284" y="1835"/>
                    <a:pt x="4955" y="2363"/>
                  </a:cubicBezTo>
                  <a:cubicBezTo>
                    <a:pt x="4969" y="2363"/>
                    <a:pt x="4999" y="2378"/>
                    <a:pt x="5014" y="2378"/>
                  </a:cubicBezTo>
                  <a:cubicBezTo>
                    <a:pt x="5087" y="2378"/>
                    <a:pt x="5145" y="2320"/>
                    <a:pt x="5175" y="2246"/>
                  </a:cubicBezTo>
                  <a:cubicBezTo>
                    <a:pt x="5204" y="2158"/>
                    <a:pt x="5145" y="2070"/>
                    <a:pt x="5057" y="2041"/>
                  </a:cubicBezTo>
                  <a:cubicBezTo>
                    <a:pt x="3416" y="1528"/>
                    <a:pt x="1803" y="838"/>
                    <a:pt x="278" y="18"/>
                  </a:cubicBezTo>
                  <a:cubicBezTo>
                    <a:pt x="254" y="6"/>
                    <a:pt x="229" y="0"/>
                    <a:pt x="204"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8" name="Google Shape;1708;p49"/>
            <p:cNvSpPr/>
            <p:nvPr/>
          </p:nvSpPr>
          <p:spPr>
            <a:xfrm>
              <a:off x="1542190" y="2464459"/>
              <a:ext cx="220714" cy="184975"/>
            </a:xfrm>
            <a:custGeom>
              <a:avLst/>
              <a:gdLst/>
              <a:ahLst/>
              <a:cxnLst/>
              <a:rect l="l" t="t" r="r" b="b"/>
              <a:pathLst>
                <a:path w="7522" h="6304" extrusionOk="0">
                  <a:moveTo>
                    <a:pt x="7345" y="0"/>
                  </a:moveTo>
                  <a:cubicBezTo>
                    <a:pt x="7272" y="14"/>
                    <a:pt x="7184" y="73"/>
                    <a:pt x="7170" y="161"/>
                  </a:cubicBezTo>
                  <a:cubicBezTo>
                    <a:pt x="7125" y="2053"/>
                    <a:pt x="7052" y="4193"/>
                    <a:pt x="6026" y="5952"/>
                  </a:cubicBezTo>
                  <a:lnTo>
                    <a:pt x="5909" y="5952"/>
                  </a:lnTo>
                  <a:cubicBezTo>
                    <a:pt x="3929" y="5952"/>
                    <a:pt x="1980" y="5556"/>
                    <a:pt x="264" y="4823"/>
                  </a:cubicBezTo>
                  <a:cubicBezTo>
                    <a:pt x="241" y="4811"/>
                    <a:pt x="216" y="4806"/>
                    <a:pt x="192" y="4806"/>
                  </a:cubicBezTo>
                  <a:cubicBezTo>
                    <a:pt x="127" y="4806"/>
                    <a:pt x="66" y="4846"/>
                    <a:pt x="45" y="4911"/>
                  </a:cubicBezTo>
                  <a:cubicBezTo>
                    <a:pt x="0" y="4999"/>
                    <a:pt x="45" y="5087"/>
                    <a:pt x="133" y="5131"/>
                  </a:cubicBezTo>
                  <a:cubicBezTo>
                    <a:pt x="1877" y="5893"/>
                    <a:pt x="3886" y="6304"/>
                    <a:pt x="5909" y="6304"/>
                  </a:cubicBezTo>
                  <a:cubicBezTo>
                    <a:pt x="5981" y="6304"/>
                    <a:pt x="6055" y="6289"/>
                    <a:pt x="6114" y="6289"/>
                  </a:cubicBezTo>
                  <a:lnTo>
                    <a:pt x="6216" y="6289"/>
                  </a:lnTo>
                  <a:lnTo>
                    <a:pt x="6261" y="6216"/>
                  </a:lnTo>
                  <a:cubicBezTo>
                    <a:pt x="7389" y="4369"/>
                    <a:pt x="7463" y="2140"/>
                    <a:pt x="7521" y="176"/>
                  </a:cubicBezTo>
                  <a:cubicBezTo>
                    <a:pt x="7521" y="88"/>
                    <a:pt x="7447" y="0"/>
                    <a:pt x="7345"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09" name="Google Shape;1709;p49"/>
            <p:cNvSpPr/>
            <p:nvPr/>
          </p:nvSpPr>
          <p:spPr>
            <a:xfrm>
              <a:off x="1613170" y="2616219"/>
              <a:ext cx="213408" cy="120539"/>
            </a:xfrm>
            <a:custGeom>
              <a:avLst/>
              <a:gdLst/>
              <a:ahLst/>
              <a:cxnLst/>
              <a:rect l="l" t="t" r="r" b="b"/>
              <a:pathLst>
                <a:path w="7273" h="4108" extrusionOk="0">
                  <a:moveTo>
                    <a:pt x="7085" y="1"/>
                  </a:moveTo>
                  <a:cubicBezTo>
                    <a:pt x="6996" y="1"/>
                    <a:pt x="6933" y="69"/>
                    <a:pt x="6920" y="149"/>
                  </a:cubicBezTo>
                  <a:cubicBezTo>
                    <a:pt x="6905" y="178"/>
                    <a:pt x="6598" y="2217"/>
                    <a:pt x="6319" y="3580"/>
                  </a:cubicBezTo>
                  <a:cubicBezTo>
                    <a:pt x="5672" y="3701"/>
                    <a:pt x="5011" y="3762"/>
                    <a:pt x="4350" y="3762"/>
                  </a:cubicBezTo>
                  <a:cubicBezTo>
                    <a:pt x="2944" y="3762"/>
                    <a:pt x="1536" y="3488"/>
                    <a:pt x="249" y="2950"/>
                  </a:cubicBezTo>
                  <a:cubicBezTo>
                    <a:pt x="226" y="2938"/>
                    <a:pt x="202" y="2932"/>
                    <a:pt x="179" y="2932"/>
                  </a:cubicBezTo>
                  <a:cubicBezTo>
                    <a:pt x="117" y="2932"/>
                    <a:pt x="62" y="2973"/>
                    <a:pt x="30" y="3038"/>
                  </a:cubicBezTo>
                  <a:cubicBezTo>
                    <a:pt x="1" y="3126"/>
                    <a:pt x="30" y="3228"/>
                    <a:pt x="118" y="3257"/>
                  </a:cubicBezTo>
                  <a:cubicBezTo>
                    <a:pt x="1451" y="3829"/>
                    <a:pt x="2903" y="4107"/>
                    <a:pt x="4354" y="4107"/>
                  </a:cubicBezTo>
                  <a:cubicBezTo>
                    <a:pt x="5073" y="4107"/>
                    <a:pt x="5791" y="4035"/>
                    <a:pt x="6510" y="3888"/>
                  </a:cubicBezTo>
                  <a:lnTo>
                    <a:pt x="6612" y="3873"/>
                  </a:lnTo>
                  <a:lnTo>
                    <a:pt x="6641" y="3755"/>
                  </a:lnTo>
                  <a:cubicBezTo>
                    <a:pt x="6905" y="2393"/>
                    <a:pt x="7243" y="223"/>
                    <a:pt x="7257" y="208"/>
                  </a:cubicBezTo>
                  <a:cubicBezTo>
                    <a:pt x="7272" y="106"/>
                    <a:pt x="7198" y="18"/>
                    <a:pt x="7110" y="2"/>
                  </a:cubicBezTo>
                  <a:cubicBezTo>
                    <a:pt x="7102" y="1"/>
                    <a:pt x="7093" y="1"/>
                    <a:pt x="70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0" name="Google Shape;1710;p49"/>
            <p:cNvSpPr/>
            <p:nvPr/>
          </p:nvSpPr>
          <p:spPr>
            <a:xfrm>
              <a:off x="1714256" y="2687903"/>
              <a:ext cx="163056" cy="112088"/>
            </a:xfrm>
            <a:custGeom>
              <a:avLst/>
              <a:gdLst/>
              <a:ahLst/>
              <a:cxnLst/>
              <a:rect l="l" t="t" r="r" b="b"/>
              <a:pathLst>
                <a:path w="5557" h="3820" extrusionOk="0">
                  <a:moveTo>
                    <a:pt x="4978" y="1"/>
                  </a:moveTo>
                  <a:cubicBezTo>
                    <a:pt x="4961" y="1"/>
                    <a:pt x="4944" y="3"/>
                    <a:pt x="4926" y="8"/>
                  </a:cubicBezTo>
                  <a:cubicBezTo>
                    <a:pt x="4838" y="22"/>
                    <a:pt x="4779" y="110"/>
                    <a:pt x="4795" y="198"/>
                  </a:cubicBezTo>
                  <a:cubicBezTo>
                    <a:pt x="4941" y="961"/>
                    <a:pt x="5146" y="2456"/>
                    <a:pt x="5190" y="3263"/>
                  </a:cubicBezTo>
                  <a:cubicBezTo>
                    <a:pt x="5205" y="3380"/>
                    <a:pt x="5190" y="3439"/>
                    <a:pt x="5161" y="3453"/>
                  </a:cubicBezTo>
                  <a:cubicBezTo>
                    <a:pt x="5146" y="3468"/>
                    <a:pt x="5117" y="3468"/>
                    <a:pt x="5088" y="3468"/>
                  </a:cubicBezTo>
                  <a:cubicBezTo>
                    <a:pt x="5021" y="3474"/>
                    <a:pt x="4842" y="3478"/>
                    <a:pt x="4587" y="3478"/>
                  </a:cubicBezTo>
                  <a:cubicBezTo>
                    <a:pt x="3544" y="3478"/>
                    <a:pt x="1237" y="3410"/>
                    <a:pt x="235" y="3116"/>
                  </a:cubicBezTo>
                  <a:cubicBezTo>
                    <a:pt x="219" y="3111"/>
                    <a:pt x="204" y="3109"/>
                    <a:pt x="188" y="3109"/>
                  </a:cubicBezTo>
                  <a:cubicBezTo>
                    <a:pt x="117" y="3109"/>
                    <a:pt x="54" y="3161"/>
                    <a:pt x="30" y="3234"/>
                  </a:cubicBezTo>
                  <a:cubicBezTo>
                    <a:pt x="0" y="3321"/>
                    <a:pt x="45" y="3423"/>
                    <a:pt x="147" y="3453"/>
                  </a:cubicBezTo>
                  <a:cubicBezTo>
                    <a:pt x="1159" y="3746"/>
                    <a:pt x="3417" y="3820"/>
                    <a:pt x="4515" y="3820"/>
                  </a:cubicBezTo>
                  <a:cubicBezTo>
                    <a:pt x="4824" y="3820"/>
                    <a:pt x="5043" y="3820"/>
                    <a:pt x="5117" y="3805"/>
                  </a:cubicBezTo>
                  <a:cubicBezTo>
                    <a:pt x="5176" y="3805"/>
                    <a:pt x="5248" y="3791"/>
                    <a:pt x="5322" y="3761"/>
                  </a:cubicBezTo>
                  <a:cubicBezTo>
                    <a:pt x="5483" y="3673"/>
                    <a:pt x="5557" y="3497"/>
                    <a:pt x="5542" y="3234"/>
                  </a:cubicBezTo>
                  <a:cubicBezTo>
                    <a:pt x="5498" y="2413"/>
                    <a:pt x="5278" y="917"/>
                    <a:pt x="5131" y="140"/>
                  </a:cubicBezTo>
                  <a:cubicBezTo>
                    <a:pt x="5120" y="55"/>
                    <a:pt x="5058" y="1"/>
                    <a:pt x="4978"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1" name="Google Shape;1711;p49"/>
            <p:cNvSpPr/>
            <p:nvPr/>
          </p:nvSpPr>
          <p:spPr>
            <a:xfrm>
              <a:off x="1617044" y="1788522"/>
              <a:ext cx="456833" cy="1078982"/>
            </a:xfrm>
            <a:custGeom>
              <a:avLst/>
              <a:gdLst/>
              <a:ahLst/>
              <a:cxnLst/>
              <a:rect l="l" t="t" r="r" b="b"/>
              <a:pathLst>
                <a:path w="15569" h="36772" extrusionOk="0">
                  <a:moveTo>
                    <a:pt x="6124" y="0"/>
                  </a:moveTo>
                  <a:cubicBezTo>
                    <a:pt x="4135" y="0"/>
                    <a:pt x="2099" y="1051"/>
                    <a:pt x="1041" y="3025"/>
                  </a:cubicBezTo>
                  <a:cubicBezTo>
                    <a:pt x="15" y="4916"/>
                    <a:pt x="0" y="7335"/>
                    <a:pt x="543" y="9416"/>
                  </a:cubicBezTo>
                  <a:cubicBezTo>
                    <a:pt x="1085" y="11513"/>
                    <a:pt x="2126" y="13361"/>
                    <a:pt x="3108" y="15222"/>
                  </a:cubicBezTo>
                  <a:cubicBezTo>
                    <a:pt x="6685" y="22010"/>
                    <a:pt x="9676" y="29237"/>
                    <a:pt x="12007" y="36772"/>
                  </a:cubicBezTo>
                  <a:cubicBezTo>
                    <a:pt x="12461" y="31875"/>
                    <a:pt x="14689" y="27082"/>
                    <a:pt x="15262" y="21965"/>
                  </a:cubicBezTo>
                  <a:cubicBezTo>
                    <a:pt x="15569" y="19166"/>
                    <a:pt x="15364" y="16336"/>
                    <a:pt x="15027" y="13551"/>
                  </a:cubicBezTo>
                  <a:cubicBezTo>
                    <a:pt x="14689" y="10736"/>
                    <a:pt x="14177" y="7921"/>
                    <a:pt x="13018" y="5444"/>
                  </a:cubicBezTo>
                  <a:cubicBezTo>
                    <a:pt x="11861" y="2966"/>
                    <a:pt x="9955" y="870"/>
                    <a:pt x="7580" y="196"/>
                  </a:cubicBezTo>
                  <a:cubicBezTo>
                    <a:pt x="7108" y="65"/>
                    <a:pt x="6618" y="0"/>
                    <a:pt x="612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2" name="Google Shape;1712;p49"/>
            <p:cNvSpPr/>
            <p:nvPr/>
          </p:nvSpPr>
          <p:spPr>
            <a:xfrm>
              <a:off x="1728869" y="1816016"/>
              <a:ext cx="235356" cy="882886"/>
            </a:xfrm>
            <a:custGeom>
              <a:avLst/>
              <a:gdLst/>
              <a:ahLst/>
              <a:cxnLst/>
              <a:rect l="l" t="t" r="r" b="b"/>
              <a:pathLst>
                <a:path w="8021" h="30089" extrusionOk="0">
                  <a:moveTo>
                    <a:pt x="202" y="1"/>
                  </a:moveTo>
                  <a:cubicBezTo>
                    <a:pt x="174" y="1"/>
                    <a:pt x="145" y="7"/>
                    <a:pt x="118" y="21"/>
                  </a:cubicBezTo>
                  <a:cubicBezTo>
                    <a:pt x="30" y="65"/>
                    <a:pt x="1" y="182"/>
                    <a:pt x="59" y="256"/>
                  </a:cubicBezTo>
                  <a:cubicBezTo>
                    <a:pt x="5132" y="9359"/>
                    <a:pt x="7668" y="19621"/>
                    <a:pt x="7404" y="29912"/>
                  </a:cubicBezTo>
                  <a:cubicBezTo>
                    <a:pt x="7404" y="30016"/>
                    <a:pt x="7477" y="30088"/>
                    <a:pt x="7565" y="30088"/>
                  </a:cubicBezTo>
                  <a:cubicBezTo>
                    <a:pt x="7668" y="30088"/>
                    <a:pt x="7741" y="30016"/>
                    <a:pt x="7741" y="29928"/>
                  </a:cubicBezTo>
                  <a:cubicBezTo>
                    <a:pt x="8020" y="19562"/>
                    <a:pt x="5469" y="9242"/>
                    <a:pt x="352" y="94"/>
                  </a:cubicBezTo>
                  <a:cubicBezTo>
                    <a:pt x="323" y="33"/>
                    <a:pt x="264"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3" name="Google Shape;1713;p49"/>
            <p:cNvSpPr/>
            <p:nvPr/>
          </p:nvSpPr>
          <p:spPr>
            <a:xfrm>
              <a:off x="1840312" y="2493097"/>
              <a:ext cx="187968" cy="133538"/>
            </a:xfrm>
            <a:custGeom>
              <a:avLst/>
              <a:gdLst/>
              <a:ahLst/>
              <a:cxnLst/>
              <a:rect l="l" t="t" r="r" b="b"/>
              <a:pathLst>
                <a:path w="6406" h="4551" extrusionOk="0">
                  <a:moveTo>
                    <a:pt x="191" y="0"/>
                  </a:moveTo>
                  <a:cubicBezTo>
                    <a:pt x="135" y="0"/>
                    <a:pt x="79" y="27"/>
                    <a:pt x="44" y="80"/>
                  </a:cubicBezTo>
                  <a:cubicBezTo>
                    <a:pt x="0" y="152"/>
                    <a:pt x="14" y="256"/>
                    <a:pt x="88" y="314"/>
                  </a:cubicBezTo>
                  <a:cubicBezTo>
                    <a:pt x="1466" y="1325"/>
                    <a:pt x="2976" y="2543"/>
                    <a:pt x="3460" y="4184"/>
                  </a:cubicBezTo>
                  <a:lnTo>
                    <a:pt x="3577" y="4550"/>
                  </a:lnTo>
                  <a:lnTo>
                    <a:pt x="3767" y="4228"/>
                  </a:lnTo>
                  <a:cubicBezTo>
                    <a:pt x="4486" y="3055"/>
                    <a:pt x="5350" y="1970"/>
                    <a:pt x="6333" y="1003"/>
                  </a:cubicBezTo>
                  <a:cubicBezTo>
                    <a:pt x="6392" y="930"/>
                    <a:pt x="6406" y="827"/>
                    <a:pt x="6333" y="754"/>
                  </a:cubicBezTo>
                  <a:cubicBezTo>
                    <a:pt x="6296" y="717"/>
                    <a:pt x="6252" y="699"/>
                    <a:pt x="6208" y="699"/>
                  </a:cubicBezTo>
                  <a:cubicBezTo>
                    <a:pt x="6164" y="699"/>
                    <a:pt x="6120" y="717"/>
                    <a:pt x="6083" y="754"/>
                  </a:cubicBezTo>
                  <a:cubicBezTo>
                    <a:pt x="5175" y="1663"/>
                    <a:pt x="4369" y="2660"/>
                    <a:pt x="3679" y="3745"/>
                  </a:cubicBezTo>
                  <a:cubicBezTo>
                    <a:pt x="3063" y="2161"/>
                    <a:pt x="1613" y="1003"/>
                    <a:pt x="293" y="35"/>
                  </a:cubicBezTo>
                  <a:cubicBezTo>
                    <a:pt x="264" y="12"/>
                    <a:pt x="228" y="0"/>
                    <a:pt x="191" y="0"/>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4" name="Google Shape;1714;p49"/>
            <p:cNvSpPr/>
            <p:nvPr/>
          </p:nvSpPr>
          <p:spPr>
            <a:xfrm>
              <a:off x="1759444" y="2313315"/>
              <a:ext cx="295098" cy="168367"/>
            </a:xfrm>
            <a:custGeom>
              <a:avLst/>
              <a:gdLst/>
              <a:ahLst/>
              <a:cxnLst/>
              <a:rect l="l" t="t" r="r" b="b"/>
              <a:pathLst>
                <a:path w="10057" h="5738" extrusionOk="0">
                  <a:moveTo>
                    <a:pt x="9872" y="1"/>
                  </a:moveTo>
                  <a:cubicBezTo>
                    <a:pt x="9823" y="1"/>
                    <a:pt x="9774" y="24"/>
                    <a:pt x="9734" y="63"/>
                  </a:cubicBezTo>
                  <a:cubicBezTo>
                    <a:pt x="8400" y="1617"/>
                    <a:pt x="7198" y="3304"/>
                    <a:pt x="6171" y="5077"/>
                  </a:cubicBezTo>
                  <a:cubicBezTo>
                    <a:pt x="4750" y="2966"/>
                    <a:pt x="2668" y="1236"/>
                    <a:pt x="264" y="196"/>
                  </a:cubicBezTo>
                  <a:cubicBezTo>
                    <a:pt x="245" y="190"/>
                    <a:pt x="226" y="187"/>
                    <a:pt x="207" y="187"/>
                  </a:cubicBezTo>
                  <a:cubicBezTo>
                    <a:pt x="135" y="187"/>
                    <a:pt x="64" y="229"/>
                    <a:pt x="29" y="298"/>
                  </a:cubicBezTo>
                  <a:cubicBezTo>
                    <a:pt x="0" y="372"/>
                    <a:pt x="43" y="474"/>
                    <a:pt x="131" y="519"/>
                  </a:cubicBezTo>
                  <a:cubicBezTo>
                    <a:pt x="2551" y="1559"/>
                    <a:pt x="4647" y="3333"/>
                    <a:pt x="6025" y="5488"/>
                  </a:cubicBezTo>
                  <a:lnTo>
                    <a:pt x="6187" y="5738"/>
                  </a:lnTo>
                  <a:lnTo>
                    <a:pt x="6318" y="5488"/>
                  </a:lnTo>
                  <a:cubicBezTo>
                    <a:pt x="7373" y="3641"/>
                    <a:pt x="8605" y="1897"/>
                    <a:pt x="9998" y="284"/>
                  </a:cubicBezTo>
                  <a:cubicBezTo>
                    <a:pt x="10057" y="210"/>
                    <a:pt x="10057" y="108"/>
                    <a:pt x="9983" y="49"/>
                  </a:cubicBezTo>
                  <a:cubicBezTo>
                    <a:pt x="9950" y="16"/>
                    <a:pt x="9911" y="1"/>
                    <a:pt x="987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5" name="Google Shape;1715;p49"/>
            <p:cNvSpPr/>
            <p:nvPr/>
          </p:nvSpPr>
          <p:spPr>
            <a:xfrm>
              <a:off x="1713376" y="2117130"/>
              <a:ext cx="311060" cy="202815"/>
            </a:xfrm>
            <a:custGeom>
              <a:avLst/>
              <a:gdLst/>
              <a:ahLst/>
              <a:cxnLst/>
              <a:rect l="l" t="t" r="r" b="b"/>
              <a:pathLst>
                <a:path w="10601" h="6912" extrusionOk="0">
                  <a:moveTo>
                    <a:pt x="10406" y="0"/>
                  </a:moveTo>
                  <a:cubicBezTo>
                    <a:pt x="10348" y="0"/>
                    <a:pt x="10289" y="30"/>
                    <a:pt x="10249" y="80"/>
                  </a:cubicBezTo>
                  <a:cubicBezTo>
                    <a:pt x="9149" y="2132"/>
                    <a:pt x="8050" y="4199"/>
                    <a:pt x="6979" y="6251"/>
                  </a:cubicBezTo>
                  <a:cubicBezTo>
                    <a:pt x="5308" y="4009"/>
                    <a:pt x="2933" y="2234"/>
                    <a:pt x="251" y="1237"/>
                  </a:cubicBezTo>
                  <a:cubicBezTo>
                    <a:pt x="228" y="1226"/>
                    <a:pt x="204" y="1221"/>
                    <a:pt x="180" y="1221"/>
                  </a:cubicBezTo>
                  <a:cubicBezTo>
                    <a:pt x="114" y="1221"/>
                    <a:pt x="52" y="1264"/>
                    <a:pt x="30" y="1341"/>
                  </a:cubicBezTo>
                  <a:cubicBezTo>
                    <a:pt x="1" y="1429"/>
                    <a:pt x="45" y="1516"/>
                    <a:pt x="133" y="1560"/>
                  </a:cubicBezTo>
                  <a:cubicBezTo>
                    <a:pt x="2845" y="2572"/>
                    <a:pt x="5235" y="4390"/>
                    <a:pt x="6862" y="6677"/>
                  </a:cubicBezTo>
                  <a:lnTo>
                    <a:pt x="7024" y="6911"/>
                  </a:lnTo>
                  <a:lnTo>
                    <a:pt x="7155" y="6662"/>
                  </a:lnTo>
                  <a:cubicBezTo>
                    <a:pt x="8269" y="4521"/>
                    <a:pt x="9413" y="2367"/>
                    <a:pt x="10556" y="240"/>
                  </a:cubicBezTo>
                  <a:cubicBezTo>
                    <a:pt x="10601" y="168"/>
                    <a:pt x="10571" y="65"/>
                    <a:pt x="10483" y="21"/>
                  </a:cubicBezTo>
                  <a:cubicBezTo>
                    <a:pt x="10460" y="7"/>
                    <a:pt x="10433" y="0"/>
                    <a:pt x="10406"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6" name="Google Shape;1716;p49"/>
            <p:cNvSpPr/>
            <p:nvPr/>
          </p:nvSpPr>
          <p:spPr>
            <a:xfrm>
              <a:off x="1689285" y="1945065"/>
              <a:ext cx="256013" cy="216137"/>
            </a:xfrm>
            <a:custGeom>
              <a:avLst/>
              <a:gdLst/>
              <a:ahLst/>
              <a:cxnLst/>
              <a:rect l="l" t="t" r="r" b="b"/>
              <a:pathLst>
                <a:path w="8725" h="7366" extrusionOk="0">
                  <a:moveTo>
                    <a:pt x="8537" y="1"/>
                  </a:moveTo>
                  <a:cubicBezTo>
                    <a:pt x="8475" y="1"/>
                    <a:pt x="8417" y="33"/>
                    <a:pt x="8386" y="94"/>
                  </a:cubicBezTo>
                  <a:cubicBezTo>
                    <a:pt x="7317" y="1986"/>
                    <a:pt x="6598" y="4097"/>
                    <a:pt x="6291" y="6237"/>
                  </a:cubicBezTo>
                  <a:cubicBezTo>
                    <a:pt x="4971" y="4009"/>
                    <a:pt x="2786" y="2264"/>
                    <a:pt x="251" y="1413"/>
                  </a:cubicBezTo>
                  <a:cubicBezTo>
                    <a:pt x="229" y="1407"/>
                    <a:pt x="209" y="1404"/>
                    <a:pt x="189" y="1404"/>
                  </a:cubicBezTo>
                  <a:cubicBezTo>
                    <a:pt x="114" y="1404"/>
                    <a:pt x="53" y="1447"/>
                    <a:pt x="30" y="1516"/>
                  </a:cubicBezTo>
                  <a:cubicBezTo>
                    <a:pt x="1" y="1604"/>
                    <a:pt x="45" y="1706"/>
                    <a:pt x="133" y="1736"/>
                  </a:cubicBezTo>
                  <a:cubicBezTo>
                    <a:pt x="2772" y="2615"/>
                    <a:pt x="5001" y="4492"/>
                    <a:pt x="6246" y="6853"/>
                  </a:cubicBezTo>
                  <a:lnTo>
                    <a:pt x="6510" y="7365"/>
                  </a:lnTo>
                  <a:lnTo>
                    <a:pt x="6569" y="6794"/>
                  </a:lnTo>
                  <a:cubicBezTo>
                    <a:pt x="6818" y="4536"/>
                    <a:pt x="7551" y="2264"/>
                    <a:pt x="8680" y="256"/>
                  </a:cubicBezTo>
                  <a:cubicBezTo>
                    <a:pt x="8724" y="182"/>
                    <a:pt x="8695" y="65"/>
                    <a:pt x="8621" y="21"/>
                  </a:cubicBezTo>
                  <a:cubicBezTo>
                    <a:pt x="8594" y="7"/>
                    <a:pt x="8565" y="1"/>
                    <a:pt x="8537"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7" name="Google Shape;1717;p49"/>
            <p:cNvSpPr/>
            <p:nvPr/>
          </p:nvSpPr>
          <p:spPr>
            <a:xfrm>
              <a:off x="1690606" y="1839784"/>
              <a:ext cx="171654" cy="135592"/>
            </a:xfrm>
            <a:custGeom>
              <a:avLst/>
              <a:gdLst/>
              <a:ahLst/>
              <a:cxnLst/>
              <a:rect l="l" t="t" r="r" b="b"/>
              <a:pathLst>
                <a:path w="5850" h="4621" extrusionOk="0">
                  <a:moveTo>
                    <a:pt x="5658" y="1"/>
                  </a:moveTo>
                  <a:cubicBezTo>
                    <a:pt x="5604" y="1"/>
                    <a:pt x="5550" y="30"/>
                    <a:pt x="5513" y="76"/>
                  </a:cubicBezTo>
                  <a:cubicBezTo>
                    <a:pt x="4706" y="1176"/>
                    <a:pt x="4105" y="2450"/>
                    <a:pt x="3753" y="3756"/>
                  </a:cubicBezTo>
                  <a:cubicBezTo>
                    <a:pt x="2888" y="2642"/>
                    <a:pt x="1379" y="2055"/>
                    <a:pt x="264" y="1615"/>
                  </a:cubicBezTo>
                  <a:cubicBezTo>
                    <a:pt x="246" y="1609"/>
                    <a:pt x="227" y="1606"/>
                    <a:pt x="208" y="1606"/>
                  </a:cubicBezTo>
                  <a:cubicBezTo>
                    <a:pt x="136" y="1606"/>
                    <a:pt x="67" y="1648"/>
                    <a:pt x="44" y="1717"/>
                  </a:cubicBezTo>
                  <a:cubicBezTo>
                    <a:pt x="0" y="1805"/>
                    <a:pt x="44" y="1909"/>
                    <a:pt x="132" y="1938"/>
                  </a:cubicBezTo>
                  <a:cubicBezTo>
                    <a:pt x="1320" y="2392"/>
                    <a:pt x="2932" y="3023"/>
                    <a:pt x="3695" y="4268"/>
                  </a:cubicBezTo>
                  <a:lnTo>
                    <a:pt x="3914" y="4620"/>
                  </a:lnTo>
                  <a:lnTo>
                    <a:pt x="4002" y="4210"/>
                  </a:lnTo>
                  <a:cubicBezTo>
                    <a:pt x="4311" y="2818"/>
                    <a:pt x="4926" y="1454"/>
                    <a:pt x="5791" y="281"/>
                  </a:cubicBezTo>
                  <a:cubicBezTo>
                    <a:pt x="5849" y="193"/>
                    <a:pt x="5835" y="91"/>
                    <a:pt x="5747" y="32"/>
                  </a:cubicBezTo>
                  <a:cubicBezTo>
                    <a:pt x="5720" y="11"/>
                    <a:pt x="5689" y="1"/>
                    <a:pt x="5658"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8" name="Google Shape;1718;p49"/>
            <p:cNvSpPr/>
            <p:nvPr/>
          </p:nvSpPr>
          <p:spPr>
            <a:xfrm>
              <a:off x="1986116" y="1541986"/>
              <a:ext cx="438788" cy="1344033"/>
            </a:xfrm>
            <a:custGeom>
              <a:avLst/>
              <a:gdLst/>
              <a:ahLst/>
              <a:cxnLst/>
              <a:rect l="l" t="t" r="r" b="b"/>
              <a:pathLst>
                <a:path w="14954" h="45805" extrusionOk="0">
                  <a:moveTo>
                    <a:pt x="9015" y="1"/>
                  </a:moveTo>
                  <a:cubicBezTo>
                    <a:pt x="7885" y="1"/>
                    <a:pt x="6716" y="447"/>
                    <a:pt x="5688" y="1414"/>
                  </a:cubicBezTo>
                  <a:cubicBezTo>
                    <a:pt x="3974" y="3027"/>
                    <a:pt x="2889" y="5783"/>
                    <a:pt x="2420" y="8451"/>
                  </a:cubicBezTo>
                  <a:cubicBezTo>
                    <a:pt x="1951" y="11133"/>
                    <a:pt x="2009" y="13802"/>
                    <a:pt x="2023" y="16440"/>
                  </a:cubicBezTo>
                  <a:cubicBezTo>
                    <a:pt x="2053" y="26116"/>
                    <a:pt x="1364" y="35967"/>
                    <a:pt x="0" y="45805"/>
                  </a:cubicBezTo>
                  <a:cubicBezTo>
                    <a:pt x="2566" y="40469"/>
                    <a:pt x="6613" y="36188"/>
                    <a:pt x="9369" y="30661"/>
                  </a:cubicBezTo>
                  <a:cubicBezTo>
                    <a:pt x="10893" y="27627"/>
                    <a:pt x="11978" y="24284"/>
                    <a:pt x="12930" y="20942"/>
                  </a:cubicBezTo>
                  <a:cubicBezTo>
                    <a:pt x="13898" y="17540"/>
                    <a:pt x="14734" y="14051"/>
                    <a:pt x="14836" y="10606"/>
                  </a:cubicBezTo>
                  <a:cubicBezTo>
                    <a:pt x="14953" y="7161"/>
                    <a:pt x="14265" y="3745"/>
                    <a:pt x="12535" y="1708"/>
                  </a:cubicBezTo>
                  <a:cubicBezTo>
                    <a:pt x="11603" y="610"/>
                    <a:pt x="10335" y="1"/>
                    <a:pt x="901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19" name="Google Shape;1719;p49"/>
            <p:cNvSpPr/>
            <p:nvPr/>
          </p:nvSpPr>
          <p:spPr>
            <a:xfrm>
              <a:off x="2042043" y="1561528"/>
              <a:ext cx="223707" cy="1121881"/>
            </a:xfrm>
            <a:custGeom>
              <a:avLst/>
              <a:gdLst/>
              <a:ahLst/>
              <a:cxnLst/>
              <a:rect l="l" t="t" r="r" b="b"/>
              <a:pathLst>
                <a:path w="7624" h="38234" extrusionOk="0">
                  <a:moveTo>
                    <a:pt x="7183" y="0"/>
                  </a:moveTo>
                  <a:cubicBezTo>
                    <a:pt x="7081" y="0"/>
                    <a:pt x="7008" y="74"/>
                    <a:pt x="7008" y="176"/>
                  </a:cubicBezTo>
                  <a:cubicBezTo>
                    <a:pt x="7287" y="13297"/>
                    <a:pt x="4867" y="26374"/>
                    <a:pt x="45" y="37999"/>
                  </a:cubicBezTo>
                  <a:cubicBezTo>
                    <a:pt x="0" y="38087"/>
                    <a:pt x="45" y="38175"/>
                    <a:pt x="133" y="38219"/>
                  </a:cubicBezTo>
                  <a:cubicBezTo>
                    <a:pt x="147" y="38233"/>
                    <a:pt x="176" y="38233"/>
                    <a:pt x="191" y="38233"/>
                  </a:cubicBezTo>
                  <a:cubicBezTo>
                    <a:pt x="264" y="38233"/>
                    <a:pt x="323" y="38190"/>
                    <a:pt x="352" y="38131"/>
                  </a:cubicBezTo>
                  <a:cubicBezTo>
                    <a:pt x="5205" y="26462"/>
                    <a:pt x="7623" y="13341"/>
                    <a:pt x="7359" y="162"/>
                  </a:cubicBezTo>
                  <a:cubicBezTo>
                    <a:pt x="7345" y="74"/>
                    <a:pt x="7271" y="0"/>
                    <a:pt x="7183"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0" name="Google Shape;1720;p49"/>
            <p:cNvSpPr/>
            <p:nvPr/>
          </p:nvSpPr>
          <p:spPr>
            <a:xfrm>
              <a:off x="2039901" y="2393186"/>
              <a:ext cx="152728" cy="204635"/>
            </a:xfrm>
            <a:custGeom>
              <a:avLst/>
              <a:gdLst/>
              <a:ahLst/>
              <a:cxnLst/>
              <a:rect l="l" t="t" r="r" b="b"/>
              <a:pathLst>
                <a:path w="5205" h="6974" extrusionOk="0">
                  <a:moveTo>
                    <a:pt x="186" y="1"/>
                  </a:moveTo>
                  <a:cubicBezTo>
                    <a:pt x="168" y="1"/>
                    <a:pt x="150" y="4"/>
                    <a:pt x="132" y="10"/>
                  </a:cubicBezTo>
                  <a:cubicBezTo>
                    <a:pt x="44" y="54"/>
                    <a:pt x="0" y="156"/>
                    <a:pt x="30" y="244"/>
                  </a:cubicBezTo>
                  <a:cubicBezTo>
                    <a:pt x="763" y="2136"/>
                    <a:pt x="1510" y="4349"/>
                    <a:pt x="1187" y="6519"/>
                  </a:cubicBezTo>
                  <a:lnTo>
                    <a:pt x="1115" y="6974"/>
                  </a:lnTo>
                  <a:lnTo>
                    <a:pt x="1115" y="6974"/>
                  </a:lnTo>
                  <a:lnTo>
                    <a:pt x="1466" y="6681"/>
                  </a:lnTo>
                  <a:cubicBezTo>
                    <a:pt x="2595" y="5727"/>
                    <a:pt x="3812" y="4951"/>
                    <a:pt x="5087" y="4364"/>
                  </a:cubicBezTo>
                  <a:cubicBezTo>
                    <a:pt x="5175" y="4320"/>
                    <a:pt x="5204" y="4218"/>
                    <a:pt x="5175" y="4130"/>
                  </a:cubicBezTo>
                  <a:cubicBezTo>
                    <a:pt x="5143" y="4076"/>
                    <a:pt x="5080" y="4038"/>
                    <a:pt x="5014" y="4038"/>
                  </a:cubicBezTo>
                  <a:cubicBezTo>
                    <a:pt x="4990" y="4038"/>
                    <a:pt x="4964" y="4044"/>
                    <a:pt x="4940" y="4056"/>
                  </a:cubicBezTo>
                  <a:cubicBezTo>
                    <a:pt x="3767" y="4599"/>
                    <a:pt x="2624" y="5302"/>
                    <a:pt x="1568" y="6137"/>
                  </a:cubicBezTo>
                  <a:cubicBezTo>
                    <a:pt x="1760" y="4026"/>
                    <a:pt x="1041" y="1931"/>
                    <a:pt x="352" y="113"/>
                  </a:cubicBezTo>
                  <a:cubicBezTo>
                    <a:pt x="317" y="43"/>
                    <a:pt x="254" y="1"/>
                    <a:pt x="186" y="1"/>
                  </a:cubicBezTo>
                  <a:close/>
                </a:path>
              </a:pathLst>
            </a:custGeom>
            <a:solidFill>
              <a:srgbClr val="C1B66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1" name="Google Shape;1721;p49"/>
            <p:cNvSpPr/>
            <p:nvPr/>
          </p:nvSpPr>
          <p:spPr>
            <a:xfrm>
              <a:off x="2048499" y="2151227"/>
              <a:ext cx="256395" cy="278402"/>
            </a:xfrm>
            <a:custGeom>
              <a:avLst/>
              <a:gdLst/>
              <a:ahLst/>
              <a:cxnLst/>
              <a:rect l="l" t="t" r="r" b="b"/>
              <a:pathLst>
                <a:path w="8738" h="9488" extrusionOk="0">
                  <a:moveTo>
                    <a:pt x="202" y="1"/>
                  </a:moveTo>
                  <a:cubicBezTo>
                    <a:pt x="169" y="1"/>
                    <a:pt x="135" y="10"/>
                    <a:pt x="103" y="32"/>
                  </a:cubicBezTo>
                  <a:cubicBezTo>
                    <a:pt x="30" y="75"/>
                    <a:pt x="1" y="179"/>
                    <a:pt x="59" y="267"/>
                  </a:cubicBezTo>
                  <a:cubicBezTo>
                    <a:pt x="1657" y="2773"/>
                    <a:pt x="2669" y="5925"/>
                    <a:pt x="2888" y="9135"/>
                  </a:cubicBezTo>
                  <a:lnTo>
                    <a:pt x="2903" y="9487"/>
                  </a:lnTo>
                  <a:lnTo>
                    <a:pt x="3167" y="9252"/>
                  </a:lnTo>
                  <a:cubicBezTo>
                    <a:pt x="4882" y="7728"/>
                    <a:pt x="6715" y="6394"/>
                    <a:pt x="8621" y="5294"/>
                  </a:cubicBezTo>
                  <a:cubicBezTo>
                    <a:pt x="8709" y="5251"/>
                    <a:pt x="8738" y="5148"/>
                    <a:pt x="8679" y="5060"/>
                  </a:cubicBezTo>
                  <a:cubicBezTo>
                    <a:pt x="8649" y="5010"/>
                    <a:pt x="8592" y="4981"/>
                    <a:pt x="8531" y="4981"/>
                  </a:cubicBezTo>
                  <a:cubicBezTo>
                    <a:pt x="8502" y="4981"/>
                    <a:pt x="8473" y="4987"/>
                    <a:pt x="8445" y="5001"/>
                  </a:cubicBezTo>
                  <a:cubicBezTo>
                    <a:pt x="6612" y="6057"/>
                    <a:pt x="4852" y="7317"/>
                    <a:pt x="3196" y="8769"/>
                  </a:cubicBezTo>
                  <a:cubicBezTo>
                    <a:pt x="2933" y="5617"/>
                    <a:pt x="1920" y="2538"/>
                    <a:pt x="337" y="75"/>
                  </a:cubicBezTo>
                  <a:cubicBezTo>
                    <a:pt x="310" y="29"/>
                    <a:pt x="258" y="1"/>
                    <a:pt x="202"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2" name="Google Shape;1722;p49"/>
            <p:cNvSpPr/>
            <p:nvPr/>
          </p:nvSpPr>
          <p:spPr>
            <a:xfrm>
              <a:off x="2083329" y="1937290"/>
              <a:ext cx="283067" cy="296623"/>
            </a:xfrm>
            <a:custGeom>
              <a:avLst/>
              <a:gdLst/>
              <a:ahLst/>
              <a:cxnLst/>
              <a:rect l="l" t="t" r="r" b="b"/>
              <a:pathLst>
                <a:path w="9647" h="10109" extrusionOk="0">
                  <a:moveTo>
                    <a:pt x="202" y="0"/>
                  </a:moveTo>
                  <a:cubicBezTo>
                    <a:pt x="164" y="0"/>
                    <a:pt x="125" y="12"/>
                    <a:pt x="88" y="36"/>
                  </a:cubicBezTo>
                  <a:cubicBezTo>
                    <a:pt x="16" y="81"/>
                    <a:pt x="0" y="198"/>
                    <a:pt x="59" y="271"/>
                  </a:cubicBezTo>
                  <a:cubicBezTo>
                    <a:pt x="1921" y="2880"/>
                    <a:pt x="3153" y="6252"/>
                    <a:pt x="3519" y="9757"/>
                  </a:cubicBezTo>
                  <a:lnTo>
                    <a:pt x="3548" y="10108"/>
                  </a:lnTo>
                  <a:lnTo>
                    <a:pt x="3812" y="9859"/>
                  </a:lnTo>
                  <a:cubicBezTo>
                    <a:pt x="5689" y="8041"/>
                    <a:pt x="7639" y="6194"/>
                    <a:pt x="9574" y="4376"/>
                  </a:cubicBezTo>
                  <a:cubicBezTo>
                    <a:pt x="9647" y="4317"/>
                    <a:pt x="9647" y="4200"/>
                    <a:pt x="9574" y="4127"/>
                  </a:cubicBezTo>
                  <a:cubicBezTo>
                    <a:pt x="9543" y="4096"/>
                    <a:pt x="9500" y="4077"/>
                    <a:pt x="9455" y="4077"/>
                  </a:cubicBezTo>
                  <a:cubicBezTo>
                    <a:pt x="9415" y="4077"/>
                    <a:pt x="9374" y="4092"/>
                    <a:pt x="9339" y="4127"/>
                  </a:cubicBezTo>
                  <a:cubicBezTo>
                    <a:pt x="7477" y="5857"/>
                    <a:pt x="5630" y="7630"/>
                    <a:pt x="3812" y="9375"/>
                  </a:cubicBezTo>
                  <a:cubicBezTo>
                    <a:pt x="3402" y="5945"/>
                    <a:pt x="2170" y="2646"/>
                    <a:pt x="338" y="66"/>
                  </a:cubicBezTo>
                  <a:cubicBezTo>
                    <a:pt x="304" y="23"/>
                    <a:pt x="255" y="0"/>
                    <a:pt x="202"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3" name="Google Shape;1723;p49"/>
            <p:cNvSpPr/>
            <p:nvPr/>
          </p:nvSpPr>
          <p:spPr>
            <a:xfrm>
              <a:off x="2137114" y="1734033"/>
              <a:ext cx="238349" cy="298560"/>
            </a:xfrm>
            <a:custGeom>
              <a:avLst/>
              <a:gdLst/>
              <a:ahLst/>
              <a:cxnLst/>
              <a:rect l="l" t="t" r="r" b="b"/>
              <a:pathLst>
                <a:path w="8123" h="10175" extrusionOk="0">
                  <a:moveTo>
                    <a:pt x="195" y="0"/>
                  </a:moveTo>
                  <a:cubicBezTo>
                    <a:pt x="157" y="0"/>
                    <a:pt x="119" y="11"/>
                    <a:pt x="88" y="30"/>
                  </a:cubicBezTo>
                  <a:cubicBezTo>
                    <a:pt x="15" y="88"/>
                    <a:pt x="1" y="206"/>
                    <a:pt x="59" y="278"/>
                  </a:cubicBezTo>
                  <a:cubicBezTo>
                    <a:pt x="1920" y="2712"/>
                    <a:pt x="2991" y="6040"/>
                    <a:pt x="2991" y="9441"/>
                  </a:cubicBezTo>
                  <a:lnTo>
                    <a:pt x="2991" y="10174"/>
                  </a:lnTo>
                  <a:lnTo>
                    <a:pt x="3314" y="9514"/>
                  </a:lnTo>
                  <a:cubicBezTo>
                    <a:pt x="4545" y="7051"/>
                    <a:pt x="6187" y="4868"/>
                    <a:pt x="8048" y="3181"/>
                  </a:cubicBezTo>
                  <a:cubicBezTo>
                    <a:pt x="8122" y="3108"/>
                    <a:pt x="8122" y="3005"/>
                    <a:pt x="8063" y="2932"/>
                  </a:cubicBezTo>
                  <a:cubicBezTo>
                    <a:pt x="8024" y="2893"/>
                    <a:pt x="7977" y="2875"/>
                    <a:pt x="7931" y="2875"/>
                  </a:cubicBezTo>
                  <a:cubicBezTo>
                    <a:pt x="7890" y="2875"/>
                    <a:pt x="7849" y="2890"/>
                    <a:pt x="7814" y="2917"/>
                  </a:cubicBezTo>
                  <a:cubicBezTo>
                    <a:pt x="6070" y="4500"/>
                    <a:pt x="4530" y="6509"/>
                    <a:pt x="3328" y="8767"/>
                  </a:cubicBezTo>
                  <a:cubicBezTo>
                    <a:pt x="3181" y="5527"/>
                    <a:pt x="2112" y="2389"/>
                    <a:pt x="337" y="73"/>
                  </a:cubicBezTo>
                  <a:cubicBezTo>
                    <a:pt x="303" y="22"/>
                    <a:pt x="249" y="0"/>
                    <a:pt x="195" y="0"/>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4" name="Google Shape;1724;p49"/>
            <p:cNvSpPr/>
            <p:nvPr/>
          </p:nvSpPr>
          <p:spPr>
            <a:xfrm>
              <a:off x="2182712" y="1621563"/>
              <a:ext cx="169071" cy="158948"/>
            </a:xfrm>
            <a:custGeom>
              <a:avLst/>
              <a:gdLst/>
              <a:ahLst/>
              <a:cxnLst/>
              <a:rect l="l" t="t" r="r" b="b"/>
              <a:pathLst>
                <a:path w="5762" h="5417" extrusionOk="0">
                  <a:moveTo>
                    <a:pt x="200" y="1"/>
                  </a:moveTo>
                  <a:cubicBezTo>
                    <a:pt x="166" y="1"/>
                    <a:pt x="132" y="13"/>
                    <a:pt x="103" y="36"/>
                  </a:cubicBezTo>
                  <a:cubicBezTo>
                    <a:pt x="15" y="80"/>
                    <a:pt x="0" y="198"/>
                    <a:pt x="59" y="270"/>
                  </a:cubicBezTo>
                  <a:cubicBezTo>
                    <a:pt x="1056" y="1722"/>
                    <a:pt x="1965" y="3159"/>
                    <a:pt x="2053" y="4860"/>
                  </a:cubicBezTo>
                  <a:lnTo>
                    <a:pt x="2082" y="5417"/>
                  </a:lnTo>
                  <a:lnTo>
                    <a:pt x="2375" y="4948"/>
                  </a:lnTo>
                  <a:cubicBezTo>
                    <a:pt x="3269" y="3511"/>
                    <a:pt x="4398" y="2294"/>
                    <a:pt x="5659" y="1414"/>
                  </a:cubicBezTo>
                  <a:cubicBezTo>
                    <a:pt x="5732" y="1355"/>
                    <a:pt x="5761" y="1253"/>
                    <a:pt x="5703" y="1165"/>
                  </a:cubicBezTo>
                  <a:cubicBezTo>
                    <a:pt x="5666" y="1119"/>
                    <a:pt x="5612" y="1096"/>
                    <a:pt x="5559" y="1096"/>
                  </a:cubicBezTo>
                  <a:cubicBezTo>
                    <a:pt x="5527" y="1096"/>
                    <a:pt x="5496" y="1104"/>
                    <a:pt x="5468" y="1121"/>
                  </a:cubicBezTo>
                  <a:cubicBezTo>
                    <a:pt x="4295" y="1942"/>
                    <a:pt x="3226" y="3056"/>
                    <a:pt x="2346" y="4346"/>
                  </a:cubicBezTo>
                  <a:cubicBezTo>
                    <a:pt x="2112" y="2631"/>
                    <a:pt x="1085" y="1165"/>
                    <a:pt x="337" y="80"/>
                  </a:cubicBezTo>
                  <a:cubicBezTo>
                    <a:pt x="302" y="28"/>
                    <a:pt x="251" y="1"/>
                    <a:pt x="200" y="1"/>
                  </a:cubicBezTo>
                  <a:close/>
                </a:path>
              </a:pathLst>
            </a:custGeom>
            <a:solidFill>
              <a:schemeClr val="dk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5" name="Google Shape;1725;p49"/>
            <p:cNvSpPr/>
            <p:nvPr/>
          </p:nvSpPr>
          <p:spPr>
            <a:xfrm>
              <a:off x="2031304" y="2307095"/>
              <a:ext cx="504574" cy="584503"/>
            </a:xfrm>
            <a:custGeom>
              <a:avLst/>
              <a:gdLst/>
              <a:ahLst/>
              <a:cxnLst/>
              <a:rect l="l" t="t" r="r" b="b"/>
              <a:pathLst>
                <a:path w="17196" h="19920" extrusionOk="0">
                  <a:moveTo>
                    <a:pt x="12918" y="0"/>
                  </a:moveTo>
                  <a:cubicBezTo>
                    <a:pt x="12530" y="0"/>
                    <a:pt x="12134" y="41"/>
                    <a:pt x="11742" y="129"/>
                  </a:cubicBezTo>
                  <a:cubicBezTo>
                    <a:pt x="9705" y="598"/>
                    <a:pt x="8781" y="2064"/>
                    <a:pt x="8282" y="3311"/>
                  </a:cubicBezTo>
                  <a:cubicBezTo>
                    <a:pt x="7184" y="6139"/>
                    <a:pt x="7037" y="9071"/>
                    <a:pt x="5806" y="11814"/>
                  </a:cubicBezTo>
                  <a:cubicBezTo>
                    <a:pt x="3988" y="15860"/>
                    <a:pt x="3386" y="17516"/>
                    <a:pt x="0" y="19920"/>
                  </a:cubicBezTo>
                  <a:cubicBezTo>
                    <a:pt x="5497" y="19070"/>
                    <a:pt x="10393" y="16489"/>
                    <a:pt x="13282" y="13455"/>
                  </a:cubicBezTo>
                  <a:cubicBezTo>
                    <a:pt x="16170" y="10420"/>
                    <a:pt x="17196" y="6976"/>
                    <a:pt x="17020" y="3735"/>
                  </a:cubicBezTo>
                  <a:cubicBezTo>
                    <a:pt x="16961" y="2768"/>
                    <a:pt x="16785" y="1757"/>
                    <a:pt x="15935" y="994"/>
                  </a:cubicBezTo>
                  <a:cubicBezTo>
                    <a:pt x="15279" y="404"/>
                    <a:pt x="14140" y="0"/>
                    <a:pt x="12918" y="0"/>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6" name="Google Shape;1726;p49"/>
            <p:cNvSpPr/>
            <p:nvPr/>
          </p:nvSpPr>
          <p:spPr>
            <a:xfrm>
              <a:off x="2024819" y="2348644"/>
              <a:ext cx="431041" cy="548118"/>
            </a:xfrm>
            <a:custGeom>
              <a:avLst/>
              <a:gdLst/>
              <a:ahLst/>
              <a:cxnLst/>
              <a:rect l="l" t="t" r="r" b="b"/>
              <a:pathLst>
                <a:path w="14690" h="18680" extrusionOk="0">
                  <a:moveTo>
                    <a:pt x="14517" y="1"/>
                  </a:moveTo>
                  <a:cubicBezTo>
                    <a:pt x="14438" y="1"/>
                    <a:pt x="14365" y="56"/>
                    <a:pt x="14338" y="136"/>
                  </a:cubicBezTo>
                  <a:cubicBezTo>
                    <a:pt x="13122" y="5339"/>
                    <a:pt x="9604" y="9899"/>
                    <a:pt x="6408" y="13769"/>
                  </a:cubicBezTo>
                  <a:cubicBezTo>
                    <a:pt x="5088" y="15367"/>
                    <a:pt x="2655" y="17522"/>
                    <a:pt x="147" y="18343"/>
                  </a:cubicBezTo>
                  <a:cubicBezTo>
                    <a:pt x="45" y="18373"/>
                    <a:pt x="1" y="18461"/>
                    <a:pt x="30" y="18548"/>
                  </a:cubicBezTo>
                  <a:cubicBezTo>
                    <a:pt x="59" y="18621"/>
                    <a:pt x="118" y="18680"/>
                    <a:pt x="192" y="18680"/>
                  </a:cubicBezTo>
                  <a:cubicBezTo>
                    <a:pt x="206" y="18680"/>
                    <a:pt x="235" y="18666"/>
                    <a:pt x="250" y="18666"/>
                  </a:cubicBezTo>
                  <a:cubicBezTo>
                    <a:pt x="2831" y="17830"/>
                    <a:pt x="5323" y="15631"/>
                    <a:pt x="6672" y="13989"/>
                  </a:cubicBezTo>
                  <a:cubicBezTo>
                    <a:pt x="9897" y="10089"/>
                    <a:pt x="13444" y="5486"/>
                    <a:pt x="14676" y="208"/>
                  </a:cubicBezTo>
                  <a:cubicBezTo>
                    <a:pt x="14690" y="120"/>
                    <a:pt x="14647" y="32"/>
                    <a:pt x="14543" y="3"/>
                  </a:cubicBezTo>
                  <a:cubicBezTo>
                    <a:pt x="14535" y="2"/>
                    <a:pt x="14526" y="1"/>
                    <a:pt x="1451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7" name="Google Shape;1727;p49"/>
            <p:cNvSpPr/>
            <p:nvPr/>
          </p:nvSpPr>
          <p:spPr>
            <a:xfrm>
              <a:off x="2331949" y="2334706"/>
              <a:ext cx="66725" cy="173209"/>
            </a:xfrm>
            <a:custGeom>
              <a:avLst/>
              <a:gdLst/>
              <a:ahLst/>
              <a:cxnLst/>
              <a:rect l="l" t="t" r="r" b="b"/>
              <a:pathLst>
                <a:path w="2274" h="5903" extrusionOk="0">
                  <a:moveTo>
                    <a:pt x="193" y="0"/>
                  </a:moveTo>
                  <a:cubicBezTo>
                    <a:pt x="174" y="0"/>
                    <a:pt x="154" y="3"/>
                    <a:pt x="133" y="9"/>
                  </a:cubicBezTo>
                  <a:cubicBezTo>
                    <a:pt x="45" y="24"/>
                    <a:pt x="1" y="126"/>
                    <a:pt x="16" y="214"/>
                  </a:cubicBezTo>
                  <a:cubicBezTo>
                    <a:pt x="558" y="2106"/>
                    <a:pt x="1203" y="3982"/>
                    <a:pt x="1922" y="5800"/>
                  </a:cubicBezTo>
                  <a:cubicBezTo>
                    <a:pt x="1951" y="5873"/>
                    <a:pt x="2010" y="5902"/>
                    <a:pt x="2083" y="5902"/>
                  </a:cubicBezTo>
                  <a:lnTo>
                    <a:pt x="2141" y="5902"/>
                  </a:lnTo>
                  <a:cubicBezTo>
                    <a:pt x="2229" y="5859"/>
                    <a:pt x="2274" y="5756"/>
                    <a:pt x="2244" y="5668"/>
                  </a:cubicBezTo>
                  <a:cubicBezTo>
                    <a:pt x="1526" y="3865"/>
                    <a:pt x="896" y="2003"/>
                    <a:pt x="353" y="126"/>
                  </a:cubicBezTo>
                  <a:cubicBezTo>
                    <a:pt x="329" y="45"/>
                    <a:pt x="269" y="0"/>
                    <a:pt x="19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8" name="Google Shape;1728;p49"/>
            <p:cNvSpPr/>
            <p:nvPr/>
          </p:nvSpPr>
          <p:spPr>
            <a:xfrm>
              <a:off x="2386175" y="2423966"/>
              <a:ext cx="145862" cy="86120"/>
            </a:xfrm>
            <a:custGeom>
              <a:avLst/>
              <a:gdLst/>
              <a:ahLst/>
              <a:cxnLst/>
              <a:rect l="l" t="t" r="r" b="b"/>
              <a:pathLst>
                <a:path w="4971" h="2935" extrusionOk="0">
                  <a:moveTo>
                    <a:pt x="4777" y="0"/>
                  </a:moveTo>
                  <a:cubicBezTo>
                    <a:pt x="4744" y="0"/>
                    <a:pt x="4709" y="10"/>
                    <a:pt x="4677" y="31"/>
                  </a:cubicBezTo>
                  <a:cubicBezTo>
                    <a:pt x="3255" y="1028"/>
                    <a:pt x="1716" y="1893"/>
                    <a:pt x="133" y="2596"/>
                  </a:cubicBezTo>
                  <a:cubicBezTo>
                    <a:pt x="45" y="2641"/>
                    <a:pt x="0" y="2743"/>
                    <a:pt x="45" y="2831"/>
                  </a:cubicBezTo>
                  <a:cubicBezTo>
                    <a:pt x="74" y="2889"/>
                    <a:pt x="133" y="2934"/>
                    <a:pt x="191" y="2934"/>
                  </a:cubicBezTo>
                  <a:cubicBezTo>
                    <a:pt x="221" y="2934"/>
                    <a:pt x="235" y="2934"/>
                    <a:pt x="264" y="2919"/>
                  </a:cubicBezTo>
                  <a:cubicBezTo>
                    <a:pt x="1877" y="2201"/>
                    <a:pt x="3430" y="1321"/>
                    <a:pt x="4882" y="309"/>
                  </a:cubicBezTo>
                  <a:cubicBezTo>
                    <a:pt x="4955" y="266"/>
                    <a:pt x="4970" y="149"/>
                    <a:pt x="4926" y="75"/>
                  </a:cubicBezTo>
                  <a:cubicBezTo>
                    <a:pt x="4889" y="29"/>
                    <a:pt x="4834" y="0"/>
                    <a:pt x="47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29" name="Google Shape;1729;p49"/>
            <p:cNvSpPr/>
            <p:nvPr/>
          </p:nvSpPr>
          <p:spPr>
            <a:xfrm>
              <a:off x="2277753" y="2432564"/>
              <a:ext cx="230192" cy="181161"/>
            </a:xfrm>
            <a:custGeom>
              <a:avLst/>
              <a:gdLst/>
              <a:ahLst/>
              <a:cxnLst/>
              <a:rect l="l" t="t" r="r" b="b"/>
              <a:pathLst>
                <a:path w="7845" h="6174" extrusionOk="0">
                  <a:moveTo>
                    <a:pt x="189" y="0"/>
                  </a:moveTo>
                  <a:cubicBezTo>
                    <a:pt x="180" y="0"/>
                    <a:pt x="172" y="1"/>
                    <a:pt x="163" y="2"/>
                  </a:cubicBezTo>
                  <a:cubicBezTo>
                    <a:pt x="75" y="16"/>
                    <a:pt x="1" y="90"/>
                    <a:pt x="16" y="192"/>
                  </a:cubicBezTo>
                  <a:cubicBezTo>
                    <a:pt x="235" y="2157"/>
                    <a:pt x="485" y="4371"/>
                    <a:pt x="1760" y="6101"/>
                  </a:cubicBezTo>
                  <a:lnTo>
                    <a:pt x="1819" y="6174"/>
                  </a:lnTo>
                  <a:lnTo>
                    <a:pt x="1922" y="6159"/>
                  </a:lnTo>
                  <a:cubicBezTo>
                    <a:pt x="3988" y="5954"/>
                    <a:pt x="6011" y="5309"/>
                    <a:pt x="7741" y="4312"/>
                  </a:cubicBezTo>
                  <a:cubicBezTo>
                    <a:pt x="7815" y="4254"/>
                    <a:pt x="7844" y="4150"/>
                    <a:pt x="7800" y="4078"/>
                  </a:cubicBezTo>
                  <a:cubicBezTo>
                    <a:pt x="7770" y="4017"/>
                    <a:pt x="7704" y="3984"/>
                    <a:pt x="7642" y="3984"/>
                  </a:cubicBezTo>
                  <a:cubicBezTo>
                    <a:pt x="7615" y="3984"/>
                    <a:pt x="7588" y="3991"/>
                    <a:pt x="7565" y="4004"/>
                  </a:cubicBezTo>
                  <a:cubicBezTo>
                    <a:pt x="5909" y="4971"/>
                    <a:pt x="3974" y="5587"/>
                    <a:pt x="1980" y="5808"/>
                  </a:cubicBezTo>
                  <a:cubicBezTo>
                    <a:pt x="808" y="4180"/>
                    <a:pt x="573" y="2039"/>
                    <a:pt x="353" y="149"/>
                  </a:cubicBezTo>
                  <a:cubicBezTo>
                    <a:pt x="340" y="69"/>
                    <a:pt x="277" y="0"/>
                    <a:pt x="18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0" name="Google Shape;1730;p49"/>
            <p:cNvSpPr/>
            <p:nvPr/>
          </p:nvSpPr>
          <p:spPr>
            <a:xfrm>
              <a:off x="2227871" y="2592129"/>
              <a:ext cx="218543" cy="113644"/>
            </a:xfrm>
            <a:custGeom>
              <a:avLst/>
              <a:gdLst/>
              <a:ahLst/>
              <a:cxnLst/>
              <a:rect l="l" t="t" r="r" b="b"/>
              <a:pathLst>
                <a:path w="7448" h="3873" extrusionOk="0">
                  <a:moveTo>
                    <a:pt x="177" y="0"/>
                  </a:moveTo>
                  <a:cubicBezTo>
                    <a:pt x="167" y="0"/>
                    <a:pt x="157" y="1"/>
                    <a:pt x="147" y="3"/>
                  </a:cubicBezTo>
                  <a:cubicBezTo>
                    <a:pt x="59" y="32"/>
                    <a:pt x="0" y="120"/>
                    <a:pt x="30" y="208"/>
                  </a:cubicBezTo>
                  <a:cubicBezTo>
                    <a:pt x="30" y="237"/>
                    <a:pt x="543" y="2377"/>
                    <a:pt x="924" y="3712"/>
                  </a:cubicBezTo>
                  <a:lnTo>
                    <a:pt x="954" y="3814"/>
                  </a:lnTo>
                  <a:lnTo>
                    <a:pt x="1071" y="3829"/>
                  </a:lnTo>
                  <a:cubicBezTo>
                    <a:pt x="1378" y="3859"/>
                    <a:pt x="1671" y="3873"/>
                    <a:pt x="1980" y="3873"/>
                  </a:cubicBezTo>
                  <a:cubicBezTo>
                    <a:pt x="3827" y="3873"/>
                    <a:pt x="5703" y="3374"/>
                    <a:pt x="7330" y="2465"/>
                  </a:cubicBezTo>
                  <a:cubicBezTo>
                    <a:pt x="7404" y="2407"/>
                    <a:pt x="7447" y="2305"/>
                    <a:pt x="7389" y="2231"/>
                  </a:cubicBezTo>
                  <a:cubicBezTo>
                    <a:pt x="7359" y="2170"/>
                    <a:pt x="7301" y="2138"/>
                    <a:pt x="7239" y="2138"/>
                  </a:cubicBezTo>
                  <a:cubicBezTo>
                    <a:pt x="7211" y="2138"/>
                    <a:pt x="7182" y="2144"/>
                    <a:pt x="7154" y="2158"/>
                  </a:cubicBezTo>
                  <a:cubicBezTo>
                    <a:pt x="5592" y="3041"/>
                    <a:pt x="3785" y="3522"/>
                    <a:pt x="1995" y="3522"/>
                  </a:cubicBezTo>
                  <a:cubicBezTo>
                    <a:pt x="1735" y="3522"/>
                    <a:pt x="1476" y="3512"/>
                    <a:pt x="1218" y="3492"/>
                  </a:cubicBezTo>
                  <a:cubicBezTo>
                    <a:pt x="850" y="2172"/>
                    <a:pt x="367" y="149"/>
                    <a:pt x="352" y="135"/>
                  </a:cubicBezTo>
                  <a:cubicBezTo>
                    <a:pt x="339" y="56"/>
                    <a:pt x="267" y="0"/>
                    <a:pt x="17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1" name="Google Shape;1731;p49"/>
            <p:cNvSpPr/>
            <p:nvPr/>
          </p:nvSpPr>
          <p:spPr>
            <a:xfrm>
              <a:off x="2191310" y="2668273"/>
              <a:ext cx="161325" cy="112793"/>
            </a:xfrm>
            <a:custGeom>
              <a:avLst/>
              <a:gdLst/>
              <a:ahLst/>
              <a:cxnLst/>
              <a:rect l="l" t="t" r="r" b="b"/>
              <a:pathLst>
                <a:path w="5498" h="3844" extrusionOk="0">
                  <a:moveTo>
                    <a:pt x="326" y="1"/>
                  </a:moveTo>
                  <a:cubicBezTo>
                    <a:pt x="237" y="1"/>
                    <a:pt x="175" y="69"/>
                    <a:pt x="161" y="150"/>
                  </a:cubicBezTo>
                  <a:cubicBezTo>
                    <a:pt x="73" y="955"/>
                    <a:pt x="1" y="2480"/>
                    <a:pt x="15" y="3301"/>
                  </a:cubicBezTo>
                  <a:cubicBezTo>
                    <a:pt x="30" y="3580"/>
                    <a:pt x="118" y="3756"/>
                    <a:pt x="279" y="3815"/>
                  </a:cubicBezTo>
                  <a:cubicBezTo>
                    <a:pt x="353" y="3844"/>
                    <a:pt x="411" y="3844"/>
                    <a:pt x="470" y="3844"/>
                  </a:cubicBezTo>
                  <a:lnTo>
                    <a:pt x="484" y="3844"/>
                  </a:lnTo>
                  <a:cubicBezTo>
                    <a:pt x="836" y="3844"/>
                    <a:pt x="4120" y="3447"/>
                    <a:pt x="5366" y="2906"/>
                  </a:cubicBezTo>
                  <a:cubicBezTo>
                    <a:pt x="5454" y="2861"/>
                    <a:pt x="5498" y="2759"/>
                    <a:pt x="5468" y="2671"/>
                  </a:cubicBezTo>
                  <a:cubicBezTo>
                    <a:pt x="5436" y="2605"/>
                    <a:pt x="5370" y="2572"/>
                    <a:pt x="5301" y="2572"/>
                  </a:cubicBezTo>
                  <a:cubicBezTo>
                    <a:pt x="5279" y="2572"/>
                    <a:pt x="5256" y="2576"/>
                    <a:pt x="5234" y="2583"/>
                  </a:cubicBezTo>
                  <a:cubicBezTo>
                    <a:pt x="4047" y="3096"/>
                    <a:pt x="806" y="3492"/>
                    <a:pt x="484" y="3492"/>
                  </a:cubicBezTo>
                  <a:lnTo>
                    <a:pt x="411" y="3492"/>
                  </a:lnTo>
                  <a:cubicBezTo>
                    <a:pt x="411" y="3492"/>
                    <a:pt x="367" y="3477"/>
                    <a:pt x="367" y="3301"/>
                  </a:cubicBezTo>
                  <a:cubicBezTo>
                    <a:pt x="337" y="2480"/>
                    <a:pt x="411" y="985"/>
                    <a:pt x="499" y="193"/>
                  </a:cubicBezTo>
                  <a:cubicBezTo>
                    <a:pt x="513" y="91"/>
                    <a:pt x="440" y="17"/>
                    <a:pt x="353" y="3"/>
                  </a:cubicBezTo>
                  <a:cubicBezTo>
                    <a:pt x="343" y="2"/>
                    <a:pt x="334" y="1"/>
                    <a:pt x="326"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2" name="Google Shape;1732;p49"/>
            <p:cNvSpPr/>
            <p:nvPr/>
          </p:nvSpPr>
          <p:spPr>
            <a:xfrm>
              <a:off x="2003751" y="2376167"/>
              <a:ext cx="208244" cy="506422"/>
            </a:xfrm>
            <a:custGeom>
              <a:avLst/>
              <a:gdLst/>
              <a:ahLst/>
              <a:cxnLst/>
              <a:rect l="l" t="t" r="r" b="b"/>
              <a:pathLst>
                <a:path w="7097" h="17259" extrusionOk="0">
                  <a:moveTo>
                    <a:pt x="2980" y="0"/>
                  </a:moveTo>
                  <a:cubicBezTo>
                    <a:pt x="2603" y="0"/>
                    <a:pt x="2226" y="83"/>
                    <a:pt x="1891" y="267"/>
                  </a:cubicBezTo>
                  <a:cubicBezTo>
                    <a:pt x="807" y="869"/>
                    <a:pt x="631" y="2130"/>
                    <a:pt x="660" y="3170"/>
                  </a:cubicBezTo>
                  <a:cubicBezTo>
                    <a:pt x="734" y="5531"/>
                    <a:pt x="1379" y="7876"/>
                    <a:pt x="1364" y="10193"/>
                  </a:cubicBezTo>
                  <a:cubicBezTo>
                    <a:pt x="1320" y="13608"/>
                    <a:pt x="1379" y="14986"/>
                    <a:pt x="1" y="17259"/>
                  </a:cubicBezTo>
                  <a:cubicBezTo>
                    <a:pt x="3021" y="15998"/>
                    <a:pt x="5234" y="13432"/>
                    <a:pt x="6172" y="10705"/>
                  </a:cubicBezTo>
                  <a:cubicBezTo>
                    <a:pt x="7096" y="7978"/>
                    <a:pt x="6832" y="5134"/>
                    <a:pt x="5894" y="2583"/>
                  </a:cubicBezTo>
                  <a:cubicBezTo>
                    <a:pt x="5615" y="1807"/>
                    <a:pt x="5263" y="1029"/>
                    <a:pt x="4560" y="517"/>
                  </a:cubicBezTo>
                  <a:cubicBezTo>
                    <a:pt x="4142" y="197"/>
                    <a:pt x="3562" y="0"/>
                    <a:pt x="2980" y="0"/>
                  </a:cubicBezTo>
                  <a:close/>
                </a:path>
              </a:pathLst>
            </a:custGeom>
            <a:solidFill>
              <a:srgbClr val="72661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3" name="Google Shape;1733;p49"/>
            <p:cNvSpPr/>
            <p:nvPr/>
          </p:nvSpPr>
          <p:spPr>
            <a:xfrm>
              <a:off x="1997736" y="2405451"/>
              <a:ext cx="138966" cy="482303"/>
            </a:xfrm>
            <a:custGeom>
              <a:avLst/>
              <a:gdLst/>
              <a:ahLst/>
              <a:cxnLst/>
              <a:rect l="l" t="t" r="r" b="b"/>
              <a:pathLst>
                <a:path w="4736" h="16437" extrusionOk="0">
                  <a:moveTo>
                    <a:pt x="3959" y="0"/>
                  </a:moveTo>
                  <a:cubicBezTo>
                    <a:pt x="3949" y="0"/>
                    <a:pt x="3940" y="1"/>
                    <a:pt x="3930" y="2"/>
                  </a:cubicBezTo>
                  <a:cubicBezTo>
                    <a:pt x="3842" y="2"/>
                    <a:pt x="3768" y="90"/>
                    <a:pt x="3783" y="193"/>
                  </a:cubicBezTo>
                  <a:cubicBezTo>
                    <a:pt x="4383" y="4445"/>
                    <a:pt x="3475" y="8446"/>
                    <a:pt x="2581" y="11877"/>
                  </a:cubicBezTo>
                  <a:cubicBezTo>
                    <a:pt x="2214" y="13270"/>
                    <a:pt x="1349" y="15219"/>
                    <a:pt x="89" y="16128"/>
                  </a:cubicBezTo>
                  <a:cubicBezTo>
                    <a:pt x="15" y="16173"/>
                    <a:pt x="1" y="16290"/>
                    <a:pt x="59" y="16363"/>
                  </a:cubicBezTo>
                  <a:cubicBezTo>
                    <a:pt x="89" y="16407"/>
                    <a:pt x="132" y="16437"/>
                    <a:pt x="191" y="16437"/>
                  </a:cubicBezTo>
                  <a:cubicBezTo>
                    <a:pt x="220" y="16437"/>
                    <a:pt x="265" y="16421"/>
                    <a:pt x="294" y="16407"/>
                  </a:cubicBezTo>
                  <a:cubicBezTo>
                    <a:pt x="1613" y="15440"/>
                    <a:pt x="2536" y="13417"/>
                    <a:pt x="2917" y="11965"/>
                  </a:cubicBezTo>
                  <a:cubicBezTo>
                    <a:pt x="3826" y="8505"/>
                    <a:pt x="4735" y="4459"/>
                    <a:pt x="4120" y="149"/>
                  </a:cubicBezTo>
                  <a:cubicBezTo>
                    <a:pt x="4107" y="57"/>
                    <a:pt x="4046" y="0"/>
                    <a:pt x="3959"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4" name="Google Shape;1734;p49"/>
            <p:cNvSpPr/>
            <p:nvPr/>
          </p:nvSpPr>
          <p:spPr>
            <a:xfrm>
              <a:off x="2037730" y="2406185"/>
              <a:ext cx="85651" cy="134007"/>
            </a:xfrm>
            <a:custGeom>
              <a:avLst/>
              <a:gdLst/>
              <a:ahLst/>
              <a:cxnLst/>
              <a:rect l="l" t="t" r="r" b="b"/>
              <a:pathLst>
                <a:path w="2919" h="4567" extrusionOk="0">
                  <a:moveTo>
                    <a:pt x="205" y="1"/>
                  </a:moveTo>
                  <a:cubicBezTo>
                    <a:pt x="176" y="1"/>
                    <a:pt x="146" y="7"/>
                    <a:pt x="118" y="22"/>
                  </a:cubicBezTo>
                  <a:cubicBezTo>
                    <a:pt x="45" y="65"/>
                    <a:pt x="0" y="168"/>
                    <a:pt x="59" y="256"/>
                  </a:cubicBezTo>
                  <a:cubicBezTo>
                    <a:pt x="837" y="1693"/>
                    <a:pt x="1701" y="3114"/>
                    <a:pt x="2581" y="4492"/>
                  </a:cubicBezTo>
                  <a:cubicBezTo>
                    <a:pt x="2610" y="4537"/>
                    <a:pt x="2669" y="4566"/>
                    <a:pt x="2727" y="4566"/>
                  </a:cubicBezTo>
                  <a:cubicBezTo>
                    <a:pt x="2757" y="4566"/>
                    <a:pt x="2786" y="4551"/>
                    <a:pt x="2815" y="4537"/>
                  </a:cubicBezTo>
                  <a:cubicBezTo>
                    <a:pt x="2903" y="4492"/>
                    <a:pt x="2918" y="4375"/>
                    <a:pt x="2874" y="4302"/>
                  </a:cubicBezTo>
                  <a:cubicBezTo>
                    <a:pt x="1994" y="2938"/>
                    <a:pt x="1144" y="1517"/>
                    <a:pt x="352" y="80"/>
                  </a:cubicBezTo>
                  <a:cubicBezTo>
                    <a:pt x="323" y="30"/>
                    <a:pt x="266" y="1"/>
                    <a:pt x="205" y="1"/>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5" name="Google Shape;1735;p49"/>
            <p:cNvSpPr/>
            <p:nvPr/>
          </p:nvSpPr>
          <p:spPr>
            <a:xfrm>
              <a:off x="2112172" y="2457065"/>
              <a:ext cx="70980" cy="84829"/>
            </a:xfrm>
            <a:custGeom>
              <a:avLst/>
              <a:gdLst/>
              <a:ahLst/>
              <a:cxnLst/>
              <a:rect l="l" t="t" r="r" b="b"/>
              <a:pathLst>
                <a:path w="2419" h="2891" extrusionOk="0">
                  <a:moveTo>
                    <a:pt x="2217" y="0"/>
                  </a:moveTo>
                  <a:cubicBezTo>
                    <a:pt x="2161" y="0"/>
                    <a:pt x="2109" y="29"/>
                    <a:pt x="2082" y="76"/>
                  </a:cubicBezTo>
                  <a:cubicBezTo>
                    <a:pt x="1496" y="1014"/>
                    <a:pt x="821" y="1865"/>
                    <a:pt x="73" y="2598"/>
                  </a:cubicBezTo>
                  <a:cubicBezTo>
                    <a:pt x="0" y="2656"/>
                    <a:pt x="0" y="2774"/>
                    <a:pt x="59" y="2832"/>
                  </a:cubicBezTo>
                  <a:cubicBezTo>
                    <a:pt x="102" y="2876"/>
                    <a:pt x="147" y="2891"/>
                    <a:pt x="190" y="2891"/>
                  </a:cubicBezTo>
                  <a:cubicBezTo>
                    <a:pt x="235" y="2891"/>
                    <a:pt x="278" y="2876"/>
                    <a:pt x="308" y="2832"/>
                  </a:cubicBezTo>
                  <a:cubicBezTo>
                    <a:pt x="1085" y="2084"/>
                    <a:pt x="1774" y="1220"/>
                    <a:pt x="2375" y="266"/>
                  </a:cubicBezTo>
                  <a:cubicBezTo>
                    <a:pt x="2419" y="178"/>
                    <a:pt x="2389" y="76"/>
                    <a:pt x="2317" y="32"/>
                  </a:cubicBezTo>
                  <a:cubicBezTo>
                    <a:pt x="2284" y="10"/>
                    <a:pt x="2250" y="0"/>
                    <a:pt x="2217"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6" name="Google Shape;1736;p49"/>
            <p:cNvSpPr/>
            <p:nvPr/>
          </p:nvSpPr>
          <p:spPr>
            <a:xfrm>
              <a:off x="2030834" y="2489752"/>
              <a:ext cx="169981" cy="141167"/>
            </a:xfrm>
            <a:custGeom>
              <a:avLst/>
              <a:gdLst/>
              <a:ahLst/>
              <a:cxnLst/>
              <a:rect l="l" t="t" r="r" b="b"/>
              <a:pathLst>
                <a:path w="5793" h="4811" extrusionOk="0">
                  <a:moveTo>
                    <a:pt x="206" y="0"/>
                  </a:moveTo>
                  <a:cubicBezTo>
                    <a:pt x="182" y="0"/>
                    <a:pt x="157" y="6"/>
                    <a:pt x="133" y="18"/>
                  </a:cubicBezTo>
                  <a:cubicBezTo>
                    <a:pt x="45" y="47"/>
                    <a:pt x="1" y="149"/>
                    <a:pt x="45" y="237"/>
                  </a:cubicBezTo>
                  <a:cubicBezTo>
                    <a:pt x="661" y="1762"/>
                    <a:pt x="1379" y="3507"/>
                    <a:pt x="2567" y="4738"/>
                  </a:cubicBezTo>
                  <a:lnTo>
                    <a:pt x="2640" y="4811"/>
                  </a:lnTo>
                  <a:lnTo>
                    <a:pt x="2743" y="4782"/>
                  </a:lnTo>
                  <a:cubicBezTo>
                    <a:pt x="3930" y="4386"/>
                    <a:pt x="4956" y="3653"/>
                    <a:pt x="5734" y="2657"/>
                  </a:cubicBezTo>
                  <a:cubicBezTo>
                    <a:pt x="5792" y="2583"/>
                    <a:pt x="5777" y="2465"/>
                    <a:pt x="5704" y="2407"/>
                  </a:cubicBezTo>
                  <a:cubicBezTo>
                    <a:pt x="5673" y="2382"/>
                    <a:pt x="5635" y="2371"/>
                    <a:pt x="5597" y="2371"/>
                  </a:cubicBezTo>
                  <a:cubicBezTo>
                    <a:pt x="5543" y="2371"/>
                    <a:pt x="5489" y="2394"/>
                    <a:pt x="5454" y="2436"/>
                  </a:cubicBezTo>
                  <a:cubicBezTo>
                    <a:pt x="4751" y="3360"/>
                    <a:pt x="3813" y="4035"/>
                    <a:pt x="2728" y="4416"/>
                  </a:cubicBezTo>
                  <a:cubicBezTo>
                    <a:pt x="1643" y="3243"/>
                    <a:pt x="954" y="1572"/>
                    <a:pt x="353" y="106"/>
                  </a:cubicBezTo>
                  <a:cubicBezTo>
                    <a:pt x="331" y="41"/>
                    <a:pt x="271" y="0"/>
                    <a:pt x="206" y="0"/>
                  </a:cubicBezTo>
                  <a:close/>
                </a:path>
              </a:pathLst>
            </a:custGeom>
            <a:solidFill>
              <a:srgbClr val="928843"/>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7" name="Google Shape;1737;p49"/>
            <p:cNvSpPr/>
            <p:nvPr/>
          </p:nvSpPr>
          <p:spPr>
            <a:xfrm>
              <a:off x="2042043" y="2621970"/>
              <a:ext cx="149295" cy="88556"/>
            </a:xfrm>
            <a:custGeom>
              <a:avLst/>
              <a:gdLst/>
              <a:ahLst/>
              <a:cxnLst/>
              <a:rect l="l" t="t" r="r" b="b"/>
              <a:pathLst>
                <a:path w="5088" h="3018" extrusionOk="0">
                  <a:moveTo>
                    <a:pt x="185" y="1"/>
                  </a:moveTo>
                  <a:cubicBezTo>
                    <a:pt x="162" y="1"/>
                    <a:pt x="139" y="4"/>
                    <a:pt x="117" y="12"/>
                  </a:cubicBezTo>
                  <a:cubicBezTo>
                    <a:pt x="45" y="56"/>
                    <a:pt x="0" y="174"/>
                    <a:pt x="45" y="246"/>
                  </a:cubicBezTo>
                  <a:cubicBezTo>
                    <a:pt x="59" y="262"/>
                    <a:pt x="895" y="1918"/>
                    <a:pt x="1466" y="2930"/>
                  </a:cubicBezTo>
                  <a:lnTo>
                    <a:pt x="1511" y="3018"/>
                  </a:lnTo>
                  <a:lnTo>
                    <a:pt x="1628" y="3018"/>
                  </a:lnTo>
                  <a:cubicBezTo>
                    <a:pt x="2961" y="2930"/>
                    <a:pt x="4164" y="2299"/>
                    <a:pt x="5029" y="1229"/>
                  </a:cubicBezTo>
                  <a:cubicBezTo>
                    <a:pt x="5088" y="1155"/>
                    <a:pt x="5072" y="1053"/>
                    <a:pt x="5000" y="979"/>
                  </a:cubicBezTo>
                  <a:cubicBezTo>
                    <a:pt x="4969" y="955"/>
                    <a:pt x="4931" y="943"/>
                    <a:pt x="4892" y="943"/>
                  </a:cubicBezTo>
                  <a:cubicBezTo>
                    <a:pt x="4838" y="943"/>
                    <a:pt x="4784" y="966"/>
                    <a:pt x="4750" y="1009"/>
                  </a:cubicBezTo>
                  <a:cubicBezTo>
                    <a:pt x="3974" y="1976"/>
                    <a:pt x="2903" y="2563"/>
                    <a:pt x="1716" y="2666"/>
                  </a:cubicBezTo>
                  <a:cubicBezTo>
                    <a:pt x="1159" y="1654"/>
                    <a:pt x="367" y="115"/>
                    <a:pt x="352" y="100"/>
                  </a:cubicBezTo>
                  <a:cubicBezTo>
                    <a:pt x="319" y="34"/>
                    <a:pt x="253" y="1"/>
                    <a:pt x="185"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8" name="Google Shape;1738;p49"/>
            <p:cNvSpPr/>
            <p:nvPr/>
          </p:nvSpPr>
          <p:spPr>
            <a:xfrm>
              <a:off x="2042484" y="2685908"/>
              <a:ext cx="116167" cy="91285"/>
            </a:xfrm>
            <a:custGeom>
              <a:avLst/>
              <a:gdLst/>
              <a:ahLst/>
              <a:cxnLst/>
              <a:rect l="l" t="t" r="r" b="b"/>
              <a:pathLst>
                <a:path w="3959" h="3111" extrusionOk="0">
                  <a:moveTo>
                    <a:pt x="187" y="0"/>
                  </a:moveTo>
                  <a:cubicBezTo>
                    <a:pt x="179" y="0"/>
                    <a:pt x="170" y="1"/>
                    <a:pt x="161" y="2"/>
                  </a:cubicBezTo>
                  <a:cubicBezTo>
                    <a:pt x="59" y="32"/>
                    <a:pt x="0" y="120"/>
                    <a:pt x="30" y="208"/>
                  </a:cubicBezTo>
                  <a:cubicBezTo>
                    <a:pt x="176" y="853"/>
                    <a:pt x="513" y="2070"/>
                    <a:pt x="747" y="2729"/>
                  </a:cubicBezTo>
                  <a:cubicBezTo>
                    <a:pt x="792" y="2876"/>
                    <a:pt x="880" y="3052"/>
                    <a:pt x="1041" y="3110"/>
                  </a:cubicBezTo>
                  <a:lnTo>
                    <a:pt x="1202" y="3110"/>
                  </a:lnTo>
                  <a:cubicBezTo>
                    <a:pt x="1422" y="3067"/>
                    <a:pt x="3255" y="2407"/>
                    <a:pt x="3885" y="1806"/>
                  </a:cubicBezTo>
                  <a:cubicBezTo>
                    <a:pt x="3959" y="1748"/>
                    <a:pt x="3959" y="1644"/>
                    <a:pt x="3900" y="1572"/>
                  </a:cubicBezTo>
                  <a:cubicBezTo>
                    <a:pt x="3861" y="1533"/>
                    <a:pt x="3814" y="1514"/>
                    <a:pt x="3767" y="1514"/>
                  </a:cubicBezTo>
                  <a:cubicBezTo>
                    <a:pt x="3726" y="1514"/>
                    <a:pt x="3685" y="1529"/>
                    <a:pt x="3650" y="1556"/>
                  </a:cubicBezTo>
                  <a:cubicBezTo>
                    <a:pt x="3093" y="2084"/>
                    <a:pt x="1320" y="2729"/>
                    <a:pt x="1144" y="2774"/>
                  </a:cubicBezTo>
                  <a:cubicBezTo>
                    <a:pt x="1144" y="2774"/>
                    <a:pt x="1114" y="2744"/>
                    <a:pt x="1070" y="2627"/>
                  </a:cubicBezTo>
                  <a:cubicBezTo>
                    <a:pt x="851" y="1982"/>
                    <a:pt x="513" y="751"/>
                    <a:pt x="366" y="135"/>
                  </a:cubicBezTo>
                  <a:cubicBezTo>
                    <a:pt x="340" y="56"/>
                    <a:pt x="266" y="0"/>
                    <a:pt x="1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39" name="Google Shape;1739;p49"/>
            <p:cNvSpPr/>
            <p:nvPr/>
          </p:nvSpPr>
          <p:spPr>
            <a:xfrm>
              <a:off x="1786527" y="1890576"/>
              <a:ext cx="446123" cy="1001489"/>
            </a:xfrm>
            <a:custGeom>
              <a:avLst/>
              <a:gdLst/>
              <a:ahLst/>
              <a:cxnLst/>
              <a:rect l="l" t="t" r="r" b="b"/>
              <a:pathLst>
                <a:path w="15204" h="34131" extrusionOk="0">
                  <a:moveTo>
                    <a:pt x="10729" y="1"/>
                  </a:moveTo>
                  <a:cubicBezTo>
                    <a:pt x="9931" y="1"/>
                    <a:pt x="9129" y="185"/>
                    <a:pt x="8444" y="514"/>
                  </a:cubicBezTo>
                  <a:cubicBezTo>
                    <a:pt x="6890" y="1277"/>
                    <a:pt x="5835" y="2655"/>
                    <a:pt x="4926" y="4033"/>
                  </a:cubicBezTo>
                  <a:cubicBezTo>
                    <a:pt x="1921" y="8622"/>
                    <a:pt x="0" y="13987"/>
                    <a:pt x="338" y="19514"/>
                  </a:cubicBezTo>
                  <a:cubicBezTo>
                    <a:pt x="674" y="25041"/>
                    <a:pt x="3489" y="30700"/>
                    <a:pt x="8415" y="34130"/>
                  </a:cubicBezTo>
                  <a:cubicBezTo>
                    <a:pt x="7023" y="29322"/>
                    <a:pt x="7828" y="26697"/>
                    <a:pt x="9486" y="20145"/>
                  </a:cubicBezTo>
                  <a:cubicBezTo>
                    <a:pt x="10600" y="15717"/>
                    <a:pt x="12989" y="11421"/>
                    <a:pt x="14308" y="6921"/>
                  </a:cubicBezTo>
                  <a:cubicBezTo>
                    <a:pt x="14895" y="4942"/>
                    <a:pt x="15203" y="2465"/>
                    <a:pt x="13502" y="969"/>
                  </a:cubicBezTo>
                  <a:cubicBezTo>
                    <a:pt x="12748" y="297"/>
                    <a:pt x="11742" y="1"/>
                    <a:pt x="10729"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0" name="Google Shape;1740;p49"/>
            <p:cNvSpPr/>
            <p:nvPr/>
          </p:nvSpPr>
          <p:spPr>
            <a:xfrm>
              <a:off x="1954279" y="1945417"/>
              <a:ext cx="106308" cy="916073"/>
            </a:xfrm>
            <a:custGeom>
              <a:avLst/>
              <a:gdLst/>
              <a:ahLst/>
              <a:cxnLst/>
              <a:rect l="l" t="t" r="r" b="b"/>
              <a:pathLst>
                <a:path w="3623" h="31220" extrusionOk="0">
                  <a:moveTo>
                    <a:pt x="3433" y="0"/>
                  </a:moveTo>
                  <a:cubicBezTo>
                    <a:pt x="3362" y="0"/>
                    <a:pt x="3293" y="42"/>
                    <a:pt x="3270" y="111"/>
                  </a:cubicBezTo>
                  <a:cubicBezTo>
                    <a:pt x="133" y="8014"/>
                    <a:pt x="74" y="15885"/>
                    <a:pt x="30" y="22204"/>
                  </a:cubicBezTo>
                  <a:cubicBezTo>
                    <a:pt x="0" y="24975"/>
                    <a:pt x="470" y="28977"/>
                    <a:pt x="1818" y="31132"/>
                  </a:cubicBezTo>
                  <a:cubicBezTo>
                    <a:pt x="1848" y="31190"/>
                    <a:pt x="1906" y="31220"/>
                    <a:pt x="1965" y="31220"/>
                  </a:cubicBezTo>
                  <a:cubicBezTo>
                    <a:pt x="1994" y="31220"/>
                    <a:pt x="2024" y="31206"/>
                    <a:pt x="2053" y="31190"/>
                  </a:cubicBezTo>
                  <a:cubicBezTo>
                    <a:pt x="2127" y="31132"/>
                    <a:pt x="2156" y="31030"/>
                    <a:pt x="2111" y="30956"/>
                  </a:cubicBezTo>
                  <a:cubicBezTo>
                    <a:pt x="792" y="28860"/>
                    <a:pt x="352" y="24931"/>
                    <a:pt x="368" y="22218"/>
                  </a:cubicBezTo>
                  <a:cubicBezTo>
                    <a:pt x="411" y="15592"/>
                    <a:pt x="470" y="8072"/>
                    <a:pt x="3593" y="244"/>
                  </a:cubicBezTo>
                  <a:cubicBezTo>
                    <a:pt x="3622" y="156"/>
                    <a:pt x="3577" y="53"/>
                    <a:pt x="3490" y="9"/>
                  </a:cubicBezTo>
                  <a:cubicBezTo>
                    <a:pt x="3471" y="3"/>
                    <a:pt x="3452" y="0"/>
                    <a:pt x="3433"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1" name="Google Shape;1741;p49"/>
            <p:cNvSpPr/>
            <p:nvPr/>
          </p:nvSpPr>
          <p:spPr>
            <a:xfrm>
              <a:off x="1976228" y="2001198"/>
              <a:ext cx="212528" cy="209887"/>
            </a:xfrm>
            <a:custGeom>
              <a:avLst/>
              <a:gdLst/>
              <a:ahLst/>
              <a:cxnLst/>
              <a:rect l="l" t="t" r="r" b="b"/>
              <a:pathLst>
                <a:path w="7243" h="7153" extrusionOk="0">
                  <a:moveTo>
                    <a:pt x="7052" y="1"/>
                  </a:moveTo>
                  <a:cubicBezTo>
                    <a:pt x="7005" y="1"/>
                    <a:pt x="6959" y="19"/>
                    <a:pt x="6920" y="57"/>
                  </a:cubicBezTo>
                  <a:cubicBezTo>
                    <a:pt x="4663" y="2491"/>
                    <a:pt x="2434" y="4617"/>
                    <a:pt x="73" y="6860"/>
                  </a:cubicBezTo>
                  <a:cubicBezTo>
                    <a:pt x="1" y="6933"/>
                    <a:pt x="1" y="7035"/>
                    <a:pt x="73" y="7109"/>
                  </a:cubicBezTo>
                  <a:cubicBezTo>
                    <a:pt x="103" y="7139"/>
                    <a:pt x="147" y="7153"/>
                    <a:pt x="191" y="7153"/>
                  </a:cubicBezTo>
                  <a:cubicBezTo>
                    <a:pt x="235" y="7153"/>
                    <a:pt x="279" y="7139"/>
                    <a:pt x="308" y="7109"/>
                  </a:cubicBezTo>
                  <a:cubicBezTo>
                    <a:pt x="2683" y="4852"/>
                    <a:pt x="4911" y="2725"/>
                    <a:pt x="7169" y="292"/>
                  </a:cubicBezTo>
                  <a:cubicBezTo>
                    <a:pt x="7243" y="219"/>
                    <a:pt x="7227" y="102"/>
                    <a:pt x="7169" y="43"/>
                  </a:cubicBezTo>
                  <a:cubicBezTo>
                    <a:pt x="7134" y="16"/>
                    <a:pt x="7093" y="1"/>
                    <a:pt x="7052"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2" name="Google Shape;1742;p49"/>
            <p:cNvSpPr/>
            <p:nvPr/>
          </p:nvSpPr>
          <p:spPr>
            <a:xfrm>
              <a:off x="1920711" y="2060294"/>
              <a:ext cx="66725" cy="150791"/>
            </a:xfrm>
            <a:custGeom>
              <a:avLst/>
              <a:gdLst/>
              <a:ahLst/>
              <a:cxnLst/>
              <a:rect l="l" t="t" r="r" b="b"/>
              <a:pathLst>
                <a:path w="2274" h="5139" extrusionOk="0">
                  <a:moveTo>
                    <a:pt x="194" y="0"/>
                  </a:moveTo>
                  <a:cubicBezTo>
                    <a:pt x="179" y="0"/>
                    <a:pt x="163" y="3"/>
                    <a:pt x="148" y="8"/>
                  </a:cubicBezTo>
                  <a:cubicBezTo>
                    <a:pt x="46" y="37"/>
                    <a:pt x="1" y="125"/>
                    <a:pt x="16" y="213"/>
                  </a:cubicBezTo>
                  <a:cubicBezTo>
                    <a:pt x="499" y="1972"/>
                    <a:pt x="1130" y="3600"/>
                    <a:pt x="1936" y="5051"/>
                  </a:cubicBezTo>
                  <a:cubicBezTo>
                    <a:pt x="1965" y="5109"/>
                    <a:pt x="2024" y="5139"/>
                    <a:pt x="2083" y="5139"/>
                  </a:cubicBezTo>
                  <a:cubicBezTo>
                    <a:pt x="2112" y="5139"/>
                    <a:pt x="2141" y="5139"/>
                    <a:pt x="2171" y="5125"/>
                  </a:cubicBezTo>
                  <a:cubicBezTo>
                    <a:pt x="2245" y="5080"/>
                    <a:pt x="2274" y="4978"/>
                    <a:pt x="2229" y="4890"/>
                  </a:cubicBezTo>
                  <a:cubicBezTo>
                    <a:pt x="1453" y="3453"/>
                    <a:pt x="822" y="1855"/>
                    <a:pt x="353" y="125"/>
                  </a:cubicBezTo>
                  <a:cubicBezTo>
                    <a:pt x="329" y="53"/>
                    <a:pt x="265" y="0"/>
                    <a:pt x="194"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3" name="Google Shape;1743;p49"/>
            <p:cNvSpPr/>
            <p:nvPr/>
          </p:nvSpPr>
          <p:spPr>
            <a:xfrm>
              <a:off x="1834678" y="2133181"/>
              <a:ext cx="339463" cy="236647"/>
            </a:xfrm>
            <a:custGeom>
              <a:avLst/>
              <a:gdLst/>
              <a:ahLst/>
              <a:cxnLst/>
              <a:rect l="l" t="t" r="r" b="b"/>
              <a:pathLst>
                <a:path w="11569" h="8065" extrusionOk="0">
                  <a:moveTo>
                    <a:pt x="11387" y="0"/>
                  </a:moveTo>
                  <a:cubicBezTo>
                    <a:pt x="11330" y="0"/>
                    <a:pt x="11273" y="29"/>
                    <a:pt x="11246" y="75"/>
                  </a:cubicBezTo>
                  <a:cubicBezTo>
                    <a:pt x="9354" y="2729"/>
                    <a:pt x="7214" y="5749"/>
                    <a:pt x="4531" y="7654"/>
                  </a:cubicBezTo>
                  <a:cubicBezTo>
                    <a:pt x="2684" y="6540"/>
                    <a:pt x="1232" y="4883"/>
                    <a:pt x="368" y="2846"/>
                  </a:cubicBezTo>
                  <a:cubicBezTo>
                    <a:pt x="335" y="2782"/>
                    <a:pt x="272" y="2740"/>
                    <a:pt x="206" y="2740"/>
                  </a:cubicBezTo>
                  <a:cubicBezTo>
                    <a:pt x="182" y="2740"/>
                    <a:pt x="157" y="2746"/>
                    <a:pt x="134" y="2758"/>
                  </a:cubicBezTo>
                  <a:cubicBezTo>
                    <a:pt x="46" y="2787"/>
                    <a:pt x="1" y="2889"/>
                    <a:pt x="46" y="2977"/>
                  </a:cubicBezTo>
                  <a:cubicBezTo>
                    <a:pt x="969" y="5118"/>
                    <a:pt x="2493" y="6863"/>
                    <a:pt x="4458" y="8006"/>
                  </a:cubicBezTo>
                  <a:lnTo>
                    <a:pt x="4546" y="8065"/>
                  </a:lnTo>
                  <a:lnTo>
                    <a:pt x="4649" y="8006"/>
                  </a:lnTo>
                  <a:cubicBezTo>
                    <a:pt x="7419" y="6056"/>
                    <a:pt x="9604" y="2977"/>
                    <a:pt x="11524" y="266"/>
                  </a:cubicBezTo>
                  <a:cubicBezTo>
                    <a:pt x="11568" y="192"/>
                    <a:pt x="11553" y="90"/>
                    <a:pt x="11480" y="31"/>
                  </a:cubicBezTo>
                  <a:cubicBezTo>
                    <a:pt x="11453" y="10"/>
                    <a:pt x="11420" y="0"/>
                    <a:pt x="11387"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4" name="Google Shape;1744;p49"/>
            <p:cNvSpPr/>
            <p:nvPr/>
          </p:nvSpPr>
          <p:spPr>
            <a:xfrm>
              <a:off x="1807155" y="2382740"/>
              <a:ext cx="279634" cy="147123"/>
            </a:xfrm>
            <a:custGeom>
              <a:avLst/>
              <a:gdLst/>
              <a:ahLst/>
              <a:cxnLst/>
              <a:rect l="l" t="t" r="r" b="b"/>
              <a:pathLst>
                <a:path w="9530" h="5014" extrusionOk="0">
                  <a:moveTo>
                    <a:pt x="9327" y="1"/>
                  </a:moveTo>
                  <a:cubicBezTo>
                    <a:pt x="9282" y="1"/>
                    <a:pt x="9238" y="19"/>
                    <a:pt x="9207" y="58"/>
                  </a:cubicBezTo>
                  <a:cubicBezTo>
                    <a:pt x="9178" y="88"/>
                    <a:pt x="6862" y="2873"/>
                    <a:pt x="5308" y="4632"/>
                  </a:cubicBezTo>
                  <a:cubicBezTo>
                    <a:pt x="3079" y="4046"/>
                    <a:pt x="1320" y="2521"/>
                    <a:pt x="353" y="352"/>
                  </a:cubicBezTo>
                  <a:cubicBezTo>
                    <a:pt x="321" y="287"/>
                    <a:pt x="257" y="246"/>
                    <a:pt x="191" y="246"/>
                  </a:cubicBezTo>
                  <a:cubicBezTo>
                    <a:pt x="166" y="246"/>
                    <a:pt x="142" y="252"/>
                    <a:pt x="118" y="264"/>
                  </a:cubicBezTo>
                  <a:cubicBezTo>
                    <a:pt x="30" y="293"/>
                    <a:pt x="1" y="395"/>
                    <a:pt x="30" y="483"/>
                  </a:cubicBezTo>
                  <a:cubicBezTo>
                    <a:pt x="1072" y="2799"/>
                    <a:pt x="2948" y="4398"/>
                    <a:pt x="5337" y="4984"/>
                  </a:cubicBezTo>
                  <a:lnTo>
                    <a:pt x="5425" y="5013"/>
                  </a:lnTo>
                  <a:lnTo>
                    <a:pt x="5499" y="4940"/>
                  </a:lnTo>
                  <a:cubicBezTo>
                    <a:pt x="7053" y="3180"/>
                    <a:pt x="9442" y="307"/>
                    <a:pt x="9471" y="278"/>
                  </a:cubicBezTo>
                  <a:cubicBezTo>
                    <a:pt x="9530" y="205"/>
                    <a:pt x="9516" y="102"/>
                    <a:pt x="9442" y="43"/>
                  </a:cubicBezTo>
                  <a:cubicBezTo>
                    <a:pt x="9408" y="15"/>
                    <a:pt x="9366" y="1"/>
                    <a:pt x="9327"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5" name="Google Shape;1745;p49"/>
            <p:cNvSpPr/>
            <p:nvPr/>
          </p:nvSpPr>
          <p:spPr>
            <a:xfrm>
              <a:off x="1826081" y="2505128"/>
              <a:ext cx="228021" cy="156777"/>
            </a:xfrm>
            <a:custGeom>
              <a:avLst/>
              <a:gdLst/>
              <a:ahLst/>
              <a:cxnLst/>
              <a:rect l="l" t="t" r="r" b="b"/>
              <a:pathLst>
                <a:path w="7771" h="5343" extrusionOk="0">
                  <a:moveTo>
                    <a:pt x="7569" y="1"/>
                  </a:moveTo>
                  <a:cubicBezTo>
                    <a:pt x="7507" y="1"/>
                    <a:pt x="7449" y="34"/>
                    <a:pt x="7419" y="94"/>
                  </a:cubicBezTo>
                  <a:cubicBezTo>
                    <a:pt x="6818" y="1282"/>
                    <a:pt x="5587" y="3481"/>
                    <a:pt x="4854" y="4639"/>
                  </a:cubicBezTo>
                  <a:cubicBezTo>
                    <a:pt x="4663" y="4947"/>
                    <a:pt x="4561" y="5006"/>
                    <a:pt x="4516" y="5006"/>
                  </a:cubicBezTo>
                  <a:cubicBezTo>
                    <a:pt x="4487" y="5006"/>
                    <a:pt x="4473" y="4991"/>
                    <a:pt x="4428" y="4977"/>
                  </a:cubicBezTo>
                  <a:cubicBezTo>
                    <a:pt x="4106" y="4844"/>
                    <a:pt x="1130" y="2997"/>
                    <a:pt x="339" y="1781"/>
                  </a:cubicBezTo>
                  <a:cubicBezTo>
                    <a:pt x="310" y="1734"/>
                    <a:pt x="259" y="1705"/>
                    <a:pt x="203" y="1705"/>
                  </a:cubicBezTo>
                  <a:cubicBezTo>
                    <a:pt x="170" y="1705"/>
                    <a:pt x="136" y="1715"/>
                    <a:pt x="104" y="1736"/>
                  </a:cubicBezTo>
                  <a:cubicBezTo>
                    <a:pt x="30" y="1781"/>
                    <a:pt x="1" y="1883"/>
                    <a:pt x="59" y="1971"/>
                  </a:cubicBezTo>
                  <a:cubicBezTo>
                    <a:pt x="896" y="3261"/>
                    <a:pt x="3945" y="5152"/>
                    <a:pt x="4311" y="5299"/>
                  </a:cubicBezTo>
                  <a:cubicBezTo>
                    <a:pt x="4355" y="5313"/>
                    <a:pt x="4428" y="5342"/>
                    <a:pt x="4502" y="5342"/>
                  </a:cubicBezTo>
                  <a:lnTo>
                    <a:pt x="4545" y="5342"/>
                  </a:lnTo>
                  <a:cubicBezTo>
                    <a:pt x="4795" y="5313"/>
                    <a:pt x="5000" y="5049"/>
                    <a:pt x="5147" y="4830"/>
                  </a:cubicBezTo>
                  <a:cubicBezTo>
                    <a:pt x="5880" y="3657"/>
                    <a:pt x="7111" y="1443"/>
                    <a:pt x="7727" y="256"/>
                  </a:cubicBezTo>
                  <a:cubicBezTo>
                    <a:pt x="7771" y="168"/>
                    <a:pt x="7741" y="65"/>
                    <a:pt x="7653" y="21"/>
                  </a:cubicBezTo>
                  <a:cubicBezTo>
                    <a:pt x="7626" y="8"/>
                    <a:pt x="7597" y="1"/>
                    <a:pt x="7569" y="1"/>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6" name="Google Shape;1746;p49"/>
            <p:cNvSpPr/>
            <p:nvPr/>
          </p:nvSpPr>
          <p:spPr>
            <a:xfrm>
              <a:off x="1747707" y="2748730"/>
              <a:ext cx="469451" cy="205192"/>
            </a:xfrm>
            <a:custGeom>
              <a:avLst/>
              <a:gdLst/>
              <a:ahLst/>
              <a:cxnLst/>
              <a:rect l="l" t="t" r="r" b="b"/>
              <a:pathLst>
                <a:path w="15999" h="6993" extrusionOk="0">
                  <a:moveTo>
                    <a:pt x="189" y="4628"/>
                  </a:moveTo>
                  <a:cubicBezTo>
                    <a:pt x="179" y="4628"/>
                    <a:pt x="151" y="4652"/>
                    <a:pt x="92" y="4708"/>
                  </a:cubicBezTo>
                  <a:cubicBezTo>
                    <a:pt x="115" y="4710"/>
                    <a:pt x="138" y="4711"/>
                    <a:pt x="161" y="4711"/>
                  </a:cubicBezTo>
                  <a:lnTo>
                    <a:pt x="161" y="4711"/>
                  </a:lnTo>
                  <a:cubicBezTo>
                    <a:pt x="185" y="4659"/>
                    <a:pt x="199" y="4628"/>
                    <a:pt x="189" y="4628"/>
                  </a:cubicBezTo>
                  <a:close/>
                  <a:moveTo>
                    <a:pt x="7865" y="1"/>
                  </a:moveTo>
                  <a:cubicBezTo>
                    <a:pt x="7835" y="1"/>
                    <a:pt x="7804" y="1"/>
                    <a:pt x="7773" y="2"/>
                  </a:cubicBezTo>
                  <a:cubicBezTo>
                    <a:pt x="5985" y="31"/>
                    <a:pt x="4241" y="881"/>
                    <a:pt x="3156" y="2216"/>
                  </a:cubicBezTo>
                  <a:cubicBezTo>
                    <a:pt x="2730" y="2744"/>
                    <a:pt x="2394" y="3344"/>
                    <a:pt x="1925" y="3843"/>
                  </a:cubicBezTo>
                  <a:cubicBezTo>
                    <a:pt x="1478" y="4317"/>
                    <a:pt x="873" y="4711"/>
                    <a:pt x="196" y="4711"/>
                  </a:cubicBezTo>
                  <a:cubicBezTo>
                    <a:pt x="185" y="4711"/>
                    <a:pt x="173" y="4711"/>
                    <a:pt x="161" y="4711"/>
                  </a:cubicBezTo>
                  <a:lnTo>
                    <a:pt x="161" y="4711"/>
                  </a:lnTo>
                  <a:cubicBezTo>
                    <a:pt x="106" y="4831"/>
                    <a:pt x="1" y="5062"/>
                    <a:pt x="33" y="5279"/>
                  </a:cubicBezTo>
                  <a:cubicBezTo>
                    <a:pt x="78" y="5661"/>
                    <a:pt x="429" y="5954"/>
                    <a:pt x="811" y="6130"/>
                  </a:cubicBezTo>
                  <a:cubicBezTo>
                    <a:pt x="1336" y="6385"/>
                    <a:pt x="1895" y="6468"/>
                    <a:pt x="2473" y="6468"/>
                  </a:cubicBezTo>
                  <a:cubicBezTo>
                    <a:pt x="3538" y="6468"/>
                    <a:pt x="4663" y="6186"/>
                    <a:pt x="5747" y="6186"/>
                  </a:cubicBezTo>
                  <a:cubicBezTo>
                    <a:pt x="5797" y="6186"/>
                    <a:pt x="5847" y="6187"/>
                    <a:pt x="5897" y="6188"/>
                  </a:cubicBezTo>
                  <a:cubicBezTo>
                    <a:pt x="7304" y="6218"/>
                    <a:pt x="8624" y="6775"/>
                    <a:pt x="10017" y="6937"/>
                  </a:cubicBezTo>
                  <a:cubicBezTo>
                    <a:pt x="10365" y="6977"/>
                    <a:pt x="10716" y="6992"/>
                    <a:pt x="11067" y="6992"/>
                  </a:cubicBezTo>
                  <a:cubicBezTo>
                    <a:pt x="11604" y="6992"/>
                    <a:pt x="12145" y="6957"/>
                    <a:pt x="12685" y="6921"/>
                  </a:cubicBezTo>
                  <a:cubicBezTo>
                    <a:pt x="13418" y="6863"/>
                    <a:pt x="14165" y="6804"/>
                    <a:pt x="14810" y="6481"/>
                  </a:cubicBezTo>
                  <a:cubicBezTo>
                    <a:pt x="15471" y="6159"/>
                    <a:pt x="15998" y="5529"/>
                    <a:pt x="15954" y="4826"/>
                  </a:cubicBezTo>
                  <a:cubicBezTo>
                    <a:pt x="15866" y="3813"/>
                    <a:pt x="14664" y="3242"/>
                    <a:pt x="13608" y="3037"/>
                  </a:cubicBezTo>
                  <a:cubicBezTo>
                    <a:pt x="12553" y="2816"/>
                    <a:pt x="11350" y="2699"/>
                    <a:pt x="10691" y="1894"/>
                  </a:cubicBezTo>
                  <a:cubicBezTo>
                    <a:pt x="10383" y="1526"/>
                    <a:pt x="10236" y="1057"/>
                    <a:pt x="9914" y="705"/>
                  </a:cubicBezTo>
                  <a:cubicBezTo>
                    <a:pt x="9421" y="170"/>
                    <a:pt x="8617" y="1"/>
                    <a:pt x="7865" y="1"/>
                  </a:cubicBezTo>
                  <a:close/>
                </a:path>
              </a:pathLst>
            </a:custGeom>
            <a:solidFill>
              <a:schemeClr val="accent5"/>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7" name="Google Shape;1747;p49"/>
            <p:cNvSpPr/>
            <p:nvPr/>
          </p:nvSpPr>
          <p:spPr>
            <a:xfrm>
              <a:off x="1440665" y="2403749"/>
              <a:ext cx="874113" cy="405279"/>
            </a:xfrm>
            <a:custGeom>
              <a:avLst/>
              <a:gdLst/>
              <a:ahLst/>
              <a:cxnLst/>
              <a:rect l="l" t="t" r="r" b="b"/>
              <a:pathLst>
                <a:path w="29790" h="13812" extrusionOk="0">
                  <a:moveTo>
                    <a:pt x="26581" y="12609"/>
                  </a:moveTo>
                  <a:cubicBezTo>
                    <a:pt x="26628" y="12610"/>
                    <a:pt x="26648" y="12616"/>
                    <a:pt x="26634" y="12616"/>
                  </a:cubicBezTo>
                  <a:cubicBezTo>
                    <a:pt x="26627" y="12616"/>
                    <a:pt x="26609" y="12614"/>
                    <a:pt x="26581" y="12609"/>
                  </a:cubicBezTo>
                  <a:close/>
                  <a:moveTo>
                    <a:pt x="2708" y="0"/>
                  </a:moveTo>
                  <a:cubicBezTo>
                    <a:pt x="2142" y="0"/>
                    <a:pt x="1458" y="113"/>
                    <a:pt x="939" y="559"/>
                  </a:cubicBezTo>
                  <a:cubicBezTo>
                    <a:pt x="0" y="1365"/>
                    <a:pt x="133" y="2743"/>
                    <a:pt x="338" y="3887"/>
                  </a:cubicBezTo>
                  <a:cubicBezTo>
                    <a:pt x="485" y="4722"/>
                    <a:pt x="661" y="5588"/>
                    <a:pt x="1247" y="6217"/>
                  </a:cubicBezTo>
                  <a:cubicBezTo>
                    <a:pt x="2024" y="7054"/>
                    <a:pt x="3314" y="7243"/>
                    <a:pt x="4516" y="7361"/>
                  </a:cubicBezTo>
                  <a:cubicBezTo>
                    <a:pt x="6920" y="7588"/>
                    <a:pt x="9339" y="7702"/>
                    <a:pt x="11763" y="7702"/>
                  </a:cubicBezTo>
                  <a:cubicBezTo>
                    <a:pt x="14188" y="7702"/>
                    <a:pt x="16618" y="7588"/>
                    <a:pt x="19044" y="7361"/>
                  </a:cubicBezTo>
                  <a:cubicBezTo>
                    <a:pt x="19479" y="7318"/>
                    <a:pt x="19938" y="7280"/>
                    <a:pt x="20389" y="7280"/>
                  </a:cubicBezTo>
                  <a:cubicBezTo>
                    <a:pt x="21319" y="7280"/>
                    <a:pt x="22214" y="7443"/>
                    <a:pt x="22797" y="8064"/>
                  </a:cubicBezTo>
                  <a:cubicBezTo>
                    <a:pt x="23325" y="8989"/>
                    <a:pt x="23120" y="10175"/>
                    <a:pt x="23354" y="11246"/>
                  </a:cubicBezTo>
                  <a:cubicBezTo>
                    <a:pt x="23427" y="11700"/>
                    <a:pt x="23853" y="12683"/>
                    <a:pt x="23882" y="12683"/>
                  </a:cubicBezTo>
                  <a:cubicBezTo>
                    <a:pt x="24087" y="13166"/>
                    <a:pt x="24498" y="13738"/>
                    <a:pt x="25143" y="13811"/>
                  </a:cubicBezTo>
                  <a:cubicBezTo>
                    <a:pt x="25150" y="13811"/>
                    <a:pt x="25157" y="13811"/>
                    <a:pt x="25164" y="13811"/>
                  </a:cubicBezTo>
                  <a:cubicBezTo>
                    <a:pt x="25754" y="13811"/>
                    <a:pt x="25552" y="13177"/>
                    <a:pt x="25479" y="12844"/>
                  </a:cubicBezTo>
                  <a:cubicBezTo>
                    <a:pt x="25479" y="12814"/>
                    <a:pt x="25465" y="12771"/>
                    <a:pt x="25465" y="12742"/>
                  </a:cubicBezTo>
                  <a:lnTo>
                    <a:pt x="25465" y="12742"/>
                  </a:lnTo>
                  <a:cubicBezTo>
                    <a:pt x="25549" y="12825"/>
                    <a:pt x="25680" y="12877"/>
                    <a:pt x="25805" y="12877"/>
                  </a:cubicBezTo>
                  <a:cubicBezTo>
                    <a:pt x="25921" y="12877"/>
                    <a:pt x="26032" y="12832"/>
                    <a:pt x="26095" y="12726"/>
                  </a:cubicBezTo>
                  <a:cubicBezTo>
                    <a:pt x="26140" y="12609"/>
                    <a:pt x="26154" y="12492"/>
                    <a:pt x="26140" y="12360"/>
                  </a:cubicBezTo>
                  <a:lnTo>
                    <a:pt x="26140" y="12360"/>
                  </a:lnTo>
                  <a:cubicBezTo>
                    <a:pt x="26183" y="12404"/>
                    <a:pt x="26242" y="12448"/>
                    <a:pt x="26316" y="12507"/>
                  </a:cubicBezTo>
                  <a:cubicBezTo>
                    <a:pt x="26330" y="12521"/>
                    <a:pt x="26374" y="12536"/>
                    <a:pt x="26404" y="12550"/>
                  </a:cubicBezTo>
                  <a:cubicBezTo>
                    <a:pt x="26462" y="12566"/>
                    <a:pt x="26506" y="12595"/>
                    <a:pt x="26564" y="12609"/>
                  </a:cubicBezTo>
                  <a:cubicBezTo>
                    <a:pt x="26570" y="12609"/>
                    <a:pt x="26575" y="12609"/>
                    <a:pt x="26580" y="12609"/>
                  </a:cubicBezTo>
                  <a:lnTo>
                    <a:pt x="26580" y="12609"/>
                  </a:lnTo>
                  <a:cubicBezTo>
                    <a:pt x="26624" y="12624"/>
                    <a:pt x="26726" y="12624"/>
                    <a:pt x="26770" y="12624"/>
                  </a:cubicBezTo>
                  <a:cubicBezTo>
                    <a:pt x="27635" y="12536"/>
                    <a:pt x="26990" y="8432"/>
                    <a:pt x="26828" y="7405"/>
                  </a:cubicBezTo>
                  <a:cubicBezTo>
                    <a:pt x="26799" y="7259"/>
                    <a:pt x="26770" y="7112"/>
                    <a:pt x="26726" y="6966"/>
                  </a:cubicBezTo>
                  <a:lnTo>
                    <a:pt x="26726" y="6966"/>
                  </a:lnTo>
                  <a:cubicBezTo>
                    <a:pt x="27121" y="7361"/>
                    <a:pt x="27371" y="7449"/>
                    <a:pt x="28060" y="7992"/>
                  </a:cubicBezTo>
                  <a:cubicBezTo>
                    <a:pt x="28301" y="8128"/>
                    <a:pt x="28618" y="8279"/>
                    <a:pt x="28923" y="8279"/>
                  </a:cubicBezTo>
                  <a:cubicBezTo>
                    <a:pt x="29045" y="8279"/>
                    <a:pt x="29164" y="8255"/>
                    <a:pt x="29277" y="8197"/>
                  </a:cubicBezTo>
                  <a:cubicBezTo>
                    <a:pt x="29789" y="7918"/>
                    <a:pt x="29541" y="7405"/>
                    <a:pt x="29291" y="7054"/>
                  </a:cubicBezTo>
                  <a:cubicBezTo>
                    <a:pt x="28148" y="5206"/>
                    <a:pt x="25465" y="3197"/>
                    <a:pt x="24117" y="2845"/>
                  </a:cubicBezTo>
                  <a:cubicBezTo>
                    <a:pt x="23559" y="2702"/>
                    <a:pt x="22976" y="2664"/>
                    <a:pt x="22386" y="2664"/>
                  </a:cubicBezTo>
                  <a:cubicBezTo>
                    <a:pt x="21767" y="2664"/>
                    <a:pt x="21140" y="2706"/>
                    <a:pt x="20524" y="2714"/>
                  </a:cubicBezTo>
                  <a:cubicBezTo>
                    <a:pt x="20484" y="2714"/>
                    <a:pt x="20444" y="2715"/>
                    <a:pt x="20404" y="2715"/>
                  </a:cubicBezTo>
                  <a:cubicBezTo>
                    <a:pt x="18628" y="2715"/>
                    <a:pt x="16894" y="2414"/>
                    <a:pt x="15159" y="2112"/>
                  </a:cubicBezTo>
                  <a:cubicBezTo>
                    <a:pt x="11289" y="1424"/>
                    <a:pt x="7418" y="750"/>
                    <a:pt x="3548" y="75"/>
                  </a:cubicBezTo>
                  <a:cubicBezTo>
                    <a:pt x="3354" y="42"/>
                    <a:pt x="3053" y="0"/>
                    <a:pt x="2708" y="0"/>
                  </a:cubicBezTo>
                  <a:close/>
                </a:path>
              </a:pathLst>
            </a:custGeom>
            <a:solidFill>
              <a:schemeClr val="accent2"/>
            </a:solidFill>
            <a:ln>
              <a:noFill/>
            </a:ln>
          </p:spPr>
          <p:txBody>
            <a:bodyPr spcFirstLastPara="1" wrap="square" lIns="121900" tIns="121900" rIns="121900" bIns="121900" anchor="ctr" anchorCtr="0">
              <a:noAutofit/>
            </a:bodyPr>
            <a:lstStyle/>
            <a:p>
              <a:pPr>
                <a:spcBef>
                  <a:spcPts val="0"/>
                </a:spcBef>
                <a:spcAft>
                  <a:spcPts val="0"/>
                </a:spcAft>
              </a:pPr>
              <a:endParaRPr/>
            </a:p>
          </p:txBody>
        </p:sp>
        <p:sp>
          <p:nvSpPr>
            <p:cNvPr id="1748" name="Google Shape;1748;p49"/>
            <p:cNvSpPr/>
            <p:nvPr/>
          </p:nvSpPr>
          <p:spPr>
            <a:xfrm>
              <a:off x="2148293" y="2688549"/>
              <a:ext cx="37030" cy="93397"/>
            </a:xfrm>
            <a:custGeom>
              <a:avLst/>
              <a:gdLst/>
              <a:ahLst/>
              <a:cxnLst/>
              <a:rect l="l" t="t" r="r" b="b"/>
              <a:pathLst>
                <a:path w="1262" h="3183" fill="none" extrusionOk="0">
                  <a:moveTo>
                    <a:pt x="1" y="0"/>
                  </a:moveTo>
                  <a:cubicBezTo>
                    <a:pt x="59" y="573"/>
                    <a:pt x="132" y="1144"/>
                    <a:pt x="308" y="1701"/>
                  </a:cubicBezTo>
                  <a:cubicBezTo>
                    <a:pt x="484" y="2258"/>
                    <a:pt x="792" y="2786"/>
                    <a:pt x="1261" y="3182"/>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49" name="Google Shape;1749;p49"/>
            <p:cNvSpPr/>
            <p:nvPr/>
          </p:nvSpPr>
          <p:spPr>
            <a:xfrm>
              <a:off x="2193892" y="2680391"/>
              <a:ext cx="15933" cy="83890"/>
            </a:xfrm>
            <a:custGeom>
              <a:avLst/>
              <a:gdLst/>
              <a:ahLst/>
              <a:cxnLst/>
              <a:rect l="l" t="t" r="r" b="b"/>
              <a:pathLst>
                <a:path w="543" h="2859" fill="none" extrusionOk="0">
                  <a:moveTo>
                    <a:pt x="542" y="2859"/>
                  </a:moveTo>
                  <a:cubicBezTo>
                    <a:pt x="206" y="1936"/>
                    <a:pt x="15" y="968"/>
                    <a:pt x="1" y="0"/>
                  </a:cubicBezTo>
                </a:path>
              </a:pathLst>
            </a:custGeom>
            <a:noFill/>
            <a:ln w="375" cap="flat" cmpd="sng">
              <a:solidFill>
                <a:srgbClr val="320C04"/>
              </a:solidFill>
              <a:prstDash val="solid"/>
              <a:miter lim="1172"/>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50" name="Google Shape;1750;p49"/>
            <p:cNvSpPr/>
            <p:nvPr/>
          </p:nvSpPr>
          <p:spPr>
            <a:xfrm>
              <a:off x="955894" y="1866926"/>
              <a:ext cx="679220" cy="804014"/>
            </a:xfrm>
            <a:custGeom>
              <a:avLst/>
              <a:gdLst/>
              <a:ahLst/>
              <a:cxnLst/>
              <a:rect l="l" t="t" r="r" b="b"/>
              <a:pathLst>
                <a:path w="23148" h="27401" extrusionOk="0">
                  <a:moveTo>
                    <a:pt x="5910" y="0"/>
                  </a:moveTo>
                  <a:cubicBezTo>
                    <a:pt x="4601" y="0"/>
                    <a:pt x="3200" y="676"/>
                    <a:pt x="2037" y="2317"/>
                  </a:cubicBezTo>
                  <a:cubicBezTo>
                    <a:pt x="323" y="4737"/>
                    <a:pt x="0" y="6920"/>
                    <a:pt x="528" y="9735"/>
                  </a:cubicBezTo>
                  <a:cubicBezTo>
                    <a:pt x="1129" y="13019"/>
                    <a:pt x="1979" y="16406"/>
                    <a:pt x="4412" y="18971"/>
                  </a:cubicBezTo>
                  <a:cubicBezTo>
                    <a:pt x="7946" y="22680"/>
                    <a:pt x="13912" y="26594"/>
                    <a:pt x="19381" y="27401"/>
                  </a:cubicBezTo>
                  <a:cubicBezTo>
                    <a:pt x="20231" y="25173"/>
                    <a:pt x="22297" y="19674"/>
                    <a:pt x="23148" y="17446"/>
                  </a:cubicBezTo>
                  <a:cubicBezTo>
                    <a:pt x="20729" y="16611"/>
                    <a:pt x="17108" y="16171"/>
                    <a:pt x="14690" y="15350"/>
                  </a:cubicBezTo>
                  <a:cubicBezTo>
                    <a:pt x="13957" y="15087"/>
                    <a:pt x="13194" y="14823"/>
                    <a:pt x="12696" y="14309"/>
                  </a:cubicBezTo>
                  <a:cubicBezTo>
                    <a:pt x="12080" y="13693"/>
                    <a:pt x="11933" y="12829"/>
                    <a:pt x="11801" y="12008"/>
                  </a:cubicBezTo>
                  <a:cubicBezTo>
                    <a:pt x="11611" y="10644"/>
                    <a:pt x="11406" y="9281"/>
                    <a:pt x="11200" y="7917"/>
                  </a:cubicBezTo>
                  <a:cubicBezTo>
                    <a:pt x="10966" y="6334"/>
                    <a:pt x="10423" y="4825"/>
                    <a:pt x="9983" y="3255"/>
                  </a:cubicBezTo>
                  <a:cubicBezTo>
                    <a:pt x="9441" y="1363"/>
                    <a:pt x="7769" y="0"/>
                    <a:pt x="5910" y="0"/>
                  </a:cubicBezTo>
                  <a:close/>
                </a:path>
              </a:pathLst>
            </a:custGeom>
            <a:solidFill>
              <a:schemeClr val="lt2"/>
            </a:solidFill>
            <a:ln>
              <a:noFill/>
            </a:ln>
          </p:spPr>
          <p:txBody>
            <a:bodyPr spcFirstLastPara="1" wrap="square" lIns="121900" tIns="121900" rIns="121900" bIns="121900" anchor="ctr" anchorCtr="0">
              <a:noAutofit/>
            </a:bodyPr>
            <a:lstStyle/>
            <a:p>
              <a:pPr>
                <a:spcBef>
                  <a:spcPts val="0"/>
                </a:spcBef>
                <a:spcAft>
                  <a:spcPts val="0"/>
                </a:spcAft>
              </a:pPr>
              <a:endParaRPr/>
            </a:p>
          </p:txBody>
        </p:sp>
      </p:grpSp>
      <p:sp>
        <p:nvSpPr>
          <p:cNvPr id="4" name="Rectangle 3"/>
          <p:cNvSpPr/>
          <p:nvPr/>
        </p:nvSpPr>
        <p:spPr>
          <a:xfrm>
            <a:off x="838200" y="1029495"/>
            <a:ext cx="10763478" cy="2126095"/>
          </a:xfrm>
          <a:prstGeom prst="rect">
            <a:avLst/>
          </a:prstGeom>
        </p:spPr>
        <p:txBody>
          <a:bodyPr wrap="square">
            <a:spAutoFit/>
          </a:bodyPr>
          <a:lstStyle/>
          <a:p>
            <a:pPr>
              <a:lnSpc>
                <a:spcPct val="120000"/>
              </a:lnSpc>
            </a:pPr>
            <a:r>
              <a:rPr lang="vi-VN" sz="2800" b="1" dirty="0">
                <a:solidFill>
                  <a:srgbClr val="081C36"/>
                </a:solidFill>
                <a:latin typeface="Calibri" panose="020F0502020204030204" pitchFamily="34" charset="0"/>
                <a:cs typeface="Calibri" panose="020F0502020204030204" pitchFamily="34" charset="0"/>
              </a:rPr>
              <a:t>Câu </a:t>
            </a:r>
            <a:r>
              <a:rPr lang="en-US" sz="2800" b="1" dirty="0">
                <a:solidFill>
                  <a:srgbClr val="081C36"/>
                </a:solidFill>
                <a:latin typeface="Calibri" panose="020F0502020204030204" pitchFamily="34" charset="0"/>
                <a:cs typeface="Calibri" panose="020F0502020204030204" pitchFamily="34" charset="0"/>
              </a:rPr>
              <a:t>4</a:t>
            </a:r>
            <a:r>
              <a:rPr lang="vi-VN" sz="2800" b="1" dirty="0">
                <a:solidFill>
                  <a:srgbClr val="081C36"/>
                </a:solidFill>
                <a:latin typeface="Calibri" panose="020F0502020204030204" pitchFamily="34" charset="0"/>
                <a:cs typeface="Calibri" panose="020F0502020204030204" pitchFamily="34" charset="0"/>
              </a:rPr>
              <a:t>:</a:t>
            </a:r>
            <a:r>
              <a:rPr lang="en-US" sz="2800" b="1" dirty="0">
                <a:solidFill>
                  <a:srgbClr val="081C36"/>
                </a:solidFill>
                <a:latin typeface="Calibri" panose="020F0502020204030204" pitchFamily="34" charset="0"/>
                <a:cs typeface="Calibri" panose="020F0502020204030204" pitchFamily="34" charset="0"/>
              </a:rPr>
              <a:t> </a:t>
            </a:r>
            <a:r>
              <a:rPr lang="vi-VN" sz="2800" b="1" dirty="0">
                <a:solidFill>
                  <a:srgbClr val="081C36"/>
                </a:solidFill>
                <a:latin typeface="Calibri" panose="020F0502020204030204" pitchFamily="34" charset="0"/>
                <a:cs typeface="Calibri" panose="020F0502020204030204" pitchFamily="34" charset="0"/>
              </a:rPr>
              <a:t>Ở một loài thực vật, tính trạng màu sắc hoa do gene nằm trong tế bào chất quy định. Lấy hạt phấn của cây hoa đỏ thụ phấn cho cây hoa vàng (P), thu được F1. Cho F1 tự thụ phấn thu được F2. Theo lí thuyết, kiểu hình ở F2 thu được bao nhiêu phần trăm cây hoa vàng?</a:t>
            </a:r>
            <a:endParaRPr lang="en-US" sz="2800" dirty="0">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9A20F586-710D-4454-B810-E2616D9BD713}"/>
              </a:ext>
            </a:extLst>
          </p:cNvPr>
          <p:cNvSpPr txBox="1"/>
          <p:nvPr/>
        </p:nvSpPr>
        <p:spPr>
          <a:xfrm>
            <a:off x="4419600" y="3189419"/>
            <a:ext cx="2215671" cy="584775"/>
          </a:xfrm>
          <a:prstGeom prst="rect">
            <a:avLst/>
          </a:prstGeom>
          <a:noFill/>
        </p:spPr>
        <p:txBody>
          <a:bodyPr wrap="none" rtlCol="0">
            <a:spAutoFit/>
          </a:bodyPr>
          <a:lstStyle/>
          <a:p>
            <a:r>
              <a:rPr lang="en-US" sz="3200" b="1" dirty="0" err="1">
                <a:solidFill>
                  <a:schemeClr val="bg1"/>
                </a:solidFill>
                <a:latin typeface="Calibri" panose="020F0502020204030204" pitchFamily="34" charset="0"/>
                <a:cs typeface="Calibri" panose="020F0502020204030204" pitchFamily="34" charset="0"/>
              </a:rPr>
              <a:t>Đáp</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án</a:t>
            </a:r>
            <a:r>
              <a:rPr lang="en-US" sz="3200" b="1" dirty="0">
                <a:solidFill>
                  <a:schemeClr val="bg1"/>
                </a:solidFill>
                <a:latin typeface="Calibri" panose="020F0502020204030204" pitchFamily="34" charset="0"/>
                <a:cs typeface="Calibri" panose="020F0502020204030204" pitchFamily="34" charset="0"/>
              </a:rPr>
              <a:t>: </a:t>
            </a:r>
            <a:r>
              <a:rPr lang="en-US" sz="3200" b="1" dirty="0">
                <a:solidFill>
                  <a:srgbClr val="00B050"/>
                </a:solidFill>
                <a:latin typeface="Calibri" panose="020F0502020204030204" pitchFamily="34" charset="0"/>
                <a:cs typeface="Calibri" panose="020F0502020204030204" pitchFamily="34" charset="0"/>
              </a:rPr>
              <a:t>100</a:t>
            </a:r>
          </a:p>
        </p:txBody>
      </p:sp>
    </p:spTree>
    <p:extLst>
      <p:ext uri="{BB962C8B-B14F-4D97-AF65-F5344CB8AC3E}">
        <p14:creationId xmlns:p14="http://schemas.microsoft.com/office/powerpoint/2010/main" val="843320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10E8-5D86-BB2A-3890-AB2A24508FAB}"/>
              </a:ext>
            </a:extLst>
          </p:cNvPr>
          <p:cNvSpPr>
            <a:spLocks noGrp="1"/>
          </p:cNvSpPr>
          <p:nvPr>
            <p:ph type="title"/>
          </p:nvPr>
        </p:nvSpPr>
        <p:spPr>
          <a:xfrm>
            <a:off x="304800" y="4267200"/>
            <a:ext cx="11506200" cy="1066800"/>
          </a:xfrm>
        </p:spPr>
        <p:txBody>
          <a:bodyPr/>
          <a:lstStyle/>
          <a:p>
            <a:pPr algn="just"/>
            <a:r>
              <a:rPr lang="en-US" sz="3200" cap="none" dirty="0">
                <a:solidFill>
                  <a:srgbClr val="FF0000"/>
                </a:solidFill>
                <a:latin typeface="Calibri" panose="020F0502020204030204" pitchFamily="34" charset="0"/>
                <a:cs typeface="Calibri" panose="020F0502020204030204" pitchFamily="34" charset="0"/>
              </a:rPr>
              <a:t>- Hs </a:t>
            </a:r>
            <a:r>
              <a:rPr lang="en-US" sz="3200" cap="none" dirty="0" err="1">
                <a:solidFill>
                  <a:srgbClr val="FF0000"/>
                </a:solidFill>
                <a:latin typeface="Calibri" panose="020F0502020204030204" pitchFamily="34" charset="0"/>
                <a:cs typeface="Calibri" panose="020F0502020204030204" pitchFamily="34" charset="0"/>
              </a:rPr>
              <a:t>cùng</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bàn</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chung</a:t>
            </a:r>
            <a:r>
              <a:rPr lang="en-US" sz="3200" cap="none" dirty="0">
                <a:solidFill>
                  <a:srgbClr val="FF0000"/>
                </a:solidFill>
                <a:latin typeface="Calibri" panose="020F0502020204030204" pitchFamily="34" charset="0"/>
                <a:cs typeface="Calibri" panose="020F0502020204030204" pitchFamily="34" charset="0"/>
              </a:rPr>
              <a:t> 1 </a:t>
            </a:r>
            <a:r>
              <a:rPr lang="en-US" sz="3200" cap="none" dirty="0" err="1">
                <a:solidFill>
                  <a:srgbClr val="FF0000"/>
                </a:solidFill>
                <a:latin typeface="Calibri" panose="020F0502020204030204" pitchFamily="34" charset="0"/>
                <a:cs typeface="Calibri" panose="020F0502020204030204" pitchFamily="34" charset="0"/>
              </a:rPr>
              <a:t>nhóm</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Thảo</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luận</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ngoài</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giờ</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lên</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lớp</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Hoàn</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thành</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câu</a:t>
            </a:r>
            <a:r>
              <a:rPr lang="en-US" sz="3200" cap="none" dirty="0">
                <a:solidFill>
                  <a:srgbClr val="FF0000"/>
                </a:solidFill>
                <a:latin typeface="Calibri" panose="020F0502020204030204" pitchFamily="34" charset="0"/>
                <a:cs typeface="Calibri" panose="020F0502020204030204" pitchFamily="34" charset="0"/>
              </a:rPr>
              <a:t> </a:t>
            </a:r>
            <a:r>
              <a:rPr lang="en-US" sz="3200" cap="none" dirty="0" err="1">
                <a:solidFill>
                  <a:srgbClr val="FF0000"/>
                </a:solidFill>
                <a:latin typeface="Calibri" panose="020F0502020204030204" pitchFamily="34" charset="0"/>
                <a:cs typeface="Calibri" panose="020F0502020204030204" pitchFamily="34" charset="0"/>
              </a:rPr>
              <a:t>hỏi</a:t>
            </a:r>
            <a:r>
              <a:rPr lang="en-US" sz="3200" cap="none" dirty="0">
                <a:solidFill>
                  <a:srgbClr val="FF0000"/>
                </a:solidFill>
                <a:latin typeface="Calibri" panose="020F0502020204030204" pitchFamily="34" charset="0"/>
                <a:cs typeface="Calibri" panose="020F0502020204030204" pitchFamily="34" charset="0"/>
              </a:rPr>
              <a:t>.</a:t>
            </a:r>
          </a:p>
        </p:txBody>
      </p:sp>
      <p:sp>
        <p:nvSpPr>
          <p:cNvPr id="3" name="Subtitle 2">
            <a:extLst>
              <a:ext uri="{FF2B5EF4-FFF2-40B4-BE49-F238E27FC236}">
                <a16:creationId xmlns:a16="http://schemas.microsoft.com/office/drawing/2014/main" id="{6B59AFB3-7526-3A74-44BF-79C687CD0489}"/>
              </a:ext>
            </a:extLst>
          </p:cNvPr>
          <p:cNvSpPr>
            <a:spLocks noGrp="1"/>
          </p:cNvSpPr>
          <p:nvPr>
            <p:ph type="subTitle" idx="1"/>
          </p:nvPr>
        </p:nvSpPr>
        <p:spPr>
          <a:xfrm>
            <a:off x="838200" y="685800"/>
            <a:ext cx="10287000" cy="3429000"/>
          </a:xfrm>
        </p:spPr>
        <p:txBody>
          <a:bodyPr/>
          <a:lstStyle/>
          <a:p>
            <a:r>
              <a:rPr lang="vi-VN" sz="3200" i="1" dirty="0">
                <a:effectLst/>
                <a:latin typeface="Calibri" panose="020F0502020204030204" pitchFamily="34" charset="0"/>
                <a:ea typeface="Calibri" panose="020F0502020204030204" pitchFamily="34" charset="0"/>
                <a:cs typeface="Calibri" panose="020F0502020204030204" pitchFamily="34" charset="0"/>
              </a:rPr>
              <a:t>Ở người, một số bệnh do gene trong ti thể quy định như bệnh tiểu đường, bệnh tim mạch, bệnh Alzheimer ... Trong thực tế mẹ bị bệnh thì các con sinh ra có thể có người mắc bệnh, có người không mắc bệnh hoặc mức độ bệnh biểu hiện cũng khác nhau và khi tuổi càng cao thì biểu hiện bệnh càng nặng hơn. Hãy giải thích nguyên nhân của những hiện tượng đó.</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2587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902" y="3229900"/>
            <a:ext cx="9858444" cy="1770736"/>
          </a:xfrm>
        </p:spPr>
        <p:txBody>
          <a:bodyPr/>
          <a:lstStyle/>
          <a:p>
            <a:r>
              <a:rPr lang="en-US" b="1" dirty="0">
                <a:solidFill>
                  <a:srgbClr val="FF0000"/>
                </a:solidFill>
                <a:latin typeface="Times New Roman" pitchFamily="18" charset="0"/>
                <a:cs typeface="Times New Roman" pitchFamily="18" charset="0"/>
              </a:rPr>
              <a:t>CHÚC SỨC KHỎE CÁC EM HỌC SINH!</a:t>
            </a:r>
          </a:p>
        </p:txBody>
      </p:sp>
      <p:sp>
        <p:nvSpPr>
          <p:cNvPr id="3" name="Subtitle 2"/>
          <p:cNvSpPr>
            <a:spLocks noGrp="1"/>
          </p:cNvSpPr>
          <p:nvPr>
            <p:ph type="subTitle" idx="1"/>
          </p:nvPr>
        </p:nvSpPr>
        <p:spPr/>
        <p:txBody>
          <a:bodyPr/>
          <a:lstStyle/>
          <a:p>
            <a:r>
              <a:rPr lang="en-US" sz="5400" dirty="0">
                <a:solidFill>
                  <a:srgbClr val="FF0000"/>
                </a:solidFill>
                <a:latin typeface="Times New Roman" pitchFamily="18" charset="0"/>
                <a:cs typeface="Times New Roman" pitchFamily="18" charset="0"/>
              </a:rPr>
              <a:t>TIẾT HỌC KẾT THÚC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2133" y="533400"/>
            <a:ext cx="10295467" cy="5487015"/>
          </a:xfrm>
          <a:prstGeom prst="rect">
            <a:avLst/>
          </a:prstGeom>
        </p:spPr>
        <p:txBody>
          <a:bodyPr wrap="square">
            <a:spAutoFit/>
          </a:bodyPr>
          <a:lstStyle/>
          <a:p>
            <a:pPr algn="ctr">
              <a:lnSpc>
                <a:spcPct val="150000"/>
              </a:lnSpc>
              <a:buSzPts val="1000"/>
              <a:tabLst>
                <a:tab pos="405765" algn="l"/>
              </a:tabLst>
              <a:defRPr/>
            </a:pPr>
            <a:r>
              <a:rPr lang="en-US" sz="2800" b="1" dirty="0">
                <a:solidFill>
                  <a:srgbClr val="FF0000"/>
                </a:solidFill>
                <a:latin typeface="+mn-lt"/>
                <a:ea typeface="Calibri" panose="020F0502020204030204" pitchFamily="34" charset="0"/>
                <a:cs typeface="Times New Roman" panose="02020603050405020304" pitchFamily="18" charset="0"/>
              </a:rPr>
              <a:t>NỘI DUNG </a:t>
            </a:r>
            <a:endParaRPr lang="vi-VN" sz="2800" b="1" dirty="0">
              <a:solidFill>
                <a:srgbClr val="FF0000"/>
              </a:solidFill>
              <a:latin typeface="+mn-lt"/>
              <a:ea typeface="Calibri" panose="020F0502020204030204" pitchFamily="34" charset="0"/>
              <a:cs typeface="Times New Roman" panose="02020603050405020304" pitchFamily="18" charset="0"/>
            </a:endParaRPr>
          </a:p>
          <a:p>
            <a:pPr algn="just">
              <a:lnSpc>
                <a:spcPct val="150000"/>
              </a:lnSpc>
              <a:buSzPts val="1000"/>
              <a:tabLst>
                <a:tab pos="405765" algn="l"/>
              </a:tabLst>
              <a:defRPr/>
            </a:pPr>
            <a:r>
              <a:rPr lang="en-US" sz="2800" b="1" dirty="0">
                <a:latin typeface="+mn-lt"/>
                <a:ea typeface="Calibri" panose="020F0502020204030204" pitchFamily="34" charset="0"/>
                <a:cs typeface="Times New Roman" panose="02020603050405020304" pitchFamily="18" charset="0"/>
              </a:rPr>
              <a:t>I. </a:t>
            </a:r>
            <a:r>
              <a:rPr sz="2800" b="1" dirty="0">
                <a:latin typeface="+mn-lt"/>
                <a:ea typeface="Calibri" panose="020F0502020204030204" pitchFamily="34" charset="0"/>
                <a:cs typeface="Times New Roman" panose="02020603050405020304" pitchFamily="18" charset="0"/>
              </a:rPr>
              <a:t>THÍ NGHIỆM CỦA CORRENS VỀ DI TRUYỀN GENE NGOÀI NHÂN</a:t>
            </a:r>
          </a:p>
          <a:p>
            <a:pPr algn="just">
              <a:lnSpc>
                <a:spcPct val="150000"/>
              </a:lnSpc>
              <a:buSzPts val="1000"/>
              <a:tabLst>
                <a:tab pos="405765" algn="l"/>
              </a:tabLst>
              <a:defRPr/>
            </a:pPr>
            <a:r>
              <a:rPr lang="vi-VN" sz="2800" dirty="0">
                <a:latin typeface="+mn-lt"/>
                <a:ea typeface="Calibri" panose="020F0502020204030204" pitchFamily="34" charset="0"/>
                <a:cs typeface="Times New Roman" panose="02020603050405020304" pitchFamily="18" charset="0"/>
              </a:rPr>
              <a:t>	</a:t>
            </a:r>
            <a:r>
              <a:rPr lang="en-US" sz="2800" dirty="0">
                <a:latin typeface="+mn-lt"/>
                <a:ea typeface="Calibri" panose="020F0502020204030204" pitchFamily="34" charset="0"/>
                <a:cs typeface="Times New Roman" panose="02020603050405020304" pitchFamily="18" charset="0"/>
              </a:rPr>
              <a:t>1. </a:t>
            </a:r>
            <a:r>
              <a:rPr sz="2800" dirty="0" err="1">
                <a:latin typeface="+mn-lt"/>
                <a:ea typeface="Calibri" panose="020F0502020204030204" pitchFamily="34" charset="0"/>
                <a:cs typeface="Times New Roman" panose="02020603050405020304" pitchFamily="18" charset="0"/>
              </a:rPr>
              <a:t>Bối</a:t>
            </a:r>
            <a:r>
              <a:rPr sz="2800" dirty="0">
                <a:latin typeface="+mn-lt"/>
                <a:ea typeface="Calibri" panose="020F0502020204030204" pitchFamily="34" charset="0"/>
                <a:cs typeface="Times New Roman" panose="02020603050405020304" pitchFamily="18" charset="0"/>
              </a:rPr>
              <a:t> </a:t>
            </a:r>
            <a:r>
              <a:rPr sz="2800" dirty="0" err="1">
                <a:latin typeface="+mn-lt"/>
                <a:ea typeface="Calibri" panose="020F0502020204030204" pitchFamily="34" charset="0"/>
                <a:cs typeface="Times New Roman" panose="02020603050405020304" pitchFamily="18" charset="0"/>
              </a:rPr>
              <a:t>cảnh</a:t>
            </a:r>
            <a:r>
              <a:rPr sz="2800" dirty="0">
                <a:latin typeface="+mn-lt"/>
                <a:ea typeface="Calibri" panose="020F0502020204030204" pitchFamily="34" charset="0"/>
                <a:cs typeface="Times New Roman" panose="02020603050405020304" pitchFamily="18" charset="0"/>
              </a:rPr>
              <a:t> ra </a:t>
            </a:r>
            <a:r>
              <a:rPr sz="2800" dirty="0" err="1">
                <a:latin typeface="+mn-lt"/>
                <a:ea typeface="Calibri" panose="020F0502020204030204" pitchFamily="34" charset="0"/>
                <a:cs typeface="Times New Roman" panose="02020603050405020304" pitchFamily="18" charset="0"/>
              </a:rPr>
              <a:t>đời</a:t>
            </a:r>
            <a:r>
              <a:rPr sz="2800" dirty="0">
                <a:latin typeface="+mn-lt"/>
                <a:ea typeface="Calibri" panose="020F0502020204030204" pitchFamily="34" charset="0"/>
                <a:cs typeface="Times New Roman" panose="02020603050405020304" pitchFamily="18" charset="0"/>
              </a:rPr>
              <a:t> </a:t>
            </a:r>
            <a:r>
              <a:rPr sz="2800" dirty="0" err="1">
                <a:latin typeface="+mn-lt"/>
                <a:ea typeface="Calibri" panose="020F0502020204030204" pitchFamily="34" charset="0"/>
                <a:cs typeface="Times New Roman" panose="02020603050405020304" pitchFamily="18" charset="0"/>
              </a:rPr>
              <a:t>thí</a:t>
            </a:r>
            <a:r>
              <a:rPr sz="2800" dirty="0">
                <a:latin typeface="+mn-lt"/>
                <a:ea typeface="Calibri" panose="020F0502020204030204" pitchFamily="34" charset="0"/>
                <a:cs typeface="Times New Roman" panose="02020603050405020304" pitchFamily="18" charset="0"/>
              </a:rPr>
              <a:t> </a:t>
            </a:r>
            <a:r>
              <a:rPr sz="2800" dirty="0" err="1">
                <a:latin typeface="+mn-lt"/>
                <a:ea typeface="Calibri" panose="020F0502020204030204" pitchFamily="34" charset="0"/>
                <a:cs typeface="Times New Roman" panose="02020603050405020304" pitchFamily="18" charset="0"/>
              </a:rPr>
              <a:t>nghiệm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correns</a:t>
            </a:r>
            <a:endParaRPr sz="2800" dirty="0">
              <a:latin typeface="+mn-lt"/>
              <a:ea typeface="Calibri" panose="020F0502020204030204" pitchFamily="34" charset="0"/>
              <a:cs typeface="Times New Roman" panose="02020603050405020304" pitchFamily="18" charset="0"/>
            </a:endParaRPr>
          </a:p>
          <a:p>
            <a:pPr algn="just">
              <a:lnSpc>
                <a:spcPct val="150000"/>
              </a:lnSpc>
              <a:buSzPts val="1000"/>
              <a:tabLst>
                <a:tab pos="405765" algn="l"/>
              </a:tabLst>
              <a:defRPr/>
            </a:pPr>
            <a:r>
              <a:rPr lang="vi-VN" sz="2800" dirty="0">
                <a:latin typeface="+mn-lt"/>
                <a:ea typeface="Calibri" panose="020F0502020204030204" pitchFamily="34" charset="0"/>
                <a:cs typeface="Times New Roman" panose="02020603050405020304" pitchFamily="18" charset="0"/>
              </a:rPr>
              <a:t>	</a:t>
            </a:r>
            <a:r>
              <a:rPr lang="en-US" sz="2800" dirty="0">
                <a:latin typeface="+mn-lt"/>
                <a:ea typeface="Calibri" panose="020F0502020204030204" pitchFamily="34" charset="0"/>
                <a:cs typeface="Times New Roman" panose="02020603050405020304" pitchFamily="18" charset="0"/>
              </a:rPr>
              <a:t>2. </a:t>
            </a:r>
            <a:r>
              <a:rPr sz="2800" dirty="0" err="1">
                <a:latin typeface="+mn-lt"/>
                <a:ea typeface="Calibri" panose="020F0502020204030204" pitchFamily="34" charset="0"/>
                <a:cs typeface="Times New Roman" panose="02020603050405020304" pitchFamily="18" charset="0"/>
              </a:rPr>
              <a:t>Thí</a:t>
            </a:r>
            <a:r>
              <a:rPr sz="2800" dirty="0">
                <a:latin typeface="+mn-lt"/>
                <a:ea typeface="Calibri" panose="020F0502020204030204" pitchFamily="34" charset="0"/>
                <a:cs typeface="Times New Roman" panose="02020603050405020304" pitchFamily="18" charset="0"/>
              </a:rPr>
              <a:t> </a:t>
            </a:r>
            <a:r>
              <a:rPr sz="2800" dirty="0" err="1">
                <a:latin typeface="+mn-lt"/>
                <a:ea typeface="Calibri" panose="020F0502020204030204" pitchFamily="34" charset="0"/>
                <a:cs typeface="Times New Roman" panose="02020603050405020304" pitchFamily="18" charset="0"/>
              </a:rPr>
              <a:t>nghiệm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chứng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minh</a:t>
            </a:r>
            <a:r>
              <a:rPr lang="en-US" sz="2800" dirty="0">
                <a:latin typeface="+mn-lt"/>
                <a:ea typeface="Calibri" panose="020F0502020204030204" pitchFamily="34" charset="0"/>
                <a:cs typeface="Times New Roman" panose="02020603050405020304" pitchFamily="18" charset="0"/>
              </a:rPr>
              <a:t> gene </a:t>
            </a:r>
            <a:r>
              <a:rPr lang="en-US" sz="2800" dirty="0" err="1">
                <a:latin typeface="+mn-lt"/>
                <a:ea typeface="Calibri" panose="020F0502020204030204" pitchFamily="34" charset="0"/>
                <a:cs typeface="Times New Roman" panose="02020603050405020304" pitchFamily="18" charset="0"/>
              </a:rPr>
              <a:t>ngoài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correns</a:t>
            </a:r>
            <a:endParaRPr lang="en-US" sz="2800" dirty="0">
              <a:latin typeface="+mn-lt"/>
              <a:ea typeface="Calibri" panose="020F0502020204030204" pitchFamily="34" charset="0"/>
              <a:cs typeface="Times New Roman" panose="02020603050405020304" pitchFamily="18" charset="0"/>
            </a:endParaRPr>
          </a:p>
          <a:p>
            <a:pPr algn="just">
              <a:lnSpc>
                <a:spcPct val="150000"/>
              </a:lnSpc>
              <a:buSzPts val="1000"/>
              <a:tabLst>
                <a:tab pos="405765" algn="l"/>
              </a:tabLst>
              <a:defRPr/>
            </a:pPr>
            <a:r>
              <a:rPr lang="en-US" sz="2800" b="1" dirty="0">
                <a:latin typeface="+mn-lt"/>
                <a:ea typeface="Calibri" panose="020F0502020204030204" pitchFamily="34" charset="0"/>
                <a:cs typeface="Times New Roman" panose="02020603050405020304" pitchFamily="18" charset="0"/>
              </a:rPr>
              <a:t>II. ĐẶC ĐIỂM DI TRUYỀN CỦA GENE NGOÀI NHÂN</a:t>
            </a:r>
          </a:p>
          <a:p>
            <a:pPr algn="just">
              <a:lnSpc>
                <a:spcPct val="150000"/>
              </a:lnSpc>
              <a:buSzPts val="1000"/>
              <a:tabLst>
                <a:tab pos="405765" algn="l"/>
              </a:tabLst>
              <a:defRPr/>
            </a:pPr>
            <a:r>
              <a:rPr lang="en-US" altLang="vi-VN" sz="2800" b="1" dirty="0">
                <a:latin typeface="+mn-lt"/>
                <a:ea typeface="Calibri" panose="020F0502020204030204" pitchFamily="34" charset="0"/>
                <a:cs typeface="Times New Roman" panose="02020603050405020304" pitchFamily="18" charset="0"/>
              </a:rPr>
              <a:t>III. </a:t>
            </a:r>
            <a:r>
              <a:rPr lang="en-US" sz="2800" b="1" dirty="0">
                <a:latin typeface="+mn-lt"/>
                <a:ea typeface="Calibri" panose="020F0502020204030204" pitchFamily="34" charset="0"/>
                <a:cs typeface="Times New Roman" panose="02020603050405020304" pitchFamily="18" charset="0"/>
              </a:rPr>
              <a:t>ỨNG DỤNG CỦA DI TRUYỀN GENE NGOÀI NHÂN</a:t>
            </a:r>
            <a:r>
              <a:rPr lang="vi-VN" sz="2800" b="1" dirty="0">
                <a:latin typeface="+mn-lt"/>
                <a:ea typeface="Calibri" panose="020F0502020204030204" pitchFamily="34" charset="0"/>
                <a:cs typeface="Times New Roman" panose="02020603050405020304" pitchFamily="18" charset="0"/>
              </a:rPr>
              <a:t>	</a:t>
            </a:r>
          </a:p>
          <a:p>
            <a:pPr algn="just">
              <a:lnSpc>
                <a:spcPct val="120000"/>
              </a:lnSpc>
              <a:buSzPts val="1000"/>
              <a:tabLst>
                <a:tab pos="405765" algn="l"/>
              </a:tabLst>
              <a:defRPr/>
            </a:pPr>
            <a:r>
              <a:rPr lang="en-US" sz="2800" dirty="0">
                <a:solidFill>
                  <a:srgbClr val="990099"/>
                </a:solidFill>
                <a:latin typeface="+mn-lt"/>
                <a:ea typeface="Calibri" panose="020F0502020204030204" pitchFamily="34" charset="0"/>
                <a:cs typeface="Times New Roman" panose="02020603050405020304" pitchFamily="18" charset="0"/>
              </a:rPr>
              <a:t>     </a:t>
            </a:r>
            <a:r>
              <a:rPr lang="en-US" sz="2800" dirty="0">
                <a:solidFill>
                  <a:schemeClr val="tx1"/>
                </a:solidFill>
                <a:latin typeface="+mn-lt"/>
                <a:ea typeface="Calibri" panose="020F0502020204030204" pitchFamily="34" charset="0"/>
                <a:cs typeface="Times New Roman" panose="02020603050405020304" pitchFamily="18" charset="0"/>
              </a:rPr>
              <a:t>1. </a:t>
            </a:r>
            <a:r>
              <a:rPr lang="en-US" sz="2800" dirty="0" err="1">
                <a:solidFill>
                  <a:schemeClr val="tx1"/>
                </a:solidFill>
                <a:latin typeface="+mn-lt"/>
                <a:ea typeface="Calibri" panose="020F0502020204030204" pitchFamily="34" charset="0"/>
                <a:cs typeface="Times New Roman" panose="02020603050405020304" pitchFamily="18" charset="0"/>
              </a:rPr>
              <a:t>Trong</a:t>
            </a:r>
            <a:r>
              <a:rPr lang="en-US" sz="2800" dirty="0">
                <a:solidFill>
                  <a:schemeClr val="tx1"/>
                </a:solidFill>
                <a:latin typeface="+mn-lt"/>
                <a:ea typeface="Calibri" panose="020F0502020204030204" pitchFamily="34" charset="0"/>
                <a:cs typeface="Times New Roman" panose="02020603050405020304" pitchFamily="18" charset="0"/>
              </a:rPr>
              <a:t> </a:t>
            </a:r>
            <a:r>
              <a:rPr lang="en-US" sz="2800" dirty="0" err="1">
                <a:solidFill>
                  <a:schemeClr val="tx1"/>
                </a:solidFill>
                <a:latin typeface="+mn-lt"/>
                <a:ea typeface="Calibri" panose="020F0502020204030204" pitchFamily="34" charset="0"/>
                <a:cs typeface="Times New Roman" panose="02020603050405020304" pitchFamily="18" charset="0"/>
              </a:rPr>
              <a:t>nông</a:t>
            </a:r>
            <a:r>
              <a:rPr lang="en-US" sz="2800" dirty="0">
                <a:solidFill>
                  <a:schemeClr val="tx1"/>
                </a:solidFill>
                <a:latin typeface="+mn-lt"/>
                <a:ea typeface="Calibri" panose="020F0502020204030204" pitchFamily="34" charset="0"/>
                <a:cs typeface="Times New Roman" panose="02020603050405020304" pitchFamily="18" charset="0"/>
              </a:rPr>
              <a:t> </a:t>
            </a:r>
            <a:r>
              <a:rPr lang="en-US" sz="2800" dirty="0" err="1">
                <a:solidFill>
                  <a:schemeClr val="tx1"/>
                </a:solidFill>
                <a:latin typeface="+mn-lt"/>
                <a:ea typeface="Calibri" panose="020F0502020204030204" pitchFamily="34" charset="0"/>
                <a:cs typeface="Times New Roman" panose="02020603050405020304" pitchFamily="18" charset="0"/>
              </a:rPr>
              <a:t>nghiệp</a:t>
            </a:r>
            <a:endParaRPr lang="en-US" sz="2800" dirty="0">
              <a:solidFill>
                <a:schemeClr val="tx1"/>
              </a:solidFill>
              <a:latin typeface="+mn-lt"/>
              <a:ea typeface="Calibri" panose="020F0502020204030204" pitchFamily="34" charset="0"/>
              <a:cs typeface="Times New Roman" panose="02020603050405020304" pitchFamily="18" charset="0"/>
            </a:endParaRPr>
          </a:p>
          <a:p>
            <a:pPr algn="just">
              <a:lnSpc>
                <a:spcPct val="120000"/>
              </a:lnSpc>
              <a:buSzPts val="1000"/>
              <a:tabLst>
                <a:tab pos="405765" algn="l"/>
              </a:tabLst>
              <a:defRPr/>
            </a:pPr>
            <a:r>
              <a:rPr lang="en-US" sz="2800" dirty="0">
                <a:solidFill>
                  <a:schemeClr val="tx1"/>
                </a:solidFill>
                <a:latin typeface="+mn-lt"/>
                <a:ea typeface="Calibri" panose="020F0502020204030204" pitchFamily="34" charset="0"/>
                <a:cs typeface="Times New Roman" panose="02020603050405020304" pitchFamily="18" charset="0"/>
              </a:rPr>
              <a:t>     2. </a:t>
            </a:r>
            <a:r>
              <a:rPr lang="en-US" sz="2800" dirty="0" err="1">
                <a:solidFill>
                  <a:schemeClr val="tx1"/>
                </a:solidFill>
                <a:latin typeface="+mn-lt"/>
                <a:ea typeface="Calibri" panose="020F0502020204030204" pitchFamily="34" charset="0"/>
                <a:cs typeface="Times New Roman" panose="02020603050405020304" pitchFamily="18" charset="0"/>
              </a:rPr>
              <a:t>Trong</a:t>
            </a:r>
            <a:r>
              <a:rPr lang="en-US" sz="2800" dirty="0">
                <a:solidFill>
                  <a:schemeClr val="tx1"/>
                </a:solidFill>
                <a:latin typeface="+mn-lt"/>
                <a:ea typeface="Calibri" panose="020F0502020204030204" pitchFamily="34" charset="0"/>
                <a:cs typeface="Times New Roman" panose="02020603050405020304" pitchFamily="18" charset="0"/>
              </a:rPr>
              <a:t> y </a:t>
            </a:r>
            <a:r>
              <a:rPr lang="en-US" sz="2800" dirty="0" err="1">
                <a:solidFill>
                  <a:schemeClr val="tx1"/>
                </a:solidFill>
                <a:latin typeface="+mn-lt"/>
                <a:ea typeface="Calibri" panose="020F0502020204030204" pitchFamily="34" charset="0"/>
                <a:cs typeface="Times New Roman" panose="02020603050405020304" pitchFamily="18" charset="0"/>
              </a:rPr>
              <a:t>học</a:t>
            </a:r>
            <a:endParaRPr lang="en-US" sz="2800" dirty="0">
              <a:solidFill>
                <a:schemeClr val="tx1"/>
              </a:solidFill>
              <a:latin typeface="+mn-lt"/>
              <a:ea typeface="Calibri" panose="020F0502020204030204" pitchFamily="34" charset="0"/>
              <a:cs typeface="Times New Roman" panose="02020603050405020304" pitchFamily="18" charset="0"/>
            </a:endParaRPr>
          </a:p>
          <a:p>
            <a:pPr algn="just">
              <a:lnSpc>
                <a:spcPct val="120000"/>
              </a:lnSpc>
              <a:buSzPts val="1000"/>
              <a:tabLst>
                <a:tab pos="405765" algn="l"/>
              </a:tabLst>
              <a:defRPr/>
            </a:pPr>
            <a:r>
              <a:rPr lang="en-US" sz="2800" dirty="0">
                <a:solidFill>
                  <a:schemeClr val="tx1"/>
                </a:solidFill>
                <a:latin typeface="+mn-lt"/>
                <a:ea typeface="Calibri" panose="020F0502020204030204" pitchFamily="34" charset="0"/>
                <a:cs typeface="Times New Roman" panose="02020603050405020304" pitchFamily="18" charset="0"/>
              </a:rPr>
              <a:t>     3. </a:t>
            </a:r>
            <a:r>
              <a:rPr lang="en-US" sz="2800" dirty="0" err="1">
                <a:solidFill>
                  <a:schemeClr val="tx1"/>
                </a:solidFill>
                <a:latin typeface="+mn-lt"/>
                <a:ea typeface="Calibri" panose="020F0502020204030204" pitchFamily="34" charset="0"/>
                <a:cs typeface="Times New Roman" panose="02020603050405020304" pitchFamily="18" charset="0"/>
              </a:rPr>
              <a:t>Trong</a:t>
            </a:r>
            <a:r>
              <a:rPr lang="en-US" sz="2800" dirty="0">
                <a:solidFill>
                  <a:schemeClr val="tx1"/>
                </a:solidFill>
                <a:latin typeface="+mn-lt"/>
                <a:ea typeface="Calibri" panose="020F0502020204030204" pitchFamily="34" charset="0"/>
                <a:cs typeface="Times New Roman" panose="02020603050405020304" pitchFamily="18" charset="0"/>
              </a:rPr>
              <a:t> </a:t>
            </a:r>
            <a:r>
              <a:rPr lang="en-US" sz="2800" dirty="0" err="1">
                <a:solidFill>
                  <a:schemeClr val="tx1"/>
                </a:solidFill>
                <a:latin typeface="+mn-lt"/>
                <a:ea typeface="Calibri" panose="020F0502020204030204" pitchFamily="34" charset="0"/>
                <a:cs typeface="Times New Roman" panose="02020603050405020304" pitchFamily="18" charset="0"/>
              </a:rPr>
              <a:t>nghiên</a:t>
            </a:r>
            <a:r>
              <a:rPr lang="en-US" sz="2800" dirty="0">
                <a:solidFill>
                  <a:schemeClr val="tx1"/>
                </a:solidFill>
                <a:latin typeface="+mn-lt"/>
                <a:ea typeface="Calibri" panose="020F0502020204030204" pitchFamily="34" charset="0"/>
                <a:cs typeface="Times New Roman" panose="02020603050405020304" pitchFamily="18" charset="0"/>
              </a:rPr>
              <a:t> </a:t>
            </a:r>
            <a:r>
              <a:rPr lang="en-US" sz="2800" dirty="0" err="1">
                <a:solidFill>
                  <a:schemeClr val="tx1"/>
                </a:solidFill>
                <a:latin typeface="+mn-lt"/>
                <a:ea typeface="Calibri" panose="020F0502020204030204" pitchFamily="34" charset="0"/>
                <a:cs typeface="Times New Roman" panose="02020603050405020304" pitchFamily="18" charset="0"/>
              </a:rPr>
              <a:t>cứu</a:t>
            </a:r>
            <a:r>
              <a:rPr lang="en-US" sz="2800" dirty="0">
                <a:solidFill>
                  <a:schemeClr val="tx1"/>
                </a:solidFill>
                <a:latin typeface="+mn-lt"/>
                <a:ea typeface="Calibri" panose="020F0502020204030204" pitchFamily="34" charset="0"/>
                <a:cs typeface="Times New Roman" panose="02020603050405020304" pitchFamily="18" charset="0"/>
              </a:rPr>
              <a:t> </a:t>
            </a:r>
            <a:r>
              <a:rPr lang="en-US" sz="2800" dirty="0" err="1">
                <a:solidFill>
                  <a:schemeClr val="tx1"/>
                </a:solidFill>
                <a:latin typeface="+mn-lt"/>
                <a:ea typeface="Calibri" panose="020F0502020204030204" pitchFamily="34" charset="0"/>
                <a:cs typeface="Times New Roman" panose="02020603050405020304" pitchFamily="18" charset="0"/>
              </a:rPr>
              <a:t>tiến</a:t>
            </a:r>
            <a:r>
              <a:rPr lang="en-US" sz="2800" dirty="0">
                <a:solidFill>
                  <a:schemeClr val="tx1"/>
                </a:solidFill>
                <a:latin typeface="+mn-lt"/>
                <a:ea typeface="Calibri" panose="020F0502020204030204" pitchFamily="34" charset="0"/>
                <a:cs typeface="Times New Roman" panose="02020603050405020304" pitchFamily="18" charset="0"/>
              </a:rPr>
              <a:t> </a:t>
            </a:r>
            <a:r>
              <a:rPr lang="en-US" sz="2800" dirty="0" err="1">
                <a:solidFill>
                  <a:schemeClr val="tx1"/>
                </a:solidFill>
                <a:latin typeface="+mn-lt"/>
                <a:ea typeface="Calibri" panose="020F0502020204030204" pitchFamily="34" charset="0"/>
                <a:cs typeface="Times New Roman" panose="02020603050405020304" pitchFamily="18" charset="0"/>
              </a:rPr>
              <a:t>hoá</a:t>
            </a:r>
            <a:endParaRPr lang="en-US" sz="2800" dirty="0">
              <a:solidFill>
                <a:schemeClr val="tx1"/>
              </a:solidFill>
              <a:latin typeface="+mn-lt"/>
              <a:ea typeface="Calibri" panose="020F0502020204030204" pitchFamily="34" charset="0"/>
              <a:cs typeface="Times New Roman" panose="02020603050405020304" pitchFamily="18" charset="0"/>
            </a:endParaRPr>
          </a:p>
        </p:txBody>
      </p:sp>
      <p:sp>
        <p:nvSpPr>
          <p:cNvPr id="54277" name="Rectangle 3"/>
          <p:cNvSpPr/>
          <p:nvPr>
            <p:custDataLst>
              <p:tags r:id="rId1"/>
            </p:custDataLst>
          </p:nvPr>
        </p:nvSpPr>
        <p:spPr>
          <a:xfrm>
            <a:off x="25400" y="0"/>
            <a:ext cx="11721465" cy="703580"/>
          </a:xfrm>
          <a:prstGeom prst="rect">
            <a:avLst/>
          </a:prstGeom>
          <a:noFill/>
          <a:ln w="9525">
            <a:noFill/>
          </a:ln>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ct val="100000"/>
              </a:lnSpc>
              <a:spcBef>
                <a:spcPct val="0"/>
              </a:spcBef>
              <a:buFontTx/>
              <a:buNone/>
            </a:pPr>
            <a:r>
              <a:rPr lang="vi-VN" altLang="en-US" sz="3200" b="1" dirty="0">
                <a:solidFill>
                  <a:schemeClr val="bg1"/>
                </a:solidFill>
                <a:highlight>
                  <a:srgbClr val="000080"/>
                </a:highlight>
                <a:latin typeface="Calibri" panose="020F0502020204030204" pitchFamily="34" charset="0"/>
                <a:cs typeface="Calibri" panose="020F0502020204030204" pitchFamily="34" charset="0"/>
              </a:rPr>
              <a:t>BÀI 9: </a:t>
            </a:r>
            <a:r>
              <a:rPr lang="it-IT" altLang="en-US" sz="3200" b="1" dirty="0">
                <a:solidFill>
                  <a:schemeClr val="bg1"/>
                </a:solidFill>
                <a:highlight>
                  <a:srgbClr val="000080"/>
                </a:highlight>
                <a:latin typeface="Calibri" panose="020F0502020204030204" pitchFamily="34" charset="0"/>
                <a:cs typeface="Calibri" panose="020F0502020204030204" pitchFamily="34" charset="0"/>
              </a:rPr>
              <a:t>DI TRUYỀN GENE NGOÀI NHÂN</a:t>
            </a:r>
            <a:endParaRPr lang="it-IT" altLang="en-US" sz="3200" b="1" dirty="0">
              <a:solidFill>
                <a:schemeClr val="bg1"/>
              </a:solidFill>
              <a:highlight>
                <a:srgbClr val="000080"/>
              </a:highligh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A767A9C-2153-4626-9F95-3436A5057901}"/>
              </a:ext>
            </a:extLst>
          </p:cNvPr>
          <p:cNvSpPr>
            <a:spLocks noGrp="1"/>
          </p:cNvSpPr>
          <p:nvPr>
            <p:ph type="sldNum" sz="quarter" idx="12"/>
          </p:nvPr>
        </p:nvSpPr>
        <p:spPr/>
        <p:txBody>
          <a:bodyPr/>
          <a:lstStyle/>
          <a:p>
            <a:pPr lvl="0">
              <a:buNone/>
            </a:pPr>
            <a:fld id="{9A0DB2DC-4C9A-4742-B13C-FB6460FD3503}" type="slidenum">
              <a:rPr lang="en-US" altLang="en-US" smtClean="0">
                <a:latin typeface="Arial" panose="020B0604020202020204" pitchFamily="34" charset="0"/>
              </a:rPr>
              <a:pPr lvl="0">
                <a:buNone/>
              </a:pPr>
              <a:t>4</a:t>
            </a:fld>
            <a:endParaRPr lang="en-US" altLang="en-US">
              <a:latin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12192000" cy="584775"/>
          </a:xfrm>
          <a:prstGeom prst="rect">
            <a:avLst/>
          </a:prstGeom>
          <a:noFill/>
        </p:spPr>
        <p:txBody>
          <a:bodyPr wrap="square" rtlCol="0">
            <a:spAutoFit/>
          </a:bodyPr>
          <a:lstStyle/>
          <a:p>
            <a:pPr algn="ctr"/>
            <a:r>
              <a:rPr lang="en-US" sz="3200" b="1" dirty="0">
                <a:highlight>
                  <a:srgbClr val="0000FF"/>
                </a:highlight>
                <a:latin typeface="Calibri" panose="020F0502020204030204" pitchFamily="34" charset="0"/>
                <a:cs typeface="Calibri" panose="020F0502020204030204" pitchFamily="34" charset="0"/>
                <a:sym typeface="+mn-ea"/>
              </a:rPr>
              <a:t>I. THÍ NGHIỆM CỦA CORRENS VỀ DI TRUYỀN NGOÀI NHÂN</a:t>
            </a:r>
            <a:endParaRPr lang="vi-VN" sz="3200" b="1"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457200" y="762000"/>
            <a:ext cx="11513185" cy="7266940"/>
          </a:xfrm>
          <a:prstGeom prst="rect">
            <a:avLst/>
          </a:prstGeom>
          <a:noFill/>
        </p:spPr>
        <p:txBody>
          <a:bodyPr wrap="square" rtlCol="0">
            <a:noAutofit/>
          </a:bodyPr>
          <a:lstStyle/>
          <a:p>
            <a:pPr algn="just">
              <a:lnSpc>
                <a:spcPct val="150000"/>
              </a:lnSpc>
            </a:pPr>
            <a:r>
              <a:rPr lang="en-US" altLang="vi-VN" sz="2800" dirty="0">
                <a:solidFill>
                  <a:schemeClr val="bg1"/>
                </a:solidFill>
                <a:latin typeface="Calibri" panose="020F0502020204030204" pitchFamily="34" charset="0"/>
                <a:cs typeface="Calibri" panose="020F0502020204030204" pitchFamily="34" charset="0"/>
              </a:rPr>
              <a:t>- </a:t>
            </a:r>
            <a:r>
              <a:rPr lang="en-US" altLang="vi-VN" sz="2800" dirty="0" err="1">
                <a:solidFill>
                  <a:schemeClr val="bg1"/>
                </a:solidFill>
                <a:latin typeface="Calibri" panose="020F0502020204030204" pitchFamily="34" charset="0"/>
                <a:cs typeface="Calibri" panose="020F0502020204030204" pitchFamily="34" charset="0"/>
              </a:rPr>
              <a:t>Các</a:t>
            </a:r>
            <a:r>
              <a:rPr lang="en-US" altLang="vi-VN" sz="2800" dirty="0">
                <a:solidFill>
                  <a:schemeClr val="bg1"/>
                </a:solidFill>
                <a:latin typeface="Calibri" panose="020F0502020204030204" pitchFamily="34" charset="0"/>
                <a:cs typeface="Calibri" panose="020F0502020204030204" pitchFamily="34" charset="0"/>
              </a:rPr>
              <a:t> n</a:t>
            </a:r>
            <a:r>
              <a:rPr lang="vi-VN" sz="2800" dirty="0">
                <a:solidFill>
                  <a:schemeClr val="bg1"/>
                </a:solidFill>
                <a:latin typeface="Calibri" panose="020F0502020204030204" pitchFamily="34" charset="0"/>
                <a:cs typeface="Calibri" panose="020F0502020204030204" pitchFamily="34" charset="0"/>
              </a:rPr>
              <a:t>hóm sẽ nhận được PHT </a:t>
            </a:r>
            <a:r>
              <a:rPr lang="en-US" sz="2800" dirty="0" err="1">
                <a:solidFill>
                  <a:schemeClr val="bg1"/>
                </a:solidFill>
                <a:latin typeface="Calibri" panose="020F0502020204030204" pitchFamily="34" charset="0"/>
                <a:cs typeface="Calibri" panose="020F0502020204030204" pitchFamily="34" charset="0"/>
              </a:rPr>
              <a:t>số</a:t>
            </a:r>
            <a:r>
              <a:rPr lang="en-US" sz="2800" dirty="0">
                <a:solidFill>
                  <a:schemeClr val="bg1"/>
                </a:solidFill>
                <a:latin typeface="Calibri" panose="020F0502020204030204" pitchFamily="34" charset="0"/>
                <a:cs typeface="Calibri" panose="020F0502020204030204" pitchFamily="34" charset="0"/>
              </a:rPr>
              <a:t> 1 </a:t>
            </a:r>
            <a:r>
              <a:rPr lang="vi-VN" sz="2800" dirty="0">
                <a:solidFill>
                  <a:schemeClr val="bg1"/>
                </a:solidFill>
                <a:latin typeface="Calibri" panose="020F0502020204030204" pitchFamily="34" charset="0"/>
                <a:cs typeface="Calibri" panose="020F0502020204030204" pitchFamily="34" charset="0"/>
              </a:rPr>
              <a:t>có 0</a:t>
            </a:r>
            <a:r>
              <a:rPr lang="en-US" altLang="vi-VN" sz="2800" dirty="0">
                <a:solidFill>
                  <a:schemeClr val="bg1"/>
                </a:solidFill>
                <a:latin typeface="Calibri" panose="020F0502020204030204" pitchFamily="34" charset="0"/>
                <a:cs typeface="Calibri" panose="020F0502020204030204" pitchFamily="34" charset="0"/>
              </a:rPr>
              <a:t>3</a:t>
            </a:r>
            <a:r>
              <a:rPr lang="vi-VN" sz="2800" dirty="0">
                <a:solidFill>
                  <a:schemeClr val="bg1"/>
                </a:solidFill>
                <a:latin typeface="Calibri" panose="020F0502020204030204" pitchFamily="34" charset="0"/>
                <a:cs typeface="Calibri" panose="020F0502020204030204" pitchFamily="34" charset="0"/>
              </a:rPr>
              <a:t> yêu cầu đã được ghi cụ thể</a:t>
            </a:r>
            <a:r>
              <a:rPr lang="en-US" altLang="vi-VN" sz="2800" dirty="0">
                <a:solidFill>
                  <a:schemeClr val="bg1"/>
                </a:solidFill>
                <a:latin typeface="Calibri" panose="020F0502020204030204" pitchFamily="34" charset="0"/>
                <a:cs typeface="Calibri" panose="020F0502020204030204" pitchFamily="34" charset="0"/>
              </a:rPr>
              <a:t>.</a:t>
            </a:r>
            <a:endParaRPr lang="vi-VN" sz="2800" dirty="0">
              <a:solidFill>
                <a:schemeClr val="bg1"/>
              </a:solidFill>
              <a:latin typeface="Calibri" panose="020F0502020204030204" pitchFamily="34" charset="0"/>
              <a:cs typeface="Calibri" panose="020F0502020204030204" pitchFamily="34" charset="0"/>
            </a:endParaRPr>
          </a:p>
          <a:p>
            <a:pPr algn="just">
              <a:lnSpc>
                <a:spcPct val="150000"/>
              </a:lnSpc>
            </a:pPr>
            <a:r>
              <a:rPr lang="en-US" sz="2800" dirty="0">
                <a:solidFill>
                  <a:schemeClr val="bg1"/>
                </a:solidFill>
                <a:latin typeface="Calibri" panose="020F0502020204030204" pitchFamily="34" charset="0"/>
                <a:cs typeface="Calibri" panose="020F0502020204030204" pitchFamily="34" charset="0"/>
                <a:sym typeface="+mn-ea"/>
              </a:rPr>
              <a:t>- Chia </a:t>
            </a:r>
            <a:r>
              <a:rPr lang="en-US" sz="2800" dirty="0" err="1">
                <a:solidFill>
                  <a:schemeClr val="bg1"/>
                </a:solidFill>
                <a:latin typeface="Calibri" panose="020F0502020204030204" pitchFamily="34" charset="0"/>
                <a:cs typeface="Calibri" panose="020F0502020204030204" pitchFamily="34" charset="0"/>
                <a:sym typeface="+mn-ea"/>
              </a:rPr>
              <a:t>lớp</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thành</a:t>
            </a:r>
            <a:r>
              <a:rPr lang="en-US" sz="2800" dirty="0">
                <a:solidFill>
                  <a:schemeClr val="bg1"/>
                </a:solidFill>
                <a:latin typeface="Calibri" panose="020F0502020204030204" pitchFamily="34" charset="0"/>
                <a:cs typeface="Calibri" panose="020F0502020204030204" pitchFamily="34" charset="0"/>
                <a:sym typeface="+mn-ea"/>
              </a:rPr>
              <a:t> 3 </a:t>
            </a:r>
            <a:r>
              <a:rPr lang="en-US" sz="2800" dirty="0" err="1">
                <a:solidFill>
                  <a:schemeClr val="bg1"/>
                </a:solidFill>
                <a:latin typeface="Calibri" panose="020F0502020204030204" pitchFamily="34" charset="0"/>
                <a:cs typeface="Calibri" panose="020F0502020204030204" pitchFamily="34" charset="0"/>
                <a:sym typeface="+mn-ea"/>
              </a:rPr>
              <a:t>nhóm</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Các</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nhóm</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nghiên</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cứu</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nội</a:t>
            </a:r>
            <a:r>
              <a:rPr lang="en-US" sz="2800" dirty="0">
                <a:solidFill>
                  <a:schemeClr val="bg1"/>
                </a:solidFill>
                <a:latin typeface="Calibri" panose="020F0502020204030204" pitchFamily="34" charset="0"/>
                <a:cs typeface="Calibri" panose="020F0502020204030204" pitchFamily="34" charset="0"/>
                <a:sym typeface="+mn-ea"/>
              </a:rPr>
              <a:t> dung </a:t>
            </a:r>
            <a:r>
              <a:rPr lang="en-US" sz="2800" dirty="0" err="1">
                <a:solidFill>
                  <a:schemeClr val="bg1"/>
                </a:solidFill>
                <a:latin typeface="Calibri" panose="020F0502020204030204" pitchFamily="34" charset="0"/>
                <a:cs typeface="Calibri" panose="020F0502020204030204" pitchFamily="34" charset="0"/>
                <a:sym typeface="+mn-ea"/>
              </a:rPr>
              <a:t>mục</a:t>
            </a:r>
            <a:r>
              <a:rPr lang="en-US" sz="2800" dirty="0">
                <a:solidFill>
                  <a:schemeClr val="bg1"/>
                </a:solidFill>
                <a:latin typeface="Calibri" panose="020F0502020204030204" pitchFamily="34" charset="0"/>
                <a:cs typeface="Calibri" panose="020F0502020204030204" pitchFamily="34" charset="0"/>
                <a:sym typeface="+mn-ea"/>
              </a:rPr>
              <a:t> I.1,2  </a:t>
            </a:r>
            <a:r>
              <a:rPr lang="en-US" sz="2800" dirty="0" err="1">
                <a:solidFill>
                  <a:schemeClr val="bg1"/>
                </a:solidFill>
                <a:latin typeface="Calibri" panose="020F0502020204030204" pitchFamily="34" charset="0"/>
                <a:cs typeface="Calibri" panose="020F0502020204030204" pitchFamily="34" charset="0"/>
                <a:sym typeface="+mn-ea"/>
              </a:rPr>
              <a:t>kết</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hợp</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quan</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sát</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bảng</a:t>
            </a:r>
            <a:r>
              <a:rPr lang="en-US" sz="2800" dirty="0">
                <a:solidFill>
                  <a:schemeClr val="bg1"/>
                </a:solidFill>
                <a:latin typeface="Calibri" panose="020F0502020204030204" pitchFamily="34" charset="0"/>
                <a:cs typeface="Calibri" panose="020F0502020204030204" pitchFamily="34" charset="0"/>
                <a:sym typeface="+mn-ea"/>
              </a:rPr>
              <a:t> 9.1 </a:t>
            </a:r>
            <a:r>
              <a:rPr lang="en-US" sz="2800" dirty="0" err="1">
                <a:solidFill>
                  <a:schemeClr val="bg1"/>
                </a:solidFill>
                <a:latin typeface="Calibri" panose="020F0502020204030204" pitchFamily="34" charset="0"/>
                <a:cs typeface="Calibri" panose="020F0502020204030204" pitchFamily="34" charset="0"/>
                <a:sym typeface="+mn-ea"/>
              </a:rPr>
              <a:t>và</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hình</a:t>
            </a:r>
            <a:r>
              <a:rPr lang="en-US" sz="2800" dirty="0">
                <a:solidFill>
                  <a:schemeClr val="bg1"/>
                </a:solidFill>
                <a:latin typeface="Calibri" panose="020F0502020204030204" pitchFamily="34" charset="0"/>
                <a:cs typeface="Calibri" panose="020F0502020204030204" pitchFamily="34" charset="0"/>
                <a:sym typeface="+mn-ea"/>
              </a:rPr>
              <a:t> 9.1 </a:t>
            </a:r>
            <a:r>
              <a:rPr lang="en-US" sz="2800" dirty="0" err="1">
                <a:solidFill>
                  <a:schemeClr val="bg1"/>
                </a:solidFill>
                <a:latin typeface="Calibri" panose="020F0502020204030204" pitchFamily="34" charset="0"/>
                <a:cs typeface="Calibri" panose="020F0502020204030204" pitchFamily="34" charset="0"/>
                <a:sym typeface="+mn-ea"/>
              </a:rPr>
              <a:t>thảo</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luận</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và</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hoàn</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thành</a:t>
            </a:r>
            <a:r>
              <a:rPr lang="en-US" sz="2800" dirty="0">
                <a:solidFill>
                  <a:schemeClr val="bg1"/>
                </a:solidFill>
                <a:latin typeface="Calibri" panose="020F0502020204030204" pitchFamily="34" charset="0"/>
                <a:cs typeface="Calibri" panose="020F0502020204030204" pitchFamily="34" charset="0"/>
                <a:sym typeface="+mn-ea"/>
              </a:rPr>
              <a:t> PHT </a:t>
            </a:r>
            <a:r>
              <a:rPr lang="en-US" sz="2800" dirty="0" err="1">
                <a:solidFill>
                  <a:schemeClr val="bg1"/>
                </a:solidFill>
                <a:latin typeface="Calibri" panose="020F0502020204030204" pitchFamily="34" charset="0"/>
                <a:cs typeface="Calibri" panose="020F0502020204030204" pitchFamily="34" charset="0"/>
                <a:sym typeface="+mn-ea"/>
              </a:rPr>
              <a:t>số</a:t>
            </a:r>
            <a:r>
              <a:rPr lang="en-US" sz="2800" dirty="0">
                <a:solidFill>
                  <a:schemeClr val="bg1"/>
                </a:solidFill>
                <a:latin typeface="Calibri" panose="020F0502020204030204" pitchFamily="34" charset="0"/>
                <a:cs typeface="Calibri" panose="020F0502020204030204" pitchFamily="34" charset="0"/>
                <a:sym typeface="+mn-ea"/>
              </a:rPr>
              <a:t> 1 </a:t>
            </a:r>
            <a:r>
              <a:rPr lang="en-US" sz="2800" dirty="0" err="1">
                <a:solidFill>
                  <a:schemeClr val="bg1"/>
                </a:solidFill>
                <a:latin typeface="Calibri" panose="020F0502020204030204" pitchFamily="34" charset="0"/>
                <a:cs typeface="Calibri" panose="020F0502020204030204" pitchFamily="34" charset="0"/>
                <a:sym typeface="+mn-ea"/>
              </a:rPr>
              <a:t>theo</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nội</a:t>
            </a:r>
            <a:r>
              <a:rPr lang="en-US" sz="2800" dirty="0">
                <a:solidFill>
                  <a:schemeClr val="bg1"/>
                </a:solidFill>
                <a:latin typeface="Calibri" panose="020F0502020204030204" pitchFamily="34" charset="0"/>
                <a:cs typeface="Calibri" panose="020F0502020204030204" pitchFamily="34" charset="0"/>
                <a:sym typeface="+mn-ea"/>
              </a:rPr>
              <a:t> dung </a:t>
            </a:r>
            <a:r>
              <a:rPr lang="en-US" sz="2800" dirty="0" err="1">
                <a:solidFill>
                  <a:schemeClr val="bg1"/>
                </a:solidFill>
                <a:latin typeface="Calibri" panose="020F0502020204030204" pitchFamily="34" charset="0"/>
                <a:cs typeface="Calibri" panose="020F0502020204030204" pitchFamily="34" charset="0"/>
                <a:sym typeface="+mn-ea"/>
              </a:rPr>
              <a:t>đã</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phân</a:t>
            </a:r>
            <a:r>
              <a:rPr lang="en-US" sz="2800" dirty="0">
                <a:solidFill>
                  <a:schemeClr val="bg1"/>
                </a:solidFill>
                <a:latin typeface="Calibri" panose="020F0502020204030204" pitchFamily="34" charset="0"/>
                <a:cs typeface="Calibri" panose="020F0502020204030204" pitchFamily="34" charset="0"/>
                <a:sym typeface="+mn-ea"/>
              </a:rPr>
              <a:t> </a:t>
            </a:r>
            <a:r>
              <a:rPr lang="en-US" sz="2800" dirty="0" err="1">
                <a:solidFill>
                  <a:schemeClr val="bg1"/>
                </a:solidFill>
                <a:latin typeface="Calibri" panose="020F0502020204030204" pitchFamily="34" charset="0"/>
                <a:cs typeface="Calibri" panose="020F0502020204030204" pitchFamily="34" charset="0"/>
                <a:sym typeface="+mn-ea"/>
              </a:rPr>
              <a:t>công</a:t>
            </a:r>
            <a:r>
              <a:rPr lang="en-US" sz="2800" dirty="0">
                <a:solidFill>
                  <a:schemeClr val="bg1"/>
                </a:solidFill>
                <a:latin typeface="Calibri" panose="020F0502020204030204" pitchFamily="34" charset="0"/>
                <a:cs typeface="Calibri" panose="020F0502020204030204" pitchFamily="34" charset="0"/>
                <a:sym typeface="+mn-ea"/>
              </a:rPr>
              <a:t> </a:t>
            </a:r>
            <a:endParaRPr lang="vi-VN" sz="2800" dirty="0">
              <a:solidFill>
                <a:schemeClr val="bg1"/>
              </a:solidFill>
              <a:latin typeface="Calibri" panose="020F0502020204030204" pitchFamily="34" charset="0"/>
              <a:cs typeface="Calibri" panose="020F0502020204030204" pitchFamily="34" charset="0"/>
              <a:sym typeface="+mn-ea"/>
            </a:endParaRPr>
          </a:p>
          <a:p>
            <a:pPr algn="just">
              <a:lnSpc>
                <a:spcPct val="150000"/>
              </a:lnSpc>
            </a:pPr>
            <a:r>
              <a:rPr lang="en-US" altLang="vi-VN" sz="2800" dirty="0">
                <a:solidFill>
                  <a:schemeClr val="bg1"/>
                </a:solidFill>
                <a:latin typeface="Calibri" panose="020F0502020204030204" pitchFamily="34" charset="0"/>
                <a:cs typeface="Calibri" panose="020F0502020204030204" pitchFamily="34" charset="0"/>
                <a:sym typeface="+mn-ea"/>
              </a:rPr>
              <a:t>  + </a:t>
            </a:r>
            <a:r>
              <a:rPr lang="en-US" altLang="vi-VN" sz="2800" dirty="0" err="1">
                <a:solidFill>
                  <a:schemeClr val="bg1"/>
                </a:solidFill>
                <a:latin typeface="Calibri" panose="020F0502020204030204" pitchFamily="34" charset="0"/>
                <a:cs typeface="Calibri" panose="020F0502020204030204" pitchFamily="34" charset="0"/>
                <a:sym typeface="+mn-ea"/>
              </a:rPr>
              <a:t>Nhóm</a:t>
            </a:r>
            <a:r>
              <a:rPr lang="en-US" altLang="vi-VN" sz="2800" dirty="0">
                <a:solidFill>
                  <a:schemeClr val="bg1"/>
                </a:solidFill>
                <a:latin typeface="Calibri" panose="020F0502020204030204" pitchFamily="34" charset="0"/>
                <a:cs typeface="Calibri" panose="020F0502020204030204" pitchFamily="34" charset="0"/>
                <a:sym typeface="+mn-ea"/>
              </a:rPr>
              <a:t> 1 </a:t>
            </a:r>
            <a:r>
              <a:rPr lang="en-US" altLang="vi-VN" sz="2800" dirty="0" err="1">
                <a:solidFill>
                  <a:schemeClr val="bg1"/>
                </a:solidFill>
                <a:latin typeface="Calibri" panose="020F0502020204030204" pitchFamily="34" charset="0"/>
                <a:cs typeface="Calibri" panose="020F0502020204030204" pitchFamily="34" charset="0"/>
                <a:sym typeface="+mn-ea"/>
              </a:rPr>
              <a:t>hoàn</a:t>
            </a:r>
            <a:r>
              <a:rPr lang="en-US" altLang="vi-VN" sz="2800" dirty="0">
                <a:solidFill>
                  <a:schemeClr val="bg1"/>
                </a:solidFill>
                <a:latin typeface="Calibri" panose="020F0502020204030204" pitchFamily="34" charset="0"/>
                <a:cs typeface="Calibri" panose="020F0502020204030204" pitchFamily="34" charset="0"/>
                <a:sym typeface="+mn-ea"/>
              </a:rPr>
              <a:t> </a:t>
            </a:r>
            <a:r>
              <a:rPr lang="en-US" altLang="vi-VN" sz="2800" dirty="0" err="1">
                <a:solidFill>
                  <a:schemeClr val="bg1"/>
                </a:solidFill>
                <a:latin typeface="Calibri" panose="020F0502020204030204" pitchFamily="34" charset="0"/>
                <a:cs typeface="Calibri" panose="020F0502020204030204" pitchFamily="34" charset="0"/>
                <a:sym typeface="+mn-ea"/>
              </a:rPr>
              <a:t>thành</a:t>
            </a:r>
            <a:r>
              <a:rPr lang="en-US" altLang="vi-VN" sz="2800" dirty="0">
                <a:solidFill>
                  <a:schemeClr val="bg1"/>
                </a:solidFill>
                <a:latin typeface="Calibri" panose="020F0502020204030204" pitchFamily="34" charset="0"/>
                <a:cs typeface="Calibri" panose="020F0502020204030204" pitchFamily="34" charset="0"/>
                <a:sym typeface="+mn-ea"/>
              </a:rPr>
              <a:t> </a:t>
            </a:r>
            <a:r>
              <a:rPr lang="en-US" altLang="vi-VN" sz="2800" dirty="0" err="1">
                <a:solidFill>
                  <a:schemeClr val="bg1"/>
                </a:solidFill>
                <a:latin typeface="Calibri" panose="020F0502020204030204" pitchFamily="34" charset="0"/>
                <a:cs typeface="Calibri" panose="020F0502020204030204" pitchFamily="34" charset="0"/>
                <a:sym typeface="+mn-ea"/>
              </a:rPr>
              <a:t>nội</a:t>
            </a:r>
            <a:r>
              <a:rPr lang="en-US" altLang="vi-VN" sz="2800" dirty="0">
                <a:solidFill>
                  <a:schemeClr val="bg1"/>
                </a:solidFill>
                <a:latin typeface="Calibri" panose="020F0502020204030204" pitchFamily="34" charset="0"/>
                <a:cs typeface="Calibri" panose="020F0502020204030204" pitchFamily="34" charset="0"/>
                <a:sym typeface="+mn-ea"/>
              </a:rPr>
              <a:t> dung 1, 2. </a:t>
            </a:r>
          </a:p>
          <a:p>
            <a:pPr algn="just">
              <a:lnSpc>
                <a:spcPct val="150000"/>
              </a:lnSpc>
            </a:pPr>
            <a:r>
              <a:rPr lang="en-US" altLang="vi-VN" sz="2800" dirty="0">
                <a:solidFill>
                  <a:schemeClr val="bg1"/>
                </a:solidFill>
                <a:latin typeface="Calibri" panose="020F0502020204030204" pitchFamily="34" charset="0"/>
                <a:cs typeface="Calibri" panose="020F0502020204030204" pitchFamily="34" charset="0"/>
                <a:sym typeface="+mn-ea"/>
              </a:rPr>
              <a:t>  + </a:t>
            </a:r>
            <a:r>
              <a:rPr lang="en-US" altLang="vi-VN" sz="2800" dirty="0" err="1">
                <a:solidFill>
                  <a:schemeClr val="bg1"/>
                </a:solidFill>
                <a:latin typeface="Calibri" panose="020F0502020204030204" pitchFamily="34" charset="0"/>
                <a:cs typeface="Calibri" panose="020F0502020204030204" pitchFamily="34" charset="0"/>
                <a:sym typeface="+mn-ea"/>
              </a:rPr>
              <a:t>Nhóm</a:t>
            </a:r>
            <a:r>
              <a:rPr lang="en-US" altLang="vi-VN" sz="2800" dirty="0">
                <a:solidFill>
                  <a:schemeClr val="bg1"/>
                </a:solidFill>
                <a:latin typeface="Calibri" panose="020F0502020204030204" pitchFamily="34" charset="0"/>
                <a:cs typeface="Calibri" panose="020F0502020204030204" pitchFamily="34" charset="0"/>
                <a:sym typeface="+mn-ea"/>
              </a:rPr>
              <a:t> 2 </a:t>
            </a:r>
            <a:r>
              <a:rPr lang="en-US" altLang="vi-VN" sz="2800" dirty="0" err="1">
                <a:solidFill>
                  <a:schemeClr val="bg1"/>
                </a:solidFill>
                <a:latin typeface="Calibri" panose="020F0502020204030204" pitchFamily="34" charset="0"/>
                <a:cs typeface="Calibri" panose="020F0502020204030204" pitchFamily="34" charset="0"/>
                <a:sym typeface="+mn-ea"/>
              </a:rPr>
              <a:t>hoàn</a:t>
            </a:r>
            <a:r>
              <a:rPr lang="en-US" altLang="vi-VN" sz="2800" dirty="0">
                <a:solidFill>
                  <a:schemeClr val="bg1"/>
                </a:solidFill>
                <a:latin typeface="Calibri" panose="020F0502020204030204" pitchFamily="34" charset="0"/>
                <a:cs typeface="Calibri" panose="020F0502020204030204" pitchFamily="34" charset="0"/>
                <a:sym typeface="+mn-ea"/>
              </a:rPr>
              <a:t> </a:t>
            </a:r>
            <a:r>
              <a:rPr lang="en-US" altLang="vi-VN" sz="2800" dirty="0" err="1">
                <a:solidFill>
                  <a:schemeClr val="bg1"/>
                </a:solidFill>
                <a:latin typeface="Calibri" panose="020F0502020204030204" pitchFamily="34" charset="0"/>
                <a:cs typeface="Calibri" panose="020F0502020204030204" pitchFamily="34" charset="0"/>
                <a:sym typeface="+mn-ea"/>
              </a:rPr>
              <a:t>thành</a:t>
            </a:r>
            <a:r>
              <a:rPr lang="en-US" altLang="vi-VN" sz="2800" dirty="0">
                <a:solidFill>
                  <a:schemeClr val="bg1"/>
                </a:solidFill>
                <a:latin typeface="Calibri" panose="020F0502020204030204" pitchFamily="34" charset="0"/>
                <a:cs typeface="Calibri" panose="020F0502020204030204" pitchFamily="34" charset="0"/>
                <a:sym typeface="+mn-ea"/>
              </a:rPr>
              <a:t> </a:t>
            </a:r>
            <a:r>
              <a:rPr lang="en-US" altLang="vi-VN" sz="2800" dirty="0" err="1">
                <a:solidFill>
                  <a:schemeClr val="bg1"/>
                </a:solidFill>
                <a:latin typeface="Calibri" panose="020F0502020204030204" pitchFamily="34" charset="0"/>
                <a:cs typeface="Calibri" panose="020F0502020204030204" pitchFamily="34" charset="0"/>
                <a:sym typeface="+mn-ea"/>
              </a:rPr>
              <a:t>nội</a:t>
            </a:r>
            <a:r>
              <a:rPr lang="en-US" altLang="vi-VN" sz="2800" dirty="0">
                <a:solidFill>
                  <a:schemeClr val="bg1"/>
                </a:solidFill>
                <a:latin typeface="Calibri" panose="020F0502020204030204" pitchFamily="34" charset="0"/>
                <a:cs typeface="Calibri" panose="020F0502020204030204" pitchFamily="34" charset="0"/>
                <a:sym typeface="+mn-ea"/>
              </a:rPr>
              <a:t> dung 3.</a:t>
            </a:r>
          </a:p>
          <a:p>
            <a:pPr algn="just">
              <a:lnSpc>
                <a:spcPct val="150000"/>
              </a:lnSpc>
            </a:pPr>
            <a:r>
              <a:rPr lang="en-US" altLang="vi-VN" sz="2800" dirty="0">
                <a:solidFill>
                  <a:schemeClr val="bg1"/>
                </a:solidFill>
                <a:latin typeface="Calibri" panose="020F0502020204030204" pitchFamily="34" charset="0"/>
                <a:cs typeface="Calibri" panose="020F0502020204030204" pitchFamily="34" charset="0"/>
                <a:sym typeface="+mn-ea"/>
              </a:rPr>
              <a:t>  + </a:t>
            </a:r>
            <a:r>
              <a:rPr lang="en-US" altLang="vi-VN" sz="2800" dirty="0" err="1">
                <a:solidFill>
                  <a:schemeClr val="bg1"/>
                </a:solidFill>
                <a:latin typeface="Calibri" panose="020F0502020204030204" pitchFamily="34" charset="0"/>
                <a:cs typeface="Calibri" panose="020F0502020204030204" pitchFamily="34" charset="0"/>
                <a:sym typeface="+mn-ea"/>
              </a:rPr>
              <a:t>Thời</a:t>
            </a:r>
            <a:r>
              <a:rPr lang="en-US" altLang="vi-VN" sz="2800" dirty="0">
                <a:solidFill>
                  <a:schemeClr val="bg1"/>
                </a:solidFill>
                <a:latin typeface="Calibri" panose="020F0502020204030204" pitchFamily="34" charset="0"/>
                <a:cs typeface="Calibri" panose="020F0502020204030204" pitchFamily="34" charset="0"/>
                <a:sym typeface="+mn-ea"/>
              </a:rPr>
              <a:t> </a:t>
            </a:r>
            <a:r>
              <a:rPr lang="en-US" altLang="vi-VN" sz="2800" dirty="0" err="1">
                <a:solidFill>
                  <a:schemeClr val="bg1"/>
                </a:solidFill>
                <a:latin typeface="Calibri" panose="020F0502020204030204" pitchFamily="34" charset="0"/>
                <a:cs typeface="Calibri" panose="020F0502020204030204" pitchFamily="34" charset="0"/>
                <a:sym typeface="+mn-ea"/>
              </a:rPr>
              <a:t>gian</a:t>
            </a:r>
            <a:r>
              <a:rPr lang="en-US" altLang="vi-VN" sz="2800" dirty="0">
                <a:solidFill>
                  <a:schemeClr val="bg1"/>
                </a:solidFill>
                <a:latin typeface="Calibri" panose="020F0502020204030204" pitchFamily="34" charset="0"/>
                <a:cs typeface="Calibri" panose="020F0502020204030204" pitchFamily="34" charset="0"/>
                <a:sym typeface="+mn-ea"/>
              </a:rPr>
              <a:t> </a:t>
            </a:r>
            <a:r>
              <a:rPr lang="en-US" altLang="vi-VN" sz="2800" dirty="0" err="1">
                <a:solidFill>
                  <a:schemeClr val="bg1"/>
                </a:solidFill>
                <a:latin typeface="Calibri" panose="020F0502020204030204" pitchFamily="34" charset="0"/>
                <a:cs typeface="Calibri" panose="020F0502020204030204" pitchFamily="34" charset="0"/>
                <a:sym typeface="+mn-ea"/>
              </a:rPr>
              <a:t>thảo</a:t>
            </a:r>
            <a:r>
              <a:rPr lang="en-US" altLang="vi-VN" sz="2800" dirty="0">
                <a:solidFill>
                  <a:schemeClr val="bg1"/>
                </a:solidFill>
                <a:latin typeface="Calibri" panose="020F0502020204030204" pitchFamily="34" charset="0"/>
                <a:cs typeface="Calibri" panose="020F0502020204030204" pitchFamily="34" charset="0"/>
                <a:sym typeface="+mn-ea"/>
              </a:rPr>
              <a:t> </a:t>
            </a:r>
            <a:r>
              <a:rPr lang="en-US" altLang="vi-VN" sz="2800" dirty="0" err="1">
                <a:solidFill>
                  <a:schemeClr val="bg1"/>
                </a:solidFill>
                <a:latin typeface="Calibri" panose="020F0502020204030204" pitchFamily="34" charset="0"/>
                <a:cs typeface="Calibri" panose="020F0502020204030204" pitchFamily="34" charset="0"/>
                <a:sym typeface="+mn-ea"/>
              </a:rPr>
              <a:t>luận</a:t>
            </a:r>
            <a:r>
              <a:rPr lang="vi-VN" sz="2800" dirty="0">
                <a:solidFill>
                  <a:schemeClr val="bg1"/>
                </a:solidFill>
                <a:latin typeface="Calibri" panose="020F0502020204030204" pitchFamily="34" charset="0"/>
                <a:cs typeface="Calibri" panose="020F0502020204030204" pitchFamily="34" charset="0"/>
                <a:sym typeface="+mn-ea"/>
              </a:rPr>
              <a:t> 0</a:t>
            </a:r>
            <a:r>
              <a:rPr lang="en-US" altLang="vi-VN" sz="2800" dirty="0">
                <a:solidFill>
                  <a:schemeClr val="bg1"/>
                </a:solidFill>
                <a:latin typeface="Calibri" panose="020F0502020204030204" pitchFamily="34" charset="0"/>
                <a:cs typeface="Calibri" panose="020F0502020204030204" pitchFamily="34" charset="0"/>
                <a:sym typeface="+mn-ea"/>
              </a:rPr>
              <a:t>7</a:t>
            </a:r>
            <a:r>
              <a:rPr lang="vi-VN" sz="2800" dirty="0">
                <a:solidFill>
                  <a:schemeClr val="bg1"/>
                </a:solidFill>
                <a:latin typeface="Calibri" panose="020F0502020204030204" pitchFamily="34" charset="0"/>
                <a:cs typeface="Calibri" panose="020F0502020204030204" pitchFamily="34" charset="0"/>
                <a:sym typeface="+mn-ea"/>
              </a:rPr>
              <a:t> phút và 0</a:t>
            </a:r>
            <a:r>
              <a:rPr lang="en-US" altLang="vi-VN" sz="2800" dirty="0">
                <a:solidFill>
                  <a:schemeClr val="bg1"/>
                </a:solidFill>
                <a:latin typeface="Calibri" panose="020F0502020204030204" pitchFamily="34" charset="0"/>
                <a:cs typeface="Calibri" panose="020F0502020204030204" pitchFamily="34" charset="0"/>
                <a:sym typeface="+mn-ea"/>
              </a:rPr>
              <a:t>3</a:t>
            </a:r>
            <a:r>
              <a:rPr lang="vi-VN" sz="2800" dirty="0">
                <a:solidFill>
                  <a:schemeClr val="bg1"/>
                </a:solidFill>
                <a:latin typeface="Calibri" panose="020F0502020204030204" pitchFamily="34" charset="0"/>
                <a:cs typeface="Calibri" panose="020F0502020204030204" pitchFamily="34" charset="0"/>
                <a:sym typeface="+mn-ea"/>
              </a:rPr>
              <a:t> phút để chia sẻ và hoàn thiện vào PHT cá n</a:t>
            </a:r>
            <a:r>
              <a:rPr lang="en-US" altLang="vi-VN" sz="2800" dirty="0" err="1">
                <a:solidFill>
                  <a:schemeClr val="bg1"/>
                </a:solidFill>
                <a:latin typeface="Calibri" panose="020F0502020204030204" pitchFamily="34" charset="0"/>
                <a:cs typeface="Calibri" panose="020F0502020204030204" pitchFamily="34" charset="0"/>
                <a:sym typeface="+mn-ea"/>
              </a:rPr>
              <a:t>hân</a:t>
            </a:r>
            <a:r>
              <a:rPr lang="vi-VN" sz="2800" dirty="0">
                <a:solidFill>
                  <a:schemeClr val="bg1"/>
                </a:solidFill>
                <a:latin typeface="Calibri" panose="020F0502020204030204" pitchFamily="34" charset="0"/>
                <a:cs typeface="Calibri" panose="020F0502020204030204" pitchFamily="34" charset="0"/>
                <a:sym typeface="+mn-ea"/>
              </a:rPr>
              <a:t>.</a:t>
            </a:r>
            <a:endParaRPr lang="en-US" sz="2800" dirty="0">
              <a:solidFill>
                <a:schemeClr val="bg1"/>
              </a:solidFill>
              <a:latin typeface="Calibri" panose="020F0502020204030204" pitchFamily="34" charset="0"/>
              <a:cs typeface="Calibri" panose="020F0502020204030204" pitchFamily="34" charset="0"/>
            </a:endParaRPr>
          </a:p>
          <a:p>
            <a:pPr algn="just">
              <a:lnSpc>
                <a:spcPct val="150000"/>
              </a:lnSpc>
            </a:pPr>
            <a:endParaRPr lang="vi-VN" sz="2800" dirty="0">
              <a:solidFill>
                <a:schemeClr val="bg1"/>
              </a:solidFill>
              <a:latin typeface="Calibri" panose="020F0502020204030204" pitchFamily="34" charset="0"/>
              <a:cs typeface="Calibri" panose="020F0502020204030204" pitchFamily="34" charset="0"/>
            </a:endParaRPr>
          </a:p>
          <a:p>
            <a:pPr algn="just">
              <a:lnSpc>
                <a:spcPct val="150000"/>
              </a:lnSpc>
            </a:pPr>
            <a:endParaRPr lang="vi-VN" sz="2800" dirty="0">
              <a:solidFill>
                <a:schemeClr val="bg1"/>
              </a:solidFill>
              <a:latin typeface="Calibri" panose="020F0502020204030204" pitchFamily="34" charset="0"/>
              <a:cs typeface="Calibri" panose="020F0502020204030204" pitchFamily="34" charset="0"/>
            </a:endParaRPr>
          </a:p>
          <a:p>
            <a:pPr algn="just">
              <a:lnSpc>
                <a:spcPct val="150000"/>
              </a:lnSpc>
            </a:pPr>
            <a:endParaRPr lang="vi-VN" sz="2800" dirty="0">
              <a:latin typeface="Calibri" panose="020F0502020204030204" pitchFamily="34" charset="0"/>
              <a:cs typeface="Calibri" panose="020F0502020204030204" pitchFamily="34" charset="0"/>
            </a:endParaRPr>
          </a:p>
          <a:p>
            <a:pPr algn="just"/>
            <a:endParaRPr lang="en-US" sz="28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8B5AD6A-6F54-469E-B876-96CE435FF855}"/>
              </a:ext>
            </a:extLst>
          </p:cNvPr>
          <p:cNvSpPr>
            <a:spLocks noGrp="1"/>
          </p:cNvSpPr>
          <p:nvPr>
            <p:ph type="sldNum" sz="quarter" idx="4"/>
          </p:nvPr>
        </p:nvSpPr>
        <p:spPr/>
        <p:txBody>
          <a:bodyPr/>
          <a:lstStyle/>
          <a:p>
            <a:pPr algn="r">
              <a:buNone/>
            </a:pPr>
            <a:fld id="{9A0DB2DC-4C9A-4742-B13C-FB6460FD3503}" type="slidenum">
              <a:rPr lang="en-US" altLang="en-US" sz="1800" smtClean="0">
                <a:latin typeface="Century Gothic" panose="020B0502020202020204" pitchFamily="34" charset="0"/>
              </a:rPr>
              <a:pPr algn="r">
                <a:buNone/>
              </a:pPr>
              <a:t>5</a:t>
            </a:fld>
            <a:endParaRPr lang="en-US" altLang="en-US" sz="1800" dirty="0">
              <a:latin typeface="Century Gothic" panose="020B0502020202020204" pitchFamily="34" charset="0"/>
            </a:endParaRPr>
          </a:p>
        </p:txBody>
      </p:sp>
    </p:spTree>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538163"/>
            <a:ext cx="7509470" cy="1631216"/>
          </a:xfrm>
          <a:prstGeom prst="rect">
            <a:avLst/>
          </a:prstGeom>
          <a:noFill/>
          <a:ln w="9525">
            <a:noFill/>
          </a:ln>
        </p:spPr>
        <p:txBody>
          <a:bodyPr wrap="square">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eaLnBrk="1" hangingPunct="1">
              <a:spcBef>
                <a:spcPct val="0"/>
              </a:spcBef>
              <a:spcAft>
                <a:spcPct val="0"/>
              </a:spcAft>
              <a:buClrTx/>
              <a:buSzTx/>
              <a:buFontTx/>
              <a:buNone/>
            </a:pPr>
            <a:r>
              <a:rPr lang="vi-VN" altLang="en-US" sz="2800" b="1" dirty="0">
                <a:solidFill>
                  <a:srgbClr val="C00000"/>
                </a:solidFill>
                <a:latin typeface="Calibri" panose="020F0502020204030204" pitchFamily="34" charset="0"/>
                <a:cs typeface="Calibri" panose="020F0502020204030204" pitchFamily="34" charset="0"/>
              </a:rPr>
              <a:t>1. </a:t>
            </a:r>
            <a:r>
              <a:rPr lang="vi-VN" altLang="en-US" sz="2400" b="1" dirty="0">
                <a:solidFill>
                  <a:srgbClr val="C00000"/>
                </a:solidFill>
                <a:latin typeface="Calibri" panose="020F0502020204030204" pitchFamily="34" charset="0"/>
                <a:cs typeface="Calibri" panose="020F0502020204030204" pitchFamily="34" charset="0"/>
              </a:rPr>
              <a:t>Bối cảnh ra đời của thí nghiệm</a:t>
            </a:r>
            <a:endParaRPr lang="en-US" altLang="en-US" sz="2400" b="1" dirty="0">
              <a:solidFill>
                <a:srgbClr val="C00000"/>
              </a:solidFill>
              <a:latin typeface="Calibri" panose="020F0502020204030204" pitchFamily="34" charset="0"/>
              <a:cs typeface="Calibri" panose="020F0502020204030204" pitchFamily="34" charset="0"/>
            </a:endParaRPr>
          </a:p>
          <a:p>
            <a:pPr marL="0" lvl="0" indent="0" eaLnBrk="1" hangingPunct="1">
              <a:spcBef>
                <a:spcPct val="0"/>
              </a:spcBef>
              <a:spcAft>
                <a:spcPct val="0"/>
              </a:spcAft>
              <a:buClrTx/>
              <a:buSzTx/>
              <a:buFontTx/>
              <a:buNone/>
            </a:pPr>
            <a:r>
              <a:rPr lang="vi-VN" altLang="en-US" sz="2400" dirty="0">
                <a:solidFill>
                  <a:srgbClr val="0000FF"/>
                </a:solidFill>
                <a:latin typeface="Calibri" panose="020F0502020204030204" pitchFamily="34" charset="0"/>
                <a:cs typeface="Calibri" panose="020F0502020204030204" pitchFamily="34" charset="0"/>
              </a:rPr>
              <a:t>- Thời gian: </a:t>
            </a:r>
            <a:r>
              <a:rPr lang="en-US" altLang="en-US" sz="2400" dirty="0">
                <a:solidFill>
                  <a:srgbClr val="0000FF"/>
                </a:solidFill>
                <a:latin typeface="Calibri" panose="020F0502020204030204" pitchFamily="34" charset="0"/>
                <a:cs typeface="Calibri" panose="020F0502020204030204" pitchFamily="34" charset="0"/>
              </a:rPr>
              <a:t>……………………………………………….</a:t>
            </a:r>
          </a:p>
          <a:p>
            <a:pPr marL="0" lvl="0" indent="0" eaLnBrk="1" hangingPunct="1">
              <a:spcBef>
                <a:spcPct val="0"/>
              </a:spcBef>
              <a:spcAft>
                <a:spcPct val="0"/>
              </a:spcAft>
              <a:buClrTx/>
              <a:buSzTx/>
              <a:buFontTx/>
              <a:buNone/>
            </a:pPr>
            <a:r>
              <a:rPr lang="vi-VN" altLang="en-US" sz="2400" dirty="0">
                <a:solidFill>
                  <a:srgbClr val="0000FF"/>
                </a:solidFill>
                <a:latin typeface="Calibri" panose="020F0502020204030204" pitchFamily="34" charset="0"/>
                <a:cs typeface="Calibri" panose="020F0502020204030204" pitchFamily="34" charset="0"/>
              </a:rPr>
              <a:t>- Đối tượng nghiên cứu:</a:t>
            </a:r>
            <a:r>
              <a:rPr lang="en-US" altLang="en-US" sz="2400" dirty="0">
                <a:solidFill>
                  <a:srgbClr val="0000FF"/>
                </a:solidFill>
                <a:latin typeface="Calibri" panose="020F0502020204030204" pitchFamily="34" charset="0"/>
                <a:cs typeface="Calibri" panose="020F0502020204030204" pitchFamily="34" charset="0"/>
              </a:rPr>
              <a:t>………………………………….</a:t>
            </a:r>
          </a:p>
          <a:p>
            <a:pPr marL="0" lvl="0" indent="0" eaLnBrk="1" hangingPunct="1">
              <a:spcBef>
                <a:spcPct val="0"/>
              </a:spcBef>
              <a:spcAft>
                <a:spcPct val="0"/>
              </a:spcAft>
              <a:buClrTx/>
              <a:buSzTx/>
              <a:buFontTx/>
              <a:buNone/>
            </a:pPr>
            <a:r>
              <a:rPr lang="en-US" altLang="en-US" sz="2400" dirty="0">
                <a:solidFill>
                  <a:srgbClr val="0000FF"/>
                </a:solidFill>
                <a:latin typeface="Calibri" panose="020F0502020204030204" pitchFamily="34" charset="0"/>
                <a:cs typeface="Calibri" panose="020F0502020204030204" pitchFamily="34" charset="0"/>
              </a:rPr>
              <a:t>- </a:t>
            </a:r>
            <a:r>
              <a:rPr lang="en-US" altLang="en-US" sz="2400" dirty="0" err="1">
                <a:solidFill>
                  <a:srgbClr val="0000FF"/>
                </a:solidFill>
                <a:latin typeface="Calibri" panose="020F0502020204030204" pitchFamily="34" charset="0"/>
                <a:cs typeface="Calibri" panose="020F0502020204030204" pitchFamily="34" charset="0"/>
              </a:rPr>
              <a:t>Đặc</a:t>
            </a:r>
            <a:r>
              <a:rPr lang="en-US" altLang="en-US" sz="2400" dirty="0">
                <a:solidFill>
                  <a:srgbClr val="0000FF"/>
                </a:solidFill>
                <a:latin typeface="Calibri" panose="020F0502020204030204" pitchFamily="34" charset="0"/>
                <a:cs typeface="Calibri" panose="020F0502020204030204" pitchFamily="34" charset="0"/>
              </a:rPr>
              <a:t> </a:t>
            </a:r>
            <a:r>
              <a:rPr lang="en-US" altLang="en-US" sz="2400" dirty="0" err="1">
                <a:solidFill>
                  <a:srgbClr val="0000FF"/>
                </a:solidFill>
                <a:latin typeface="Calibri" panose="020F0502020204030204" pitchFamily="34" charset="0"/>
                <a:cs typeface="Calibri" panose="020F0502020204030204" pitchFamily="34" charset="0"/>
              </a:rPr>
              <a:t>điểm</a:t>
            </a:r>
            <a:r>
              <a:rPr lang="en-US" altLang="en-US" sz="2400" dirty="0">
                <a:solidFill>
                  <a:srgbClr val="0000FF"/>
                </a:solidFill>
                <a:latin typeface="Calibri" panose="020F0502020204030204" pitchFamily="34" charset="0"/>
                <a:cs typeface="Calibri" panose="020F0502020204030204" pitchFamily="34" charset="0"/>
              </a:rPr>
              <a:t>: …………………………………………………</a:t>
            </a:r>
            <a:endParaRPr lang="en-US"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p:cNvSpPr txBox="1"/>
          <p:nvPr/>
        </p:nvSpPr>
        <p:spPr>
          <a:xfrm>
            <a:off x="281940" y="2095500"/>
            <a:ext cx="11681460" cy="2004060"/>
          </a:xfrm>
          <a:prstGeom prst="rect">
            <a:avLst/>
          </a:prstGeom>
          <a:noFill/>
          <a:ln w="9525">
            <a:noFill/>
          </a:ln>
        </p:spPr>
        <p:txBody>
          <a:bodyPr>
            <a:no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eaLnBrk="1" hangingPunct="1">
              <a:spcBef>
                <a:spcPct val="0"/>
              </a:spcBef>
              <a:spcAft>
                <a:spcPct val="0"/>
              </a:spcAft>
              <a:buClrTx/>
              <a:buSzTx/>
              <a:buFontTx/>
              <a:buNone/>
            </a:pPr>
            <a:r>
              <a:rPr lang="vi-VN" altLang="en-US" sz="2400" b="1" dirty="0">
                <a:solidFill>
                  <a:srgbClr val="C00000"/>
                </a:solidFill>
                <a:latin typeface="Calibri" panose="020F0502020204030204" pitchFamily="34" charset="0"/>
                <a:cs typeface="Calibri" panose="020F0502020204030204" pitchFamily="34" charset="0"/>
              </a:rPr>
              <a:t>2. Thí nghiệm</a:t>
            </a:r>
            <a:endParaRPr lang="en-US" altLang="en-US" sz="2400" b="1" dirty="0">
              <a:solidFill>
                <a:srgbClr val="C00000"/>
              </a:solidFill>
              <a:latin typeface="Calibri" panose="020F0502020204030204" pitchFamily="34" charset="0"/>
              <a:cs typeface="Calibri" panose="020F0502020204030204" pitchFamily="34" charset="0"/>
            </a:endParaRPr>
          </a:p>
          <a:p>
            <a:pPr marL="0" lvl="0" indent="0" eaLnBrk="1" hangingPunct="1">
              <a:spcBef>
                <a:spcPct val="0"/>
              </a:spcBef>
              <a:spcAft>
                <a:spcPct val="0"/>
              </a:spcAft>
              <a:buClrTx/>
              <a:buSzTx/>
              <a:buFontTx/>
              <a:buNone/>
            </a:pPr>
            <a:r>
              <a:rPr lang="vi-VN" altLang="en-US" sz="2400" dirty="0">
                <a:solidFill>
                  <a:srgbClr val="0000FF"/>
                </a:solidFill>
                <a:latin typeface="Calibri" panose="020F0502020204030204" pitchFamily="34" charset="0"/>
                <a:cs typeface="Calibri" panose="020F0502020204030204" pitchFamily="34" charset="0"/>
              </a:rPr>
              <a:t>Quan sát bảng </a:t>
            </a:r>
            <a:r>
              <a:rPr lang="en-US" altLang="vi-VN" sz="2400" dirty="0">
                <a:solidFill>
                  <a:srgbClr val="0000FF"/>
                </a:solidFill>
                <a:latin typeface="Calibri" panose="020F0502020204030204" pitchFamily="34" charset="0"/>
                <a:cs typeface="Calibri" panose="020F0502020204030204" pitchFamily="34" charset="0"/>
              </a:rPr>
              <a:t>9</a:t>
            </a:r>
            <a:r>
              <a:rPr lang="vi-VN" altLang="en-US" sz="2400" dirty="0">
                <a:solidFill>
                  <a:srgbClr val="0000FF"/>
                </a:solidFill>
                <a:latin typeface="Calibri" panose="020F0502020204030204" pitchFamily="34" charset="0"/>
                <a:cs typeface="Calibri" panose="020F0502020204030204" pitchFamily="34" charset="0"/>
              </a:rPr>
              <a:t>.1 v</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 cho biết: </a:t>
            </a:r>
            <a:endParaRPr lang="en-US" altLang="en-US" sz="2400" dirty="0">
              <a:solidFill>
                <a:srgbClr val="0000FF"/>
              </a:solidFill>
              <a:latin typeface="Calibri" panose="020F0502020204030204" pitchFamily="34" charset="0"/>
              <a:cs typeface="Calibri" panose="020F0502020204030204" pitchFamily="34" charset="0"/>
            </a:endParaRPr>
          </a:p>
          <a:p>
            <a:pPr marL="0" lvl="0" indent="0" eaLnBrk="1" hangingPunct="1">
              <a:spcBef>
                <a:spcPct val="0"/>
              </a:spcBef>
              <a:spcAft>
                <a:spcPct val="0"/>
              </a:spcAft>
              <a:buClrTx/>
              <a:buSzTx/>
              <a:buFontTx/>
              <a:buNone/>
            </a:pPr>
            <a:r>
              <a:rPr lang="vi-VN" altLang="en-US" sz="2400" dirty="0">
                <a:solidFill>
                  <a:srgbClr val="0000FF"/>
                </a:solidFill>
                <a:latin typeface="Calibri" panose="020F0502020204030204" pitchFamily="34" charset="0"/>
                <a:cs typeface="Calibri" panose="020F0502020204030204" pitchFamily="34" charset="0"/>
              </a:rPr>
              <a:t>- Correns đã sử dụng phương pháp lai n</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o để thí nghiệm?</a:t>
            </a:r>
            <a:endParaRPr lang="en-US" altLang="en-US" sz="2400" dirty="0">
              <a:solidFill>
                <a:srgbClr val="0000FF"/>
              </a:solidFill>
              <a:latin typeface="Calibri" panose="020F0502020204030204" pitchFamily="34" charset="0"/>
              <a:cs typeface="Calibri" panose="020F0502020204030204" pitchFamily="34" charset="0"/>
            </a:endParaRPr>
          </a:p>
          <a:p>
            <a:pPr marL="0" lvl="0" indent="0" eaLnBrk="1" hangingPunct="1">
              <a:spcBef>
                <a:spcPct val="0"/>
              </a:spcBef>
              <a:spcAft>
                <a:spcPct val="0"/>
              </a:spcAft>
              <a:buClrTx/>
              <a:buSzTx/>
              <a:buFontTx/>
              <a:buNone/>
            </a:pPr>
            <a:r>
              <a:rPr lang="vi-VN" altLang="en-US" sz="2400" dirty="0">
                <a:solidFill>
                  <a:srgbClr val="0000FF"/>
                </a:solidFill>
                <a:latin typeface="Calibri" panose="020F0502020204030204" pitchFamily="34" charset="0"/>
                <a:cs typeface="Calibri" panose="020F0502020204030204" pitchFamily="34" charset="0"/>
              </a:rPr>
              <a:t>- Tính trạng m</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u sắc lá cây phấn có di truyền tuân theo quy luật Mendel không?</a:t>
            </a:r>
            <a:endParaRPr lang="en-US" altLang="en-US" sz="2400" dirty="0">
              <a:solidFill>
                <a:srgbClr val="0000FF"/>
              </a:solidFill>
              <a:latin typeface="Calibri" panose="020F0502020204030204" pitchFamily="34" charset="0"/>
              <a:cs typeface="Calibri" panose="020F0502020204030204" pitchFamily="34" charset="0"/>
            </a:endParaRPr>
          </a:p>
          <a:p>
            <a:pPr marL="0" lvl="0" indent="0" eaLnBrk="1" hangingPunct="1">
              <a:spcBef>
                <a:spcPct val="0"/>
              </a:spcBef>
              <a:spcAft>
                <a:spcPct val="0"/>
              </a:spcAft>
              <a:buClrTx/>
              <a:buSzTx/>
              <a:buFontTx/>
              <a:buNone/>
            </a:pPr>
            <a:r>
              <a:rPr lang="vi-VN" altLang="en-US" sz="2400" dirty="0">
                <a:solidFill>
                  <a:srgbClr val="0000FF"/>
                </a:solidFill>
                <a:latin typeface="Calibri" panose="020F0502020204030204" pitchFamily="34" charset="0"/>
                <a:cs typeface="Calibri" panose="020F0502020204030204" pitchFamily="34" charset="0"/>
              </a:rPr>
              <a:t>- Nhận xét m</a:t>
            </a:r>
            <a:r>
              <a:rPr lang="vi-VN" altLang="en-US" sz="2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400" dirty="0">
                <a:solidFill>
                  <a:srgbClr val="0000FF"/>
                </a:solidFill>
                <a:latin typeface="Calibri" panose="020F0502020204030204" pitchFamily="34" charset="0"/>
                <a:cs typeface="Calibri" panose="020F0502020204030204" pitchFamily="34" charset="0"/>
              </a:rPr>
              <a:t>u sắc lá của cây F1 trong các phép lai?</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a:spcBef>
                <a:spcPct val="0"/>
              </a:spcBef>
              <a:spcAft>
                <a:spcPct val="0"/>
              </a:spcAft>
              <a:buClrTx/>
              <a:buSzTx/>
              <a:buFontTx/>
              <a:buNone/>
            </a:pPr>
            <a:endParaRPr lang="en-US" altLang="en-US" sz="2400" b="1" dirty="0">
              <a:solidFill>
                <a:schemeClr val="bg2"/>
              </a:solidFill>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57349" name="Table 57348"/>
          <p:cNvGraphicFramePr/>
          <p:nvPr>
            <p:custDataLst>
              <p:tags r:id="rId1"/>
            </p:custDataLst>
            <p:extLst>
              <p:ext uri="{D42A27DB-BD31-4B8C-83A1-F6EECF244321}">
                <p14:modId xmlns:p14="http://schemas.microsoft.com/office/powerpoint/2010/main" val="303490896"/>
              </p:ext>
            </p:extLst>
          </p:nvPr>
        </p:nvGraphicFramePr>
        <p:xfrm>
          <a:off x="773723" y="4051494"/>
          <a:ext cx="11136336" cy="2567562"/>
        </p:xfrm>
        <a:graphic>
          <a:graphicData uri="http://schemas.openxmlformats.org/drawingml/2006/table">
            <a:tbl>
              <a:tblPr/>
              <a:tblGrid>
                <a:gridCol w="3315747">
                  <a:extLst>
                    <a:ext uri="{9D8B030D-6E8A-4147-A177-3AD203B41FA5}">
                      <a16:colId xmlns:a16="http://schemas.microsoft.com/office/drawing/2014/main" val="20000"/>
                    </a:ext>
                  </a:extLst>
                </a:gridCol>
                <a:gridCol w="2606863">
                  <a:extLst>
                    <a:ext uri="{9D8B030D-6E8A-4147-A177-3AD203B41FA5}">
                      <a16:colId xmlns:a16="http://schemas.microsoft.com/office/drawing/2014/main" val="20001"/>
                    </a:ext>
                  </a:extLst>
                </a:gridCol>
                <a:gridCol w="2606863">
                  <a:extLst>
                    <a:ext uri="{9D8B030D-6E8A-4147-A177-3AD203B41FA5}">
                      <a16:colId xmlns:a16="http://schemas.microsoft.com/office/drawing/2014/main" val="20002"/>
                    </a:ext>
                  </a:extLst>
                </a:gridCol>
                <a:gridCol w="2606863">
                  <a:extLst>
                    <a:ext uri="{9D8B030D-6E8A-4147-A177-3AD203B41FA5}">
                      <a16:colId xmlns:a16="http://schemas.microsoft.com/office/drawing/2014/main" val="20003"/>
                    </a:ext>
                  </a:extLst>
                </a:gridCol>
              </a:tblGrid>
              <a:tr h="423936">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ctr" defTabSz="457200">
                        <a:lnSpc>
                          <a:spcPct val="117000"/>
                        </a:lnSpc>
                        <a:buNone/>
                      </a:pPr>
                      <a:r>
                        <a:rPr sz="2400" b="1" dirty="0" err="1">
                          <a:solidFill>
                            <a:srgbClr val="FF0000"/>
                          </a:solidFill>
                          <a:latin typeface="Calibri" panose="020F0502020204030204" pitchFamily="34" charset="0"/>
                          <a:cs typeface="Calibri" panose="020F0502020204030204" pitchFamily="34" charset="0"/>
                        </a:rPr>
                        <a:t>Bố</a:t>
                      </a:r>
                      <a:r>
                        <a:rPr sz="2400" b="1" dirty="0">
                          <a:solidFill>
                            <a:srgbClr val="FF0000"/>
                          </a:solidFill>
                          <a:latin typeface="Calibri" panose="020F0502020204030204" pitchFamily="34" charset="0"/>
                          <a:cs typeface="Calibri" panose="020F0502020204030204" pitchFamily="34" charset="0"/>
                        </a:rPr>
                        <a:t>/</a:t>
                      </a:r>
                      <a:r>
                        <a:rPr sz="2400" b="1" dirty="0" err="1">
                          <a:solidFill>
                            <a:srgbClr val="FF0000"/>
                          </a:solidFill>
                          <a:latin typeface="Calibri" panose="020F0502020204030204" pitchFamily="34" charset="0"/>
                          <a:cs typeface="Calibri" panose="020F0502020204030204" pitchFamily="34" charset="0"/>
                        </a:rPr>
                        <a:t>mẹ</a:t>
                      </a:r>
                      <a:endParaRPr lang="en-US" sz="2400" b="1" dirty="0">
                        <a:solidFill>
                          <a:srgbClr val="FF0000"/>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nchor="b">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ctr" defTabSz="457200">
                        <a:lnSpc>
                          <a:spcPct val="117000"/>
                        </a:lnSpc>
                        <a:buNone/>
                      </a:pPr>
                      <a:r>
                        <a:rPr lang="vi-VN" altLang="x-none" sz="2400" b="1" dirty="0">
                          <a:solidFill>
                            <a:srgbClr val="FF0000"/>
                          </a:solidFill>
                          <a:latin typeface="Calibri" panose="020F0502020204030204" pitchFamily="34" charset="0"/>
                          <a:cs typeface="Calibri" panose="020F0502020204030204" pitchFamily="34" charset="0"/>
                        </a:rPr>
                        <a:t>♂ l</a:t>
                      </a:r>
                      <a:r>
                        <a:rPr sz="2400" b="1" dirty="0">
                          <a:solidFill>
                            <a:srgbClr val="FF0000"/>
                          </a:solidFill>
                          <a:latin typeface="Calibri" panose="020F0502020204030204" pitchFamily="34" charset="0"/>
                          <a:cs typeface="Calibri" panose="020F0502020204030204" pitchFamily="34" charset="0"/>
                        </a:rPr>
                        <a:t>á </a:t>
                      </a:r>
                      <a:r>
                        <a:rPr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nchor="b">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ctr" defTabSz="457200">
                        <a:lnSpc>
                          <a:spcPct val="117000"/>
                        </a:lnSpc>
                        <a:buNone/>
                      </a:pPr>
                      <a:r>
                        <a:rPr lang="vi-VN" altLang="x-none" sz="2400" b="1" dirty="0">
                          <a:solidFill>
                            <a:srgbClr val="FF0000"/>
                          </a:solidFill>
                          <a:latin typeface="Calibri" panose="020F0502020204030204" pitchFamily="34" charset="0"/>
                          <a:cs typeface="Calibri" panose="020F0502020204030204" pitchFamily="34" charset="0"/>
                        </a:rPr>
                        <a:t>♂ l</a:t>
                      </a:r>
                      <a:r>
                        <a:rPr sz="2400" b="1" dirty="0">
                          <a:solidFill>
                            <a:srgbClr val="FF0000"/>
                          </a:solidFill>
                          <a:latin typeface="Calibri" panose="020F0502020204030204" pitchFamily="34" charset="0"/>
                          <a:cs typeface="Calibri" panose="020F0502020204030204" pitchFamily="34" charset="0"/>
                        </a:rPr>
                        <a:t>á </a:t>
                      </a:r>
                      <a:r>
                        <a:rPr sz="2400" b="1" dirty="0" err="1">
                          <a:solidFill>
                            <a:srgbClr val="FF0000"/>
                          </a:solidFill>
                          <a:latin typeface="Calibri" panose="020F0502020204030204" pitchFamily="34" charset="0"/>
                          <a:cs typeface="Calibri" panose="020F0502020204030204" pitchFamily="34" charset="0"/>
                        </a:rPr>
                        <a:t>xanh</a:t>
                      </a:r>
                      <a:endParaRPr lang="en-US" sz="2400" b="1" dirty="0">
                        <a:solidFill>
                          <a:srgbClr val="FF0000"/>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nchor="b">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ctr" defTabSz="457200">
                        <a:lnSpc>
                          <a:spcPct val="117000"/>
                        </a:lnSpc>
                        <a:buNone/>
                      </a:pPr>
                      <a:r>
                        <a:rPr lang="vi-VN" altLang="x-none" sz="2400" b="1" dirty="0">
                          <a:solidFill>
                            <a:srgbClr val="FF0000"/>
                          </a:solidFill>
                          <a:latin typeface="Calibri" panose="020F0502020204030204" pitchFamily="34" charset="0"/>
                          <a:cs typeface="Calibri" panose="020F0502020204030204" pitchFamily="34" charset="0"/>
                        </a:rPr>
                        <a:t>♂ l</a:t>
                      </a:r>
                      <a:r>
                        <a:rPr sz="2400" b="1" dirty="0">
                          <a:solidFill>
                            <a:srgbClr val="FF0000"/>
                          </a:solidFill>
                          <a:latin typeface="Calibri" panose="020F0502020204030204" pitchFamily="34" charset="0"/>
                          <a:cs typeface="Calibri" panose="020F0502020204030204" pitchFamily="34" charset="0"/>
                        </a:rPr>
                        <a:t>á </a:t>
                      </a:r>
                      <a:r>
                        <a:rPr sz="2400" b="1" dirty="0" err="1">
                          <a:solidFill>
                            <a:srgbClr val="FF0000"/>
                          </a:solidFill>
                          <a:latin typeface="Calibri" panose="020F0502020204030204" pitchFamily="34" charset="0"/>
                          <a:cs typeface="Calibri" panose="020F0502020204030204" pitchFamily="34" charset="0"/>
                        </a:rPr>
                        <a:t>khảm</a:t>
                      </a:r>
                      <a:endParaRPr lang="en-US" sz="2400" b="1" dirty="0">
                        <a:solidFill>
                          <a:srgbClr val="FF0000"/>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3936">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lang="vi-VN" altLang="x-none" sz="2400" b="1" dirty="0">
                          <a:solidFill>
                            <a:schemeClr val="bg2"/>
                          </a:solidFill>
                          <a:latin typeface="Calibri" panose="020F0502020204030204" pitchFamily="34" charset="0"/>
                          <a:cs typeface="Calibri" panose="020F0502020204030204" pitchFamily="34" charset="0"/>
                        </a:rPr>
                        <a:t>♀</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trắng</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dirty="0">
                          <a:solidFill>
                            <a:schemeClr val="bg2"/>
                          </a:solidFill>
                          <a:latin typeface="Calibri" panose="020F0502020204030204" pitchFamily="34" charset="0"/>
                          <a:cs typeface="Calibri" panose="020F0502020204030204" pitchFamily="34" charset="0"/>
                        </a:rPr>
                        <a:t>100% </a:t>
                      </a: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trắng</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dirty="0">
                          <a:solidFill>
                            <a:schemeClr val="bg2"/>
                          </a:solidFill>
                          <a:latin typeface="Calibri" panose="020F0502020204030204" pitchFamily="34" charset="0"/>
                          <a:cs typeface="Calibri" panose="020F0502020204030204" pitchFamily="34" charset="0"/>
                        </a:rPr>
                        <a:t>100% </a:t>
                      </a: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trắng</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100% lá trắng</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936">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lang="vi-VN" altLang="x-none" sz="2400" b="1">
                          <a:solidFill>
                            <a:schemeClr val="bg2"/>
                          </a:solidFill>
                          <a:latin typeface="Calibri" panose="020F0502020204030204" pitchFamily="34" charset="0"/>
                          <a:cs typeface="Calibri" panose="020F0502020204030204" pitchFamily="34" charset="0"/>
                        </a:rPr>
                        <a:t>♀</a:t>
                      </a:r>
                      <a:r>
                        <a:rPr sz="2400" b="1">
                          <a:solidFill>
                            <a:schemeClr val="bg2"/>
                          </a:solidFill>
                          <a:latin typeface="Calibri" panose="020F0502020204030204" pitchFamily="34" charset="0"/>
                          <a:cs typeface="Calibri" panose="020F0502020204030204" pitchFamily="34" charset="0"/>
                        </a:rPr>
                        <a:t> lá xanh</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100% lá xanh</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dirty="0">
                          <a:solidFill>
                            <a:schemeClr val="bg2"/>
                          </a:solidFill>
                          <a:latin typeface="Calibri" panose="020F0502020204030204" pitchFamily="34" charset="0"/>
                          <a:cs typeface="Calibri" panose="020F0502020204030204" pitchFamily="34" charset="0"/>
                        </a:rPr>
                        <a:t>100% </a:t>
                      </a: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xanh</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dirty="0">
                          <a:solidFill>
                            <a:schemeClr val="bg2"/>
                          </a:solidFill>
                          <a:latin typeface="Calibri" panose="020F0502020204030204" pitchFamily="34" charset="0"/>
                          <a:cs typeface="Calibri" panose="020F0502020204030204" pitchFamily="34" charset="0"/>
                        </a:rPr>
                        <a:t>100% </a:t>
                      </a: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xanh</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3936">
                <a:tc rowSpan="3">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lang="vi-VN" altLang="x-none" sz="2400" b="1" dirty="0">
                          <a:solidFill>
                            <a:schemeClr val="bg2"/>
                          </a:solidFill>
                          <a:latin typeface="Calibri" panose="020F0502020204030204" pitchFamily="34" charset="0"/>
                          <a:cs typeface="Calibri" panose="020F0502020204030204" pitchFamily="34" charset="0"/>
                        </a:rPr>
                        <a:t>♀</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khảm</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lá xanh</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lá xanh</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xanh</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936">
                <a:tc vMerge="1">
                  <a:txBody>
                    <a:bodyPr/>
                    <a:lstStyle/>
                    <a:p>
                      <a:endParaRPr lang="en-US"/>
                    </a:p>
                  </a:txBody>
                  <a:tcPr>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lá trắng</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lá trắng</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trắng</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3936">
                <a:tc vMerge="1">
                  <a:txBody>
                    <a:bodyPr/>
                    <a:lstStyle/>
                    <a:p>
                      <a:endParaRPr lang="en-US"/>
                    </a:p>
                  </a:txBody>
                  <a:tcPr>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B w="6350" cap="flat" cmpd="sng">
                      <a:solidFill>
                        <a:srgbClr val="00B05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lá khảm</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a:solidFill>
                            <a:schemeClr val="bg2"/>
                          </a:solidFill>
                          <a:latin typeface="Calibri" panose="020F0502020204030204" pitchFamily="34" charset="0"/>
                          <a:cs typeface="Calibri" panose="020F0502020204030204" pitchFamily="34" charset="0"/>
                        </a:rPr>
                        <a:t>lá khảm</a:t>
                      </a:r>
                      <a:endParaRPr lang="en-US" sz="2400" b="1">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88900" lvl="0" indent="14605" algn="just" defTabSz="457200">
                        <a:lnSpc>
                          <a:spcPct val="117000"/>
                        </a:lnSpc>
                        <a:buNone/>
                      </a:pPr>
                      <a:r>
                        <a:rPr sz="2400" b="1" dirty="0" err="1">
                          <a:solidFill>
                            <a:schemeClr val="bg2"/>
                          </a:solidFill>
                          <a:latin typeface="Calibri" panose="020F0502020204030204" pitchFamily="34" charset="0"/>
                          <a:cs typeface="Calibri" panose="020F0502020204030204" pitchFamily="34" charset="0"/>
                        </a:rPr>
                        <a:t>lá</a:t>
                      </a:r>
                      <a:r>
                        <a:rPr sz="2400" b="1" dirty="0">
                          <a:solidFill>
                            <a:schemeClr val="bg2"/>
                          </a:solidFill>
                          <a:latin typeface="Calibri" panose="020F0502020204030204" pitchFamily="34" charset="0"/>
                          <a:cs typeface="Calibri" panose="020F0502020204030204" pitchFamily="34" charset="0"/>
                        </a:rPr>
                        <a:t> </a:t>
                      </a:r>
                      <a:r>
                        <a:rPr sz="2400" b="1" dirty="0" err="1">
                          <a:solidFill>
                            <a:schemeClr val="bg2"/>
                          </a:solidFill>
                          <a:latin typeface="Calibri" panose="020F0502020204030204" pitchFamily="34" charset="0"/>
                          <a:cs typeface="Calibri" panose="020F0502020204030204" pitchFamily="34" charset="0"/>
                        </a:rPr>
                        <a:t>khảm</a:t>
                      </a:r>
                      <a:endParaRPr lang="en-US" sz="2400" b="1" dirty="0">
                        <a:solidFill>
                          <a:schemeClr val="bg2"/>
                        </a:solidFill>
                        <a:latin typeface="Calibri" panose="020F0502020204030204" pitchFamily="34" charset="0"/>
                        <a:ea typeface="Segoe UI" panose="020B0502040204020203" pitchFamily="34" charset="0"/>
                        <a:cs typeface="Calibri" panose="020F0502020204030204" pitchFamily="34" charset="0"/>
                      </a:endParaRPr>
                    </a:p>
                  </a:txBody>
                  <a:tcPr marL="6350" marR="6350" marT="0" marB="0">
                    <a:lnL w="6350" cap="flat" cmpd="sng">
                      <a:solidFill>
                        <a:srgbClr val="00B050"/>
                      </a:solidFill>
                      <a:prstDash val="solid"/>
                      <a:headEnd type="none" w="med" len="med"/>
                      <a:tailEnd type="none" w="med" len="med"/>
                    </a:lnL>
                    <a:lnR w="6350" cap="flat" cmpd="sng">
                      <a:solidFill>
                        <a:srgbClr val="00B050"/>
                      </a:solidFill>
                      <a:prstDash val="solid"/>
                      <a:headEnd type="none" w="med" len="med"/>
                      <a:tailEnd type="none" w="med" len="med"/>
                    </a:lnR>
                    <a:lnT w="6350" cap="flat" cmpd="sng">
                      <a:solidFill>
                        <a:srgbClr val="00B050"/>
                      </a:solidFill>
                      <a:prstDash val="solid"/>
                      <a:headEnd type="none" w="med" len="med"/>
                      <a:tailEnd type="none" w="med" len="med"/>
                    </a:lnT>
                    <a:lnB w="6350" cap="flat" cmpd="sng">
                      <a:solidFill>
                        <a:srgbClr val="00B05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4" name="Picture 13"/>
          <p:cNvPicPr>
            <a:picLocks noChangeAspect="1"/>
          </p:cNvPicPr>
          <p:nvPr/>
        </p:nvPicPr>
        <p:blipFill>
          <a:blip r:embed="rId3"/>
          <a:srcRect b="21608"/>
          <a:stretch>
            <a:fillRect/>
          </a:stretch>
        </p:blipFill>
        <p:spPr>
          <a:xfrm>
            <a:off x="8091170" y="685800"/>
            <a:ext cx="3272155" cy="1985645"/>
          </a:xfrm>
          <a:prstGeom prst="rect">
            <a:avLst/>
          </a:prstGeom>
          <a:noFill/>
          <a:ln w="9525">
            <a:noFill/>
          </a:ln>
        </p:spPr>
      </p:pic>
      <p:sp>
        <p:nvSpPr>
          <p:cNvPr id="2" name="TextBox 1">
            <a:extLst>
              <a:ext uri="{FF2B5EF4-FFF2-40B4-BE49-F238E27FC236}">
                <a16:creationId xmlns:a16="http://schemas.microsoft.com/office/drawing/2014/main" id="{3EFE0F04-A8A0-30C2-03D4-B0DA13B1D20A}"/>
              </a:ext>
            </a:extLst>
          </p:cNvPr>
          <p:cNvSpPr txBox="1"/>
          <p:nvPr/>
        </p:nvSpPr>
        <p:spPr>
          <a:xfrm>
            <a:off x="4395855" y="-29498"/>
            <a:ext cx="3400290" cy="584775"/>
          </a:xfrm>
          <a:prstGeom prst="rect">
            <a:avLst/>
          </a:prstGeom>
          <a:noFill/>
        </p:spPr>
        <p:txBody>
          <a:bodyPr wrap="none" rtlCol="0">
            <a:spAutoFit/>
          </a:bodyPr>
          <a:lstStyle/>
          <a:p>
            <a:pPr algn="ctr"/>
            <a:r>
              <a:rPr lang="en-US" sz="3200" b="1" dirty="0"/>
              <a:t>PHIẾU </a:t>
            </a:r>
            <a:r>
              <a:rPr lang="en-US" sz="3200" b="1"/>
              <a:t>HỌC TẬP</a:t>
            </a:r>
            <a:endParaRPr lang="en-US" sz="3200" b="1" dirty="0"/>
          </a:p>
        </p:txBody>
      </p:sp>
      <p:sp>
        <p:nvSpPr>
          <p:cNvPr id="3" name="Slide Number Placeholder 2">
            <a:extLst>
              <a:ext uri="{FF2B5EF4-FFF2-40B4-BE49-F238E27FC236}">
                <a16:creationId xmlns:a16="http://schemas.microsoft.com/office/drawing/2014/main" id="{85B685AE-73C2-43CA-BE0C-1ADB55D4F1B0}"/>
              </a:ext>
            </a:extLst>
          </p:cNvPr>
          <p:cNvSpPr>
            <a:spLocks noGrp="1"/>
          </p:cNvSpPr>
          <p:nvPr>
            <p:ph type="sldNum" sz="quarter" idx="4"/>
          </p:nvPr>
        </p:nvSpPr>
        <p:spPr/>
        <p:txBody>
          <a:bodyPr/>
          <a:lstStyle/>
          <a:p>
            <a:pPr algn="r">
              <a:buNone/>
            </a:pPr>
            <a:fld id="{9A0DB2DC-4C9A-4742-B13C-FB6460FD3503}" type="slidenum">
              <a:rPr lang="en-US" altLang="en-US" sz="1800" smtClean="0">
                <a:latin typeface="Century Gothic" panose="020B0502020202020204" pitchFamily="34" charset="0"/>
              </a:rPr>
              <a:pPr algn="r">
                <a:buNone/>
              </a:pPr>
              <a:t>6</a:t>
            </a:fld>
            <a:endParaRPr lang="en-US" altLang="en-US" sz="1800" dirty="0">
              <a:latin typeface="Century Gothic" panose="020B0502020202020204" pitchFamily="34" charset="0"/>
            </a:endParaRPr>
          </a:p>
        </p:txBody>
      </p:sp>
    </p:spTree>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734467"/>
            <a:ext cx="5091320" cy="5693866"/>
          </a:xfrm>
          <a:prstGeom prst="rect">
            <a:avLst/>
          </a:prstGeom>
          <a:noFill/>
          <a:ln w="9525">
            <a:noFill/>
          </a:ln>
        </p:spPr>
        <p:txBody>
          <a:bodyPr wrap="square">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algn="just" eaLnBrk="1" hangingPunct="1">
              <a:spcBef>
                <a:spcPct val="0"/>
              </a:spcBef>
              <a:spcAft>
                <a:spcPct val="0"/>
              </a:spcAft>
              <a:buClrTx/>
              <a:buSzTx/>
              <a:buFontTx/>
              <a:buNone/>
            </a:pPr>
            <a:r>
              <a:rPr lang="vi-VN" altLang="en-US" sz="2800" b="1" dirty="0">
                <a:solidFill>
                  <a:srgbClr val="C00000"/>
                </a:solidFill>
                <a:latin typeface="Calibri" panose="020F0502020204030204" pitchFamily="34" charset="0"/>
                <a:cs typeface="Calibri" panose="020F0502020204030204" pitchFamily="34" charset="0"/>
              </a:rPr>
              <a:t>3. Giải thích kết quả thí nghiệm</a:t>
            </a:r>
            <a:endParaRPr lang="en-US" altLang="en-US" sz="2800" b="1" dirty="0">
              <a:solidFill>
                <a:srgbClr val="C00000"/>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FontTx/>
              <a:buNone/>
            </a:pPr>
            <a:r>
              <a:rPr lang="vi-VN" altLang="en-US" sz="2800" dirty="0">
                <a:solidFill>
                  <a:srgbClr val="0000FF"/>
                </a:solidFill>
                <a:latin typeface="Calibri" panose="020F0502020204030204" pitchFamily="34" charset="0"/>
                <a:cs typeface="Calibri" panose="020F0502020204030204" pitchFamily="34" charset="0"/>
              </a:rPr>
              <a:t>Quan sát hình </a:t>
            </a:r>
            <a:r>
              <a:rPr lang="en-US" altLang="vi-VN" sz="2800" dirty="0">
                <a:solidFill>
                  <a:srgbClr val="0000FF"/>
                </a:solidFill>
                <a:latin typeface="Calibri" panose="020F0502020204030204" pitchFamily="34" charset="0"/>
                <a:cs typeface="Calibri" panose="020F0502020204030204" pitchFamily="34" charset="0"/>
              </a:rPr>
              <a:t>9.1</a:t>
            </a:r>
            <a:r>
              <a:rPr lang="vi-VN" altLang="en-US" sz="2800" dirty="0">
                <a:solidFill>
                  <a:srgbClr val="0000FF"/>
                </a:solidFill>
                <a:latin typeface="Calibri" panose="020F0502020204030204" pitchFamily="34" charset="0"/>
                <a:cs typeface="Calibri" panose="020F0502020204030204" pitchFamily="34" charset="0"/>
              </a:rPr>
              <a:t> v</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 cho biết: </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FontTx/>
              <a:buNone/>
            </a:pPr>
            <a:r>
              <a:rPr lang="vi-VN" altLang="en-US" sz="2800" dirty="0">
                <a:solidFill>
                  <a:srgbClr val="0000FF"/>
                </a:solidFill>
                <a:latin typeface="Calibri" panose="020F0502020204030204" pitchFamily="34" charset="0"/>
                <a:cs typeface="Calibri" panose="020F0502020204030204" pitchFamily="34" charset="0"/>
              </a:rPr>
              <a:t>- M</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u sắc lá cây phấn do gene trong nhân TB hay ngo</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i nhân TB quy định?</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FontTx/>
              <a:buNone/>
            </a:pPr>
            <a:r>
              <a:rPr lang="vi-VN" altLang="en-US" sz="2800" dirty="0">
                <a:solidFill>
                  <a:srgbClr val="0000FF"/>
                </a:solidFill>
                <a:latin typeface="Calibri" panose="020F0502020204030204" pitchFamily="34" charset="0"/>
                <a:cs typeface="Calibri" panose="020F0502020204030204" pitchFamily="34" charset="0"/>
              </a:rPr>
              <a:t>- Vì sao gene ngo</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i nhân chỉ được truyền từ mẹ sang con?</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FontTx/>
              <a:buNone/>
            </a:pPr>
            <a:r>
              <a:rPr lang="vi-VN" altLang="en-US" sz="2800" dirty="0">
                <a:solidFill>
                  <a:srgbClr val="0000FF"/>
                </a:solidFill>
                <a:latin typeface="Calibri" panose="020F0502020204030204" pitchFamily="34" charset="0"/>
                <a:cs typeface="Calibri" panose="020F0502020204030204" pitchFamily="34" charset="0"/>
              </a:rPr>
              <a:t>- Giải thích vì sao có hiện tượng như hình </a:t>
            </a:r>
            <a:r>
              <a:rPr lang="en-US" altLang="vi-VN" sz="2800" dirty="0">
                <a:solidFill>
                  <a:srgbClr val="0000FF"/>
                </a:solidFill>
                <a:latin typeface="Calibri" panose="020F0502020204030204" pitchFamily="34" charset="0"/>
                <a:cs typeface="Calibri" panose="020F0502020204030204" pitchFamily="34" charset="0"/>
              </a:rPr>
              <a:t>9.1</a:t>
            </a:r>
            <a:r>
              <a:rPr lang="vi-VN" altLang="en-US" sz="2800" dirty="0">
                <a:solidFill>
                  <a:srgbClr val="0000FF"/>
                </a:solidFill>
                <a:latin typeface="Calibri" panose="020F0502020204030204" pitchFamily="34" charset="0"/>
                <a:cs typeface="Calibri" panose="020F0502020204030204" pitchFamily="34" charset="0"/>
              </a:rPr>
              <a:t>: trên cùng một cây hoa phấn có ba loại nhanh với m</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u sắc khác nhau: nhánh to</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n lá xanh, nhánh to</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n lá trắng v</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 nhánh có lá khảm.</a:t>
            </a:r>
            <a:r>
              <a:rPr lang="en-US" altLang="en-US" sz="2800" dirty="0">
                <a:solidFill>
                  <a:srgbClr val="0000FF"/>
                </a:solidFill>
                <a:latin typeface="Calibri" panose="020F0502020204030204" pitchFamily="34" charset="0"/>
                <a:cs typeface="Calibri" panose="020F0502020204030204" pitchFamily="34" charset="0"/>
              </a:rPr>
              <a:t>c</a:t>
            </a:r>
            <a:endParaRPr lang="en-US"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5319920" y="1066800"/>
            <a:ext cx="6605380" cy="5029200"/>
          </a:xfrm>
          <a:prstGeom prst="rect">
            <a:avLst/>
          </a:prstGeom>
          <a:noFill/>
          <a:ln w="9525">
            <a:noFill/>
          </a:ln>
        </p:spPr>
      </p:pic>
      <p:sp>
        <p:nvSpPr>
          <p:cNvPr id="5" name="TextBox 4">
            <a:extLst>
              <a:ext uri="{FF2B5EF4-FFF2-40B4-BE49-F238E27FC236}">
                <a16:creationId xmlns:a16="http://schemas.microsoft.com/office/drawing/2014/main" id="{BCA0843F-ADA7-675D-938A-2A5247FC7AAA}"/>
              </a:ext>
            </a:extLst>
          </p:cNvPr>
          <p:cNvSpPr txBox="1"/>
          <p:nvPr/>
        </p:nvSpPr>
        <p:spPr>
          <a:xfrm>
            <a:off x="4343400" y="0"/>
            <a:ext cx="3145989"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PHIẾU </a:t>
            </a:r>
            <a:r>
              <a:rPr lang="en-US" sz="3600" b="1">
                <a:latin typeface="Calibri" panose="020F0502020204030204" pitchFamily="34" charset="0"/>
                <a:cs typeface="Calibri" panose="020F0502020204030204" pitchFamily="34" charset="0"/>
              </a:rPr>
              <a:t>HỌC TẬP</a:t>
            </a:r>
            <a:endParaRPr lang="en-US" sz="3600" b="1"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2035176-1FE9-47FC-B8B3-13D6225CE279}"/>
              </a:ext>
            </a:extLst>
          </p:cNvPr>
          <p:cNvSpPr>
            <a:spLocks noGrp="1"/>
          </p:cNvSpPr>
          <p:nvPr>
            <p:ph type="sldNum" sz="quarter" idx="4"/>
          </p:nvPr>
        </p:nvSpPr>
        <p:spPr/>
        <p:txBody>
          <a:bodyPr/>
          <a:lstStyle/>
          <a:p>
            <a:pPr algn="r">
              <a:buNone/>
            </a:pPr>
            <a:fld id="{9A0DB2DC-4C9A-4742-B13C-FB6460FD3503}" type="slidenum">
              <a:rPr lang="en-US" altLang="en-US" sz="1800" smtClean="0">
                <a:latin typeface="Century Gothic" panose="020B0502020202020204" pitchFamily="34" charset="0"/>
              </a:rPr>
              <a:pPr algn="r">
                <a:buNone/>
              </a:pPr>
              <a:t>7</a:t>
            </a:fld>
            <a:endParaRPr lang="en-US" altLang="en-US" sz="1800" dirty="0">
              <a:latin typeface="Century Gothic" panose="020B0502020202020204" pitchFamily="34" charset="0"/>
            </a:endParaRPr>
          </a:p>
        </p:txBody>
      </p:sp>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0"/>
            <a:ext cx="5943600" cy="52197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schemeClr val="tx1"/>
                  </a:solidFill>
                </a:ln>
                <a:solidFill>
                  <a:srgbClr val="FFFF00"/>
                </a:solidFill>
                <a:latin typeface="Calibri" panose="020F0502020204030204" pitchFamily="34" charset="0"/>
                <a:ea typeface="Arial" panose="020B0604020202020204" pitchFamily="34" charset="0"/>
                <a:cs typeface="Calibri" panose="020F0502020204030204" pitchFamily="34" charset="0"/>
              </a:rPr>
              <a:t>NỘI DUNG PHT</a:t>
            </a:r>
          </a:p>
        </p:txBody>
      </p:sp>
      <p:sp>
        <p:nvSpPr>
          <p:cNvPr id="6" name="TextBox 5"/>
          <p:cNvSpPr txBox="1">
            <a:spLocks noChangeArrowheads="1"/>
          </p:cNvSpPr>
          <p:nvPr/>
        </p:nvSpPr>
        <p:spPr bwMode="auto">
          <a:xfrm>
            <a:off x="190500" y="523875"/>
            <a:ext cx="11772900" cy="6124575"/>
          </a:xfrm>
          <a:prstGeom prst="rect">
            <a:avLst/>
          </a:prstGeom>
          <a:solidFill>
            <a:srgbClr val="CCFFCC"/>
          </a:solidFill>
          <a:ln>
            <a:noFill/>
          </a:ln>
        </p:spPr>
        <p:txBody>
          <a:bodyPr wrap="square">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algn="just" eaLnBrk="1" hangingPunct="1">
              <a:spcBef>
                <a:spcPct val="0"/>
              </a:spcBef>
              <a:spcAft>
                <a:spcPct val="0"/>
              </a:spcAft>
              <a:buClrTx/>
              <a:buSzTx/>
              <a:buFontTx/>
              <a:buNone/>
            </a:pPr>
            <a:r>
              <a:rPr lang="vi-VN" altLang="en-US" sz="2800" b="1" dirty="0">
                <a:solidFill>
                  <a:srgbClr val="0000FF"/>
                </a:solidFill>
                <a:latin typeface="Calibri" panose="020F0502020204030204" pitchFamily="34" charset="0"/>
                <a:cs typeface="Calibri" panose="020F0502020204030204" pitchFamily="34" charset="0"/>
              </a:rPr>
              <a:t>1. Bối cảnh ra đời của thí nghiệm</a:t>
            </a:r>
          </a:p>
          <a:p>
            <a:pPr marL="0" lvl="0" indent="0" algn="just" eaLnBrk="1" hangingPunct="1">
              <a:spcBef>
                <a:spcPct val="0"/>
              </a:spcBef>
              <a:spcAft>
                <a:spcPct val="0"/>
              </a:spcAft>
              <a:buClrTx/>
              <a:buSzTx/>
              <a:buFontTx/>
              <a:buChar char="-"/>
            </a:pPr>
            <a:r>
              <a:rPr lang="vi-VN" altLang="en-US" sz="2800" dirty="0">
                <a:solidFill>
                  <a:srgbClr val="0000FF"/>
                </a:solidFill>
                <a:latin typeface="Calibri" panose="020F0502020204030204" pitchFamily="34" charset="0"/>
                <a:cs typeface="Calibri" panose="020F0502020204030204" pitchFamily="34" charset="0"/>
              </a:rPr>
              <a:t>Thời gian: </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None/>
            </a:pPr>
            <a:r>
              <a:rPr lang="en-US" altLang="en-US" sz="2800" dirty="0">
                <a:solidFill>
                  <a:srgbClr val="0000FF"/>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1909</a:t>
            </a:r>
          </a:p>
          <a:p>
            <a:pPr marL="0" lvl="0" indent="0" algn="just" eaLnBrk="1" hangingPunct="1">
              <a:spcBef>
                <a:spcPct val="0"/>
              </a:spcBef>
              <a:spcAft>
                <a:spcPct val="0"/>
              </a:spcAft>
              <a:buClrTx/>
              <a:buSzTx/>
              <a:buFontTx/>
              <a:buChar char="-"/>
            </a:pPr>
            <a:r>
              <a:rPr lang="vi-VN" altLang="en-US" sz="2800" dirty="0">
                <a:solidFill>
                  <a:srgbClr val="0000FF"/>
                </a:solidFill>
                <a:latin typeface="Calibri" panose="020F0502020204030204" pitchFamily="34" charset="0"/>
                <a:cs typeface="Calibri" panose="020F0502020204030204" pitchFamily="34" charset="0"/>
              </a:rPr>
              <a:t>Đối tượng nghiên cứu: </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None/>
            </a:pPr>
            <a:r>
              <a:rPr lang="en-US" altLang="en-US" sz="2800" dirty="0">
                <a:solidFill>
                  <a:srgbClr val="0000FF"/>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Cây hoa phấn (Mirabilis jalapa)</a:t>
            </a:r>
          </a:p>
          <a:p>
            <a:pPr marL="0" lvl="0" indent="0" algn="just" eaLnBrk="1" hangingPunct="1">
              <a:spcBef>
                <a:spcPct val="0"/>
              </a:spcBef>
              <a:spcAft>
                <a:spcPct val="0"/>
              </a:spcAft>
              <a:buClrTx/>
              <a:buSzTx/>
              <a:buFontTx/>
              <a:buChar char="-"/>
            </a:pPr>
            <a:r>
              <a:rPr lang="vi-VN" altLang="en-US" sz="2800" dirty="0">
                <a:solidFill>
                  <a:srgbClr val="0000FF"/>
                </a:solidFill>
                <a:latin typeface="Calibri" panose="020F0502020204030204" pitchFamily="34" charset="0"/>
                <a:cs typeface="Calibri" panose="020F0502020204030204" pitchFamily="34" charset="0"/>
              </a:rPr>
              <a:t>Đặc điểm: trên cùng một cây có ba loại nhánh với m</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u sắc khác nhau: </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None/>
            </a:pPr>
            <a:r>
              <a:rPr lang="en-US" altLang="en-US" sz="2800" dirty="0">
                <a:solidFill>
                  <a:srgbClr val="0000FF"/>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Nhánh</a:t>
            </a:r>
            <a:r>
              <a:rPr lang="en-US" altLang="en-US" sz="2800" dirty="0">
                <a:solidFill>
                  <a:srgbClr val="FF0000"/>
                </a:solidFill>
                <a:latin typeface="Calibri" panose="020F0502020204030204" pitchFamily="34" charset="0"/>
                <a:cs typeface="Calibri" panose="020F0502020204030204" pitchFamily="34" charset="0"/>
              </a:rPr>
              <a:t>/</a:t>
            </a:r>
            <a:r>
              <a:rPr lang="en-US" altLang="en-US" sz="2800" dirty="0" err="1">
                <a:solidFill>
                  <a:srgbClr val="FF0000"/>
                </a:solidFill>
                <a:latin typeface="Calibri" panose="020F0502020204030204" pitchFamily="34" charset="0"/>
                <a:cs typeface="Calibri" panose="020F0502020204030204" pitchFamily="34" charset="0"/>
              </a:rPr>
              <a:t>c</a:t>
            </a:r>
            <a:r>
              <a:rPr lang="en-US" altLang="en-US" sz="280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en-US" altLang="en-US" sz="2800" dirty="0" err="1">
                <a:solidFill>
                  <a:srgbClr val="FF0000"/>
                </a:solidFill>
                <a:latin typeface="Calibri" panose="020F0502020204030204" pitchFamily="34" charset="0"/>
                <a:cs typeface="Calibri" panose="020F0502020204030204" pitchFamily="34" charset="0"/>
              </a:rPr>
              <a:t>nh</a:t>
            </a:r>
            <a:r>
              <a:rPr lang="vi-VN" altLang="en-US" sz="2800" dirty="0">
                <a:solidFill>
                  <a:srgbClr val="FF0000"/>
                </a:solidFill>
                <a:latin typeface="Calibri" panose="020F0502020204030204" pitchFamily="34" charset="0"/>
                <a:cs typeface="Calibri" panose="020F0502020204030204" pitchFamily="34" charset="0"/>
              </a:rPr>
              <a:t> to</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n lá xanh, nhánh to</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n lá trắng v</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 nhánh có lá khảm</a:t>
            </a:r>
            <a:r>
              <a:rPr lang="en-US" altLang="en-US" sz="2800" dirty="0">
                <a:solidFill>
                  <a:srgbClr val="FF0000"/>
                </a:solidFill>
                <a:latin typeface="Calibri" panose="020F0502020204030204" pitchFamily="34" charset="0"/>
                <a:cs typeface="Calibri" panose="020F0502020204030204" pitchFamily="34" charset="0"/>
              </a:rPr>
              <a:t>/</a:t>
            </a:r>
            <a:r>
              <a:rPr lang="en-US" altLang="en-US" sz="2800" dirty="0" err="1">
                <a:solidFill>
                  <a:srgbClr val="FF0000"/>
                </a:solidFill>
                <a:latin typeface="Calibri" panose="020F0502020204030204" pitchFamily="34" charset="0"/>
                <a:cs typeface="Calibri" panose="020F0502020204030204" pitchFamily="34" charset="0"/>
              </a:rPr>
              <a:t>đốm</a:t>
            </a:r>
            <a:r>
              <a:rPr lang="vi-VN" altLang="en-US" sz="2800" dirty="0">
                <a:solidFill>
                  <a:srgbClr val="0000FF"/>
                </a:solidFill>
                <a:latin typeface="Calibri" panose="020F0502020204030204" pitchFamily="34" charset="0"/>
                <a:cs typeface="Calibri" panose="020F0502020204030204" pitchFamily="34" charset="0"/>
              </a:rPr>
              <a:t>.</a:t>
            </a:r>
            <a:endParaRPr lang="en-US" altLang="en-US" sz="2800" dirty="0">
              <a:solidFill>
                <a:srgbClr val="0000FF"/>
              </a:solidFill>
              <a:latin typeface="Calibri" panose="020F0502020204030204" pitchFamily="34" charset="0"/>
              <a:cs typeface="Calibri" panose="020F0502020204030204" pitchFamily="34" charset="0"/>
            </a:endParaRPr>
          </a:p>
          <a:p>
            <a:pPr marL="0" lvl="0" indent="0" algn="just" eaLnBrk="1" hangingPunct="1">
              <a:spcBef>
                <a:spcPct val="0"/>
              </a:spcBef>
              <a:spcAft>
                <a:spcPct val="0"/>
              </a:spcAft>
              <a:buClrTx/>
              <a:buSzTx/>
              <a:buNone/>
            </a:pPr>
            <a:r>
              <a:rPr lang="vi-VN" altLang="en-US" sz="2800" b="1" dirty="0">
                <a:solidFill>
                  <a:srgbClr val="0000FF"/>
                </a:solidFill>
                <a:latin typeface="Calibri" panose="020F0502020204030204" pitchFamily="34" charset="0"/>
                <a:cs typeface="Calibri" panose="020F0502020204030204" pitchFamily="34" charset="0"/>
              </a:rPr>
              <a:t>2. Thí nghiệm</a:t>
            </a:r>
          </a:p>
          <a:p>
            <a:pPr marL="0" lvl="0" indent="0" algn="just" eaLnBrk="1" hangingPunct="1">
              <a:spcBef>
                <a:spcPct val="0"/>
              </a:spcBef>
              <a:spcAft>
                <a:spcPct val="0"/>
              </a:spcAft>
              <a:buClrTx/>
              <a:buSzTx/>
              <a:buNone/>
            </a:pPr>
            <a:r>
              <a:rPr lang="vi-VN" altLang="en-US" sz="2800" dirty="0">
                <a:solidFill>
                  <a:srgbClr val="0000FF"/>
                </a:solidFill>
                <a:latin typeface="Calibri" panose="020F0502020204030204" pitchFamily="34" charset="0"/>
                <a:cs typeface="Calibri" panose="020F0502020204030204" pitchFamily="34" charset="0"/>
              </a:rPr>
              <a:t>- Correns đã sử dụng phương pháp lai n</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o để thí nghiệm?</a:t>
            </a:r>
          </a:p>
          <a:p>
            <a:pPr marL="0" lvl="0" indent="0" algn="just" eaLnBrk="1" hangingPunct="1">
              <a:spcBef>
                <a:spcPct val="0"/>
              </a:spcBef>
              <a:spcAft>
                <a:spcPct val="0"/>
              </a:spcAft>
              <a:buClrTx/>
              <a:buSzTx/>
              <a:buNone/>
            </a:pPr>
            <a:r>
              <a:rPr lang="en-US" altLang="en-US" sz="2800" dirty="0">
                <a:solidFill>
                  <a:srgbClr val="FF0000"/>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Phép lai thuận nghịch (thay đổi vai trò l</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m bố mẹ của cây đem lai).</a:t>
            </a:r>
          </a:p>
          <a:p>
            <a:pPr marL="0" lvl="0" indent="0" algn="just" eaLnBrk="1" hangingPunct="1">
              <a:spcBef>
                <a:spcPct val="0"/>
              </a:spcBef>
              <a:spcAft>
                <a:spcPct val="0"/>
              </a:spcAft>
              <a:buClrTx/>
              <a:buSzTx/>
              <a:buNone/>
            </a:pPr>
            <a:r>
              <a:rPr lang="vi-VN" altLang="en-US" sz="2800" dirty="0">
                <a:solidFill>
                  <a:srgbClr val="0000FF"/>
                </a:solidFill>
                <a:latin typeface="Calibri" panose="020F0502020204030204" pitchFamily="34" charset="0"/>
                <a:cs typeface="Calibri" panose="020F0502020204030204" pitchFamily="34" charset="0"/>
              </a:rPr>
              <a:t>- Tính trạng m</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u sắc lá cây phấn có di truyền tuân theo quy luật Mendel không?</a:t>
            </a:r>
          </a:p>
          <a:p>
            <a:pPr marL="0" lvl="0" indent="0" algn="just" eaLnBrk="1" hangingPunct="1">
              <a:spcBef>
                <a:spcPct val="0"/>
              </a:spcBef>
              <a:spcAft>
                <a:spcPct val="0"/>
              </a:spcAft>
              <a:buClrTx/>
              <a:buSzTx/>
              <a:buNone/>
            </a:pPr>
            <a:r>
              <a:rPr lang="en-US" altLang="en-US" sz="2800" dirty="0">
                <a:solidFill>
                  <a:srgbClr val="0000FF"/>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Không</a:t>
            </a:r>
            <a:r>
              <a:rPr lang="vi-VN" altLang="en-US" sz="2800" dirty="0">
                <a:solidFill>
                  <a:srgbClr val="0000FF"/>
                </a:solidFill>
                <a:latin typeface="Calibri" panose="020F0502020204030204" pitchFamily="34" charset="0"/>
                <a:cs typeface="Calibri" panose="020F0502020204030204" pitchFamily="34" charset="0"/>
              </a:rPr>
              <a:t>.</a:t>
            </a:r>
          </a:p>
          <a:p>
            <a:pPr marL="0" lvl="0" indent="0" algn="just" eaLnBrk="1" hangingPunct="1">
              <a:spcBef>
                <a:spcPct val="0"/>
              </a:spcBef>
              <a:spcAft>
                <a:spcPct val="0"/>
              </a:spcAft>
              <a:buClrTx/>
              <a:buSzTx/>
              <a:buNone/>
            </a:pPr>
            <a:r>
              <a:rPr lang="vi-VN" altLang="en-US" sz="2800" dirty="0">
                <a:solidFill>
                  <a:srgbClr val="0000FF"/>
                </a:solidFill>
                <a:latin typeface="Calibri" panose="020F0502020204030204" pitchFamily="34" charset="0"/>
                <a:cs typeface="Calibri" panose="020F0502020204030204" pitchFamily="34" charset="0"/>
              </a:rPr>
              <a:t>- Nhận xét m</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u sắc lá của cây F1 trong các phép lai?</a:t>
            </a:r>
          </a:p>
          <a:p>
            <a:pPr marL="0" lvl="0" indent="0" algn="just" eaLnBrk="1" hangingPunct="1">
              <a:spcBef>
                <a:spcPct val="0"/>
              </a:spcBef>
              <a:spcAft>
                <a:spcPct val="0"/>
              </a:spcAft>
              <a:buClrTx/>
              <a:buSzTx/>
              <a:buNone/>
            </a:pPr>
            <a:r>
              <a:rPr lang="en-US" altLang="en-US" sz="2800" dirty="0">
                <a:solidFill>
                  <a:srgbClr val="FF0000"/>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Có m</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u sắc giống cây mẹ.</a:t>
            </a:r>
            <a:endParaRPr lang="en-US"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B18907B-D3F4-49D1-B187-9DB318630743}"/>
              </a:ext>
            </a:extLst>
          </p:cNvPr>
          <p:cNvSpPr>
            <a:spLocks noGrp="1"/>
          </p:cNvSpPr>
          <p:nvPr>
            <p:ph type="sldNum" sz="quarter" idx="4"/>
          </p:nvPr>
        </p:nvSpPr>
        <p:spPr/>
        <p:txBody>
          <a:bodyPr/>
          <a:lstStyle/>
          <a:p>
            <a:pPr algn="r">
              <a:buNone/>
            </a:pPr>
            <a:fld id="{9A0DB2DC-4C9A-4742-B13C-FB6460FD3503}" type="slidenum">
              <a:rPr lang="en-US" altLang="en-US" sz="2000" smtClean="0">
                <a:latin typeface="Century Gothic" panose="020B0502020202020204" pitchFamily="34" charset="0"/>
              </a:rPr>
              <a:pPr algn="r">
                <a:buNone/>
              </a:pPr>
              <a:t>8</a:t>
            </a:fld>
            <a:endParaRPr lang="en-US" altLang="en-US" sz="2000" dirty="0">
              <a:latin typeface="Century Gothic" panose="020B0502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wipe(left)">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wipe(left)">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wipe(left)">
                                      <p:cBhvr>
                                        <p:cTn id="22" dur="500"/>
                                        <p:tgtEl>
                                          <p:spTgt spid="6">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animEffect transition="in" filter="wipe(left)">
                                      <p:cBhvr>
                                        <p:cTn id="27" dur="500"/>
                                        <p:tgtEl>
                                          <p:spTgt spid="6">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13" end="13"/>
                                            </p:txEl>
                                          </p:spTgt>
                                        </p:tgtEl>
                                        <p:attrNameLst>
                                          <p:attrName>style.visibility</p:attrName>
                                        </p:attrNameLst>
                                      </p:cBhvr>
                                      <p:to>
                                        <p:strVal val="visible"/>
                                      </p:to>
                                    </p:set>
                                    <p:animEffect transition="in" filter="wipe(left)">
                                      <p:cBhvr>
                                        <p:cTn id="32"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0"/>
            <a:ext cx="5943600" cy="52197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dirty="0">
                <a:ln>
                  <a:solidFill>
                    <a:schemeClr val="tx1"/>
                  </a:solidFill>
                </a:ln>
                <a:solidFill>
                  <a:srgbClr val="FFFF00"/>
                </a:solidFill>
                <a:latin typeface="Calibri" panose="020F0502020204030204" pitchFamily="34" charset="0"/>
                <a:ea typeface="Arial" panose="020B0604020202020204" pitchFamily="34" charset="0"/>
                <a:cs typeface="Calibri" panose="020F0502020204030204" pitchFamily="34" charset="0"/>
              </a:rPr>
              <a:t>NỘI DUNG PHT</a:t>
            </a:r>
          </a:p>
        </p:txBody>
      </p:sp>
      <p:sp>
        <p:nvSpPr>
          <p:cNvPr id="6" name="TextBox 5"/>
          <p:cNvSpPr txBox="1"/>
          <p:nvPr/>
        </p:nvSpPr>
        <p:spPr>
          <a:xfrm>
            <a:off x="381000" y="685800"/>
            <a:ext cx="6400800" cy="5008563"/>
          </a:xfrm>
          <a:prstGeom prst="rect">
            <a:avLst/>
          </a:prstGeom>
          <a:solidFill>
            <a:srgbClr val="CCFFCC"/>
          </a:solidFill>
          <a:ln w="9525">
            <a:noFill/>
          </a:ln>
        </p:spPr>
        <p:txBody>
          <a:bodyPr>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stStyle>
          <a:p>
            <a:pPr marL="0" lvl="0" indent="0" algn="just" eaLnBrk="1" hangingPunct="1">
              <a:lnSpc>
                <a:spcPct val="115000"/>
              </a:lnSpc>
              <a:spcBef>
                <a:spcPct val="0"/>
              </a:spcBef>
              <a:spcAft>
                <a:spcPct val="0"/>
              </a:spcAft>
              <a:buClrTx/>
              <a:buSzTx/>
              <a:buFontTx/>
              <a:buNone/>
            </a:pPr>
            <a:r>
              <a:rPr lang="vi-VN" altLang="en-US" sz="2800" b="1" dirty="0">
                <a:solidFill>
                  <a:srgbClr val="0000FF"/>
                </a:solidFill>
                <a:latin typeface="Calibri" panose="020F0502020204030204" pitchFamily="34" charset="0"/>
                <a:cs typeface="Calibri" panose="020F0502020204030204" pitchFamily="34" charset="0"/>
              </a:rPr>
              <a:t>3. Giải thích kết quả thí nghiệm</a:t>
            </a:r>
          </a:p>
          <a:p>
            <a:pPr marL="0" lvl="0" indent="0" algn="just" eaLnBrk="1" hangingPunct="1">
              <a:lnSpc>
                <a:spcPct val="115000"/>
              </a:lnSpc>
              <a:spcBef>
                <a:spcPct val="0"/>
              </a:spcBef>
              <a:spcAft>
                <a:spcPct val="0"/>
              </a:spcAft>
              <a:buClrTx/>
              <a:buSzTx/>
              <a:buFontTx/>
              <a:buNone/>
            </a:pPr>
            <a:r>
              <a:rPr lang="vi-VN" altLang="en-US" sz="2800" dirty="0">
                <a:solidFill>
                  <a:srgbClr val="0000FF"/>
                </a:solidFill>
                <a:latin typeface="Calibri" panose="020F0502020204030204" pitchFamily="34" charset="0"/>
                <a:cs typeface="Calibri" panose="020F0502020204030204" pitchFamily="34" charset="0"/>
              </a:rPr>
              <a:t>- M</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u sắc lá cây phấn do gene trong nhân TB hay ngo</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i nhân TB quy định?</a:t>
            </a:r>
          </a:p>
          <a:p>
            <a:pPr marL="0" lvl="0" indent="0" algn="just" eaLnBrk="1" hangingPunct="1">
              <a:lnSpc>
                <a:spcPct val="115000"/>
              </a:lnSpc>
              <a:spcBef>
                <a:spcPct val="0"/>
              </a:spcBef>
              <a:spcAft>
                <a:spcPct val="0"/>
              </a:spcAft>
              <a:buClrTx/>
              <a:buSzTx/>
              <a:buFontTx/>
              <a:buNone/>
            </a:pPr>
            <a:r>
              <a:rPr lang="en-US" altLang="en-US" sz="2800" dirty="0">
                <a:solidFill>
                  <a:srgbClr val="FF0000"/>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Gene ngo</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i nhân (lục lạp).</a:t>
            </a:r>
          </a:p>
          <a:p>
            <a:pPr marL="0" lvl="0" indent="0" algn="just" eaLnBrk="1" hangingPunct="1">
              <a:lnSpc>
                <a:spcPct val="115000"/>
              </a:lnSpc>
              <a:spcBef>
                <a:spcPct val="0"/>
              </a:spcBef>
              <a:spcAft>
                <a:spcPct val="0"/>
              </a:spcAft>
              <a:buClrTx/>
              <a:buSzTx/>
              <a:buFontTx/>
              <a:buNone/>
            </a:pPr>
            <a:r>
              <a:rPr lang="vi-VN" altLang="en-US" sz="2800" dirty="0">
                <a:solidFill>
                  <a:srgbClr val="0000FF"/>
                </a:solidFill>
                <a:latin typeface="Calibri" panose="020F0502020204030204" pitchFamily="34" charset="0"/>
                <a:cs typeface="Calibri" panose="020F0502020204030204" pitchFamily="34" charset="0"/>
              </a:rPr>
              <a:t>- Vì sao gene ngo</a:t>
            </a:r>
            <a:r>
              <a:rPr lang="vi-VN" altLang="en-US" sz="2800" dirty="0">
                <a:solidFill>
                  <a:srgbClr val="0000FF"/>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0000FF"/>
                </a:solidFill>
                <a:latin typeface="Calibri" panose="020F0502020204030204" pitchFamily="34" charset="0"/>
                <a:cs typeface="Calibri" panose="020F0502020204030204" pitchFamily="34" charset="0"/>
              </a:rPr>
              <a:t>i nhân chỉ được truyền từ mẹ sang con?</a:t>
            </a:r>
          </a:p>
          <a:p>
            <a:pPr marL="0" lvl="0" indent="0" algn="just" eaLnBrk="1" hangingPunct="1">
              <a:lnSpc>
                <a:spcPct val="115000"/>
              </a:lnSpc>
              <a:spcBef>
                <a:spcPct val="0"/>
              </a:spcBef>
              <a:spcAft>
                <a:spcPct val="0"/>
              </a:spcAft>
              <a:buClrTx/>
              <a:buSzTx/>
              <a:buFontTx/>
              <a:buNone/>
            </a:pPr>
            <a:r>
              <a:rPr lang="en-US" altLang="en-US" sz="2800" dirty="0">
                <a:solidFill>
                  <a:srgbClr val="FF0000"/>
                </a:solidFill>
                <a:latin typeface="Calibri" panose="020F0502020204030204" pitchFamily="34" charset="0"/>
                <a:cs typeface="Calibri" panose="020F0502020204030204" pitchFamily="34" charset="0"/>
              </a:rPr>
              <a:t>		</a:t>
            </a:r>
            <a:r>
              <a:rPr lang="vi-VN" altLang="en-US" sz="2800" dirty="0">
                <a:solidFill>
                  <a:srgbClr val="FF0000"/>
                </a:solidFill>
                <a:latin typeface="Calibri" panose="020F0502020204030204" pitchFamily="34" charset="0"/>
                <a:cs typeface="Calibri" panose="020F0502020204030204" pitchFamily="34" charset="0"/>
              </a:rPr>
              <a:t>Vì hầu hết các hợp tử chỉ nhận tế b</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o chất từ trứng của mẹ m</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 không nhận tế b</a:t>
            </a:r>
            <a:r>
              <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à</a:t>
            </a:r>
            <a:r>
              <a:rPr lang="vi-VN" altLang="en-US" sz="2800" dirty="0">
                <a:solidFill>
                  <a:srgbClr val="FF0000"/>
                </a:solidFill>
                <a:latin typeface="Calibri" panose="020F0502020204030204" pitchFamily="34" charset="0"/>
                <a:cs typeface="Calibri" panose="020F0502020204030204" pitchFamily="34" charset="0"/>
              </a:rPr>
              <a:t>o chất từ tinh trừng của bố, dẫn đến con mang tính trạng giống mẹ.</a:t>
            </a:r>
            <a:endParaRPr lang="vi-VN" altLang="en-US" sz="28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3492" name="Picture 1"/>
          <p:cNvPicPr>
            <a:picLocks noChangeAspect="1"/>
          </p:cNvPicPr>
          <p:nvPr/>
        </p:nvPicPr>
        <p:blipFill>
          <a:blip r:embed="rId2"/>
          <a:stretch>
            <a:fillRect/>
          </a:stretch>
        </p:blipFill>
        <p:spPr>
          <a:xfrm>
            <a:off x="6781800" y="685800"/>
            <a:ext cx="5319713" cy="4049713"/>
          </a:xfrm>
          <a:prstGeom prst="rect">
            <a:avLst/>
          </a:prstGeom>
          <a:noFill/>
          <a:ln w="9525">
            <a:noFill/>
          </a:ln>
        </p:spPr>
      </p:pic>
      <p:sp>
        <p:nvSpPr>
          <p:cNvPr id="2" name="Slide Number Placeholder 1">
            <a:extLst>
              <a:ext uri="{FF2B5EF4-FFF2-40B4-BE49-F238E27FC236}">
                <a16:creationId xmlns:a16="http://schemas.microsoft.com/office/drawing/2014/main" id="{933EDF16-704D-4F08-BE5F-93A77556ECEC}"/>
              </a:ext>
            </a:extLst>
          </p:cNvPr>
          <p:cNvSpPr>
            <a:spLocks noGrp="1"/>
          </p:cNvSpPr>
          <p:nvPr>
            <p:ph type="sldNum" sz="quarter" idx="4"/>
          </p:nvPr>
        </p:nvSpPr>
        <p:spPr/>
        <p:txBody>
          <a:bodyPr/>
          <a:lstStyle/>
          <a:p>
            <a:pPr algn="r">
              <a:buNone/>
            </a:pPr>
            <a:fld id="{9A0DB2DC-4C9A-4742-B13C-FB6460FD3503}" type="slidenum">
              <a:rPr lang="en-US" altLang="en-US" sz="2000" smtClean="0">
                <a:latin typeface="Century Gothic" panose="020B0502020202020204" pitchFamily="34" charset="0"/>
              </a:rPr>
              <a:pPr algn="r">
                <a:buNone/>
              </a:pPr>
              <a:t>9</a:t>
            </a:fld>
            <a:endParaRPr lang="en-US" altLang="en-US" sz="2000" dirty="0">
              <a:latin typeface="Century Gothic" panose="020B0502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wipe(left)">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876*206"/>
  <p:tag name="TABLE_ENDDRAG_RECT" val="61*312*876*206"/>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2459</Words>
  <PresentationFormat>Widescreen</PresentationFormat>
  <Paragraphs>208</Paragraphs>
  <Slides>34</Slides>
  <Notes>15</Notes>
  <HiddenSlides>0</HiddenSlides>
  <MMClips>7</MMClips>
  <ScaleCrop>false</ScaleCrop>
  <HeadingPairs>
    <vt:vector size="8" baseType="variant">
      <vt:variant>
        <vt:lpstr>Fonts Used</vt:lpstr>
      </vt:variant>
      <vt:variant>
        <vt:i4>15</vt:i4>
      </vt:variant>
      <vt:variant>
        <vt:lpstr>Theme</vt:lpstr>
      </vt:variant>
      <vt:variant>
        <vt:i4>3</vt:i4>
      </vt:variant>
      <vt:variant>
        <vt:lpstr>Slide Titles</vt:lpstr>
      </vt:variant>
      <vt:variant>
        <vt:i4>34</vt:i4>
      </vt:variant>
      <vt:variant>
        <vt:lpstr>Custom Shows</vt:lpstr>
      </vt:variant>
      <vt:variant>
        <vt:i4>1</vt:i4>
      </vt:variant>
    </vt:vector>
  </HeadingPairs>
  <TitlesOfParts>
    <vt:vector size="53" baseType="lpstr">
      <vt:lpstr>SimSun</vt:lpstr>
      <vt:lpstr>#9Slide03 BoosterNextFYBlack</vt:lpstr>
      <vt:lpstr>#9Slide04 Chonburi</vt:lpstr>
      <vt:lpstr>#9Slide05 Claudia</vt:lpstr>
      <vt:lpstr>Arial</vt:lpstr>
      <vt:lpstr>Calibri</vt:lpstr>
      <vt:lpstr>Calibri Light</vt:lpstr>
      <vt:lpstr>Cambria Math</vt:lpstr>
      <vt:lpstr>Century Gothic</vt:lpstr>
      <vt:lpstr>Nunito Black</vt:lpstr>
      <vt:lpstr>Patrick Hand</vt:lpstr>
      <vt:lpstr>Segoe UI</vt:lpstr>
      <vt:lpstr>Times New Roman</vt:lpstr>
      <vt:lpstr>Wingdings</vt:lpstr>
      <vt:lpstr>Wingdings 3</vt:lpstr>
      <vt:lpstr>Slice</vt:lpstr>
      <vt:lpstr>2_Office Theme</vt:lpstr>
      <vt:lpstr>1_Slice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vt:lpstr>
      <vt:lpstr>Hs trình bày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Hs TRAO ĐỔI BÀI và chấm chéo</vt:lpstr>
      <vt:lpstr>PowerPoint Presentation</vt:lpstr>
      <vt:lpstr>PowerPoint Presentation</vt:lpstr>
      <vt:lpstr>PowerPoint Presentation</vt:lpstr>
      <vt:lpstr>PowerPoint Presentation</vt:lpstr>
      <vt:lpstr>- Hs cùng bàn chung 1 nhóm. Thảo luận ngoài giờ lên lớp. Hoàn thành câu hỏi.</vt:lpstr>
      <vt:lpstr>CHÚC SỨC KHỎE CÁC EM HỌC SINH!</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2010-08-06T14:46:18Z</dcterms:created>
  <dcterms:modified xsi:type="dcterms:W3CDTF">2024-08-08T13:40:03Z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610BB5E85EA448309C0C4ABE0BAA0F1C_12</vt:lpwstr>
  </property>
  <property fmtid="{D5CDD505-2E9C-101B-9397-08002B2CF9AE}" pid="3" name="KSOProductBuildVer">
    <vt:lpwstr>1033-12.2.0.17153</vt:lpwstr>
  </property>
</Properties>
</file>