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4"/>
  </p:notesMasterIdLst>
  <p:sldIdLst>
    <p:sldId id="358" r:id="rId4"/>
    <p:sldId id="318" r:id="rId5"/>
    <p:sldId id="353" r:id="rId6"/>
    <p:sldId id="355" r:id="rId7"/>
    <p:sldId id="360" r:id="rId8"/>
    <p:sldId id="322" r:id="rId9"/>
    <p:sldId id="351" r:id="rId10"/>
    <p:sldId id="293" r:id="rId11"/>
    <p:sldId id="332" r:id="rId12"/>
    <p:sldId id="338" r:id="rId13"/>
    <p:sldId id="346" r:id="rId14"/>
    <p:sldId id="268" r:id="rId15"/>
    <p:sldId id="340" r:id="rId16"/>
    <p:sldId id="314" r:id="rId17"/>
    <p:sldId id="348" r:id="rId18"/>
    <p:sldId id="261" r:id="rId19"/>
    <p:sldId id="328" r:id="rId20"/>
    <p:sldId id="333" r:id="rId21"/>
    <p:sldId id="326" r:id="rId22"/>
    <p:sldId id="31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F9A9"/>
    <a:srgbClr val="FFCC00"/>
    <a:srgbClr val="A0D565"/>
    <a:srgbClr val="33CC33"/>
    <a:srgbClr val="FFFF66"/>
    <a:srgbClr val="FAEBD4"/>
    <a:srgbClr val="0033CC"/>
    <a:srgbClr val="4DD13B"/>
    <a:srgbClr val="FF66F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60" autoAdjust="0"/>
    <p:restoredTop sz="94660"/>
  </p:normalViewPr>
  <p:slideViewPr>
    <p:cSldViewPr>
      <p:cViewPr>
        <p:scale>
          <a:sx n="81" d="100"/>
          <a:sy n="81" d="100"/>
        </p:scale>
        <p:origin x="-1038" y="-19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13314D-BA2C-43CA-8AF5-E254B09A7F8E}" type="datetimeFigureOut">
              <a:rPr lang="en-US" smtClean="0"/>
              <a:t>2/18/2022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400C84-9C64-48C2-8D4F-745279569C55}" type="slidenum">
              <a:rPr lang="en-US" smtClean="0"/>
              <a:t>‹#›</a:t>
            </a:fld>
            <a:endParaRPr lang="en-US"/>
          </a:p>
        </p:txBody>
      </p:sp>
    </p:spTree>
    <p:extLst>
      <p:ext uri="{BB962C8B-B14F-4D97-AF65-F5344CB8AC3E}">
        <p14:creationId xmlns:p14="http://schemas.microsoft.com/office/powerpoint/2010/main" val="3638452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F945715-1E04-44DC-82BF-3E2463876A7F}" type="slidenum">
              <a:rPr lang="zh-CN" altLang="en-US" smtClean="0"/>
              <a:t>1</a:t>
            </a:fld>
            <a:endParaRPr lang="zh-CN" altLang="en-US"/>
          </a:p>
        </p:txBody>
      </p:sp>
    </p:spTree>
    <p:extLst>
      <p:ext uri="{BB962C8B-B14F-4D97-AF65-F5344CB8AC3E}">
        <p14:creationId xmlns:p14="http://schemas.microsoft.com/office/powerpoint/2010/main" val="1536672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400C84-9C64-48C2-8D4F-745279569C55}" type="slidenum">
              <a:rPr lang="en-US" smtClean="0"/>
              <a:t>9</a:t>
            </a:fld>
            <a:endParaRPr lang="en-US"/>
          </a:p>
        </p:txBody>
      </p:sp>
    </p:spTree>
    <p:extLst>
      <p:ext uri="{BB962C8B-B14F-4D97-AF65-F5344CB8AC3E}">
        <p14:creationId xmlns:p14="http://schemas.microsoft.com/office/powerpoint/2010/main" val="1904416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1E94CF-1C8D-4E94-8106-C4F0C8013633}"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1927026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E94CF-1C8D-4E94-8106-C4F0C8013633}"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2972413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E94CF-1C8D-4E94-8106-C4F0C8013633}"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440774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2/18/2022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756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2/18/2022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136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2/18/2022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767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2/18/2022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003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1E94CF-1C8D-4E94-8106-C4F0C8013633}" type="datetimeFigureOut">
              <a:rPr lang="en-US" smtClean="0">
                <a:solidFill>
                  <a:prstClr val="black">
                    <a:tint val="75000"/>
                  </a:prstClr>
                </a:solidFill>
              </a:rPr>
              <a:pPr/>
              <a:t>2/18/2022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829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1E94CF-1C8D-4E94-8106-C4F0C8013633}" type="datetimeFigureOut">
              <a:rPr lang="en-US" smtClean="0">
                <a:solidFill>
                  <a:prstClr val="black">
                    <a:tint val="75000"/>
                  </a:prstClr>
                </a:solidFill>
              </a:rPr>
              <a:pPr/>
              <a:t>2/18/2022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87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E94CF-1C8D-4E94-8106-C4F0C8013633}" type="datetimeFigureOut">
              <a:rPr lang="en-US" smtClean="0">
                <a:solidFill>
                  <a:prstClr val="black">
                    <a:tint val="75000"/>
                  </a:prstClr>
                </a:solidFill>
              </a:rPr>
              <a:pPr/>
              <a:t>2/18/2022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246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2/18/2022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704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E94CF-1C8D-4E94-8106-C4F0C8013633}"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1322428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2/18/2022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700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2/18/2022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768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2/18/2022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7302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2/18/2022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075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2/18/2022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285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2/18/2022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249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2/18/2022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5902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1E94CF-1C8D-4E94-8106-C4F0C8013633}" type="datetimeFigureOut">
              <a:rPr lang="en-US" smtClean="0">
                <a:solidFill>
                  <a:prstClr val="black">
                    <a:tint val="75000"/>
                  </a:prstClr>
                </a:solidFill>
              </a:rPr>
              <a:pPr/>
              <a:t>2/18/2022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458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1E94CF-1C8D-4E94-8106-C4F0C8013633}" type="datetimeFigureOut">
              <a:rPr lang="en-US" smtClean="0">
                <a:solidFill>
                  <a:prstClr val="black">
                    <a:tint val="75000"/>
                  </a:prstClr>
                </a:solidFill>
              </a:rPr>
              <a:pPr/>
              <a:t>2/18/2022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282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E94CF-1C8D-4E94-8106-C4F0C8013633}" type="datetimeFigureOut">
              <a:rPr lang="en-US" smtClean="0">
                <a:solidFill>
                  <a:prstClr val="black">
                    <a:tint val="75000"/>
                  </a:prstClr>
                </a:solidFill>
              </a:rPr>
              <a:pPr/>
              <a:t>2/18/2022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47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1E94CF-1C8D-4E94-8106-C4F0C8013633}"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28607081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2/18/2022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473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2/18/2022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8490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2/18/2022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304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2/18/2022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173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1E94CF-1C8D-4E94-8106-C4F0C8013633}"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492290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1E94CF-1C8D-4E94-8106-C4F0C8013633}" type="datetimeFigureOut">
              <a:rPr lang="en-US" smtClean="0"/>
              <a:t>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278683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1E94CF-1C8D-4E94-8106-C4F0C8013633}" type="datetimeFigureOut">
              <a:rPr lang="en-US" smtClean="0"/>
              <a:t>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1174454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E94CF-1C8D-4E94-8106-C4F0C8013633}" type="datetimeFigureOut">
              <a:rPr lang="en-US" smtClean="0"/>
              <a:t>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3102874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4080815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2035220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E94CF-1C8D-4E94-8106-C4F0C8013633}" type="datetimeFigureOut">
              <a:rPr lang="en-US" smtClean="0"/>
              <a:t>2/18/2022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83553-D548-492F-85C7-4612B3F0E33B}" type="slidenum">
              <a:rPr lang="en-US" smtClean="0"/>
              <a:t>‹#›</a:t>
            </a:fld>
            <a:endParaRPr lang="en-US"/>
          </a:p>
        </p:txBody>
      </p:sp>
    </p:spTree>
    <p:extLst>
      <p:ext uri="{BB962C8B-B14F-4D97-AF65-F5344CB8AC3E}">
        <p14:creationId xmlns:p14="http://schemas.microsoft.com/office/powerpoint/2010/main" val="1047580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E94CF-1C8D-4E94-8106-C4F0C8013633}" type="datetimeFigureOut">
              <a:rPr lang="en-US" smtClean="0">
                <a:solidFill>
                  <a:prstClr val="black">
                    <a:tint val="75000"/>
                  </a:prstClr>
                </a:solidFill>
              </a:rPr>
              <a:pPr/>
              <a:t>2/18/2022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973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E94CF-1C8D-4E94-8106-C4F0C8013633}" type="datetimeFigureOut">
              <a:rPr lang="en-US" smtClean="0">
                <a:solidFill>
                  <a:prstClr val="black">
                    <a:tint val="75000"/>
                  </a:prstClr>
                </a:solidFill>
              </a:rPr>
              <a:pPr/>
              <a:t>2/18/2022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3480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baodantoc.vn/hon-90-trieu-nguoi-mac-covid-19-tren-the-gioi-duoc-chua-khoi-1614739736271.htm"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9B5A645E-E10F-48F9-964E-EE84C0D9C5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900000">
            <a:off x="151290" y="33736"/>
            <a:ext cx="1048543" cy="2115163"/>
          </a:xfrm>
          <a:prstGeom prst="rect">
            <a:avLst/>
          </a:prstGeom>
        </p:spPr>
      </p:pic>
      <p:pic>
        <p:nvPicPr>
          <p:cNvPr id="16" name="5bf7a985c279a">
            <a:hlinkClick r:id="" action="ppaction://media"/>
            <a:extLst>
              <a:ext uri="{FF2B5EF4-FFF2-40B4-BE49-F238E27FC236}">
                <a16:creationId xmlns="" xmlns:a16="http://schemas.microsoft.com/office/drawing/2014/main" id="{7FDD877D-3005-4D61-98AD-B62935EB42B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42186" y="-1336737"/>
            <a:ext cx="457200" cy="609600"/>
          </a:xfrm>
          <a:prstGeom prst="rect">
            <a:avLst/>
          </a:prstGeom>
        </p:spPr>
      </p:pic>
      <p:sp>
        <p:nvSpPr>
          <p:cNvPr id="6" name="Rectangle 5"/>
          <p:cNvSpPr/>
          <p:nvPr/>
        </p:nvSpPr>
        <p:spPr>
          <a:xfrm>
            <a:off x="273627" y="3962400"/>
            <a:ext cx="8695330" cy="1384995"/>
          </a:xfrm>
          <a:prstGeom prst="rect">
            <a:avLst/>
          </a:prstGeom>
        </p:spPr>
        <p:txBody>
          <a:bodyPr wrap="square">
            <a:spAutoFit/>
          </a:bodyPr>
          <a:lstStyle/>
          <a:p>
            <a:pPr algn="ctr"/>
            <a:r>
              <a:rPr lang="en-US" sz="2800" b="1" spc="-40" dirty="0" smtClean="0">
                <a:latin typeface="Times New Roman" panose="02020603050405020304" pitchFamily="18" charset="0"/>
                <a:ea typeface="Times New Roman" panose="02020603050405020304" pitchFamily="18" charset="0"/>
              </a:rPr>
              <a:t>GIẢI  </a:t>
            </a:r>
            <a:r>
              <a:rPr lang="en-US" sz="2800" b="1" spc="-40" dirty="0">
                <a:latin typeface="Times New Roman" panose="02020603050405020304" pitchFamily="18" charset="0"/>
                <a:ea typeface="Times New Roman" panose="02020603050405020304" pitchFamily="18" charset="0"/>
              </a:rPr>
              <a:t>PHÁP NÂNG CAO Ý THỨC  PHÒNG CHỐNG COVID- 19 CHO HỌC SINH </a:t>
            </a:r>
            <a:r>
              <a:rPr lang="en-US" sz="2800" b="1" spc="-40" dirty="0" smtClean="0">
                <a:latin typeface="Times New Roman" panose="02020603050405020304" pitchFamily="18" charset="0"/>
                <a:ea typeface="Times New Roman" panose="02020603050405020304" pitchFamily="18" charset="0"/>
              </a:rPr>
              <a:t>LỚP 6B</a:t>
            </a:r>
            <a:r>
              <a:rPr lang="en-US" sz="2800" b="1" spc="-40" dirty="0" smtClean="0">
                <a:latin typeface="Times New Roman" panose="02020603050405020304" pitchFamily="18" charset="0"/>
              </a:rPr>
              <a:t> </a:t>
            </a:r>
            <a:r>
              <a:rPr lang="en-US" sz="2800" b="1" spc="-40" dirty="0">
                <a:latin typeface="Times New Roman" panose="02020603050405020304" pitchFamily="18" charset="0"/>
              </a:rPr>
              <a:t>TRƯỜNG THCS </a:t>
            </a:r>
            <a:r>
              <a:rPr lang="en-US" sz="2800" b="1" spc="-40" dirty="0" smtClean="0">
                <a:latin typeface="Times New Roman" panose="02020603050405020304" pitchFamily="18" charset="0"/>
              </a:rPr>
              <a:t>QUANG HUY</a:t>
            </a:r>
            <a:endParaRPr lang="en-US" sz="2800" dirty="0">
              <a:latin typeface="Arial"/>
            </a:endParaRPr>
          </a:p>
        </p:txBody>
      </p:sp>
      <p:sp>
        <p:nvSpPr>
          <p:cNvPr id="7" name="Title 1"/>
          <p:cNvSpPr>
            <a:spLocks noGrp="1"/>
          </p:cNvSpPr>
          <p:nvPr>
            <p:ph type="ctrTitle"/>
          </p:nvPr>
        </p:nvSpPr>
        <p:spPr>
          <a:xfrm>
            <a:off x="533400" y="87551"/>
            <a:ext cx="8305800" cy="1066800"/>
          </a:xfrm>
        </p:spPr>
        <p:txBody>
          <a:bodyPr>
            <a:normAutofit/>
          </a:bodyPr>
          <a:lstStyle/>
          <a:p>
            <a:r>
              <a:rPr lang="en-US" sz="2200" b="1" dirty="0" smtClean="0">
                <a:solidFill>
                  <a:schemeClr val="tx2">
                    <a:lumMod val="75000"/>
                  </a:schemeClr>
                </a:solidFill>
                <a:latin typeface="Times New Roman" panose="02020603050405020304" pitchFamily="18" charset="0"/>
                <a:cs typeface="Times New Roman" panose="02020603050405020304" pitchFamily="18" charset="0"/>
              </a:rPr>
              <a:t>ỦY BAN NHÂN DÂN HUYỆN PHÙ YÊN</a:t>
            </a:r>
            <a:endParaRPr lang="en-US" sz="22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8" name="Rectangle 7"/>
          <p:cNvSpPr/>
          <p:nvPr/>
        </p:nvSpPr>
        <p:spPr>
          <a:xfrm>
            <a:off x="990600" y="1264881"/>
            <a:ext cx="7751546" cy="830997"/>
          </a:xfrm>
          <a:prstGeom prst="rect">
            <a:avLst/>
          </a:prstGeom>
          <a:noFill/>
          <a:effectLst>
            <a:outerShdw blurRad="50800" dist="38100" algn="l" rotWithShape="0">
              <a:prstClr val="black">
                <a:alpha val="40000"/>
              </a:prstClr>
            </a:outerShdw>
          </a:effectLst>
        </p:spPr>
        <p:txBody>
          <a:bodyPr wrap="none" lIns="91440" tIns="45720" rIns="91440" bIns="45720">
            <a:spAutoFit/>
          </a:bodyPr>
          <a:lstStyle/>
          <a:p>
            <a:pPr algn="ctr"/>
            <a:r>
              <a:rPr lang="en-US" sz="2400" b="1" dirty="0">
                <a:ln w="19050">
                  <a:solidFill>
                    <a:srgbClr val="0033CC"/>
                  </a:solidFill>
                  <a:prstDash val="solid"/>
                </a:ln>
                <a:solidFill>
                  <a:srgbClr val="33CC33"/>
                </a:solidFill>
                <a:effectLst>
                  <a:innerShdw blurRad="63500" dist="50800" dir="18900000">
                    <a:prstClr val="black">
                      <a:alpha val="50000"/>
                    </a:prstClr>
                  </a:innerShdw>
                </a:effectLst>
                <a:latin typeface="Times New Roman" panose="02020603050405020304" pitchFamily="18" charset="0"/>
                <a:cs typeface="Times New Roman" panose="02020603050405020304" pitchFamily="18" charset="0"/>
              </a:rPr>
              <a:t>HỘI THI GIÁO VIÊN CHỦ NHIỆM GIỎI CẤP </a:t>
            </a:r>
            <a:r>
              <a:rPr lang="en-US" sz="2400" b="1" dirty="0" smtClean="0">
                <a:ln w="19050">
                  <a:solidFill>
                    <a:srgbClr val="0033CC"/>
                  </a:solidFill>
                  <a:prstDash val="solid"/>
                </a:ln>
                <a:solidFill>
                  <a:srgbClr val="33CC33"/>
                </a:solidFill>
                <a:effectLst>
                  <a:innerShdw blurRad="63500" dist="50800" dir="18900000">
                    <a:prstClr val="black">
                      <a:alpha val="50000"/>
                    </a:prstClr>
                  </a:innerShdw>
                </a:effectLst>
                <a:latin typeface="Times New Roman" panose="02020603050405020304" pitchFamily="18" charset="0"/>
                <a:cs typeface="Times New Roman" panose="02020603050405020304" pitchFamily="18" charset="0"/>
              </a:rPr>
              <a:t>HUYỆN</a:t>
            </a:r>
            <a:endParaRPr lang="en-US" sz="2400" b="1" dirty="0">
              <a:ln w="19050">
                <a:solidFill>
                  <a:srgbClr val="0033CC"/>
                </a:solidFill>
                <a:prstDash val="solid"/>
              </a:ln>
              <a:solidFill>
                <a:srgbClr val="33CC33"/>
              </a:solidFill>
              <a:effectLst>
                <a:innerShdw blurRad="63500" dist="50800" dir="18900000">
                  <a:prstClr val="black">
                    <a:alpha val="50000"/>
                  </a:prstClr>
                </a:innerShdw>
              </a:effectLst>
              <a:latin typeface="Times New Roman" panose="02020603050405020304" pitchFamily="18" charset="0"/>
              <a:cs typeface="Times New Roman" panose="02020603050405020304" pitchFamily="18" charset="0"/>
            </a:endParaRPr>
          </a:p>
          <a:p>
            <a:pPr algn="ctr"/>
            <a:r>
              <a:rPr lang="en-US" sz="2400" b="1" dirty="0" err="1">
                <a:ln w="19050">
                  <a:solidFill>
                    <a:srgbClr val="0033CC"/>
                  </a:solidFill>
                  <a:prstDash val="solid"/>
                </a:ln>
                <a:solidFill>
                  <a:srgbClr val="33CC33"/>
                </a:solidFill>
                <a:effectLst>
                  <a:innerShdw blurRad="63500" dist="50800" dir="18900000">
                    <a:prstClr val="black">
                      <a:alpha val="50000"/>
                    </a:prstClr>
                  </a:innerShdw>
                </a:effectLst>
                <a:latin typeface="Times New Roman" panose="02020603050405020304" pitchFamily="18" charset="0"/>
                <a:cs typeface="Times New Roman" panose="02020603050405020304" pitchFamily="18" charset="0"/>
              </a:rPr>
              <a:t>Năm</a:t>
            </a:r>
            <a:r>
              <a:rPr lang="en-US" sz="2400" b="1" dirty="0">
                <a:ln w="19050">
                  <a:solidFill>
                    <a:srgbClr val="0033CC"/>
                  </a:solidFill>
                  <a:prstDash val="solid"/>
                </a:ln>
                <a:solidFill>
                  <a:srgbClr val="33CC33"/>
                </a:solidFill>
                <a:effectLst>
                  <a:innerShdw blurRad="63500" dist="50800" dir="18900000">
                    <a:prstClr val="black">
                      <a:alpha val="50000"/>
                    </a:prstClr>
                  </a:innerShdw>
                </a:effectLst>
                <a:latin typeface="Times New Roman" panose="02020603050405020304" pitchFamily="18" charset="0"/>
                <a:cs typeface="Times New Roman" panose="02020603050405020304" pitchFamily="18" charset="0"/>
              </a:rPr>
              <a:t> </a:t>
            </a:r>
            <a:r>
              <a:rPr lang="en-US" sz="2400" b="1" dirty="0" err="1">
                <a:ln w="19050">
                  <a:solidFill>
                    <a:srgbClr val="0033CC"/>
                  </a:solidFill>
                  <a:prstDash val="solid"/>
                </a:ln>
                <a:solidFill>
                  <a:srgbClr val="33CC33"/>
                </a:solidFill>
                <a:effectLst>
                  <a:innerShdw blurRad="63500" dist="50800" dir="18900000">
                    <a:prstClr val="black">
                      <a:alpha val="50000"/>
                    </a:prstClr>
                  </a:innerShdw>
                </a:effectLst>
                <a:latin typeface="Times New Roman" panose="02020603050405020304" pitchFamily="18" charset="0"/>
                <a:cs typeface="Times New Roman" panose="02020603050405020304" pitchFamily="18" charset="0"/>
              </a:rPr>
              <a:t>học</a:t>
            </a:r>
            <a:r>
              <a:rPr lang="en-US" sz="2400" b="1" dirty="0">
                <a:ln w="19050">
                  <a:solidFill>
                    <a:srgbClr val="0033CC"/>
                  </a:solidFill>
                  <a:prstDash val="solid"/>
                </a:ln>
                <a:solidFill>
                  <a:srgbClr val="33CC33"/>
                </a:solidFill>
                <a:effectLst>
                  <a:innerShdw blurRad="63500" dist="50800" dir="18900000">
                    <a:prstClr val="black">
                      <a:alpha val="50000"/>
                    </a:prstClr>
                  </a:innerShdw>
                </a:effectLst>
                <a:latin typeface="Times New Roman" panose="02020603050405020304" pitchFamily="18" charset="0"/>
                <a:cs typeface="Times New Roman" panose="02020603050405020304" pitchFamily="18" charset="0"/>
              </a:rPr>
              <a:t> 2021- 2022</a:t>
            </a:r>
          </a:p>
        </p:txBody>
      </p:sp>
    </p:spTree>
    <p:extLst>
      <p:ext uri="{BB962C8B-B14F-4D97-AF65-F5344CB8AC3E}">
        <p14:creationId xmlns:p14="http://schemas.microsoft.com/office/powerpoint/2010/main" val="4284499909"/>
      </p:ext>
    </p:extLst>
  </p:cSld>
  <p:clrMapOvr>
    <a:masterClrMapping/>
  </p:clrMapOvr>
  <mc:AlternateContent xmlns:mc="http://schemas.openxmlformats.org/markup-compatibility/2006" xmlns:p14="http://schemas.microsoft.com/office/powerpoint/2010/main">
    <mc:Choice Requires="p14">
      <p:transition spd="slow" p14:dur="1750">
        <p:comb/>
      </p:transition>
    </mc:Choice>
    <mc:Fallback xmlns="">
      <p:transition spd="slow">
        <p:comb/>
      </p:transition>
    </mc:Fallback>
  </mc:AlternateContent>
  <p:timing>
    <p:tnLst>
      <p:par>
        <p:cTn id="1" dur="indefinite" restart="never" nodeType="tmRoot">
          <p:childTnLst>
            <p:audio>
              <p:cMediaNode vol="80000" numSld="999">
                <p:cTn id="2" fill="hold" display="0">
                  <p:stCondLst>
                    <p:cond delay="indefinite"/>
                  </p:stCondLst>
                  <p:endCondLst>
                    <p:cond evt="onStopAudio" delay="0">
                      <p:tgtEl>
                        <p:sldTgt/>
                      </p:tgtEl>
                    </p:cond>
                  </p:endCondLst>
                </p:cTn>
                <p:tgtEl>
                  <p:spTgt spid="1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56" name="Group 55">
            <a:extLst>
              <a:ext uri="{FF2B5EF4-FFF2-40B4-BE49-F238E27FC236}">
                <a16:creationId xmlns="" xmlns:a16="http://schemas.microsoft.com/office/drawing/2014/main" id="{EF7A18C2-EE08-45C9-AE58-A2153F2F4622}"/>
              </a:ext>
            </a:extLst>
          </p:cNvPr>
          <p:cNvGrpSpPr/>
          <p:nvPr/>
        </p:nvGrpSpPr>
        <p:grpSpPr>
          <a:xfrm>
            <a:off x="2057400" y="637803"/>
            <a:ext cx="3353674" cy="1724397"/>
            <a:chOff x="1947616" y="1639634"/>
            <a:chExt cx="3252180" cy="2057400"/>
          </a:xfrm>
        </p:grpSpPr>
        <p:sp>
          <p:nvSpPr>
            <p:cNvPr id="57" name="Isosceles Triangle 56">
              <a:extLst>
                <a:ext uri="{FF2B5EF4-FFF2-40B4-BE49-F238E27FC236}">
                  <a16:creationId xmlns="" xmlns:a16="http://schemas.microsoft.com/office/drawing/2014/main" id="{5832DB0F-F6E5-4B6E-86DC-8AB4B7123335}"/>
                </a:ext>
              </a:extLst>
            </p:cNvPr>
            <p:cNvSpPr/>
            <p:nvPr/>
          </p:nvSpPr>
          <p:spPr>
            <a:xfrm rot="16200000" flipH="1">
              <a:off x="3880358" y="3070830"/>
              <a:ext cx="409436" cy="718475"/>
            </a:xfrm>
            <a:prstGeom prst="triangle">
              <a:avLst>
                <a:gd name="adj" fmla="val 331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90">
              <a:extLst>
                <a:ext uri="{FF2B5EF4-FFF2-40B4-BE49-F238E27FC236}">
                  <a16:creationId xmlns="" xmlns:a16="http://schemas.microsoft.com/office/drawing/2014/main" id="{B6037704-1F47-441C-A1EB-9B79919180B7}"/>
                </a:ext>
              </a:extLst>
            </p:cNvPr>
            <p:cNvSpPr/>
            <p:nvPr/>
          </p:nvSpPr>
          <p:spPr>
            <a:xfrm flipH="1" flipV="1">
              <a:off x="2142696" y="1800414"/>
              <a:ext cx="3057100" cy="1351129"/>
            </a:xfrm>
            <a:custGeom>
              <a:avLst/>
              <a:gdLst>
                <a:gd name="connsiteX0" fmla="*/ 2789494 w 3057100"/>
                <a:gd name="connsiteY0" fmla="*/ 1351129 h 1351129"/>
                <a:gd name="connsiteX1" fmla="*/ 267605 w 3057100"/>
                <a:gd name="connsiteY1" fmla="*/ 1351129 h 1351129"/>
                <a:gd name="connsiteX2" fmla="*/ 0 w 3057100"/>
                <a:gd name="connsiteY2" fmla="*/ 1083524 h 1351129"/>
                <a:gd name="connsiteX3" fmla="*/ 0 w 3057100"/>
                <a:gd name="connsiteY3" fmla="*/ 259308 h 1351129"/>
                <a:gd name="connsiteX4" fmla="*/ 1 w 3057100"/>
                <a:gd name="connsiteY4" fmla="*/ 259308 h 1351129"/>
                <a:gd name="connsiteX5" fmla="*/ 1 w 3057100"/>
                <a:gd name="connsiteY5" fmla="*/ 0 h 1351129"/>
                <a:gd name="connsiteX6" fmla="*/ 3057100 w 3057100"/>
                <a:gd name="connsiteY6" fmla="*/ 259308 h 1351129"/>
                <a:gd name="connsiteX7" fmla="*/ 3057099 w 3057100"/>
                <a:gd name="connsiteY7" fmla="*/ 259308 h 1351129"/>
                <a:gd name="connsiteX8" fmla="*/ 3057099 w 3057100"/>
                <a:gd name="connsiteY8" fmla="*/ 1083524 h 1351129"/>
                <a:gd name="connsiteX9" fmla="*/ 2789494 w 3057100"/>
                <a:gd name="connsiteY9" fmla="*/ 1351129 h 135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7100" h="1351129">
                  <a:moveTo>
                    <a:pt x="2789494" y="1351129"/>
                  </a:moveTo>
                  <a:lnTo>
                    <a:pt x="267605" y="1351129"/>
                  </a:lnTo>
                  <a:cubicBezTo>
                    <a:pt x="119811" y="1351129"/>
                    <a:pt x="0" y="1231318"/>
                    <a:pt x="0" y="1083524"/>
                  </a:cubicBezTo>
                  <a:lnTo>
                    <a:pt x="0" y="259308"/>
                  </a:lnTo>
                  <a:lnTo>
                    <a:pt x="1" y="259308"/>
                  </a:lnTo>
                  <a:lnTo>
                    <a:pt x="1" y="0"/>
                  </a:lnTo>
                  <a:lnTo>
                    <a:pt x="3057100" y="259308"/>
                  </a:lnTo>
                  <a:lnTo>
                    <a:pt x="3057099" y="259308"/>
                  </a:lnTo>
                  <a:lnTo>
                    <a:pt x="3057099" y="1083524"/>
                  </a:lnTo>
                  <a:cubicBezTo>
                    <a:pt x="3057099" y="1231318"/>
                    <a:pt x="2937288" y="1351129"/>
                    <a:pt x="2789494" y="1351129"/>
                  </a:cubicBez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Isosceles Triangle 58">
              <a:extLst>
                <a:ext uri="{FF2B5EF4-FFF2-40B4-BE49-F238E27FC236}">
                  <a16:creationId xmlns="" xmlns:a16="http://schemas.microsoft.com/office/drawing/2014/main" id="{A1B92F39-3F92-487F-B478-21E67EE64B16}"/>
                </a:ext>
              </a:extLst>
            </p:cNvPr>
            <p:cNvSpPr/>
            <p:nvPr/>
          </p:nvSpPr>
          <p:spPr>
            <a:xfrm rot="5400000">
              <a:off x="4258099" y="2423924"/>
              <a:ext cx="409436" cy="1473957"/>
            </a:xfrm>
            <a:prstGeom prst="triangle">
              <a:avLst>
                <a:gd name="adj" fmla="val 30625"/>
              </a:avLst>
            </a:prstGeom>
            <a:gradFill flip="none" rotWithShape="1">
              <a:gsLst>
                <a:gs pos="2655">
                  <a:srgbClr val="FFC000"/>
                </a:gs>
                <a:gs pos="56000">
                  <a:srgbClr val="8A26EE"/>
                </a:gs>
              </a:gsLst>
              <a:lin ang="16200000" scaled="1"/>
              <a:tileRect/>
            </a:gradFill>
            <a:ln>
              <a:noFill/>
            </a:ln>
            <a:effectLst>
              <a:outerShdw blurRad="114300" dist="38100" dir="5400000" sx="96000" sy="96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Pentagon 92">
              <a:extLst>
                <a:ext uri="{FF2B5EF4-FFF2-40B4-BE49-F238E27FC236}">
                  <a16:creationId xmlns="" xmlns:a16="http://schemas.microsoft.com/office/drawing/2014/main" id="{72567342-D855-4203-BB1C-3F014A2F0D19}"/>
                </a:ext>
              </a:extLst>
            </p:cNvPr>
            <p:cNvSpPr/>
            <p:nvPr/>
          </p:nvSpPr>
          <p:spPr>
            <a:xfrm rot="5400000">
              <a:off x="1920560" y="1811378"/>
              <a:ext cx="842280" cy="518445"/>
            </a:xfrm>
            <a:prstGeom prst="homePlate">
              <a:avLst>
                <a:gd name="adj" fmla="val 2354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ight Triangle 60">
              <a:extLst>
                <a:ext uri="{FF2B5EF4-FFF2-40B4-BE49-F238E27FC236}">
                  <a16:creationId xmlns="" xmlns:a16="http://schemas.microsoft.com/office/drawing/2014/main" id="{E3F7DAC5-B76D-410F-BDA7-B1A1D735A1FD}"/>
                </a:ext>
              </a:extLst>
            </p:cNvPr>
            <p:cNvSpPr/>
            <p:nvPr/>
          </p:nvSpPr>
          <p:spPr>
            <a:xfrm>
              <a:off x="2609474" y="1649460"/>
              <a:ext cx="147311" cy="99330"/>
            </a:xfrm>
            <a:prstGeom prst="rtTriangle">
              <a:avLst/>
            </a:prstGeom>
            <a:solidFill>
              <a:srgbClr val="470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 xmlns:a16="http://schemas.microsoft.com/office/drawing/2014/main" id="{E4F4FAA0-7C1C-4AB2-AAAF-A1BC5F8CBDB2}"/>
                </a:ext>
              </a:extLst>
            </p:cNvPr>
            <p:cNvSpPr txBox="1"/>
            <p:nvPr/>
          </p:nvSpPr>
          <p:spPr>
            <a:xfrm>
              <a:off x="1947616" y="1639634"/>
              <a:ext cx="762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gency FB" panose="020B0503020202020204" pitchFamily="34" charset="0"/>
                  <a:ea typeface="+mn-ea"/>
                  <a:cs typeface="Arial" panose="020B0604020202020204" pitchFamily="34" charset="0"/>
                </a:rPr>
                <a:t>04</a:t>
              </a:r>
            </a:p>
          </p:txBody>
        </p:sp>
        <p:sp>
          <p:nvSpPr>
            <p:cNvPr id="63" name="TextBox 62">
              <a:extLst>
                <a:ext uri="{FF2B5EF4-FFF2-40B4-BE49-F238E27FC236}">
                  <a16:creationId xmlns="" xmlns:a16="http://schemas.microsoft.com/office/drawing/2014/main" id="{23EAAA3D-12FF-482D-AF3F-95195720B1B9}"/>
                </a:ext>
              </a:extLst>
            </p:cNvPr>
            <p:cNvSpPr txBox="1"/>
            <p:nvPr/>
          </p:nvSpPr>
          <p:spPr>
            <a:xfrm>
              <a:off x="2487062" y="1942304"/>
              <a:ext cx="2636024" cy="110163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PHHS</a:t>
              </a:r>
              <a:r>
                <a:rPr kumimoji="0" lang="en-US" sz="18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chưa</a:t>
              </a:r>
              <a:r>
                <a:rPr kumimoji="0" lang="en-US" sz="18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quan</a:t>
              </a:r>
              <a:r>
                <a:rPr kumimoji="0" lang="en-US" sz="18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tâm</a:t>
              </a:r>
              <a:r>
                <a:rPr kumimoji="0" lang="en-US" sz="18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nhiều</a:t>
              </a:r>
              <a:r>
                <a:rPr kumimoji="0" lang="en-US" sz="18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đến</a:t>
              </a:r>
              <a:r>
                <a:rPr kumimoji="0" lang="en-US" sz="18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BP </a:t>
              </a:r>
              <a:r>
                <a:rPr kumimoji="0" lang="en-US" sz="18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phòng</a:t>
              </a:r>
              <a:r>
                <a:rPr kumimoji="0" lang="en-US" sz="18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dịch</a:t>
              </a: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64" name="Oval 63">
              <a:extLst>
                <a:ext uri="{FF2B5EF4-FFF2-40B4-BE49-F238E27FC236}">
                  <a16:creationId xmlns="" xmlns:a16="http://schemas.microsoft.com/office/drawing/2014/main" id="{BC393300-48A0-4537-AB20-D77B0342D23B}"/>
                </a:ext>
              </a:extLst>
            </p:cNvPr>
            <p:cNvSpPr/>
            <p:nvPr/>
          </p:nvSpPr>
          <p:spPr>
            <a:xfrm flipV="1">
              <a:off x="2560320" y="3651314"/>
              <a:ext cx="2360921" cy="45720"/>
            </a:xfrm>
            <a:prstGeom prst="ellipse">
              <a:avLst/>
            </a:prstGeom>
            <a:solidFill>
              <a:schemeClr val="bg1">
                <a:lumMod val="75000"/>
              </a:schemeClr>
            </a:solidFill>
            <a:ln>
              <a:noFill/>
            </a:ln>
            <a:effectLst>
              <a:outerShdw blurRad="2540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7" name="Group 46">
            <a:extLst>
              <a:ext uri="{FF2B5EF4-FFF2-40B4-BE49-F238E27FC236}">
                <a16:creationId xmlns="" xmlns:a16="http://schemas.microsoft.com/office/drawing/2014/main" id="{EF7A18C2-EE08-45C9-AE58-A2153F2F4622}"/>
              </a:ext>
            </a:extLst>
          </p:cNvPr>
          <p:cNvGrpSpPr/>
          <p:nvPr/>
        </p:nvGrpSpPr>
        <p:grpSpPr>
          <a:xfrm>
            <a:off x="3284148" y="2133600"/>
            <a:ext cx="3497652" cy="1716161"/>
            <a:chOff x="2010289" y="1649460"/>
            <a:chExt cx="3391800" cy="2047574"/>
          </a:xfrm>
        </p:grpSpPr>
        <p:sp>
          <p:nvSpPr>
            <p:cNvPr id="48" name="Isosceles Triangle 47">
              <a:extLst>
                <a:ext uri="{FF2B5EF4-FFF2-40B4-BE49-F238E27FC236}">
                  <a16:creationId xmlns="" xmlns:a16="http://schemas.microsoft.com/office/drawing/2014/main" id="{5832DB0F-F6E5-4B6E-86DC-8AB4B7123335}"/>
                </a:ext>
              </a:extLst>
            </p:cNvPr>
            <p:cNvSpPr/>
            <p:nvPr/>
          </p:nvSpPr>
          <p:spPr>
            <a:xfrm rot="16200000" flipH="1">
              <a:off x="3880358" y="3070830"/>
              <a:ext cx="409436" cy="718475"/>
            </a:xfrm>
            <a:prstGeom prst="triangle">
              <a:avLst>
                <a:gd name="adj" fmla="val 331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Freeform 90">
              <a:extLst>
                <a:ext uri="{FF2B5EF4-FFF2-40B4-BE49-F238E27FC236}">
                  <a16:creationId xmlns="" xmlns:a16="http://schemas.microsoft.com/office/drawing/2014/main" id="{B6037704-1F47-441C-A1EB-9B79919180B7}"/>
                </a:ext>
              </a:extLst>
            </p:cNvPr>
            <p:cNvSpPr/>
            <p:nvPr/>
          </p:nvSpPr>
          <p:spPr>
            <a:xfrm flipH="1" flipV="1">
              <a:off x="2142696" y="1733265"/>
              <a:ext cx="3057100" cy="1351129"/>
            </a:xfrm>
            <a:custGeom>
              <a:avLst/>
              <a:gdLst>
                <a:gd name="connsiteX0" fmla="*/ 2789494 w 3057100"/>
                <a:gd name="connsiteY0" fmla="*/ 1351129 h 1351129"/>
                <a:gd name="connsiteX1" fmla="*/ 267605 w 3057100"/>
                <a:gd name="connsiteY1" fmla="*/ 1351129 h 1351129"/>
                <a:gd name="connsiteX2" fmla="*/ 0 w 3057100"/>
                <a:gd name="connsiteY2" fmla="*/ 1083524 h 1351129"/>
                <a:gd name="connsiteX3" fmla="*/ 0 w 3057100"/>
                <a:gd name="connsiteY3" fmla="*/ 259308 h 1351129"/>
                <a:gd name="connsiteX4" fmla="*/ 1 w 3057100"/>
                <a:gd name="connsiteY4" fmla="*/ 259308 h 1351129"/>
                <a:gd name="connsiteX5" fmla="*/ 1 w 3057100"/>
                <a:gd name="connsiteY5" fmla="*/ 0 h 1351129"/>
                <a:gd name="connsiteX6" fmla="*/ 3057100 w 3057100"/>
                <a:gd name="connsiteY6" fmla="*/ 259308 h 1351129"/>
                <a:gd name="connsiteX7" fmla="*/ 3057099 w 3057100"/>
                <a:gd name="connsiteY7" fmla="*/ 259308 h 1351129"/>
                <a:gd name="connsiteX8" fmla="*/ 3057099 w 3057100"/>
                <a:gd name="connsiteY8" fmla="*/ 1083524 h 1351129"/>
                <a:gd name="connsiteX9" fmla="*/ 2789494 w 3057100"/>
                <a:gd name="connsiteY9" fmla="*/ 1351129 h 135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7100" h="1351129">
                  <a:moveTo>
                    <a:pt x="2789494" y="1351129"/>
                  </a:moveTo>
                  <a:lnTo>
                    <a:pt x="267605" y="1351129"/>
                  </a:lnTo>
                  <a:cubicBezTo>
                    <a:pt x="119811" y="1351129"/>
                    <a:pt x="0" y="1231318"/>
                    <a:pt x="0" y="1083524"/>
                  </a:cubicBezTo>
                  <a:lnTo>
                    <a:pt x="0" y="259308"/>
                  </a:lnTo>
                  <a:lnTo>
                    <a:pt x="1" y="259308"/>
                  </a:lnTo>
                  <a:lnTo>
                    <a:pt x="1" y="0"/>
                  </a:lnTo>
                  <a:lnTo>
                    <a:pt x="3057100" y="259308"/>
                  </a:lnTo>
                  <a:lnTo>
                    <a:pt x="3057099" y="259308"/>
                  </a:lnTo>
                  <a:lnTo>
                    <a:pt x="3057099" y="1083524"/>
                  </a:lnTo>
                  <a:cubicBezTo>
                    <a:pt x="3057099" y="1231318"/>
                    <a:pt x="2937288" y="1351129"/>
                    <a:pt x="2789494" y="1351129"/>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Isosceles Triangle 49">
              <a:extLst>
                <a:ext uri="{FF2B5EF4-FFF2-40B4-BE49-F238E27FC236}">
                  <a16:creationId xmlns="" xmlns:a16="http://schemas.microsoft.com/office/drawing/2014/main" id="{A1B92F39-3F92-487F-B478-21E67EE64B16}"/>
                </a:ext>
              </a:extLst>
            </p:cNvPr>
            <p:cNvSpPr/>
            <p:nvPr/>
          </p:nvSpPr>
          <p:spPr>
            <a:xfrm rot="5400000">
              <a:off x="4258099" y="2423924"/>
              <a:ext cx="409436" cy="1473957"/>
            </a:xfrm>
            <a:prstGeom prst="triangle">
              <a:avLst>
                <a:gd name="adj" fmla="val 30625"/>
              </a:avLst>
            </a:prstGeom>
            <a:gradFill flip="none" rotWithShape="1">
              <a:gsLst>
                <a:gs pos="2655">
                  <a:srgbClr val="FFC000"/>
                </a:gs>
                <a:gs pos="56000">
                  <a:srgbClr val="8A26EE"/>
                </a:gs>
              </a:gsLst>
              <a:lin ang="16200000" scaled="1"/>
              <a:tileRect/>
            </a:gradFill>
            <a:ln>
              <a:noFill/>
            </a:ln>
            <a:effectLst>
              <a:outerShdw blurRad="114300" dist="38100" dir="5400000" sx="96000" sy="96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Pentagon 92">
              <a:extLst>
                <a:ext uri="{FF2B5EF4-FFF2-40B4-BE49-F238E27FC236}">
                  <a16:creationId xmlns="" xmlns:a16="http://schemas.microsoft.com/office/drawing/2014/main" id="{72567342-D855-4203-BB1C-3F014A2F0D19}"/>
                </a:ext>
              </a:extLst>
            </p:cNvPr>
            <p:cNvSpPr/>
            <p:nvPr/>
          </p:nvSpPr>
          <p:spPr>
            <a:xfrm rot="5400000">
              <a:off x="1920560" y="1811378"/>
              <a:ext cx="842280" cy="518445"/>
            </a:xfrm>
            <a:prstGeom prst="homePlate">
              <a:avLst>
                <a:gd name="adj" fmla="val 2354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ight Triangle 51">
              <a:extLst>
                <a:ext uri="{FF2B5EF4-FFF2-40B4-BE49-F238E27FC236}">
                  <a16:creationId xmlns="" xmlns:a16="http://schemas.microsoft.com/office/drawing/2014/main" id="{E3F7DAC5-B76D-410F-BDA7-B1A1D735A1FD}"/>
                </a:ext>
              </a:extLst>
            </p:cNvPr>
            <p:cNvSpPr/>
            <p:nvPr/>
          </p:nvSpPr>
          <p:spPr>
            <a:xfrm>
              <a:off x="2609474" y="1649460"/>
              <a:ext cx="147311" cy="99330"/>
            </a:xfrm>
            <a:prstGeom prst="rtTriangle">
              <a:avLst/>
            </a:prstGeom>
            <a:solidFill>
              <a:srgbClr val="470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Box 52">
              <a:extLst>
                <a:ext uri="{FF2B5EF4-FFF2-40B4-BE49-F238E27FC236}">
                  <a16:creationId xmlns="" xmlns:a16="http://schemas.microsoft.com/office/drawing/2014/main" id="{E4F4FAA0-7C1C-4AB2-AAAF-A1BC5F8CBDB2}"/>
                </a:ext>
              </a:extLst>
            </p:cNvPr>
            <p:cNvSpPr txBox="1"/>
            <p:nvPr/>
          </p:nvSpPr>
          <p:spPr>
            <a:xfrm>
              <a:off x="2010289" y="1649460"/>
              <a:ext cx="762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gency FB" panose="020B0503020202020204" pitchFamily="34" charset="0"/>
                  <a:ea typeface="+mn-ea"/>
                  <a:cs typeface="Arial" panose="020B0604020202020204" pitchFamily="34" charset="0"/>
                </a:rPr>
                <a:t>03</a:t>
              </a:r>
            </a:p>
          </p:txBody>
        </p:sp>
        <p:sp>
          <p:nvSpPr>
            <p:cNvPr id="54" name="TextBox 53">
              <a:extLst>
                <a:ext uri="{FF2B5EF4-FFF2-40B4-BE49-F238E27FC236}">
                  <a16:creationId xmlns="" xmlns:a16="http://schemas.microsoft.com/office/drawing/2014/main" id="{23EAAA3D-12FF-482D-AF3F-95195720B1B9}"/>
                </a:ext>
              </a:extLst>
            </p:cNvPr>
            <p:cNvSpPr txBox="1"/>
            <p:nvPr/>
          </p:nvSpPr>
          <p:spPr>
            <a:xfrm>
              <a:off x="2766065" y="1792033"/>
              <a:ext cx="2636024" cy="44065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latin typeface="Arial" panose="020B0604020202020204" pitchFamily="34" charset="0"/>
                  <a:cs typeface="Arial" panose="020B0604020202020204" pitchFamily="34" charset="0"/>
                </a:rPr>
                <a:t>HS </a:t>
              </a:r>
              <a:r>
                <a:rPr lang="en-US" b="1" dirty="0" err="1">
                  <a:solidFill>
                    <a:srgbClr val="FF0000"/>
                  </a:solidFill>
                  <a:latin typeface="Arial" panose="020B0604020202020204" pitchFamily="34" charset="0"/>
                  <a:cs typeface="Arial" panose="020B0604020202020204" pitchFamily="34" charset="0"/>
                </a:rPr>
                <a:t>còn</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nhỏ</a:t>
              </a: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55" name="Oval 54">
              <a:extLst>
                <a:ext uri="{FF2B5EF4-FFF2-40B4-BE49-F238E27FC236}">
                  <a16:creationId xmlns="" xmlns:a16="http://schemas.microsoft.com/office/drawing/2014/main" id="{BC393300-48A0-4537-AB20-D77B0342D23B}"/>
                </a:ext>
              </a:extLst>
            </p:cNvPr>
            <p:cNvSpPr/>
            <p:nvPr/>
          </p:nvSpPr>
          <p:spPr>
            <a:xfrm flipV="1">
              <a:off x="2560320" y="3651314"/>
              <a:ext cx="2360921" cy="45720"/>
            </a:xfrm>
            <a:prstGeom prst="ellipse">
              <a:avLst/>
            </a:prstGeom>
            <a:solidFill>
              <a:schemeClr val="bg1">
                <a:lumMod val="75000"/>
              </a:schemeClr>
            </a:solidFill>
            <a:ln>
              <a:noFill/>
            </a:ln>
            <a:effectLst>
              <a:outerShdw blurRad="2540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 name="Group 37">
            <a:extLst>
              <a:ext uri="{FF2B5EF4-FFF2-40B4-BE49-F238E27FC236}">
                <a16:creationId xmlns="" xmlns:a16="http://schemas.microsoft.com/office/drawing/2014/main" id="{EF7A18C2-EE08-45C9-AE58-A2153F2F4622}"/>
              </a:ext>
            </a:extLst>
          </p:cNvPr>
          <p:cNvGrpSpPr/>
          <p:nvPr/>
        </p:nvGrpSpPr>
        <p:grpSpPr>
          <a:xfrm>
            <a:off x="4488260" y="3617839"/>
            <a:ext cx="3284140" cy="1716161"/>
            <a:chOff x="2015047" y="1649460"/>
            <a:chExt cx="3184749" cy="2047574"/>
          </a:xfrm>
        </p:grpSpPr>
        <p:sp>
          <p:nvSpPr>
            <p:cNvPr id="39" name="Isosceles Triangle 38">
              <a:extLst>
                <a:ext uri="{FF2B5EF4-FFF2-40B4-BE49-F238E27FC236}">
                  <a16:creationId xmlns="" xmlns:a16="http://schemas.microsoft.com/office/drawing/2014/main" id="{5832DB0F-F6E5-4B6E-86DC-8AB4B7123335}"/>
                </a:ext>
              </a:extLst>
            </p:cNvPr>
            <p:cNvSpPr/>
            <p:nvPr/>
          </p:nvSpPr>
          <p:spPr>
            <a:xfrm rot="16200000" flipH="1">
              <a:off x="3880358" y="3070830"/>
              <a:ext cx="409436" cy="718475"/>
            </a:xfrm>
            <a:prstGeom prst="triangle">
              <a:avLst>
                <a:gd name="adj" fmla="val 331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90">
              <a:extLst>
                <a:ext uri="{FF2B5EF4-FFF2-40B4-BE49-F238E27FC236}">
                  <a16:creationId xmlns="" xmlns:a16="http://schemas.microsoft.com/office/drawing/2014/main" id="{B6037704-1F47-441C-A1EB-9B79919180B7}"/>
                </a:ext>
              </a:extLst>
            </p:cNvPr>
            <p:cNvSpPr/>
            <p:nvPr/>
          </p:nvSpPr>
          <p:spPr>
            <a:xfrm flipH="1" flipV="1">
              <a:off x="2142696" y="1733265"/>
              <a:ext cx="3057100" cy="1351129"/>
            </a:xfrm>
            <a:custGeom>
              <a:avLst/>
              <a:gdLst>
                <a:gd name="connsiteX0" fmla="*/ 2789494 w 3057100"/>
                <a:gd name="connsiteY0" fmla="*/ 1351129 h 1351129"/>
                <a:gd name="connsiteX1" fmla="*/ 267605 w 3057100"/>
                <a:gd name="connsiteY1" fmla="*/ 1351129 h 1351129"/>
                <a:gd name="connsiteX2" fmla="*/ 0 w 3057100"/>
                <a:gd name="connsiteY2" fmla="*/ 1083524 h 1351129"/>
                <a:gd name="connsiteX3" fmla="*/ 0 w 3057100"/>
                <a:gd name="connsiteY3" fmla="*/ 259308 h 1351129"/>
                <a:gd name="connsiteX4" fmla="*/ 1 w 3057100"/>
                <a:gd name="connsiteY4" fmla="*/ 259308 h 1351129"/>
                <a:gd name="connsiteX5" fmla="*/ 1 w 3057100"/>
                <a:gd name="connsiteY5" fmla="*/ 0 h 1351129"/>
                <a:gd name="connsiteX6" fmla="*/ 3057100 w 3057100"/>
                <a:gd name="connsiteY6" fmla="*/ 259308 h 1351129"/>
                <a:gd name="connsiteX7" fmla="*/ 3057099 w 3057100"/>
                <a:gd name="connsiteY7" fmla="*/ 259308 h 1351129"/>
                <a:gd name="connsiteX8" fmla="*/ 3057099 w 3057100"/>
                <a:gd name="connsiteY8" fmla="*/ 1083524 h 1351129"/>
                <a:gd name="connsiteX9" fmla="*/ 2789494 w 3057100"/>
                <a:gd name="connsiteY9" fmla="*/ 1351129 h 135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7100" h="1351129">
                  <a:moveTo>
                    <a:pt x="2789494" y="1351129"/>
                  </a:moveTo>
                  <a:lnTo>
                    <a:pt x="267605" y="1351129"/>
                  </a:lnTo>
                  <a:cubicBezTo>
                    <a:pt x="119811" y="1351129"/>
                    <a:pt x="0" y="1231318"/>
                    <a:pt x="0" y="1083524"/>
                  </a:cubicBezTo>
                  <a:lnTo>
                    <a:pt x="0" y="259308"/>
                  </a:lnTo>
                  <a:lnTo>
                    <a:pt x="1" y="259308"/>
                  </a:lnTo>
                  <a:lnTo>
                    <a:pt x="1" y="0"/>
                  </a:lnTo>
                  <a:lnTo>
                    <a:pt x="3057100" y="259308"/>
                  </a:lnTo>
                  <a:lnTo>
                    <a:pt x="3057099" y="259308"/>
                  </a:lnTo>
                  <a:lnTo>
                    <a:pt x="3057099" y="1083524"/>
                  </a:lnTo>
                  <a:cubicBezTo>
                    <a:pt x="3057099" y="1231318"/>
                    <a:pt x="2937288" y="1351129"/>
                    <a:pt x="2789494" y="1351129"/>
                  </a:cubicBez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Isosceles Triangle 40">
              <a:extLst>
                <a:ext uri="{FF2B5EF4-FFF2-40B4-BE49-F238E27FC236}">
                  <a16:creationId xmlns="" xmlns:a16="http://schemas.microsoft.com/office/drawing/2014/main" id="{A1B92F39-3F92-487F-B478-21E67EE64B16}"/>
                </a:ext>
              </a:extLst>
            </p:cNvPr>
            <p:cNvSpPr/>
            <p:nvPr/>
          </p:nvSpPr>
          <p:spPr>
            <a:xfrm rot="5400000">
              <a:off x="4258099" y="2423924"/>
              <a:ext cx="409436" cy="1473957"/>
            </a:xfrm>
            <a:prstGeom prst="triangle">
              <a:avLst>
                <a:gd name="adj" fmla="val 30625"/>
              </a:avLst>
            </a:prstGeom>
            <a:gradFill flip="none" rotWithShape="1">
              <a:gsLst>
                <a:gs pos="2655">
                  <a:srgbClr val="FFC000"/>
                </a:gs>
                <a:gs pos="56000">
                  <a:srgbClr val="8A26EE"/>
                </a:gs>
              </a:gsLst>
              <a:lin ang="16200000" scaled="1"/>
              <a:tileRect/>
            </a:gradFill>
            <a:ln>
              <a:noFill/>
            </a:ln>
            <a:effectLst>
              <a:outerShdw blurRad="114300" dist="38100" dir="5400000" sx="96000" sy="96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Pentagon 92">
              <a:extLst>
                <a:ext uri="{FF2B5EF4-FFF2-40B4-BE49-F238E27FC236}">
                  <a16:creationId xmlns="" xmlns:a16="http://schemas.microsoft.com/office/drawing/2014/main" id="{72567342-D855-4203-BB1C-3F014A2F0D19}"/>
                </a:ext>
              </a:extLst>
            </p:cNvPr>
            <p:cNvSpPr/>
            <p:nvPr/>
          </p:nvSpPr>
          <p:spPr>
            <a:xfrm rot="5400000">
              <a:off x="1920560" y="1811378"/>
              <a:ext cx="842280" cy="518445"/>
            </a:xfrm>
            <a:prstGeom prst="homePlate">
              <a:avLst>
                <a:gd name="adj" fmla="val 23544"/>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ight Triangle 42">
              <a:extLst>
                <a:ext uri="{FF2B5EF4-FFF2-40B4-BE49-F238E27FC236}">
                  <a16:creationId xmlns="" xmlns:a16="http://schemas.microsoft.com/office/drawing/2014/main" id="{E3F7DAC5-B76D-410F-BDA7-B1A1D735A1FD}"/>
                </a:ext>
              </a:extLst>
            </p:cNvPr>
            <p:cNvSpPr/>
            <p:nvPr/>
          </p:nvSpPr>
          <p:spPr>
            <a:xfrm>
              <a:off x="2609474" y="1649460"/>
              <a:ext cx="147311" cy="99330"/>
            </a:xfrm>
            <a:prstGeom prst="rtTriangle">
              <a:avLst/>
            </a:prstGeom>
            <a:solidFill>
              <a:srgbClr val="470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 xmlns:a16="http://schemas.microsoft.com/office/drawing/2014/main" id="{E4F4FAA0-7C1C-4AB2-AAAF-A1BC5F8CBDB2}"/>
                </a:ext>
              </a:extLst>
            </p:cNvPr>
            <p:cNvSpPr txBox="1"/>
            <p:nvPr/>
          </p:nvSpPr>
          <p:spPr>
            <a:xfrm>
              <a:off x="2015047" y="1769948"/>
              <a:ext cx="762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gency FB" panose="020B0503020202020204" pitchFamily="34" charset="0"/>
                  <a:ea typeface="+mn-ea"/>
                  <a:cs typeface="Arial" panose="020B0604020202020204" pitchFamily="34" charset="0"/>
                </a:rPr>
                <a:t>02</a:t>
              </a:r>
            </a:p>
          </p:txBody>
        </p:sp>
        <p:sp>
          <p:nvSpPr>
            <p:cNvPr id="45" name="TextBox 44">
              <a:extLst>
                <a:ext uri="{FF2B5EF4-FFF2-40B4-BE49-F238E27FC236}">
                  <a16:creationId xmlns="" xmlns:a16="http://schemas.microsoft.com/office/drawing/2014/main" id="{23EAAA3D-12FF-482D-AF3F-95195720B1B9}"/>
                </a:ext>
              </a:extLst>
            </p:cNvPr>
            <p:cNvSpPr txBox="1"/>
            <p:nvPr/>
          </p:nvSpPr>
          <p:spPr>
            <a:xfrm>
              <a:off x="2563772" y="1792033"/>
              <a:ext cx="2636024" cy="7711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Chưa</a:t>
              </a:r>
              <a:r>
                <a:rPr kumimoji="0" lang="en-US" sz="18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trao</a:t>
              </a:r>
              <a:r>
                <a:rPr kumimoji="0" lang="en-US" sz="18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đổi</a:t>
              </a:r>
              <a:r>
                <a:rPr kumimoji="0" lang="en-US" sz="18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sâu</a:t>
              </a:r>
              <a:r>
                <a:rPr kumimoji="0" lang="en-US" sz="18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với</a:t>
              </a:r>
              <a:r>
                <a:rPr kumimoji="0" lang="en-US" sz="18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PHHS</a:t>
              </a: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46" name="Oval 45">
              <a:extLst>
                <a:ext uri="{FF2B5EF4-FFF2-40B4-BE49-F238E27FC236}">
                  <a16:creationId xmlns="" xmlns:a16="http://schemas.microsoft.com/office/drawing/2014/main" id="{BC393300-48A0-4537-AB20-D77B0342D23B}"/>
                </a:ext>
              </a:extLst>
            </p:cNvPr>
            <p:cNvSpPr/>
            <p:nvPr/>
          </p:nvSpPr>
          <p:spPr>
            <a:xfrm flipV="1">
              <a:off x="2560320" y="3651314"/>
              <a:ext cx="2360921" cy="45720"/>
            </a:xfrm>
            <a:prstGeom prst="ellipse">
              <a:avLst/>
            </a:prstGeom>
            <a:solidFill>
              <a:schemeClr val="bg1">
                <a:lumMod val="75000"/>
              </a:schemeClr>
            </a:solidFill>
            <a:ln>
              <a:noFill/>
            </a:ln>
            <a:effectLst>
              <a:outerShdw blurRad="2540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 xmlns:a16="http://schemas.microsoft.com/office/drawing/2014/main" id="{EF7A18C2-EE08-45C9-AE58-A2153F2F4622}"/>
              </a:ext>
            </a:extLst>
          </p:cNvPr>
          <p:cNvGrpSpPr/>
          <p:nvPr/>
        </p:nvGrpSpPr>
        <p:grpSpPr>
          <a:xfrm>
            <a:off x="5654135" y="5039026"/>
            <a:ext cx="3284140" cy="1716161"/>
            <a:chOff x="2015047" y="1649460"/>
            <a:chExt cx="3184749" cy="2047574"/>
          </a:xfrm>
        </p:grpSpPr>
        <p:sp>
          <p:nvSpPr>
            <p:cNvPr id="12" name="Isosceles Triangle 11">
              <a:extLst>
                <a:ext uri="{FF2B5EF4-FFF2-40B4-BE49-F238E27FC236}">
                  <a16:creationId xmlns="" xmlns:a16="http://schemas.microsoft.com/office/drawing/2014/main" id="{5832DB0F-F6E5-4B6E-86DC-8AB4B7123335}"/>
                </a:ext>
              </a:extLst>
            </p:cNvPr>
            <p:cNvSpPr/>
            <p:nvPr/>
          </p:nvSpPr>
          <p:spPr>
            <a:xfrm rot="16200000" flipH="1">
              <a:off x="3880358" y="3070830"/>
              <a:ext cx="409436" cy="718475"/>
            </a:xfrm>
            <a:prstGeom prst="triangle">
              <a:avLst>
                <a:gd name="adj" fmla="val 331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90">
              <a:extLst>
                <a:ext uri="{FF2B5EF4-FFF2-40B4-BE49-F238E27FC236}">
                  <a16:creationId xmlns="" xmlns:a16="http://schemas.microsoft.com/office/drawing/2014/main" id="{B6037704-1F47-441C-A1EB-9B79919180B7}"/>
                </a:ext>
              </a:extLst>
            </p:cNvPr>
            <p:cNvSpPr/>
            <p:nvPr/>
          </p:nvSpPr>
          <p:spPr>
            <a:xfrm flipH="1" flipV="1">
              <a:off x="2142696" y="1733265"/>
              <a:ext cx="3057100" cy="1351129"/>
            </a:xfrm>
            <a:custGeom>
              <a:avLst/>
              <a:gdLst>
                <a:gd name="connsiteX0" fmla="*/ 2789494 w 3057100"/>
                <a:gd name="connsiteY0" fmla="*/ 1351129 h 1351129"/>
                <a:gd name="connsiteX1" fmla="*/ 267605 w 3057100"/>
                <a:gd name="connsiteY1" fmla="*/ 1351129 h 1351129"/>
                <a:gd name="connsiteX2" fmla="*/ 0 w 3057100"/>
                <a:gd name="connsiteY2" fmla="*/ 1083524 h 1351129"/>
                <a:gd name="connsiteX3" fmla="*/ 0 w 3057100"/>
                <a:gd name="connsiteY3" fmla="*/ 259308 h 1351129"/>
                <a:gd name="connsiteX4" fmla="*/ 1 w 3057100"/>
                <a:gd name="connsiteY4" fmla="*/ 259308 h 1351129"/>
                <a:gd name="connsiteX5" fmla="*/ 1 w 3057100"/>
                <a:gd name="connsiteY5" fmla="*/ 0 h 1351129"/>
                <a:gd name="connsiteX6" fmla="*/ 3057100 w 3057100"/>
                <a:gd name="connsiteY6" fmla="*/ 259308 h 1351129"/>
                <a:gd name="connsiteX7" fmla="*/ 3057099 w 3057100"/>
                <a:gd name="connsiteY7" fmla="*/ 259308 h 1351129"/>
                <a:gd name="connsiteX8" fmla="*/ 3057099 w 3057100"/>
                <a:gd name="connsiteY8" fmla="*/ 1083524 h 1351129"/>
                <a:gd name="connsiteX9" fmla="*/ 2789494 w 3057100"/>
                <a:gd name="connsiteY9" fmla="*/ 1351129 h 135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7100" h="1351129">
                  <a:moveTo>
                    <a:pt x="2789494" y="1351129"/>
                  </a:moveTo>
                  <a:lnTo>
                    <a:pt x="267605" y="1351129"/>
                  </a:lnTo>
                  <a:cubicBezTo>
                    <a:pt x="119811" y="1351129"/>
                    <a:pt x="0" y="1231318"/>
                    <a:pt x="0" y="1083524"/>
                  </a:cubicBezTo>
                  <a:lnTo>
                    <a:pt x="0" y="259308"/>
                  </a:lnTo>
                  <a:lnTo>
                    <a:pt x="1" y="259308"/>
                  </a:lnTo>
                  <a:lnTo>
                    <a:pt x="1" y="0"/>
                  </a:lnTo>
                  <a:lnTo>
                    <a:pt x="3057100" y="259308"/>
                  </a:lnTo>
                  <a:lnTo>
                    <a:pt x="3057099" y="259308"/>
                  </a:lnTo>
                  <a:lnTo>
                    <a:pt x="3057099" y="1083524"/>
                  </a:lnTo>
                  <a:cubicBezTo>
                    <a:pt x="3057099" y="1231318"/>
                    <a:pt x="2937288" y="1351129"/>
                    <a:pt x="2789494" y="1351129"/>
                  </a:cubicBezTo>
                  <a:close/>
                </a:path>
              </a:pathLst>
            </a:cu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Isosceles Triangle 13">
              <a:extLst>
                <a:ext uri="{FF2B5EF4-FFF2-40B4-BE49-F238E27FC236}">
                  <a16:creationId xmlns="" xmlns:a16="http://schemas.microsoft.com/office/drawing/2014/main" id="{A1B92F39-3F92-487F-B478-21E67EE64B16}"/>
                </a:ext>
              </a:extLst>
            </p:cNvPr>
            <p:cNvSpPr/>
            <p:nvPr/>
          </p:nvSpPr>
          <p:spPr>
            <a:xfrm rot="5400000">
              <a:off x="4258099" y="2423924"/>
              <a:ext cx="409436" cy="1473957"/>
            </a:xfrm>
            <a:prstGeom prst="triangle">
              <a:avLst>
                <a:gd name="adj" fmla="val 30625"/>
              </a:avLst>
            </a:prstGeom>
            <a:gradFill flip="none" rotWithShape="1">
              <a:gsLst>
                <a:gs pos="2655">
                  <a:srgbClr val="FFC000"/>
                </a:gs>
                <a:gs pos="56000">
                  <a:srgbClr val="8A26EE"/>
                </a:gs>
              </a:gsLst>
              <a:lin ang="16200000" scaled="1"/>
              <a:tileRect/>
            </a:gradFill>
            <a:ln>
              <a:noFill/>
            </a:ln>
            <a:effectLst>
              <a:outerShdw blurRad="114300" dist="38100" dir="5400000" sx="96000" sy="96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Pentagon 92">
              <a:extLst>
                <a:ext uri="{FF2B5EF4-FFF2-40B4-BE49-F238E27FC236}">
                  <a16:creationId xmlns="" xmlns:a16="http://schemas.microsoft.com/office/drawing/2014/main" id="{72567342-D855-4203-BB1C-3F014A2F0D19}"/>
                </a:ext>
              </a:extLst>
            </p:cNvPr>
            <p:cNvSpPr/>
            <p:nvPr/>
          </p:nvSpPr>
          <p:spPr>
            <a:xfrm rot="5400000">
              <a:off x="1920560" y="1811378"/>
              <a:ext cx="842280" cy="518445"/>
            </a:xfrm>
            <a:prstGeom prst="homePlate">
              <a:avLst>
                <a:gd name="adj" fmla="val 235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ight Triangle 15">
              <a:extLst>
                <a:ext uri="{FF2B5EF4-FFF2-40B4-BE49-F238E27FC236}">
                  <a16:creationId xmlns="" xmlns:a16="http://schemas.microsoft.com/office/drawing/2014/main" id="{E3F7DAC5-B76D-410F-BDA7-B1A1D735A1FD}"/>
                </a:ext>
              </a:extLst>
            </p:cNvPr>
            <p:cNvSpPr/>
            <p:nvPr/>
          </p:nvSpPr>
          <p:spPr>
            <a:xfrm>
              <a:off x="2609474" y="1649460"/>
              <a:ext cx="147311" cy="99330"/>
            </a:xfrm>
            <a:prstGeom prst="rtTriangle">
              <a:avLst/>
            </a:prstGeom>
            <a:solidFill>
              <a:srgbClr val="470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 xmlns:a16="http://schemas.microsoft.com/office/drawing/2014/main" id="{E4F4FAA0-7C1C-4AB2-AAAF-A1BC5F8CBDB2}"/>
                </a:ext>
              </a:extLst>
            </p:cNvPr>
            <p:cNvSpPr txBox="1"/>
            <p:nvPr/>
          </p:nvSpPr>
          <p:spPr>
            <a:xfrm>
              <a:off x="2015047" y="1699125"/>
              <a:ext cx="762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gency FB" panose="020B0503020202020204" pitchFamily="34" charset="0"/>
                  <a:ea typeface="+mn-ea"/>
                  <a:cs typeface="Arial" panose="020B0604020202020204" pitchFamily="34" charset="0"/>
                </a:rPr>
                <a:t>01</a:t>
              </a:r>
            </a:p>
          </p:txBody>
        </p:sp>
        <p:sp>
          <p:nvSpPr>
            <p:cNvPr id="18" name="TextBox 17">
              <a:extLst>
                <a:ext uri="{FF2B5EF4-FFF2-40B4-BE49-F238E27FC236}">
                  <a16:creationId xmlns="" xmlns:a16="http://schemas.microsoft.com/office/drawing/2014/main" id="{23EAAA3D-12FF-482D-AF3F-95195720B1B9}"/>
                </a:ext>
              </a:extLst>
            </p:cNvPr>
            <p:cNvSpPr txBox="1"/>
            <p:nvPr/>
          </p:nvSpPr>
          <p:spPr>
            <a:xfrm>
              <a:off x="2548268" y="2042128"/>
              <a:ext cx="2636024" cy="7711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Thiếu</a:t>
              </a:r>
              <a:r>
                <a:rPr kumimoji="0" lang="en-US" sz="18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kĩ</a:t>
              </a:r>
              <a:r>
                <a:rPr kumimoji="0" lang="en-US" sz="18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năng</a:t>
              </a:r>
              <a:r>
                <a:rPr kumimoji="0" lang="en-US" sz="18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về</a:t>
              </a:r>
              <a:r>
                <a:rPr kumimoji="0" lang="en-US" sz="18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phòng</a:t>
              </a:r>
              <a:r>
                <a:rPr kumimoji="0" lang="en-US" sz="18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dịch</a:t>
              </a: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9" name="Oval 18">
              <a:extLst>
                <a:ext uri="{FF2B5EF4-FFF2-40B4-BE49-F238E27FC236}">
                  <a16:creationId xmlns="" xmlns:a16="http://schemas.microsoft.com/office/drawing/2014/main" id="{BC393300-48A0-4537-AB20-D77B0342D23B}"/>
                </a:ext>
              </a:extLst>
            </p:cNvPr>
            <p:cNvSpPr/>
            <p:nvPr/>
          </p:nvSpPr>
          <p:spPr>
            <a:xfrm flipV="1">
              <a:off x="2560320" y="3651314"/>
              <a:ext cx="2360921" cy="45720"/>
            </a:xfrm>
            <a:prstGeom prst="ellipse">
              <a:avLst/>
            </a:prstGeom>
            <a:solidFill>
              <a:schemeClr val="bg1">
                <a:lumMod val="75000"/>
              </a:schemeClr>
            </a:solidFill>
            <a:ln>
              <a:noFill/>
            </a:ln>
            <a:effectLst>
              <a:outerShdw blurRad="2540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5" name="Group 64">
            <a:extLst>
              <a:ext uri="{FF2B5EF4-FFF2-40B4-BE49-F238E27FC236}">
                <a16:creationId xmlns="" xmlns:a16="http://schemas.microsoft.com/office/drawing/2014/main" id="{C4BFB4FB-9763-4EED-8D8B-8BB5F23735A0}"/>
              </a:ext>
            </a:extLst>
          </p:cNvPr>
          <p:cNvGrpSpPr/>
          <p:nvPr/>
        </p:nvGrpSpPr>
        <p:grpSpPr>
          <a:xfrm>
            <a:off x="391948" y="337573"/>
            <a:ext cx="1741652" cy="1796027"/>
            <a:chOff x="4817116" y="2117340"/>
            <a:chExt cx="2324463" cy="2324463"/>
          </a:xfrm>
          <a:scene3d>
            <a:camera prst="orthographicFront">
              <a:rot lat="0" lon="0" rev="0"/>
            </a:camera>
            <a:lightRig rig="glow" dir="t">
              <a:rot lat="0" lon="0" rev="4800000"/>
            </a:lightRig>
          </a:scene3d>
        </p:grpSpPr>
        <p:sp>
          <p:nvSpPr>
            <p:cNvPr id="66" name="Oval 65">
              <a:extLst>
                <a:ext uri="{FF2B5EF4-FFF2-40B4-BE49-F238E27FC236}">
                  <a16:creationId xmlns="" xmlns:a16="http://schemas.microsoft.com/office/drawing/2014/main" id="{91316A86-E19C-4ECB-A16D-44CD8F74C6F6}"/>
                </a:ext>
              </a:extLst>
            </p:cNvPr>
            <p:cNvSpPr/>
            <p:nvPr/>
          </p:nvSpPr>
          <p:spPr>
            <a:xfrm>
              <a:off x="4817116" y="2117340"/>
              <a:ext cx="2324463" cy="2324463"/>
            </a:xfrm>
            <a:prstGeom prst="ellipse">
              <a:avLst/>
            </a:prstGeom>
            <a:ln>
              <a:noFill/>
            </a:ln>
            <a:effectLst>
              <a:outerShdw blurRad="190500" dist="228600" dir="2700000" algn="ctr">
                <a:srgbClr val="000000">
                  <a:alpha val="30000"/>
                </a:srgbClr>
              </a:outerShdw>
            </a:effectLst>
            <a:sp3d prstMaterial="matte">
              <a:bevelT w="127000"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 name="Oval 4">
              <a:extLst>
                <a:ext uri="{FF2B5EF4-FFF2-40B4-BE49-F238E27FC236}">
                  <a16:creationId xmlns="" xmlns:a16="http://schemas.microsoft.com/office/drawing/2014/main" id="{53372EF7-4DC3-46E2-8E89-EF07E9525874}"/>
                </a:ext>
              </a:extLst>
            </p:cNvPr>
            <p:cNvSpPr txBox="1"/>
            <p:nvPr/>
          </p:nvSpPr>
          <p:spPr>
            <a:xfrm>
              <a:off x="5016764" y="2457750"/>
              <a:ext cx="1643643" cy="1643643"/>
            </a:xfrm>
            <a:prstGeom prst="rect">
              <a:avLst/>
            </a:prstGeom>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400" b="1" kern="1200" dirty="0" err="1">
                  <a:latin typeface="Arial" panose="020B0604020202020204" pitchFamily="34" charset="0"/>
                  <a:cs typeface="Arial" panose="020B0604020202020204" pitchFamily="34" charset="0"/>
                </a:rPr>
                <a:t>Nguyên</a:t>
              </a:r>
              <a:r>
                <a:rPr lang="en-US" sz="2400" b="1" kern="1200" dirty="0">
                  <a:latin typeface="Arial" panose="020B0604020202020204" pitchFamily="34" charset="0"/>
                  <a:cs typeface="Arial" panose="020B0604020202020204" pitchFamily="34" charset="0"/>
                </a:rPr>
                <a:t> </a:t>
              </a:r>
              <a:r>
                <a:rPr lang="en-US" sz="2400" b="1" kern="1200" dirty="0" err="1">
                  <a:latin typeface="Arial" panose="020B0604020202020204" pitchFamily="34" charset="0"/>
                  <a:cs typeface="Arial" panose="020B0604020202020204" pitchFamily="34" charset="0"/>
                </a:rPr>
                <a:t>nhân</a:t>
              </a:r>
              <a:endParaRPr lang="en-US" sz="2400" b="1"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1275495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50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14:presetBounceEnd="40000">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14:bounceEnd="40000">
                                          <p:cBhvr additive="base">
                                            <p:cTn id="13" dur="500" fill="hold"/>
                                            <p:tgtEl>
                                              <p:spTgt spid="38"/>
                                            </p:tgtEl>
                                            <p:attrNameLst>
                                              <p:attrName>ppt_x</p:attrName>
                                            </p:attrNameLst>
                                          </p:cBhvr>
                                          <p:tavLst>
                                            <p:tav tm="0">
                                              <p:val>
                                                <p:strVal val="1+#ppt_w/2"/>
                                              </p:val>
                                            </p:tav>
                                            <p:tav tm="100000">
                                              <p:val>
                                                <p:strVal val="#ppt_x"/>
                                              </p:val>
                                            </p:tav>
                                          </p:tavLst>
                                        </p:anim>
                                        <p:anim calcmode="lin" valueType="num" p14:bounceEnd="40000">
                                          <p:cBhvr additive="base">
                                            <p:cTn id="14"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14:presetBounceEnd="40000">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14:bounceEnd="40000">
                                          <p:cBhvr additive="base">
                                            <p:cTn id="19" dur="500" fill="hold"/>
                                            <p:tgtEl>
                                              <p:spTgt spid="47"/>
                                            </p:tgtEl>
                                            <p:attrNameLst>
                                              <p:attrName>ppt_x</p:attrName>
                                            </p:attrNameLst>
                                          </p:cBhvr>
                                          <p:tavLst>
                                            <p:tav tm="0">
                                              <p:val>
                                                <p:strVal val="1+#ppt_w/2"/>
                                              </p:val>
                                            </p:tav>
                                            <p:tav tm="100000">
                                              <p:val>
                                                <p:strVal val="#ppt_x"/>
                                              </p:val>
                                            </p:tav>
                                          </p:tavLst>
                                        </p:anim>
                                        <p:anim calcmode="lin" valueType="num" p14:bounceEnd="40000">
                                          <p:cBhvr additive="base">
                                            <p:cTn id="20"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14:presetBounceEnd="40000">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14:bounceEnd="40000">
                                          <p:cBhvr additive="base">
                                            <p:cTn id="25" dur="500" fill="hold"/>
                                            <p:tgtEl>
                                              <p:spTgt spid="56"/>
                                            </p:tgtEl>
                                            <p:attrNameLst>
                                              <p:attrName>ppt_x</p:attrName>
                                            </p:attrNameLst>
                                          </p:cBhvr>
                                          <p:tavLst>
                                            <p:tav tm="0">
                                              <p:val>
                                                <p:strVal val="1+#ppt_w/2"/>
                                              </p:val>
                                            </p:tav>
                                            <p:tav tm="100000">
                                              <p:val>
                                                <p:strVal val="#ppt_x"/>
                                              </p:val>
                                            </p:tav>
                                          </p:tavLst>
                                        </p:anim>
                                        <p:anim calcmode="lin" valueType="num" p14:bounceEnd="40000">
                                          <p:cBhvr additive="base">
                                            <p:cTn id="26"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1+#ppt_w/2"/>
                                              </p:val>
                                            </p:tav>
                                            <p:tav tm="100000">
                                              <p:val>
                                                <p:strVal val="#ppt_x"/>
                                              </p:val>
                                            </p:tav>
                                          </p:tavLst>
                                        </p:anim>
                                        <p:anim calcmode="lin" valueType="num">
                                          <p:cBhvr additive="base">
                                            <p:cTn id="14"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1+#ppt_w/2"/>
                                              </p:val>
                                            </p:tav>
                                            <p:tav tm="100000">
                                              <p:val>
                                                <p:strVal val="#ppt_x"/>
                                              </p:val>
                                            </p:tav>
                                          </p:tavLst>
                                        </p:anim>
                                        <p:anim calcmode="lin" valueType="num">
                                          <p:cBhvr additive="base">
                                            <p:cTn id="20"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additive="base">
                                            <p:cTn id="25" dur="500" fill="hold"/>
                                            <p:tgtEl>
                                              <p:spTgt spid="56"/>
                                            </p:tgtEl>
                                            <p:attrNameLst>
                                              <p:attrName>ppt_x</p:attrName>
                                            </p:attrNameLst>
                                          </p:cBhvr>
                                          <p:tavLst>
                                            <p:tav tm="0">
                                              <p:val>
                                                <p:strVal val="1+#ppt_w/2"/>
                                              </p:val>
                                            </p:tav>
                                            <p:tav tm="100000">
                                              <p:val>
                                                <p:strVal val="#ppt_x"/>
                                              </p:val>
                                            </p:tav>
                                          </p:tavLst>
                                        </p:anim>
                                        <p:anim calcmode="lin" valueType="num">
                                          <p:cBhvr additive="base">
                                            <p:cTn id="26"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13" name="Group 12"/>
          <p:cNvGrpSpPr>
            <a:grpSpLocks/>
          </p:cNvGrpSpPr>
          <p:nvPr/>
        </p:nvGrpSpPr>
        <p:grpSpPr bwMode="auto">
          <a:xfrm>
            <a:off x="152400" y="38100"/>
            <a:ext cx="7900559" cy="2482763"/>
            <a:chOff x="912" y="1008"/>
            <a:chExt cx="3984" cy="1351"/>
          </a:xfrm>
        </p:grpSpPr>
        <p:sp>
          <p:nvSpPr>
            <p:cNvPr id="14" name="AutoShape 4"/>
            <p:cNvSpPr>
              <a:spLocks noChangeArrowheads="1"/>
            </p:cNvSpPr>
            <p:nvPr/>
          </p:nvSpPr>
          <p:spPr bwMode="gray">
            <a:xfrm>
              <a:off x="912" y="1008"/>
              <a:ext cx="3984" cy="912"/>
            </a:xfrm>
            <a:prstGeom prst="roundRect">
              <a:avLst>
                <a:gd name="adj" fmla="val 10889"/>
              </a:avLst>
            </a:prstGeom>
            <a:solidFill>
              <a:schemeClr val="bg1">
                <a:lumMod val="95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solidFill>
                  <a:prstClr val="black"/>
                </a:solidFill>
              </a:endParaRPr>
            </a:p>
          </p:txBody>
        </p:sp>
        <p:grpSp>
          <p:nvGrpSpPr>
            <p:cNvPr id="15" name="Group 14"/>
            <p:cNvGrpSpPr>
              <a:grpSpLocks/>
            </p:cNvGrpSpPr>
            <p:nvPr/>
          </p:nvGrpSpPr>
          <p:grpSpPr bwMode="auto">
            <a:xfrm>
              <a:off x="1001" y="1120"/>
              <a:ext cx="510" cy="746"/>
              <a:chOff x="1001" y="1120"/>
              <a:chExt cx="510" cy="746"/>
            </a:xfrm>
          </p:grpSpPr>
          <p:sp>
            <p:nvSpPr>
              <p:cNvPr id="17" name="AutoShape 6"/>
              <p:cNvSpPr>
                <a:spLocks noChangeArrowheads="1"/>
              </p:cNvSpPr>
              <p:nvPr/>
            </p:nvSpPr>
            <p:spPr bwMode="gray">
              <a:xfrm>
                <a:off x="1001" y="1120"/>
                <a:ext cx="510" cy="746"/>
              </a:xfrm>
              <a:prstGeom prst="roundRect">
                <a:avLst>
                  <a:gd name="adj" fmla="val 11921"/>
                </a:avLst>
              </a:prstGeom>
              <a:solidFill>
                <a:srgbClr val="00CC00"/>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8" name="Freeform 7"/>
              <p:cNvSpPr>
                <a:spLocks/>
              </p:cNvSpPr>
              <p:nvPr/>
            </p:nvSpPr>
            <p:spPr bwMode="gray">
              <a:xfrm>
                <a:off x="1047" y="1140"/>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solidFill>
                    <a:prstClr val="black"/>
                  </a:solidFill>
                </a:endParaRPr>
              </a:p>
            </p:txBody>
          </p:sp>
          <p:sp>
            <p:nvSpPr>
              <p:cNvPr id="19" name="Text Box 8"/>
              <p:cNvSpPr txBox="1">
                <a:spLocks noChangeArrowheads="1"/>
              </p:cNvSpPr>
              <p:nvPr/>
            </p:nvSpPr>
            <p:spPr bwMode="gray">
              <a:xfrm>
                <a:off x="1155" y="1294"/>
                <a:ext cx="185"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dirty="0">
                    <a:solidFill>
                      <a:srgbClr val="FFFFFF"/>
                    </a:solidFill>
                    <a:effectLst>
                      <a:outerShdw blurRad="38100" dist="38100" dir="2700000" algn="tl">
                        <a:srgbClr val="C0C0C0"/>
                      </a:outerShdw>
                    </a:effectLst>
                  </a:rPr>
                  <a:t>2</a:t>
                </a:r>
              </a:p>
            </p:txBody>
          </p:sp>
        </p:grpSp>
        <p:sp>
          <p:nvSpPr>
            <p:cNvPr id="16" name="Text Box 9"/>
            <p:cNvSpPr txBox="1">
              <a:spLocks noChangeArrowheads="1"/>
            </p:cNvSpPr>
            <p:nvPr/>
          </p:nvSpPr>
          <p:spPr bwMode="gray">
            <a:xfrm>
              <a:off x="1555" y="1137"/>
              <a:ext cx="3341" cy="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200" dirty="0" err="1">
                  <a:solidFill>
                    <a:srgbClr val="0033CC"/>
                  </a:solidFill>
                  <a:latin typeface="Arial" pitchFamily="34" charset="0"/>
                  <a:cs typeface="Arial" pitchFamily="34" charset="0"/>
                </a:rPr>
                <a:t>Phối</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hợp</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với</a:t>
              </a:r>
              <a:r>
                <a:rPr lang="en-US" sz="2200" dirty="0">
                  <a:solidFill>
                    <a:srgbClr val="0033CC"/>
                  </a:solidFill>
                  <a:latin typeface="Arial" pitchFamily="34" charset="0"/>
                  <a:cs typeface="Arial" pitchFamily="34" charset="0"/>
                </a:rPr>
                <a:t> cha </a:t>
              </a:r>
              <a:r>
                <a:rPr lang="en-US" sz="2200" dirty="0" err="1">
                  <a:solidFill>
                    <a:srgbClr val="0033CC"/>
                  </a:solidFill>
                  <a:latin typeface="Arial" pitchFamily="34" charset="0"/>
                  <a:cs typeface="Arial" pitchFamily="34" charset="0"/>
                </a:rPr>
                <a:t>mẹ</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học</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sinh</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trong</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việc</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thực</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hiện</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các</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biện</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pháp</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chống</a:t>
              </a:r>
              <a:r>
                <a:rPr lang="en-US" sz="2200" dirty="0">
                  <a:solidFill>
                    <a:srgbClr val="0033CC"/>
                  </a:solidFill>
                  <a:latin typeface="Arial" pitchFamily="34" charset="0"/>
                  <a:cs typeface="Arial" pitchFamily="34" charset="0"/>
                </a:rPr>
                <a:t> covet 19, </a:t>
              </a:r>
              <a:r>
                <a:rPr lang="en-US" sz="2200" dirty="0" err="1">
                  <a:solidFill>
                    <a:srgbClr val="0033CC"/>
                  </a:solidFill>
                  <a:latin typeface="Arial" pitchFamily="34" charset="0"/>
                  <a:cs typeface="Arial" pitchFamily="34" charset="0"/>
                </a:rPr>
                <a:t>nắm</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bắt</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chính</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xác</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và</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cụ</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thể</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thông</a:t>
              </a:r>
              <a:r>
                <a:rPr lang="en-US" sz="2200" dirty="0">
                  <a:solidFill>
                    <a:srgbClr val="0033CC"/>
                  </a:solidFill>
                  <a:latin typeface="Arial" pitchFamily="34" charset="0"/>
                  <a:cs typeface="Arial" pitchFamily="34" charset="0"/>
                </a:rPr>
                <a:t> tin </a:t>
              </a:r>
              <a:r>
                <a:rPr lang="en-US" sz="2200" dirty="0" err="1">
                  <a:solidFill>
                    <a:srgbClr val="0033CC"/>
                  </a:solidFill>
                  <a:latin typeface="Arial" pitchFamily="34" charset="0"/>
                  <a:cs typeface="Arial" pitchFamily="34" charset="0"/>
                </a:rPr>
                <a:t>của</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từng</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đối</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tượng</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học</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sinh</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của</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lớp</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chủ</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nhiệm</a:t>
              </a:r>
              <a:endParaRPr lang="en-US" sz="2200" dirty="0">
                <a:solidFill>
                  <a:srgbClr val="0033CC"/>
                </a:solidFill>
                <a:latin typeface="Arial" pitchFamily="34" charset="0"/>
                <a:cs typeface="Arial" pitchFamily="34" charset="0"/>
              </a:endParaRPr>
            </a:p>
          </p:txBody>
        </p:sp>
      </p:grpSp>
      <p:sp>
        <p:nvSpPr>
          <p:cNvPr id="2" name="Rectangle 1"/>
          <p:cNvSpPr/>
          <p:nvPr/>
        </p:nvSpPr>
        <p:spPr>
          <a:xfrm>
            <a:off x="631916" y="2080846"/>
            <a:ext cx="7409320" cy="3000821"/>
          </a:xfrm>
          <a:prstGeom prst="rect">
            <a:avLst/>
          </a:prstGeom>
        </p:spPr>
        <p:txBody>
          <a:bodyPr wrap="square">
            <a:spAutoFit/>
          </a:bodyPr>
          <a:lstStyle/>
          <a:p>
            <a:pPr indent="457200" algn="just">
              <a:lnSpc>
                <a:spcPct val="150000"/>
              </a:lnSpc>
              <a:spcAft>
                <a:spcPts val="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Là một giáo viên chủ nhiệm, tôi </a:t>
            </a:r>
            <a:r>
              <a:rPr lang="vi-VN" dirty="0">
                <a:latin typeface="Times New Roman" panose="02020603050405020304" pitchFamily="18" charset="0"/>
                <a:ea typeface="MS Mincho" panose="02020609040205080304" pitchFamily="49" charset="-128"/>
                <a:cs typeface="Times New Roman" panose="02020603050405020304" pitchFamily="18" charset="0"/>
              </a:rPr>
              <a:t>đ</a:t>
            </a:r>
            <a:r>
              <a:rPr lang="vi-VN" dirty="0">
                <a:latin typeface="Times New Roman" panose="02020603050405020304" pitchFamily="18" charset="0"/>
                <a:ea typeface="Times New Roman" panose="02020603050405020304" pitchFamily="18" charset="0"/>
                <a:cs typeface="Times New Roman" panose="02020603050405020304" pitchFamily="18" charset="0"/>
              </a:rPr>
              <a:t>ã thường xuyên tuyên truyền và hướng dẫn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huynh</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vi-VN" dirty="0">
                <a:latin typeface="Times New Roman" panose="02020603050405020304" pitchFamily="18" charset="0"/>
                <a:ea typeface="Times New Roman" panose="02020603050405020304" pitchFamily="18" charset="0"/>
                <a:cs typeface="Times New Roman" panose="02020603050405020304" pitchFamily="18" charset="0"/>
              </a:rPr>
              <a:t> học sinh các biện pháp </a:t>
            </a:r>
            <a:r>
              <a:rPr lang="vi-VN" dirty="0">
                <a:latin typeface="Times New Roman" panose="02020603050405020304" pitchFamily="18" charset="0"/>
                <a:ea typeface="MS Mincho" panose="02020609040205080304" pitchFamily="49" charset="-128"/>
                <a:cs typeface="Times New Roman" panose="02020603050405020304" pitchFamily="18" charset="0"/>
              </a:rPr>
              <a:t>đ</a:t>
            </a:r>
            <a:r>
              <a:rPr lang="vi-VN" dirty="0">
                <a:latin typeface="Times New Roman" panose="02020603050405020304" pitchFamily="18" charset="0"/>
                <a:ea typeface="Times New Roman" panose="02020603050405020304" pitchFamily="18" charset="0"/>
                <a:cs typeface="Times New Roman" panose="02020603050405020304" pitchFamily="18" charset="0"/>
              </a:rPr>
              <a:t>ể phòng chống dịch covid 19 như khai báo y tế theo mẫu ho</a:t>
            </a:r>
            <a:r>
              <a:rPr lang="vi-VN" dirty="0">
                <a:latin typeface="Times New Roman" panose="02020603050405020304" pitchFamily="18" charset="0"/>
                <a:ea typeface="MS Mincho" panose="02020609040205080304" pitchFamily="49" charset="-128"/>
                <a:cs typeface="Times New Roman" panose="02020603050405020304" pitchFamily="18" charset="0"/>
              </a:rPr>
              <a:t>ặ</a:t>
            </a:r>
            <a:r>
              <a:rPr lang="vi-VN" dirty="0">
                <a:latin typeface="Times New Roman" panose="02020603050405020304" pitchFamily="18" charset="0"/>
                <a:ea typeface="Times New Roman" panose="02020603050405020304" pitchFamily="18" charset="0"/>
                <a:cs typeface="Times New Roman" panose="02020603050405020304" pitchFamily="18" charset="0"/>
              </a:rPr>
              <a:t>c trên các ứng dụng Bluzone, </a:t>
            </a:r>
            <a:r>
              <a:rPr lang="vi-VN" dirty="0" smtClean="0">
                <a:latin typeface="Times New Roman" panose="02020603050405020304" pitchFamily="18" charset="0"/>
                <a:ea typeface="Times New Roman" panose="02020603050405020304" pitchFamily="18" charset="0"/>
                <a:cs typeface="Times New Roman" panose="02020603050405020304" pitchFamily="18" charset="0"/>
              </a:rPr>
              <a:t>Ncovid</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PC – </a:t>
            </a:r>
            <a:r>
              <a:rPr lang="en-US" dirty="0" err="1" smtClean="0">
                <a:latin typeface="Times New Roman" panose="02020603050405020304" pitchFamily="18" charset="0"/>
                <a:ea typeface="Times New Roman" panose="02020603050405020304" pitchFamily="18" charset="0"/>
                <a:cs typeface="Times New Roman" panose="02020603050405020304" pitchFamily="18" charset="0"/>
              </a:rPr>
              <a:t>Covid</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19</a:t>
            </a:r>
            <a:r>
              <a:rPr lang="vi-VN"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MS Mincho" panose="02020609040205080304" pitchFamily="49" charset="-128"/>
                <a:cs typeface="Times New Roman" panose="02020603050405020304" pitchFamily="18" charset="0"/>
              </a:rPr>
              <a:t>đ</a:t>
            </a:r>
            <a:r>
              <a:rPr lang="vi-VN" dirty="0">
                <a:latin typeface="Times New Roman" panose="02020603050405020304" pitchFamily="18" charset="0"/>
                <a:ea typeface="Times New Roman" panose="02020603050405020304" pitchFamily="18" charset="0"/>
                <a:cs typeface="Times New Roman" panose="02020603050405020304" pitchFamily="18" charset="0"/>
              </a:rPr>
              <a:t>o thân nhiệt, </a:t>
            </a:r>
            <a:r>
              <a:rPr lang="vi-VN" dirty="0">
                <a:latin typeface="Times New Roman" panose="02020603050405020304" pitchFamily="18" charset="0"/>
                <a:ea typeface="MS Mincho" panose="02020609040205080304" pitchFamily="49" charset="-128"/>
                <a:cs typeface="Times New Roman" panose="02020603050405020304" pitchFamily="18" charset="0"/>
              </a:rPr>
              <a:t>đ</a:t>
            </a:r>
            <a:r>
              <a:rPr lang="vi-VN" dirty="0">
                <a:latin typeface="Times New Roman" panose="02020603050405020304" pitchFamily="18" charset="0"/>
                <a:ea typeface="Times New Roman" panose="02020603050405020304" pitchFamily="18" charset="0"/>
                <a:cs typeface="Times New Roman" panose="02020603050405020304" pitchFamily="18" charset="0"/>
              </a:rPr>
              <a:t>eo khẩu trang, thực hiện 5K..., trao </a:t>
            </a:r>
            <a:r>
              <a:rPr lang="vi-VN" dirty="0">
                <a:latin typeface="Times New Roman" panose="02020603050405020304" pitchFamily="18" charset="0"/>
                <a:ea typeface="MS Mincho" panose="02020609040205080304" pitchFamily="49" charset="-128"/>
                <a:cs typeface="Times New Roman" panose="02020603050405020304" pitchFamily="18" charset="0"/>
              </a:rPr>
              <a:t>đ</a:t>
            </a:r>
            <a:r>
              <a:rPr lang="vi-VN" dirty="0">
                <a:latin typeface="Times New Roman" panose="02020603050405020304" pitchFamily="18" charset="0"/>
                <a:ea typeface="Times New Roman" panose="02020603050405020304" pitchFamily="18" charset="0"/>
                <a:cs typeface="Times New Roman" panose="02020603050405020304" pitchFamily="18" charset="0"/>
              </a:rPr>
              <a:t>ổi với từng phụ huynh học sinh </a:t>
            </a:r>
            <a:r>
              <a:rPr lang="vi-VN" dirty="0">
                <a:latin typeface="Times New Roman" panose="02020603050405020304" pitchFamily="18" charset="0"/>
                <a:ea typeface="MS Mincho" panose="02020609040205080304" pitchFamily="49" charset="-128"/>
                <a:cs typeface="Times New Roman" panose="02020603050405020304" pitchFamily="18" charset="0"/>
              </a:rPr>
              <a:t>đ</a:t>
            </a:r>
            <a:r>
              <a:rPr lang="vi-VN" dirty="0">
                <a:latin typeface="Times New Roman" panose="02020603050405020304" pitchFamily="18" charset="0"/>
                <a:ea typeface="Times New Roman" panose="02020603050405020304" pitchFamily="18" charset="0"/>
                <a:cs typeface="Times New Roman" panose="02020603050405020304" pitchFamily="18" charset="0"/>
              </a:rPr>
              <a:t>ể n</a:t>
            </a:r>
            <a:r>
              <a:rPr lang="vi-VN" dirty="0">
                <a:latin typeface="Times New Roman" panose="02020603050405020304" pitchFamily="18" charset="0"/>
                <a:ea typeface="MS Mincho" panose="02020609040205080304" pitchFamily="49" charset="-128"/>
                <a:cs typeface="Times New Roman" panose="02020603050405020304" pitchFamily="18" charset="0"/>
              </a:rPr>
              <a:t>ắ</a:t>
            </a:r>
            <a:r>
              <a:rPr lang="vi-VN" dirty="0">
                <a:latin typeface="Times New Roman" panose="02020603050405020304" pitchFamily="18" charset="0"/>
                <a:ea typeface="Times New Roman" panose="02020603050405020304" pitchFamily="18" charset="0"/>
                <a:cs typeface="Times New Roman" panose="02020603050405020304" pitchFamily="18" charset="0"/>
              </a:rPr>
              <a:t>m b</a:t>
            </a:r>
            <a:r>
              <a:rPr lang="vi-VN" dirty="0">
                <a:latin typeface="Times New Roman" panose="02020603050405020304" pitchFamily="18" charset="0"/>
                <a:ea typeface="MS Mincho" panose="02020609040205080304" pitchFamily="49" charset="-128"/>
                <a:cs typeface="Times New Roman" panose="02020603050405020304" pitchFamily="18" charset="0"/>
              </a:rPr>
              <a:t>ắ</a:t>
            </a:r>
            <a:r>
              <a:rPr lang="vi-VN" dirty="0">
                <a:latin typeface="Times New Roman" panose="02020603050405020304" pitchFamily="18" charset="0"/>
                <a:ea typeface="Times New Roman" panose="02020603050405020304" pitchFamily="18" charset="0"/>
                <a:cs typeface="Times New Roman" panose="02020603050405020304" pitchFamily="18" charset="0"/>
              </a:rPr>
              <a:t>t </a:t>
            </a:r>
            <a:r>
              <a:rPr lang="vi-VN" dirty="0">
                <a:latin typeface="Times New Roman" panose="02020603050405020304" pitchFamily="18" charset="0"/>
                <a:ea typeface="MS Mincho" panose="02020609040205080304" pitchFamily="49" charset="-128"/>
                <a:cs typeface="Times New Roman" panose="02020603050405020304" pitchFamily="18" charset="0"/>
              </a:rPr>
              <a:t>đ</a:t>
            </a:r>
            <a:r>
              <a:rPr lang="vi-VN" dirty="0">
                <a:latin typeface="Times New Roman" panose="02020603050405020304" pitchFamily="18" charset="0"/>
                <a:ea typeface="Times New Roman" panose="02020603050405020304" pitchFamily="18" charset="0"/>
                <a:cs typeface="Times New Roman" panose="02020603050405020304" pitchFamily="18" charset="0"/>
              </a:rPr>
              <a:t>ược các thông tin học sinh ở tại </a:t>
            </a:r>
            <a:r>
              <a:rPr lang="vi-VN" dirty="0">
                <a:latin typeface="Times New Roman" panose="02020603050405020304" pitchFamily="18" charset="0"/>
                <a:ea typeface="MS Mincho" panose="02020609040205080304" pitchFamily="49" charset="-128"/>
                <a:cs typeface="Times New Roman" panose="02020603050405020304" pitchFamily="18" charset="0"/>
              </a:rPr>
              <a:t>đ</a:t>
            </a:r>
            <a:r>
              <a:rPr lang="vi-VN" dirty="0">
                <a:latin typeface="Times New Roman" panose="02020603050405020304" pitchFamily="18" charset="0"/>
                <a:ea typeface="Times New Roman" panose="02020603050405020304" pitchFamily="18" charset="0"/>
                <a:cs typeface="Times New Roman" panose="02020603050405020304" pitchFamily="18" charset="0"/>
              </a:rPr>
              <a:t>ịa phương, học sinh không có m</a:t>
            </a:r>
            <a:r>
              <a:rPr lang="vi-VN" dirty="0">
                <a:latin typeface="Times New Roman" panose="02020603050405020304" pitchFamily="18" charset="0"/>
                <a:ea typeface="MS Mincho" panose="02020609040205080304" pitchFamily="49" charset="-128"/>
                <a:cs typeface="Times New Roman" panose="02020603050405020304" pitchFamily="18" charset="0"/>
              </a:rPr>
              <a:t>ặ</a:t>
            </a:r>
            <a:r>
              <a:rPr lang="vi-VN" dirty="0">
                <a:latin typeface="Times New Roman" panose="02020603050405020304" pitchFamily="18" charset="0"/>
                <a:ea typeface="Times New Roman" panose="02020603050405020304" pitchFamily="18" charset="0"/>
                <a:cs typeface="Times New Roman" panose="02020603050405020304" pitchFamily="18" charset="0"/>
              </a:rPr>
              <a:t>t tại </a:t>
            </a:r>
            <a:r>
              <a:rPr lang="vi-VN" dirty="0">
                <a:latin typeface="Times New Roman" panose="02020603050405020304" pitchFamily="18" charset="0"/>
                <a:ea typeface="MS Mincho" panose="02020609040205080304" pitchFamily="49" charset="-128"/>
                <a:cs typeface="Times New Roman" panose="02020603050405020304" pitchFamily="18" charset="0"/>
              </a:rPr>
              <a:t>đ</a:t>
            </a:r>
            <a:r>
              <a:rPr lang="vi-VN" dirty="0">
                <a:latin typeface="Times New Roman" panose="02020603050405020304" pitchFamily="18" charset="0"/>
                <a:ea typeface="Times New Roman" panose="02020603050405020304" pitchFamily="18" charset="0"/>
                <a:cs typeface="Times New Roman" panose="02020603050405020304" pitchFamily="18" charset="0"/>
              </a:rPr>
              <a:t>ịa phương, học sinh </a:t>
            </a:r>
            <a:r>
              <a:rPr lang="vi-VN" dirty="0">
                <a:latin typeface="Times New Roman" panose="02020603050405020304" pitchFamily="18" charset="0"/>
                <a:ea typeface="MS Mincho" panose="02020609040205080304" pitchFamily="49" charset="-128"/>
                <a:cs typeface="Times New Roman" panose="02020603050405020304" pitchFamily="18" charset="0"/>
              </a:rPr>
              <a:t>đ</a:t>
            </a:r>
            <a:r>
              <a:rPr lang="vi-VN" dirty="0">
                <a:latin typeface="Times New Roman" panose="02020603050405020304" pitchFamily="18" charset="0"/>
                <a:ea typeface="Times New Roman" panose="02020603050405020304" pitchFamily="18" charset="0"/>
                <a:cs typeface="Times New Roman" panose="02020603050405020304" pitchFamily="18" charset="0"/>
              </a:rPr>
              <a:t>i và trở về từ vùng dịch, có bố mẹ </a:t>
            </a:r>
            <a:r>
              <a:rPr lang="vi-VN" dirty="0">
                <a:latin typeface="Times New Roman" panose="02020603050405020304" pitchFamily="18" charset="0"/>
                <a:ea typeface="MS Mincho" panose="02020609040205080304" pitchFamily="49" charset="-128"/>
                <a:cs typeface="Times New Roman" panose="02020603050405020304" pitchFamily="18" charset="0"/>
              </a:rPr>
              <a:t>đ</a:t>
            </a:r>
            <a:r>
              <a:rPr lang="vi-VN" dirty="0">
                <a:latin typeface="Times New Roman" panose="02020603050405020304" pitchFamily="18" charset="0"/>
                <a:ea typeface="Times New Roman" panose="02020603050405020304" pitchFamily="18" charset="0"/>
                <a:cs typeface="Times New Roman" panose="02020603050405020304" pitchFamily="18" charset="0"/>
              </a:rPr>
              <a:t>i làm </a:t>
            </a:r>
            <a:r>
              <a:rPr lang="vi-VN" dirty="0">
                <a:latin typeface="Times New Roman" panose="02020603050405020304" pitchFamily="18" charset="0"/>
                <a:ea typeface="MS Mincho" panose="02020609040205080304" pitchFamily="49" charset="-128"/>
                <a:cs typeface="Times New Roman" panose="02020603050405020304" pitchFamily="18" charset="0"/>
              </a:rPr>
              <a:t>ă</a:t>
            </a:r>
            <a:r>
              <a:rPr lang="vi-VN" dirty="0">
                <a:latin typeface="Times New Roman" panose="02020603050405020304" pitchFamily="18" charset="0"/>
                <a:ea typeface="Times New Roman" panose="02020603050405020304" pitchFamily="18" charset="0"/>
                <a:cs typeface="Times New Roman" panose="02020603050405020304" pitchFamily="18" charset="0"/>
              </a:rPr>
              <a:t>n xa ở vùng dịch, trở về từ vùng dịch...</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634286" y="5077536"/>
            <a:ext cx="7406950" cy="1754326"/>
          </a:xfrm>
          <a:prstGeom prst="rect">
            <a:avLst/>
          </a:prstGeom>
        </p:spPr>
        <p:txBody>
          <a:bodyPr wrap="square">
            <a:spAutoFit/>
          </a:bodyPr>
          <a:lstStyle/>
          <a:p>
            <a:pPr>
              <a:lnSpc>
                <a:spcPct val="150000"/>
              </a:lnSpc>
            </a:pPr>
            <a:r>
              <a:rPr lang="en-US"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   </a:t>
            </a:r>
            <a:r>
              <a:rPr lang="vi-VN" dirty="0" smtClean="0">
                <a:latin typeface="Times New Roman" panose="02020603050405020304" pitchFamily="18" charset="0"/>
                <a:ea typeface="Times New Roman" panose="02020603050405020304" pitchFamily="18" charset="0"/>
              </a:rPr>
              <a:t>Phối </a:t>
            </a:r>
            <a:r>
              <a:rPr lang="vi-VN" dirty="0">
                <a:latin typeface="Times New Roman" panose="02020603050405020304" pitchFamily="18" charset="0"/>
                <a:ea typeface="Times New Roman" panose="02020603050405020304" pitchFamily="18" charset="0"/>
              </a:rPr>
              <a:t>hợp ban </a:t>
            </a:r>
            <a:r>
              <a:rPr lang="vi-VN" dirty="0">
                <a:latin typeface="Times New Roman" panose="02020603050405020304" pitchFamily="18" charset="0"/>
                <a:ea typeface="MS Mincho" panose="02020609040205080304" pitchFamily="49" charset="-128"/>
              </a:rPr>
              <a:t>đ</a:t>
            </a:r>
            <a:r>
              <a:rPr lang="vi-VN" dirty="0">
                <a:latin typeface="Times New Roman" panose="02020603050405020304" pitchFamily="18" charset="0"/>
                <a:ea typeface="Times New Roman" panose="02020603050405020304" pitchFamily="18" charset="0"/>
              </a:rPr>
              <a:t>ại diện phụ huynh học sinh </a:t>
            </a:r>
            <a:r>
              <a:rPr lang="pt-BR" dirty="0">
                <a:latin typeface="Times New Roman" panose="02020603050405020304" pitchFamily="18" charset="0"/>
                <a:ea typeface="Times New Roman" panose="02020603050405020304" pitchFamily="18" charset="0"/>
              </a:rPr>
              <a:t>tuyên truyền tới phụ huynh học sinh cả l</a:t>
            </a:r>
            <a:r>
              <a:rPr lang="vi-VN" dirty="0">
                <a:latin typeface="Times New Roman" panose="02020603050405020304" pitchFamily="18" charset="0"/>
                <a:ea typeface="Times New Roman" panose="02020603050405020304" pitchFamily="18" charset="0"/>
              </a:rPr>
              <a:t>ớp </a:t>
            </a:r>
            <a:r>
              <a:rPr lang="pt-BR" dirty="0">
                <a:latin typeface="Times New Roman" panose="02020603050405020304" pitchFamily="18" charset="0"/>
                <a:ea typeface="Times New Roman" panose="02020603050405020304" pitchFamily="18" charset="0"/>
              </a:rPr>
              <a:t>th</a:t>
            </a:r>
            <a:r>
              <a:rPr lang="vi-VN" dirty="0">
                <a:latin typeface="Times New Roman" panose="02020603050405020304" pitchFamily="18" charset="0"/>
                <a:ea typeface="Times New Roman" panose="02020603050405020304" pitchFamily="18" charset="0"/>
              </a:rPr>
              <a:t>ực hiện tốt quy </a:t>
            </a:r>
            <a:r>
              <a:rPr lang="vi-VN" dirty="0">
                <a:latin typeface="Times New Roman" panose="02020603050405020304" pitchFamily="18" charset="0"/>
                <a:ea typeface="MS Mincho" panose="02020609040205080304" pitchFamily="49" charset="-128"/>
              </a:rPr>
              <a:t>đ</a:t>
            </a:r>
            <a:r>
              <a:rPr lang="vi-VN" dirty="0">
                <a:latin typeface="Times New Roman" panose="02020603050405020304" pitchFamily="18" charset="0"/>
                <a:ea typeface="Times New Roman" panose="02020603050405020304" pitchFamily="18" charset="0"/>
              </a:rPr>
              <a:t>ịnh </a:t>
            </a:r>
            <a:r>
              <a:rPr lang="pt-BR" dirty="0">
                <a:latin typeface="Times New Roman" panose="02020603050405020304" pitchFamily="18" charset="0"/>
                <a:ea typeface="Times New Roman" panose="02020603050405020304" pitchFamily="18" charset="0"/>
              </a:rPr>
              <a:t>5K tại nhà, trong trường và ngoài xã hội</a:t>
            </a:r>
            <a:r>
              <a:rPr lang="en-US" dirty="0">
                <a:latin typeface="Times New Roman" panose="02020603050405020304" pitchFamily="18" charset="0"/>
                <a:ea typeface="Times New Roman" panose="02020603050405020304" pitchFamily="18" charset="0"/>
              </a:rPr>
              <a:t>….</a:t>
            </a:r>
            <a:r>
              <a:rPr lang="pt-BR" dirty="0">
                <a:latin typeface="Times New Roman" panose="02020603050405020304" pitchFamily="18" charset="0"/>
                <a:ea typeface="Times New Roman" panose="02020603050405020304" pitchFamily="18" charset="0"/>
              </a:rPr>
              <a:t>. Tự đo thân nhiệt trước khi đến trường nếu có biểu hiện ho, sốt báo cáo trao đổi với GVCN...</a:t>
            </a:r>
            <a:endParaRPr lang="en-US" dirty="0"/>
          </a:p>
        </p:txBody>
      </p:sp>
    </p:spTree>
    <p:extLst>
      <p:ext uri="{BB962C8B-B14F-4D97-AF65-F5344CB8AC3E}">
        <p14:creationId xmlns:p14="http://schemas.microsoft.com/office/powerpoint/2010/main" val="416259118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4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40000">
                                          <p:cBhvr additive="base">
                                            <p:cTn id="7" dur="75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1+#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4"/>
          <p:cNvSpPr/>
          <p:nvPr/>
        </p:nvSpPr>
        <p:spPr>
          <a:xfrm>
            <a:off x="2590799" y="1690916"/>
            <a:ext cx="3733799" cy="1046559"/>
          </a:xfrm>
          <a:custGeom>
            <a:avLst/>
            <a:gdLst>
              <a:gd name="connsiteX0" fmla="*/ 0 w 3348990"/>
              <a:gd name="connsiteY0" fmla="*/ 0 h 1046559"/>
              <a:gd name="connsiteX1" fmla="*/ 3348990 w 3348990"/>
              <a:gd name="connsiteY1" fmla="*/ 0 h 1046559"/>
              <a:gd name="connsiteX2" fmla="*/ 3348990 w 3348990"/>
              <a:gd name="connsiteY2" fmla="*/ 1046559 h 1046559"/>
              <a:gd name="connsiteX3" fmla="*/ 0 w 3348990"/>
              <a:gd name="connsiteY3" fmla="*/ 1046559 h 1046559"/>
              <a:gd name="connsiteX4" fmla="*/ 0 w 3348990"/>
              <a:gd name="connsiteY4" fmla="*/ 0 h 1046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990" h="1046559">
                <a:moveTo>
                  <a:pt x="0" y="0"/>
                </a:moveTo>
                <a:lnTo>
                  <a:pt x="3348990" y="0"/>
                </a:lnTo>
                <a:lnTo>
                  <a:pt x="3348990" y="1046559"/>
                </a:lnTo>
                <a:lnTo>
                  <a:pt x="0" y="1046559"/>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08870" tIns="80010" rIns="80010" bIns="80010" numCol="1" spcCol="1270" anchor="ctr" anchorCtr="0">
            <a:noAutofit/>
          </a:bodyPr>
          <a:lstStyle/>
          <a:p>
            <a:pPr lvl="0" algn="l" defTabSz="933450">
              <a:lnSpc>
                <a:spcPct val="90000"/>
              </a:lnSpc>
              <a:spcBef>
                <a:spcPct val="0"/>
              </a:spcBef>
              <a:spcAft>
                <a:spcPct val="35000"/>
              </a:spcAft>
            </a:pPr>
            <a:r>
              <a:rPr lang="en-US" sz="2100" kern="1200" dirty="0" err="1">
                <a:latin typeface="Times New Roman" panose="02020603050405020304" pitchFamily="18" charset="0"/>
                <a:cs typeface="Times New Roman" panose="02020603050405020304" pitchFamily="18" charset="0"/>
              </a:rPr>
              <a:t>Tôi</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đã</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tiên</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hành</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treo</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khẩu</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hiện</a:t>
            </a:r>
            <a:r>
              <a:rPr lang="en-US" sz="2100" kern="1200" dirty="0">
                <a:latin typeface="Times New Roman" panose="02020603050405020304" pitchFamily="18" charset="0"/>
                <a:cs typeface="Times New Roman" panose="02020603050405020304" pitchFamily="18" charset="0"/>
              </a:rPr>
              <a:t> 5K, </a:t>
            </a:r>
            <a:r>
              <a:rPr lang="en-US" sz="2100" kern="1200" dirty="0" smtClean="0">
                <a:latin typeface="Times New Roman" panose="02020603050405020304" pitchFamily="18" charset="0"/>
                <a:cs typeface="Times New Roman" panose="02020603050405020304" pitchFamily="18" charset="0"/>
              </a:rPr>
              <a:t>5 </a:t>
            </a:r>
            <a:r>
              <a:rPr lang="en-US" sz="2100" kern="1200" dirty="0" err="1" smtClean="0">
                <a:latin typeface="Times New Roman" panose="02020603050405020304" pitchFamily="18" charset="0"/>
                <a:cs typeface="Times New Roman" panose="02020603050405020304" pitchFamily="18" charset="0"/>
              </a:rPr>
              <a:t>điều</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cần</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làm</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tốt</a:t>
            </a:r>
            <a:r>
              <a:rPr lang="en-US" sz="2100" kern="1200" dirty="0" smtClean="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trí</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lớp</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học</a:t>
            </a:r>
            <a:r>
              <a:rPr lang="en-US" sz="2100" kern="1200" dirty="0">
                <a:latin typeface="Times New Roman" panose="02020603050405020304" pitchFamily="18" charset="0"/>
                <a:cs typeface="Times New Roman" panose="02020603050405020304" pitchFamily="18" charset="0"/>
              </a:rPr>
              <a:t>.</a:t>
            </a:r>
          </a:p>
        </p:txBody>
      </p:sp>
      <p:sp>
        <p:nvSpPr>
          <p:cNvPr id="16" name="Rectangle 15"/>
          <p:cNvSpPr/>
          <p:nvPr/>
        </p:nvSpPr>
        <p:spPr>
          <a:xfrm>
            <a:off x="2334831" y="1676400"/>
            <a:ext cx="732591" cy="1098887"/>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Freeform 16"/>
          <p:cNvSpPr/>
          <p:nvPr/>
        </p:nvSpPr>
        <p:spPr>
          <a:xfrm>
            <a:off x="2665956" y="3104643"/>
            <a:ext cx="3658643" cy="1089054"/>
          </a:xfrm>
          <a:custGeom>
            <a:avLst/>
            <a:gdLst>
              <a:gd name="connsiteX0" fmla="*/ 0 w 3348990"/>
              <a:gd name="connsiteY0" fmla="*/ 0 h 1046559"/>
              <a:gd name="connsiteX1" fmla="*/ 3348990 w 3348990"/>
              <a:gd name="connsiteY1" fmla="*/ 0 h 1046559"/>
              <a:gd name="connsiteX2" fmla="*/ 3348990 w 3348990"/>
              <a:gd name="connsiteY2" fmla="*/ 1046559 h 1046559"/>
              <a:gd name="connsiteX3" fmla="*/ 0 w 3348990"/>
              <a:gd name="connsiteY3" fmla="*/ 1046559 h 1046559"/>
              <a:gd name="connsiteX4" fmla="*/ 0 w 3348990"/>
              <a:gd name="connsiteY4" fmla="*/ 0 h 1046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990" h="1046559">
                <a:moveTo>
                  <a:pt x="0" y="0"/>
                </a:moveTo>
                <a:lnTo>
                  <a:pt x="3348990" y="0"/>
                </a:lnTo>
                <a:lnTo>
                  <a:pt x="3348990" y="1046559"/>
                </a:lnTo>
                <a:lnTo>
                  <a:pt x="0" y="1046559"/>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08870" tIns="80010" rIns="80010" bIns="80010" numCol="1" spcCol="1270" anchor="ctr" anchorCtr="0">
            <a:noAutofit/>
          </a:bodyPr>
          <a:lstStyle/>
          <a:p>
            <a:pPr lvl="0" algn="l" defTabSz="933450">
              <a:lnSpc>
                <a:spcPct val="90000"/>
              </a:lnSpc>
              <a:spcBef>
                <a:spcPct val="0"/>
              </a:spcBef>
              <a:spcAft>
                <a:spcPct val="35000"/>
              </a:spcAft>
            </a:pPr>
            <a:r>
              <a:rPr lang="en-US" sz="2100" kern="1200" dirty="0" err="1">
                <a:latin typeface="Times New Roman" panose="02020603050405020304" pitchFamily="18" charset="0"/>
                <a:cs typeface="Times New Roman" panose="02020603050405020304" pitchFamily="18" charset="0"/>
              </a:rPr>
              <a:t>Phổ</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biến</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nâng</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cao</a:t>
            </a:r>
            <a:r>
              <a:rPr lang="en-US" sz="2100" kern="1200" dirty="0">
                <a:latin typeface="Times New Roman" panose="02020603050405020304" pitchFamily="18" charset="0"/>
                <a:cs typeface="Times New Roman" panose="02020603050405020304" pitchFamily="18" charset="0"/>
              </a:rPr>
              <a:t> ý </a:t>
            </a:r>
            <a:r>
              <a:rPr lang="en-US" sz="2100" kern="1200" dirty="0" err="1">
                <a:latin typeface="Times New Roman" panose="02020603050405020304" pitchFamily="18" charset="0"/>
                <a:cs typeface="Times New Roman" panose="02020603050405020304" pitchFamily="18" charset="0"/>
              </a:rPr>
              <a:t>thức</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tự</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bảo</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vệ</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bản</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thân</a:t>
            </a:r>
            <a:r>
              <a:rPr lang="en-US" sz="2100" kern="1200" dirty="0">
                <a:latin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cs typeface="Times New Roman" panose="02020603050405020304" pitchFamily="18" charset="0"/>
              </a:rPr>
              <a:t>của</a:t>
            </a:r>
            <a:r>
              <a:rPr lang="en-US" sz="2100" kern="1200" dirty="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mỗi</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cá</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nhân</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học</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sinh</a:t>
            </a:r>
            <a:r>
              <a:rPr lang="en-US" sz="2100" kern="1200" dirty="0" smtClean="0">
                <a:latin typeface="Times New Roman" panose="02020603050405020304" pitchFamily="18" charset="0"/>
                <a:cs typeface="Times New Roman" panose="02020603050405020304" pitchFamily="18" charset="0"/>
              </a:rPr>
              <a:t>.</a:t>
            </a:r>
            <a:endParaRPr lang="en-US" sz="2100" kern="1200" dirty="0">
              <a:latin typeface="Times New Roman" panose="02020603050405020304" pitchFamily="18" charset="0"/>
              <a:cs typeface="Times New Roman" panose="02020603050405020304" pitchFamily="18" charset="0"/>
            </a:endParaRPr>
          </a:p>
        </p:txBody>
      </p:sp>
      <p:sp>
        <p:nvSpPr>
          <p:cNvPr id="18" name="Rectangle 17"/>
          <p:cNvSpPr/>
          <p:nvPr/>
        </p:nvSpPr>
        <p:spPr>
          <a:xfrm>
            <a:off x="2403332" y="3077416"/>
            <a:ext cx="732591" cy="1143507"/>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9" name="Group 18"/>
          <p:cNvGrpSpPr>
            <a:grpSpLocks/>
          </p:cNvGrpSpPr>
          <p:nvPr/>
        </p:nvGrpSpPr>
        <p:grpSpPr bwMode="auto">
          <a:xfrm>
            <a:off x="1143000" y="152400"/>
            <a:ext cx="7900558" cy="1079771"/>
            <a:chOff x="912" y="2016"/>
            <a:chExt cx="3989" cy="912"/>
          </a:xfrm>
        </p:grpSpPr>
        <p:sp>
          <p:nvSpPr>
            <p:cNvPr id="20"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grpSp>
          <p:nvGrpSpPr>
            <p:cNvPr id="21" name="Group 20"/>
            <p:cNvGrpSpPr>
              <a:grpSpLocks/>
            </p:cNvGrpSpPr>
            <p:nvPr/>
          </p:nvGrpSpPr>
          <p:grpSpPr bwMode="auto">
            <a:xfrm>
              <a:off x="999" y="2100"/>
              <a:ext cx="497" cy="746"/>
              <a:chOff x="999" y="2100"/>
              <a:chExt cx="497" cy="746"/>
            </a:xfrm>
          </p:grpSpPr>
          <p:sp>
            <p:nvSpPr>
              <p:cNvPr id="23" name="AutoShape 13"/>
              <p:cNvSpPr>
                <a:spLocks noChangeArrowheads="1"/>
              </p:cNvSpPr>
              <p:nvPr/>
            </p:nvSpPr>
            <p:spPr bwMode="gray">
              <a:xfrm>
                <a:off x="999" y="2100"/>
                <a:ext cx="497" cy="746"/>
              </a:xfrm>
              <a:prstGeom prst="roundRect">
                <a:avLst>
                  <a:gd name="adj" fmla="val 11921"/>
                </a:avLst>
              </a:prstGeom>
              <a:solidFill>
                <a:schemeClr val="accent5">
                  <a:lumMod val="60000"/>
                  <a:lumOff val="40000"/>
                </a:schemeClr>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Freeform 14"/>
              <p:cNvSpPr>
                <a:spLocks/>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 name="Text Box 15"/>
              <p:cNvSpPr txBox="1">
                <a:spLocks noChangeArrowheads="1"/>
              </p:cNvSpPr>
              <p:nvPr/>
            </p:nvSpPr>
            <p:spPr bwMode="gray">
              <a:xfrm>
                <a:off x="1148" y="2180"/>
                <a:ext cx="18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dirty="0">
                    <a:solidFill>
                      <a:srgbClr val="FFFFFF"/>
                    </a:solidFill>
                    <a:effectLst>
                      <a:outerShdw blurRad="38100" dist="38100" dir="2700000" algn="tl">
                        <a:srgbClr val="C0C0C0"/>
                      </a:outerShdw>
                    </a:effectLst>
                  </a:rPr>
                  <a:t>3</a:t>
                </a:r>
              </a:p>
            </p:txBody>
          </p:sp>
        </p:grpSp>
        <p:sp>
          <p:nvSpPr>
            <p:cNvPr id="22" name="Text Box 16"/>
            <p:cNvSpPr txBox="1">
              <a:spLocks noChangeArrowheads="1"/>
            </p:cNvSpPr>
            <p:nvPr/>
          </p:nvSpPr>
          <p:spPr bwMode="gray">
            <a:xfrm>
              <a:off x="1555" y="2104"/>
              <a:ext cx="3346" cy="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400" dirty="0" err="1">
                  <a:solidFill>
                    <a:srgbClr val="0033CC"/>
                  </a:solidFill>
                  <a:latin typeface="Times New Roman" panose="02020603050405020304" pitchFamily="18" charset="0"/>
                  <a:cs typeface="Times New Roman" panose="02020603050405020304" pitchFamily="18" charset="0"/>
                </a:rPr>
                <a:t>Tuyên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truyền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giáo</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dục</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hướng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dẫn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giúp</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học</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sinh</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có</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kỹ</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năng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phòng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chống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dịch</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bệnh</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smtClean="0">
                  <a:solidFill>
                    <a:srgbClr val="0033CC"/>
                  </a:solidFill>
                  <a:latin typeface="Times New Roman" panose="02020603050405020304" pitchFamily="18" charset="0"/>
                  <a:cs typeface="Times New Roman" panose="02020603050405020304" pitchFamily="18" charset="0"/>
                </a:rPr>
                <a:t>Covid</a:t>
              </a:r>
              <a:r>
                <a:rPr lang="en-US" sz="2400" dirty="0" smtClean="0">
                  <a:solidFill>
                    <a:srgbClr val="0033CC"/>
                  </a:solidFill>
                  <a:latin typeface="Times New Roman" panose="02020603050405020304" pitchFamily="18" charset="0"/>
                  <a:cs typeface="Times New Roman" panose="02020603050405020304" pitchFamily="18" charset="0"/>
                </a:rPr>
                <a:t> - 19</a:t>
              </a:r>
              <a:endParaRPr lang="en-US" sz="2400" dirty="0">
                <a:solidFill>
                  <a:srgbClr val="0033CC"/>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523359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40000">
                                          <p:cBhvr additive="base">
                                            <p:cTn id="7" dur="750" fill="hold"/>
                                            <p:tgtEl>
                                              <p:spTgt spid="19"/>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1+#ppt_w/2"/>
                                              </p:val>
                                            </p:tav>
                                            <p:tav tm="100000">
                                              <p:val>
                                                <p:strVal val="#ppt_x"/>
                                              </p:val>
                                            </p:tav>
                                          </p:tavLst>
                                        </p:anim>
                                        <p:anim calcmode="lin" valueType="num">
                                          <p:cBhvr additive="base">
                                            <p:cTn id="8" dur="7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585" y="1676400"/>
            <a:ext cx="7077717" cy="50041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15" name="Group 14"/>
          <p:cNvGrpSpPr>
            <a:grpSpLocks/>
          </p:cNvGrpSpPr>
          <p:nvPr/>
        </p:nvGrpSpPr>
        <p:grpSpPr bwMode="auto">
          <a:xfrm>
            <a:off x="1143000" y="152400"/>
            <a:ext cx="7900558" cy="1079771"/>
            <a:chOff x="912" y="2016"/>
            <a:chExt cx="3989" cy="912"/>
          </a:xfrm>
        </p:grpSpPr>
        <p:sp>
          <p:nvSpPr>
            <p:cNvPr id="16"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grpSp>
          <p:nvGrpSpPr>
            <p:cNvPr id="17" name="Group 16"/>
            <p:cNvGrpSpPr>
              <a:grpSpLocks/>
            </p:cNvGrpSpPr>
            <p:nvPr/>
          </p:nvGrpSpPr>
          <p:grpSpPr bwMode="auto">
            <a:xfrm>
              <a:off x="999" y="2100"/>
              <a:ext cx="497" cy="746"/>
              <a:chOff x="999" y="2100"/>
              <a:chExt cx="497" cy="746"/>
            </a:xfrm>
          </p:grpSpPr>
          <p:sp>
            <p:nvSpPr>
              <p:cNvPr id="19" name="AutoShape 13"/>
              <p:cNvSpPr>
                <a:spLocks noChangeArrowheads="1"/>
              </p:cNvSpPr>
              <p:nvPr/>
            </p:nvSpPr>
            <p:spPr bwMode="gray">
              <a:xfrm>
                <a:off x="999" y="2100"/>
                <a:ext cx="497" cy="746"/>
              </a:xfrm>
              <a:prstGeom prst="roundRect">
                <a:avLst>
                  <a:gd name="adj" fmla="val 11921"/>
                </a:avLst>
              </a:prstGeom>
              <a:solidFill>
                <a:schemeClr val="accent5">
                  <a:lumMod val="60000"/>
                  <a:lumOff val="40000"/>
                </a:schemeClr>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Freeform 14"/>
              <p:cNvSpPr>
                <a:spLocks/>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1" name="Text Box 15"/>
              <p:cNvSpPr txBox="1">
                <a:spLocks noChangeArrowheads="1"/>
              </p:cNvSpPr>
              <p:nvPr/>
            </p:nvSpPr>
            <p:spPr bwMode="gray">
              <a:xfrm>
                <a:off x="1155" y="2204"/>
                <a:ext cx="18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dirty="0">
                    <a:solidFill>
                      <a:srgbClr val="FFFFFF"/>
                    </a:solidFill>
                    <a:effectLst>
                      <a:outerShdw blurRad="38100" dist="38100" dir="2700000" algn="tl">
                        <a:srgbClr val="C0C0C0"/>
                      </a:outerShdw>
                    </a:effectLst>
                  </a:rPr>
                  <a:t>3</a:t>
                </a:r>
              </a:p>
            </p:txBody>
          </p:sp>
        </p:grpSp>
        <p:sp>
          <p:nvSpPr>
            <p:cNvPr id="18" name="Text Box 16"/>
            <p:cNvSpPr txBox="1">
              <a:spLocks noChangeArrowheads="1"/>
            </p:cNvSpPr>
            <p:nvPr/>
          </p:nvSpPr>
          <p:spPr bwMode="gray">
            <a:xfrm>
              <a:off x="1555" y="2104"/>
              <a:ext cx="3346" cy="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200" dirty="0" err="1">
                  <a:solidFill>
                    <a:srgbClr val="0033CC"/>
                  </a:solidFill>
                  <a:latin typeface="Times New Roman" panose="02020603050405020304" pitchFamily="18" charset="0"/>
                  <a:cs typeface="Times New Roman" panose="02020603050405020304" pitchFamily="18" charset="0"/>
                </a:rPr>
                <a:t>Tuyên</a:t>
              </a:r>
              <a:r>
                <a:rPr lang="en-US" sz="2200" dirty="0">
                  <a:solidFill>
                    <a:srgbClr val="0033CC"/>
                  </a:solidFill>
                  <a:latin typeface="Times New Roman" panose="02020603050405020304" pitchFamily="18" charset="0"/>
                  <a:cs typeface="Times New Roman" panose="02020603050405020304" pitchFamily="18" charset="0"/>
                </a:rPr>
                <a:t> </a:t>
              </a:r>
              <a:r>
                <a:rPr lang="en-US" sz="2200" dirty="0" err="1">
                  <a:solidFill>
                    <a:srgbClr val="0033CC"/>
                  </a:solidFill>
                  <a:latin typeface="Times New Roman" panose="02020603050405020304" pitchFamily="18" charset="0"/>
                  <a:cs typeface="Times New Roman" panose="02020603050405020304" pitchFamily="18" charset="0"/>
                </a:rPr>
                <a:t>truyền</a:t>
              </a:r>
              <a:r>
                <a:rPr lang="en-US" sz="2200" dirty="0">
                  <a:solidFill>
                    <a:srgbClr val="0033CC"/>
                  </a:solidFill>
                  <a:latin typeface="Times New Roman" panose="02020603050405020304" pitchFamily="18" charset="0"/>
                  <a:cs typeface="Times New Roman" panose="02020603050405020304" pitchFamily="18" charset="0"/>
                </a:rPr>
                <a:t>, </a:t>
              </a:r>
              <a:r>
                <a:rPr lang="en-US" sz="2200" dirty="0" err="1">
                  <a:solidFill>
                    <a:srgbClr val="0033CC"/>
                  </a:solidFill>
                  <a:latin typeface="Times New Roman" panose="02020603050405020304" pitchFamily="18" charset="0"/>
                  <a:cs typeface="Times New Roman" panose="02020603050405020304" pitchFamily="18" charset="0"/>
                </a:rPr>
                <a:t>giáo</a:t>
              </a:r>
              <a:r>
                <a:rPr lang="en-US" sz="2200" dirty="0">
                  <a:solidFill>
                    <a:srgbClr val="0033CC"/>
                  </a:solidFill>
                  <a:latin typeface="Times New Roman" panose="02020603050405020304" pitchFamily="18" charset="0"/>
                  <a:cs typeface="Times New Roman" panose="02020603050405020304" pitchFamily="18" charset="0"/>
                </a:rPr>
                <a:t> </a:t>
              </a:r>
              <a:r>
                <a:rPr lang="en-US" sz="2200" dirty="0" err="1">
                  <a:solidFill>
                    <a:srgbClr val="0033CC"/>
                  </a:solidFill>
                  <a:latin typeface="Times New Roman" panose="02020603050405020304" pitchFamily="18" charset="0"/>
                  <a:cs typeface="Times New Roman" panose="02020603050405020304" pitchFamily="18" charset="0"/>
                </a:rPr>
                <a:t>dục</a:t>
              </a:r>
              <a:r>
                <a:rPr lang="en-US" sz="2200" dirty="0">
                  <a:solidFill>
                    <a:srgbClr val="0033CC"/>
                  </a:solidFill>
                  <a:latin typeface="Times New Roman" panose="02020603050405020304" pitchFamily="18" charset="0"/>
                  <a:cs typeface="Times New Roman" panose="02020603050405020304" pitchFamily="18" charset="0"/>
                </a:rPr>
                <a:t>, </a:t>
              </a:r>
              <a:r>
                <a:rPr lang="en-US" sz="2200" dirty="0" err="1">
                  <a:solidFill>
                    <a:srgbClr val="0033CC"/>
                  </a:solidFill>
                  <a:latin typeface="Times New Roman" panose="02020603050405020304" pitchFamily="18" charset="0"/>
                  <a:cs typeface="Times New Roman" panose="02020603050405020304" pitchFamily="18" charset="0"/>
                </a:rPr>
                <a:t>hướng</a:t>
              </a:r>
              <a:r>
                <a:rPr lang="en-US" sz="2200" dirty="0">
                  <a:solidFill>
                    <a:srgbClr val="0033CC"/>
                  </a:solidFill>
                  <a:latin typeface="Times New Roman" panose="02020603050405020304" pitchFamily="18" charset="0"/>
                  <a:cs typeface="Times New Roman" panose="02020603050405020304" pitchFamily="18" charset="0"/>
                </a:rPr>
                <a:t> </a:t>
              </a:r>
              <a:r>
                <a:rPr lang="en-US" sz="2200" dirty="0" err="1">
                  <a:solidFill>
                    <a:srgbClr val="0033CC"/>
                  </a:solidFill>
                  <a:latin typeface="Times New Roman" panose="02020603050405020304" pitchFamily="18" charset="0"/>
                  <a:cs typeface="Times New Roman" panose="02020603050405020304" pitchFamily="18" charset="0"/>
                </a:rPr>
                <a:t>dẫn</a:t>
              </a:r>
              <a:r>
                <a:rPr lang="en-US" sz="2200" dirty="0">
                  <a:solidFill>
                    <a:srgbClr val="0033CC"/>
                  </a:solidFill>
                  <a:latin typeface="Times New Roman" panose="02020603050405020304" pitchFamily="18" charset="0"/>
                  <a:cs typeface="Times New Roman" panose="02020603050405020304" pitchFamily="18" charset="0"/>
                </a:rPr>
                <a:t> </a:t>
              </a:r>
              <a:r>
                <a:rPr lang="en-US" sz="2200" dirty="0" err="1">
                  <a:solidFill>
                    <a:srgbClr val="0033CC"/>
                  </a:solidFill>
                  <a:latin typeface="Times New Roman" panose="02020603050405020304" pitchFamily="18" charset="0"/>
                  <a:cs typeface="Times New Roman" panose="02020603050405020304" pitchFamily="18" charset="0"/>
                </a:rPr>
                <a:t>giúp</a:t>
              </a:r>
              <a:r>
                <a:rPr lang="en-US" sz="2200" dirty="0">
                  <a:solidFill>
                    <a:srgbClr val="0033CC"/>
                  </a:solidFill>
                  <a:latin typeface="Times New Roman" panose="02020603050405020304" pitchFamily="18" charset="0"/>
                  <a:cs typeface="Times New Roman" panose="02020603050405020304" pitchFamily="18" charset="0"/>
                </a:rPr>
                <a:t> </a:t>
              </a:r>
              <a:r>
                <a:rPr lang="en-US" sz="2200" dirty="0" err="1">
                  <a:solidFill>
                    <a:srgbClr val="0033CC"/>
                  </a:solidFill>
                  <a:latin typeface="Times New Roman" panose="02020603050405020304" pitchFamily="18" charset="0"/>
                  <a:cs typeface="Times New Roman" panose="02020603050405020304" pitchFamily="18" charset="0"/>
                </a:rPr>
                <a:t>học</a:t>
              </a:r>
              <a:r>
                <a:rPr lang="en-US" sz="2200" dirty="0">
                  <a:solidFill>
                    <a:srgbClr val="0033CC"/>
                  </a:solidFill>
                  <a:latin typeface="Times New Roman" panose="02020603050405020304" pitchFamily="18" charset="0"/>
                  <a:cs typeface="Times New Roman" panose="02020603050405020304" pitchFamily="18" charset="0"/>
                </a:rPr>
                <a:t> </a:t>
              </a:r>
              <a:r>
                <a:rPr lang="en-US" sz="2200" dirty="0" err="1">
                  <a:solidFill>
                    <a:srgbClr val="0033CC"/>
                  </a:solidFill>
                  <a:latin typeface="Times New Roman" panose="02020603050405020304" pitchFamily="18" charset="0"/>
                  <a:cs typeface="Times New Roman" panose="02020603050405020304" pitchFamily="18" charset="0"/>
                </a:rPr>
                <a:t>sinh</a:t>
              </a:r>
              <a:r>
                <a:rPr lang="en-US" sz="2200" dirty="0">
                  <a:solidFill>
                    <a:srgbClr val="0033CC"/>
                  </a:solidFill>
                  <a:latin typeface="Times New Roman" panose="02020603050405020304" pitchFamily="18" charset="0"/>
                  <a:cs typeface="Times New Roman" panose="02020603050405020304" pitchFamily="18" charset="0"/>
                </a:rPr>
                <a:t> </a:t>
              </a:r>
              <a:r>
                <a:rPr lang="en-US" sz="2200" dirty="0" err="1">
                  <a:solidFill>
                    <a:srgbClr val="0033CC"/>
                  </a:solidFill>
                  <a:latin typeface="Times New Roman" panose="02020603050405020304" pitchFamily="18" charset="0"/>
                  <a:cs typeface="Times New Roman" panose="02020603050405020304" pitchFamily="18" charset="0"/>
                </a:rPr>
                <a:t>có</a:t>
              </a:r>
              <a:r>
                <a:rPr lang="en-US" sz="2200" dirty="0">
                  <a:solidFill>
                    <a:srgbClr val="0033CC"/>
                  </a:solidFill>
                  <a:latin typeface="Times New Roman" panose="02020603050405020304" pitchFamily="18" charset="0"/>
                  <a:cs typeface="Times New Roman" panose="02020603050405020304" pitchFamily="18" charset="0"/>
                </a:rPr>
                <a:t> </a:t>
              </a:r>
              <a:r>
                <a:rPr lang="en-US" sz="2200" dirty="0" err="1">
                  <a:solidFill>
                    <a:srgbClr val="0033CC"/>
                  </a:solidFill>
                  <a:latin typeface="Times New Roman" panose="02020603050405020304" pitchFamily="18" charset="0"/>
                  <a:cs typeface="Times New Roman" panose="02020603050405020304" pitchFamily="18" charset="0"/>
                </a:rPr>
                <a:t>kỹ</a:t>
              </a:r>
              <a:r>
                <a:rPr lang="en-US" sz="2200" dirty="0">
                  <a:solidFill>
                    <a:srgbClr val="0033CC"/>
                  </a:solidFill>
                  <a:latin typeface="Times New Roman" panose="02020603050405020304" pitchFamily="18" charset="0"/>
                  <a:cs typeface="Times New Roman" panose="02020603050405020304" pitchFamily="18" charset="0"/>
                </a:rPr>
                <a:t> </a:t>
              </a:r>
              <a:r>
                <a:rPr lang="en-US" sz="2200" dirty="0" err="1">
                  <a:solidFill>
                    <a:srgbClr val="0033CC"/>
                  </a:solidFill>
                  <a:latin typeface="Times New Roman" panose="02020603050405020304" pitchFamily="18" charset="0"/>
                  <a:cs typeface="Times New Roman" panose="02020603050405020304" pitchFamily="18" charset="0"/>
                </a:rPr>
                <a:t>năng</a:t>
              </a:r>
              <a:r>
                <a:rPr lang="en-US" sz="2200" dirty="0">
                  <a:solidFill>
                    <a:srgbClr val="0033CC"/>
                  </a:solidFill>
                  <a:latin typeface="Times New Roman" panose="02020603050405020304" pitchFamily="18" charset="0"/>
                  <a:cs typeface="Times New Roman" panose="02020603050405020304" pitchFamily="18" charset="0"/>
                </a:rPr>
                <a:t> </a:t>
              </a:r>
              <a:r>
                <a:rPr lang="en-US" sz="2200" dirty="0" err="1">
                  <a:solidFill>
                    <a:srgbClr val="0033CC"/>
                  </a:solidFill>
                  <a:latin typeface="Times New Roman" panose="02020603050405020304" pitchFamily="18" charset="0"/>
                  <a:cs typeface="Times New Roman" panose="02020603050405020304" pitchFamily="18" charset="0"/>
                </a:rPr>
                <a:t>phòng</a:t>
              </a:r>
              <a:r>
                <a:rPr lang="en-US" sz="2200" dirty="0">
                  <a:solidFill>
                    <a:srgbClr val="0033CC"/>
                  </a:solidFill>
                  <a:latin typeface="Times New Roman" panose="02020603050405020304" pitchFamily="18" charset="0"/>
                  <a:cs typeface="Times New Roman" panose="02020603050405020304" pitchFamily="18" charset="0"/>
                </a:rPr>
                <a:t> </a:t>
              </a:r>
              <a:r>
                <a:rPr lang="en-US" sz="2200" dirty="0" err="1">
                  <a:solidFill>
                    <a:srgbClr val="0033CC"/>
                  </a:solidFill>
                  <a:latin typeface="Times New Roman" panose="02020603050405020304" pitchFamily="18" charset="0"/>
                  <a:cs typeface="Times New Roman" panose="02020603050405020304" pitchFamily="18" charset="0"/>
                </a:rPr>
                <a:t>chống</a:t>
              </a:r>
              <a:r>
                <a:rPr lang="en-US" sz="2200" dirty="0">
                  <a:solidFill>
                    <a:srgbClr val="0033CC"/>
                  </a:solidFill>
                  <a:latin typeface="Times New Roman" panose="02020603050405020304" pitchFamily="18" charset="0"/>
                  <a:cs typeface="Times New Roman" panose="02020603050405020304" pitchFamily="18" charset="0"/>
                </a:rPr>
                <a:t> </a:t>
              </a:r>
              <a:r>
                <a:rPr lang="en-US" sz="2200" dirty="0" err="1">
                  <a:solidFill>
                    <a:srgbClr val="0033CC"/>
                  </a:solidFill>
                  <a:latin typeface="Times New Roman" panose="02020603050405020304" pitchFamily="18" charset="0"/>
                  <a:cs typeface="Times New Roman" panose="02020603050405020304" pitchFamily="18" charset="0"/>
                </a:rPr>
                <a:t>dịch</a:t>
              </a:r>
              <a:r>
                <a:rPr lang="en-US" sz="2200" dirty="0">
                  <a:solidFill>
                    <a:srgbClr val="0033CC"/>
                  </a:solidFill>
                  <a:latin typeface="Times New Roman" panose="02020603050405020304" pitchFamily="18" charset="0"/>
                  <a:cs typeface="Times New Roman" panose="02020603050405020304" pitchFamily="18" charset="0"/>
                </a:rPr>
                <a:t> </a:t>
              </a:r>
              <a:r>
                <a:rPr lang="en-US" sz="2200" dirty="0" err="1">
                  <a:solidFill>
                    <a:srgbClr val="0033CC"/>
                  </a:solidFill>
                  <a:latin typeface="Times New Roman" panose="02020603050405020304" pitchFamily="18" charset="0"/>
                  <a:cs typeface="Times New Roman" panose="02020603050405020304" pitchFamily="18" charset="0"/>
                </a:rPr>
                <a:t>bệnh</a:t>
              </a:r>
              <a:r>
                <a:rPr lang="en-US" sz="2200" dirty="0">
                  <a:solidFill>
                    <a:srgbClr val="0033CC"/>
                  </a:solidFill>
                  <a:latin typeface="Times New Roman" panose="02020603050405020304" pitchFamily="18" charset="0"/>
                  <a:cs typeface="Times New Roman" panose="02020603050405020304" pitchFamily="18" charset="0"/>
                </a:rPr>
                <a:t> </a:t>
              </a:r>
              <a:r>
                <a:rPr lang="en-US" sz="2200" dirty="0" err="1" smtClean="0">
                  <a:solidFill>
                    <a:srgbClr val="0033CC"/>
                  </a:solidFill>
                  <a:latin typeface="Times New Roman" panose="02020603050405020304" pitchFamily="18" charset="0"/>
                  <a:cs typeface="Times New Roman" panose="02020603050405020304" pitchFamily="18" charset="0"/>
                </a:rPr>
                <a:t>Covid</a:t>
              </a:r>
              <a:r>
                <a:rPr lang="en-US" sz="2200" dirty="0" smtClean="0">
                  <a:solidFill>
                    <a:srgbClr val="0033CC"/>
                  </a:solidFill>
                  <a:latin typeface="Times New Roman" panose="02020603050405020304" pitchFamily="18" charset="0"/>
                  <a:cs typeface="Times New Roman" panose="02020603050405020304" pitchFamily="18" charset="0"/>
                </a:rPr>
                <a:t> - 19</a:t>
              </a:r>
              <a:endParaRPr lang="en-US" sz="2200" dirty="0">
                <a:solidFill>
                  <a:srgbClr val="0033CC"/>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033310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14:presetBounceEnd="40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40000">
                                          <p:cBhvr additive="base">
                                            <p:cTn id="11" dur="75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2" descr="Báo giá Mô Hình Đồng Hồ Trẻ Em Trường Tiểu Học Công Cụ Hỗ Trợ Giảng Dạy Lớp  Một Học Sinh Tiểu Học Với Công Cụ Hỗ Trợ Giảng Dạy Đồ Chơ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p:cNvGrpSpPr>
            <a:grpSpLocks/>
          </p:cNvGrpSpPr>
          <p:nvPr/>
        </p:nvGrpSpPr>
        <p:grpSpPr bwMode="auto">
          <a:xfrm>
            <a:off x="609600" y="228600"/>
            <a:ext cx="7900558" cy="1079771"/>
            <a:chOff x="912" y="2016"/>
            <a:chExt cx="3989" cy="912"/>
          </a:xfrm>
        </p:grpSpPr>
        <p:sp>
          <p:nvSpPr>
            <p:cNvPr id="14"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grpSp>
          <p:nvGrpSpPr>
            <p:cNvPr id="15" name="Group 14"/>
            <p:cNvGrpSpPr>
              <a:grpSpLocks/>
            </p:cNvGrpSpPr>
            <p:nvPr/>
          </p:nvGrpSpPr>
          <p:grpSpPr bwMode="auto">
            <a:xfrm>
              <a:off x="999" y="2100"/>
              <a:ext cx="497" cy="746"/>
              <a:chOff x="999" y="2100"/>
              <a:chExt cx="497" cy="746"/>
            </a:xfrm>
          </p:grpSpPr>
          <p:sp>
            <p:nvSpPr>
              <p:cNvPr id="17" name="AutoShape 13"/>
              <p:cNvSpPr>
                <a:spLocks noChangeArrowheads="1"/>
              </p:cNvSpPr>
              <p:nvPr/>
            </p:nvSpPr>
            <p:spPr bwMode="gray">
              <a:xfrm>
                <a:off x="999" y="2100"/>
                <a:ext cx="497" cy="746"/>
              </a:xfrm>
              <a:prstGeom prst="roundRect">
                <a:avLst>
                  <a:gd name="adj" fmla="val 11921"/>
                </a:avLst>
              </a:prstGeom>
              <a:solidFill>
                <a:schemeClr val="accent5">
                  <a:lumMod val="60000"/>
                  <a:lumOff val="40000"/>
                </a:schemeClr>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Freeform 14"/>
              <p:cNvSpPr>
                <a:spLocks/>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19" name="Text Box 15"/>
              <p:cNvSpPr txBox="1">
                <a:spLocks noChangeArrowheads="1"/>
              </p:cNvSpPr>
              <p:nvPr/>
            </p:nvSpPr>
            <p:spPr bwMode="gray">
              <a:xfrm>
                <a:off x="1155" y="2204"/>
                <a:ext cx="18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dirty="0">
                    <a:solidFill>
                      <a:srgbClr val="FFFFFF"/>
                    </a:solidFill>
                    <a:effectLst>
                      <a:outerShdw blurRad="38100" dist="38100" dir="2700000" algn="tl">
                        <a:srgbClr val="C0C0C0"/>
                      </a:outerShdw>
                    </a:effectLst>
                  </a:rPr>
                  <a:t>3</a:t>
                </a:r>
              </a:p>
            </p:txBody>
          </p:sp>
        </p:grpSp>
        <p:sp>
          <p:nvSpPr>
            <p:cNvPr id="16" name="Text Box 16"/>
            <p:cNvSpPr txBox="1">
              <a:spLocks noChangeArrowheads="1"/>
            </p:cNvSpPr>
            <p:nvPr/>
          </p:nvSpPr>
          <p:spPr bwMode="gray">
            <a:xfrm>
              <a:off x="1555" y="2104"/>
              <a:ext cx="3346" cy="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200" dirty="0" err="1">
                  <a:solidFill>
                    <a:srgbClr val="0033CC"/>
                  </a:solidFill>
                  <a:latin typeface="Arial" pitchFamily="34" charset="0"/>
                  <a:cs typeface="Arial" pitchFamily="34" charset="0"/>
                </a:rPr>
                <a:t>Tuyên</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truyền</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giáo</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dục</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hướng</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dẫn</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giúp</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học</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sinh</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có</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kỹ</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năng</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phòng</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chống</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dịch</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bệnh</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Covit</a:t>
              </a:r>
              <a:endParaRPr lang="en-US" sz="2200" dirty="0">
                <a:solidFill>
                  <a:srgbClr val="0033CC"/>
                </a:solidFill>
                <a:latin typeface="Arial" pitchFamily="34" charset="0"/>
                <a:cs typeface="Arial" pitchFamily="34" charset="0"/>
              </a:endParaRPr>
            </a:p>
          </p:txBody>
        </p:sp>
      </p:grpSp>
      <p:sp>
        <p:nvSpPr>
          <p:cNvPr id="3" name="Rectangle 2"/>
          <p:cNvSpPr/>
          <p:nvPr/>
        </p:nvSpPr>
        <p:spPr>
          <a:xfrm>
            <a:off x="637309" y="1489705"/>
            <a:ext cx="7693025" cy="1477328"/>
          </a:xfrm>
          <a:prstGeom prst="rect">
            <a:avLst/>
          </a:prstGeom>
        </p:spPr>
        <p:txBody>
          <a:bodyPr wrap="square">
            <a:spAutoFit/>
          </a:bodyPr>
          <a:lstStyle/>
          <a:p>
            <a:pPr indent="457200" algn="just">
              <a:lnSpc>
                <a:spcPct val="150000"/>
              </a:lnSpc>
              <a:spcAft>
                <a:spcPts val="0"/>
              </a:spcAft>
            </a:pPr>
            <a:r>
              <a:rPr lang="pt-BR" sz="2000" dirty="0">
                <a:latin typeface="Times New Roman" panose="02020603050405020304" pitchFamily="18" charset="0"/>
                <a:ea typeface="Times New Roman" panose="02020603050405020304" pitchFamily="18" charset="0"/>
                <a:cs typeface="Times New Roman" panose="02020603050405020304" pitchFamily="18" charset="0"/>
              </a:rPr>
              <a:t>Nhắc nhở HS về nhà tuyên truyền với mọi người trong gia đình và người thân cũng như cộng đồng nơi sinh sống về ý thức phòng tránh dịch bệnh.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1447800" y="3315197"/>
            <a:ext cx="2155483" cy="2169825"/>
          </a:xfrm>
          <a:prstGeom prst="rect">
            <a:avLst/>
          </a:prstGeom>
        </p:spPr>
        <p:txBody>
          <a:bodyPr wrap="square">
            <a:spAutoFit/>
          </a:bodyPr>
          <a:lstStyle/>
          <a:p>
            <a:pPr indent="457200" algn="just">
              <a:lnSpc>
                <a:spcPct val="150000"/>
              </a:lnSpc>
              <a:spcAft>
                <a:spcPts val="0"/>
              </a:spcAft>
            </a:pPr>
            <a:r>
              <a:rPr lang="pt-BR" dirty="0">
                <a:latin typeface="Times New Roman" panose="02020603050405020304" pitchFamily="18" charset="0"/>
                <a:ea typeface="Times New Roman" panose="02020603050405020304" pitchFamily="18" charset="0"/>
                <a:cs typeface="Times New Roman" panose="02020603050405020304" pitchFamily="18" charset="0"/>
              </a:rPr>
              <a:t>Hướng dẫn HS vẽ tranh tuyên truyền, cổ động chủ đề: phòng tránh dịch bệnh Covid 19.</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0" name="Picture 19" descr="C:\Users\VMH\Desktop\z2942559329739_0bc3eb1ac7b93746bb3a78adbf5cf62a (1).jpg"/>
          <p:cNvPicPr/>
          <p:nvPr/>
        </p:nvPicPr>
        <p:blipFill>
          <a:blip r:embed="rId3" cstate="print"/>
          <a:srcRect/>
          <a:stretch>
            <a:fillRect/>
          </a:stretch>
        </p:blipFill>
        <p:spPr bwMode="auto">
          <a:xfrm>
            <a:off x="4191000" y="3148367"/>
            <a:ext cx="3941864" cy="2503486"/>
          </a:xfrm>
          <a:prstGeom prst="rect">
            <a:avLst/>
          </a:prstGeom>
          <a:noFill/>
          <a:ln w="9525">
            <a:noFill/>
            <a:miter lim="800000"/>
            <a:headEnd/>
            <a:tailEnd/>
          </a:ln>
        </p:spPr>
      </p:pic>
    </p:spTree>
    <p:extLst>
      <p:ext uri="{BB962C8B-B14F-4D97-AF65-F5344CB8AC3E}">
        <p14:creationId xmlns:p14="http://schemas.microsoft.com/office/powerpoint/2010/main" val="384431897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40000">
                                          <p:cBhvr additive="base">
                                            <p:cTn id="7" dur="75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1+#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10" name="Group 9"/>
          <p:cNvGrpSpPr>
            <a:grpSpLocks/>
          </p:cNvGrpSpPr>
          <p:nvPr/>
        </p:nvGrpSpPr>
        <p:grpSpPr bwMode="auto">
          <a:xfrm>
            <a:off x="228600" y="228600"/>
            <a:ext cx="7620000" cy="1079766"/>
            <a:chOff x="912" y="3036"/>
            <a:chExt cx="3989" cy="912"/>
          </a:xfrm>
        </p:grpSpPr>
        <p:sp>
          <p:nvSpPr>
            <p:cNvPr id="11"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grpSp>
          <p:nvGrpSpPr>
            <p:cNvPr id="12" name="Group 11"/>
            <p:cNvGrpSpPr>
              <a:grpSpLocks/>
            </p:cNvGrpSpPr>
            <p:nvPr/>
          </p:nvGrpSpPr>
          <p:grpSpPr bwMode="auto">
            <a:xfrm>
              <a:off x="991" y="3093"/>
              <a:ext cx="512" cy="746"/>
              <a:chOff x="991" y="3093"/>
              <a:chExt cx="512" cy="746"/>
            </a:xfrm>
          </p:grpSpPr>
          <p:sp>
            <p:nvSpPr>
              <p:cNvPr id="21" name="AutoShape 20"/>
              <p:cNvSpPr>
                <a:spLocks noChangeArrowheads="1"/>
              </p:cNvSpPr>
              <p:nvPr/>
            </p:nvSpPr>
            <p:spPr bwMode="gray">
              <a:xfrm>
                <a:off x="991" y="3093"/>
                <a:ext cx="512" cy="746"/>
              </a:xfrm>
              <a:prstGeom prst="roundRect">
                <a:avLst>
                  <a:gd name="adj" fmla="val 11921"/>
                </a:avLst>
              </a:prstGeom>
              <a:solidFill>
                <a:srgbClr val="FFC000"/>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Freeform 21"/>
              <p:cNvSpPr>
                <a:spLocks/>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3" name="Text Box 22"/>
              <p:cNvSpPr txBox="1">
                <a:spLocks noChangeArrowheads="1"/>
              </p:cNvSpPr>
              <p:nvPr/>
            </p:nvSpPr>
            <p:spPr bwMode="gray">
              <a:xfrm>
                <a:off x="1151" y="3275"/>
                <a:ext cx="19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dirty="0">
                    <a:solidFill>
                      <a:srgbClr val="FFFFFF"/>
                    </a:solidFill>
                    <a:effectLst>
                      <a:outerShdw blurRad="38100" dist="38100" dir="2700000" algn="tl">
                        <a:srgbClr val="C0C0C0"/>
                      </a:outerShdw>
                    </a:effectLst>
                  </a:rPr>
                  <a:t>4</a:t>
                </a:r>
              </a:p>
            </p:txBody>
          </p:sp>
        </p:grpSp>
        <p:sp>
          <p:nvSpPr>
            <p:cNvPr id="20" name="Text Box 23"/>
            <p:cNvSpPr txBox="1">
              <a:spLocks noChangeArrowheads="1"/>
            </p:cNvSpPr>
            <p:nvPr/>
          </p:nvSpPr>
          <p:spPr bwMode="gray">
            <a:xfrm>
              <a:off x="1555" y="3251"/>
              <a:ext cx="3346" cy="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200" dirty="0" err="1">
                  <a:solidFill>
                    <a:srgbClr val="0033CC"/>
                  </a:solidFill>
                  <a:latin typeface="Arial" pitchFamily="34" charset="0"/>
                  <a:cs typeface="Arial" pitchFamily="34" charset="0"/>
                </a:rPr>
                <a:t>Kế</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hoạch</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tổ</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chức</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dạy</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học</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linh</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hoạt</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phù</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hợp</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với</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tình</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hình</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dịch</a:t>
              </a:r>
              <a:r>
                <a:rPr lang="en-US" sz="2200" dirty="0">
                  <a:solidFill>
                    <a:srgbClr val="0033CC"/>
                  </a:solidFill>
                  <a:latin typeface="Arial" pitchFamily="34" charset="0"/>
                  <a:cs typeface="Arial" pitchFamily="34" charset="0"/>
                </a:rPr>
                <a:t> </a:t>
              </a:r>
              <a:r>
                <a:rPr lang="en-US" sz="2200" dirty="0" err="1">
                  <a:solidFill>
                    <a:srgbClr val="0033CC"/>
                  </a:solidFill>
                  <a:latin typeface="Arial" pitchFamily="34" charset="0"/>
                  <a:cs typeface="Arial" pitchFamily="34" charset="0"/>
                </a:rPr>
                <a:t>bệnh</a:t>
              </a:r>
              <a:endParaRPr lang="en-US" sz="2200" dirty="0">
                <a:solidFill>
                  <a:srgbClr val="0033CC"/>
                </a:solidFill>
                <a:latin typeface="Arial" pitchFamily="34" charset="0"/>
                <a:cs typeface="Arial" pitchFamily="34" charset="0"/>
              </a:endParaRPr>
            </a:p>
          </p:txBody>
        </p:sp>
      </p:grpSp>
      <p:sp>
        <p:nvSpPr>
          <p:cNvPr id="3" name="Rectangle 2"/>
          <p:cNvSpPr/>
          <p:nvPr/>
        </p:nvSpPr>
        <p:spPr>
          <a:xfrm>
            <a:off x="1357560" y="2251755"/>
            <a:ext cx="7024440" cy="2862322"/>
          </a:xfrm>
          <a:prstGeom prst="rect">
            <a:avLst/>
          </a:prstGeom>
        </p:spPr>
        <p:txBody>
          <a:bodyPr wrap="square">
            <a:spAutoFit/>
          </a:bodyPr>
          <a:lstStyle/>
          <a:p>
            <a:pPr indent="457200" algn="just">
              <a:lnSpc>
                <a:spcPct val="150000"/>
              </a:lnSpc>
              <a:spcAft>
                <a:spcPts val="0"/>
              </a:spcAft>
            </a:pPr>
            <a:r>
              <a:rPr lang="pt-BR" sz="2000" dirty="0">
                <a:latin typeface="Times New Roman" panose="02020603050405020304" pitchFamily="18" charset="0"/>
                <a:ea typeface="Times New Roman" panose="02020603050405020304" pitchFamily="18" charset="0"/>
                <a:cs typeface="Times New Roman" panose="02020603050405020304" pitchFamily="18" charset="0"/>
              </a:rPr>
              <a:t>Trong thời gian dịch bệnh diễn biến phức tạp, thực hiện kế hoạch của Sở GD và PGD xây dựng kế hoạch chuyển từ học trực tiếp sang trực tuyến, tôi đã nhanh chóng xây dựng kế hoạch và triển khai thực hiện một số biện pháp giúp học sinh lớp chủ nhiệm học trực tuyến hiệu quả và đáp ứng được yêu cầu của từng môn học. Tôi đã xây dựng kế hoạch và làm theo các bước sau:</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483758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40000">
                                          <p:cBhvr additive="base">
                                            <p:cTn id="7" dur="75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222500" y="1600200"/>
            <a:ext cx="4770438" cy="4824413"/>
            <a:chOff x="-2222500" y="1600200"/>
            <a:chExt cx="4770438" cy="4824413"/>
          </a:xfrm>
        </p:grpSpPr>
        <p:sp>
          <p:nvSpPr>
            <p:cNvPr id="6" name="AutoShape 41"/>
            <p:cNvSpPr>
              <a:spLocks noChangeArrowheads="1"/>
            </p:cNvSpPr>
            <p:nvPr/>
          </p:nvSpPr>
          <p:spPr bwMode="ltGray">
            <a:xfrm rot="5400000">
              <a:off x="-2249488"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solidFill>
              <a:schemeClr val="bg1">
                <a:lumMod val="65000"/>
              </a:schemeClr>
            </a:solidFill>
            <a:ln>
              <a:noFill/>
            </a:ln>
            <a:effectLst/>
          </p:spPr>
          <p:txBody>
            <a:bodyPr wrap="none" anchor="ctr"/>
            <a:lstStyle/>
            <a:p>
              <a:pPr eaLnBrk="1" hangingPunct="1">
                <a:defRPr/>
              </a:pPr>
              <a:endParaRPr lang="en-US">
                <a:latin typeface="Arial" panose="020B0604020202020204" pitchFamily="34" charset="0"/>
              </a:endParaRPr>
            </a:p>
          </p:txBody>
        </p:sp>
        <p:sp>
          <p:nvSpPr>
            <p:cNvPr id="8" name="AutoShape 42"/>
            <p:cNvSpPr>
              <a:spLocks noChangeArrowheads="1"/>
            </p:cNvSpPr>
            <p:nvPr/>
          </p:nvSpPr>
          <p:spPr bwMode="ltGray">
            <a:xfrm rot="5400000" flipH="1">
              <a:off x="-1843883" y="2062956"/>
              <a:ext cx="4032251"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solidFill>
              <a:schemeClr val="bg1">
                <a:lumMod val="95000"/>
              </a:schemeClr>
            </a:solidFill>
            <a:ln>
              <a:noFill/>
            </a:ln>
            <a:effectLst>
              <a:outerShdw blurRad="50800" dist="38100" algn="l" rotWithShape="0">
                <a:prstClr val="black">
                  <a:alpha val="40000"/>
                </a:prstClr>
              </a:outerShdw>
            </a:effectLst>
          </p:spPr>
          <p:txBody>
            <a:bodyPr wrap="none" anchor="ctr"/>
            <a:lstStyle/>
            <a:p>
              <a:pPr eaLnBrk="1" hangingPunct="1">
                <a:defRPr/>
              </a:pPr>
              <a:endParaRPr lang="en-US">
                <a:latin typeface="Arial" panose="020B0604020202020204" pitchFamily="34" charset="0"/>
              </a:endParaRPr>
            </a:p>
          </p:txBody>
        </p:sp>
        <p:sp>
          <p:nvSpPr>
            <p:cNvPr id="50" name="AutoShape 42"/>
            <p:cNvSpPr>
              <a:spLocks noChangeArrowheads="1"/>
            </p:cNvSpPr>
            <p:nvPr/>
          </p:nvSpPr>
          <p:spPr bwMode="ltGray">
            <a:xfrm rot="5400000" flipH="1">
              <a:off x="-1602907" y="2255488"/>
              <a:ext cx="3506669" cy="3501256"/>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solidFill>
              <a:schemeClr val="bg1">
                <a:lumMod val="85000"/>
              </a:schemeClr>
            </a:solidFill>
            <a:ln>
              <a:noFill/>
            </a:ln>
            <a:effectLst>
              <a:innerShdw blurRad="63500" dist="50800" dir="162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a:latin typeface="Arial" panose="020B0604020202020204" pitchFamily="34" charset="0"/>
              </a:endParaRPr>
            </a:p>
          </p:txBody>
        </p:sp>
      </p:grpSp>
      <p:sp>
        <p:nvSpPr>
          <p:cNvPr id="82" name="Oval 81"/>
          <p:cNvSpPr/>
          <p:nvPr/>
        </p:nvSpPr>
        <p:spPr>
          <a:xfrm>
            <a:off x="1524000" y="2011362"/>
            <a:ext cx="377056" cy="350838"/>
          </a:xfrm>
          <a:prstGeom prst="ellipse">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295150" y="3276600"/>
            <a:ext cx="1297150" cy="1077218"/>
          </a:xfrm>
          <a:prstGeom prst="rect">
            <a:avLst/>
          </a:prstGeom>
          <a:noFill/>
        </p:spPr>
        <p:txBody>
          <a:bodyPr wrap="none" anchor="ctr">
            <a:spAutoFit/>
          </a:bodyPr>
          <a:lstStyle/>
          <a:p>
            <a:pPr algn="ctr" fontAlgn="auto">
              <a:spcBef>
                <a:spcPts val="0"/>
              </a:spcBef>
              <a:spcAft>
                <a:spcPts val="0"/>
              </a:spcAft>
              <a:defRPr/>
            </a:pPr>
            <a:r>
              <a:rPr lang="en-US" sz="3200" b="1" dirty="0" err="1">
                <a:solidFill>
                  <a:srgbClr val="C00000"/>
                </a:solidFill>
                <a:latin typeface="Arial" pitchFamily="34" charset="0"/>
                <a:ea typeface="Verdana" pitchFamily="34" charset="0"/>
                <a:cs typeface="Arial" pitchFamily="34" charset="0"/>
              </a:rPr>
              <a:t>Các</a:t>
            </a:r>
            <a:r>
              <a:rPr lang="en-US" sz="3200" b="1" dirty="0">
                <a:solidFill>
                  <a:srgbClr val="C00000"/>
                </a:solidFill>
                <a:latin typeface="Arial" pitchFamily="34" charset="0"/>
                <a:ea typeface="Verdana" pitchFamily="34" charset="0"/>
                <a:cs typeface="Arial" pitchFamily="34" charset="0"/>
              </a:rPr>
              <a:t> </a:t>
            </a:r>
          </a:p>
          <a:p>
            <a:pPr algn="ctr" fontAlgn="auto">
              <a:spcBef>
                <a:spcPts val="0"/>
              </a:spcBef>
              <a:spcAft>
                <a:spcPts val="0"/>
              </a:spcAft>
              <a:defRPr/>
            </a:pPr>
            <a:r>
              <a:rPr lang="en-US" sz="3200" b="1" dirty="0" err="1">
                <a:solidFill>
                  <a:srgbClr val="C00000"/>
                </a:solidFill>
                <a:latin typeface="Arial" pitchFamily="34" charset="0"/>
                <a:ea typeface="Verdana" pitchFamily="34" charset="0"/>
                <a:cs typeface="Arial" pitchFamily="34" charset="0"/>
              </a:rPr>
              <a:t>Bước</a:t>
            </a:r>
            <a:endParaRPr lang="en-US" sz="3200" b="1" dirty="0">
              <a:solidFill>
                <a:srgbClr val="C00000"/>
              </a:solidFill>
              <a:latin typeface="Arial" pitchFamily="34" charset="0"/>
              <a:ea typeface="Verdana" pitchFamily="34" charset="0"/>
              <a:cs typeface="Arial" pitchFamily="34" charset="0"/>
            </a:endParaRPr>
          </a:p>
        </p:txBody>
      </p:sp>
      <p:grpSp>
        <p:nvGrpSpPr>
          <p:cNvPr id="4" name="Group 3"/>
          <p:cNvGrpSpPr/>
          <p:nvPr/>
        </p:nvGrpSpPr>
        <p:grpSpPr>
          <a:xfrm>
            <a:off x="2070390" y="2382643"/>
            <a:ext cx="6540210" cy="832583"/>
            <a:chOff x="2120308" y="2651448"/>
            <a:chExt cx="5728292" cy="832583"/>
          </a:xfrm>
        </p:grpSpPr>
        <p:sp>
          <p:nvSpPr>
            <p:cNvPr id="51" name="AutoShape 47"/>
            <p:cNvSpPr>
              <a:spLocks noChangeArrowheads="1"/>
            </p:cNvSpPr>
            <p:nvPr/>
          </p:nvSpPr>
          <p:spPr bwMode="gray">
            <a:xfrm>
              <a:off x="3288094" y="2693193"/>
              <a:ext cx="4419600" cy="711200"/>
            </a:xfrm>
            <a:prstGeom prst="roundRect">
              <a:avLst>
                <a:gd name="adj" fmla="val 50000"/>
              </a:avLst>
            </a:prstGeom>
            <a:solidFill>
              <a:srgbClr val="00B0F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none" anchor="ctr"/>
            <a:lstStyle/>
            <a:p>
              <a:endParaRPr lang="en-US" sz="2400" b="1" dirty="0">
                <a:latin typeface="Arial" pitchFamily="34" charset="0"/>
                <a:cs typeface="Arial" pitchFamily="34" charset="0"/>
              </a:endParaRPr>
            </a:p>
          </p:txBody>
        </p:sp>
        <p:grpSp>
          <p:nvGrpSpPr>
            <p:cNvPr id="52" name="Group 55"/>
            <p:cNvGrpSpPr>
              <a:grpSpLocks/>
            </p:cNvGrpSpPr>
            <p:nvPr/>
          </p:nvGrpSpPr>
          <p:grpSpPr bwMode="auto">
            <a:xfrm>
              <a:off x="2898933" y="2651448"/>
              <a:ext cx="862310" cy="777552"/>
              <a:chOff x="2078" y="1680"/>
              <a:chExt cx="1615" cy="1615"/>
            </a:xfrm>
          </p:grpSpPr>
          <p:sp>
            <p:nvSpPr>
              <p:cNvPr id="53" name="Oval 5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54" name="Oval 5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55" name="Oval 58"/>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endParaRPr>
              </a:p>
            </p:txBody>
          </p:sp>
          <p:sp>
            <p:nvSpPr>
              <p:cNvPr id="56" name="Oval 59"/>
              <p:cNvSpPr>
                <a:spLocks noChangeArrowheads="1"/>
              </p:cNvSpPr>
              <p:nvPr/>
            </p:nvSpPr>
            <p:spPr bwMode="gray">
              <a:xfrm>
                <a:off x="2254" y="1856"/>
                <a:ext cx="1262" cy="1264"/>
              </a:xfrm>
              <a:prstGeom prst="ellipse">
                <a:avLst/>
              </a:prstGeom>
              <a:solidFill>
                <a:srgbClr val="00B0F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p>
            </p:txBody>
          </p:sp>
          <p:sp>
            <p:nvSpPr>
              <p:cNvPr id="57" name="Oval 60"/>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endParaRPr>
              </a:p>
            </p:txBody>
          </p:sp>
          <p:sp>
            <p:nvSpPr>
              <p:cNvPr id="58" name="Oval 61"/>
              <p:cNvSpPr>
                <a:spLocks noChangeArrowheads="1"/>
              </p:cNvSpPr>
              <p:nvPr/>
            </p:nvSpPr>
            <p:spPr bwMode="gray">
              <a:xfrm>
                <a:off x="2334" y="1871"/>
                <a:ext cx="1096" cy="1098"/>
              </a:xfrm>
              <a:prstGeom prst="ellipse">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38100" algn="ctr">
                    <a:solidFill>
                      <a:schemeClr val="bg1"/>
                    </a:solidFill>
                    <a:round/>
                    <a:headEnd/>
                    <a:tailEnd/>
                  </a14:hiddenLine>
                </a:ext>
              </a:extLst>
            </p:spPr>
            <p:txBody>
              <a:bodyPr anchor="ctr">
                <a:spAutoFit/>
              </a:bodyPr>
              <a:lstStyle/>
              <a:p>
                <a:pPr eaLnBrk="1" hangingPunct="1"/>
                <a:endParaRPr lang="en-US"/>
              </a:p>
            </p:txBody>
          </p:sp>
        </p:grpSp>
        <p:sp>
          <p:nvSpPr>
            <p:cNvPr id="83" name="Oval 82"/>
            <p:cNvSpPr/>
            <p:nvPr/>
          </p:nvSpPr>
          <p:spPr>
            <a:xfrm>
              <a:off x="2120308" y="2900362"/>
              <a:ext cx="377056" cy="350838"/>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6"/>
            <p:cNvSpPr txBox="1">
              <a:spLocks noChangeArrowheads="1"/>
            </p:cNvSpPr>
            <p:nvPr/>
          </p:nvSpPr>
          <p:spPr bwMode="auto">
            <a:xfrm>
              <a:off x="3120158" y="2743200"/>
              <a:ext cx="385042" cy="523220"/>
            </a:xfrm>
            <a:prstGeom prst="rect">
              <a:avLst/>
            </a:prstGeom>
            <a:noFill/>
            <a:ln w="9525">
              <a:noFill/>
              <a:miter lim="800000"/>
              <a:headEnd/>
              <a:tailEnd/>
            </a:ln>
          </p:spPr>
          <p:txBody>
            <a:bodyPr wrap="none" anchor="ctr">
              <a:spAutoFit/>
            </a:bodyPr>
            <a:lstStyle/>
            <a:p>
              <a:pPr algn="ctr"/>
              <a:r>
                <a:rPr lang="en-US" sz="2800" b="1" dirty="0">
                  <a:solidFill>
                    <a:schemeClr val="bg1"/>
                  </a:solidFill>
                  <a:latin typeface="Arial" pitchFamily="34" charset="0"/>
                  <a:cs typeface="Arial" pitchFamily="34" charset="0"/>
                </a:rPr>
                <a:t>2</a:t>
              </a:r>
            </a:p>
          </p:txBody>
        </p:sp>
        <p:sp>
          <p:nvSpPr>
            <p:cNvPr id="94" name="TextBox 93"/>
            <p:cNvSpPr txBox="1"/>
            <p:nvPr/>
          </p:nvSpPr>
          <p:spPr>
            <a:xfrm>
              <a:off x="3686861" y="2776145"/>
              <a:ext cx="4161739" cy="707886"/>
            </a:xfrm>
            <a:prstGeom prst="rect">
              <a:avLst/>
            </a:prstGeom>
            <a:noFill/>
          </p:spPr>
          <p:txBody>
            <a:bodyPr wrap="square" rtlCol="0">
              <a:spAutoFit/>
            </a:bodyPr>
            <a:lstStyle/>
            <a:p>
              <a:r>
                <a:rPr lang="en-US" sz="2000" dirty="0" err="1">
                  <a:solidFill>
                    <a:srgbClr val="002060"/>
                  </a:solidFill>
                  <a:latin typeface="Arial" pitchFamily="34" charset="0"/>
                  <a:cs typeface="Arial" pitchFamily="34" charset="0"/>
                </a:rPr>
                <a:t>Hướng</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dẫn</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học</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sinh</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tải</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phần</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mềm</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học</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trực</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tuyến</a:t>
              </a:r>
              <a:endParaRPr lang="en-US" sz="2000" dirty="0"/>
            </a:p>
          </p:txBody>
        </p:sp>
        <p:cxnSp>
          <p:nvCxnSpPr>
            <p:cNvPr id="99" name="Straight Arrow Connector 98"/>
            <p:cNvCxnSpPr/>
            <p:nvPr/>
          </p:nvCxnSpPr>
          <p:spPr>
            <a:xfrm flipV="1">
              <a:off x="2547938" y="2967423"/>
              <a:ext cx="363094" cy="72079"/>
            </a:xfrm>
            <a:prstGeom prst="straightConnector1">
              <a:avLst/>
            </a:prstGeom>
            <a:ln>
              <a:solidFill>
                <a:srgbClr val="00B0F0"/>
              </a:solidFill>
              <a:prstDash val="sysDash"/>
              <a:tailEnd type="arrow"/>
            </a:ln>
          </p:spPr>
          <p:style>
            <a:lnRef idx="3">
              <a:schemeClr val="accent6"/>
            </a:lnRef>
            <a:fillRef idx="0">
              <a:schemeClr val="accent6"/>
            </a:fillRef>
            <a:effectRef idx="2">
              <a:schemeClr val="accent6"/>
            </a:effectRef>
            <a:fontRef idx="minor">
              <a:schemeClr val="tx1"/>
            </a:fontRef>
          </p:style>
        </p:cxnSp>
      </p:grpSp>
      <p:grpSp>
        <p:nvGrpSpPr>
          <p:cNvPr id="7" name="Group 6"/>
          <p:cNvGrpSpPr/>
          <p:nvPr/>
        </p:nvGrpSpPr>
        <p:grpSpPr>
          <a:xfrm>
            <a:off x="2219969" y="3415977"/>
            <a:ext cx="6511633" cy="783662"/>
            <a:chOff x="2308836" y="4029730"/>
            <a:chExt cx="5552290" cy="783662"/>
          </a:xfrm>
        </p:grpSpPr>
        <p:grpSp>
          <p:nvGrpSpPr>
            <p:cNvPr id="5" name="Group 4"/>
            <p:cNvGrpSpPr/>
            <p:nvPr/>
          </p:nvGrpSpPr>
          <p:grpSpPr>
            <a:xfrm>
              <a:off x="2308836" y="4029730"/>
              <a:ext cx="5552290" cy="783662"/>
              <a:chOff x="2308836" y="4029730"/>
              <a:chExt cx="5552290" cy="783662"/>
            </a:xfrm>
          </p:grpSpPr>
          <p:sp>
            <p:nvSpPr>
              <p:cNvPr id="66" name="AutoShape 47"/>
              <p:cNvSpPr>
                <a:spLocks noChangeArrowheads="1"/>
              </p:cNvSpPr>
              <p:nvPr/>
            </p:nvSpPr>
            <p:spPr bwMode="gray">
              <a:xfrm>
                <a:off x="3352800" y="4089400"/>
                <a:ext cx="4419600" cy="711200"/>
              </a:xfrm>
              <a:prstGeom prst="roundRect">
                <a:avLst>
                  <a:gd name="adj" fmla="val 50000"/>
                </a:avLst>
              </a:prstGeom>
              <a:solidFill>
                <a:schemeClr val="accent6">
                  <a:lumMod val="75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none" anchor="ctr"/>
              <a:lstStyle/>
              <a:p>
                <a:endParaRPr lang="en-US" b="1" dirty="0"/>
              </a:p>
            </p:txBody>
          </p:sp>
          <p:grpSp>
            <p:nvGrpSpPr>
              <p:cNvPr id="67" name="Group 62"/>
              <p:cNvGrpSpPr>
                <a:grpSpLocks/>
              </p:cNvGrpSpPr>
              <p:nvPr/>
            </p:nvGrpSpPr>
            <p:grpSpPr bwMode="auto">
              <a:xfrm>
                <a:off x="3144838" y="4064001"/>
                <a:ext cx="817562" cy="736600"/>
                <a:chOff x="2078" y="1680"/>
                <a:chExt cx="1615" cy="1615"/>
              </a:xfrm>
            </p:grpSpPr>
            <p:sp>
              <p:nvSpPr>
                <p:cNvPr id="68" name="Oval 6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69" name="Oval 6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70" name="Oval 65"/>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endParaRPr>
                </a:p>
              </p:txBody>
            </p:sp>
            <p:sp>
              <p:nvSpPr>
                <p:cNvPr id="71" name="Oval 66"/>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p>
              </p:txBody>
            </p:sp>
            <p:sp>
              <p:nvSpPr>
                <p:cNvPr id="72" name="Oval 67"/>
                <p:cNvSpPr>
                  <a:spLocks noChangeArrowheads="1"/>
                </p:cNvSpPr>
                <p:nvPr/>
              </p:nvSpPr>
              <p:spPr bwMode="gray">
                <a:xfrm>
                  <a:off x="2334" y="1936"/>
                  <a:ext cx="1097" cy="1104"/>
                </a:xfrm>
                <a:prstGeom prst="ellipse">
                  <a:avLst/>
                </a:prstGeom>
                <a:solidFill>
                  <a:schemeClr val="accent6">
                    <a:lumMod val="60000"/>
                    <a:lumOff val="40000"/>
                  </a:schemeClr>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endParaRPr>
                </a:p>
              </p:txBody>
            </p:sp>
            <p:sp>
              <p:nvSpPr>
                <p:cNvPr id="73" name="Oval 68"/>
                <p:cNvSpPr>
                  <a:spLocks noChangeArrowheads="1"/>
                </p:cNvSpPr>
                <p:nvPr/>
              </p:nvSpPr>
              <p:spPr bwMode="gray">
                <a:xfrm>
                  <a:off x="2310" y="1958"/>
                  <a:ext cx="1096" cy="1098"/>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38100" algn="ctr">
                      <a:solidFill>
                        <a:schemeClr val="bg1"/>
                      </a:solidFill>
                      <a:round/>
                      <a:headEnd/>
                      <a:tailEnd/>
                    </a14:hiddenLine>
                  </a:ext>
                </a:extLst>
              </p:spPr>
              <p:txBody>
                <a:bodyPr anchor="ctr">
                  <a:spAutoFit/>
                </a:bodyPr>
                <a:lstStyle/>
                <a:p>
                  <a:pPr eaLnBrk="1" hangingPunct="1"/>
                  <a:endParaRPr lang="en-US"/>
                </a:p>
              </p:txBody>
            </p:sp>
          </p:grpSp>
          <p:sp>
            <p:nvSpPr>
              <p:cNvPr id="84" name="Oval 83"/>
              <p:cNvSpPr/>
              <p:nvPr/>
            </p:nvSpPr>
            <p:spPr>
              <a:xfrm>
                <a:off x="2308836" y="4029730"/>
                <a:ext cx="377056" cy="350838"/>
              </a:xfrm>
              <a:prstGeom prst="ellipse">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86"/>
              <p:cNvSpPr txBox="1">
                <a:spLocks noChangeArrowheads="1"/>
              </p:cNvSpPr>
              <p:nvPr/>
            </p:nvSpPr>
            <p:spPr bwMode="auto">
              <a:xfrm>
                <a:off x="3377664" y="4201180"/>
                <a:ext cx="385042" cy="523220"/>
              </a:xfrm>
              <a:prstGeom prst="rect">
                <a:avLst/>
              </a:prstGeom>
              <a:noFill/>
              <a:ln w="9525">
                <a:noFill/>
                <a:miter lim="800000"/>
                <a:headEnd/>
                <a:tailEnd/>
              </a:ln>
            </p:spPr>
            <p:txBody>
              <a:bodyPr wrap="none" anchor="ctr">
                <a:spAutoFit/>
              </a:bodyPr>
              <a:lstStyle/>
              <a:p>
                <a:pPr algn="ctr"/>
                <a:r>
                  <a:rPr lang="en-US" sz="2800" b="1" dirty="0">
                    <a:solidFill>
                      <a:schemeClr val="bg1"/>
                    </a:solidFill>
                    <a:latin typeface="Arial" pitchFamily="34" charset="0"/>
                    <a:cs typeface="Arial" pitchFamily="34" charset="0"/>
                  </a:rPr>
                  <a:t>3</a:t>
                </a:r>
              </a:p>
            </p:txBody>
          </p:sp>
          <p:sp>
            <p:nvSpPr>
              <p:cNvPr id="95" name="TextBox 94"/>
              <p:cNvSpPr txBox="1"/>
              <p:nvPr/>
            </p:nvSpPr>
            <p:spPr>
              <a:xfrm>
                <a:off x="3935977" y="4105506"/>
                <a:ext cx="3925149" cy="707886"/>
              </a:xfrm>
              <a:prstGeom prst="rect">
                <a:avLst/>
              </a:prstGeom>
              <a:noFill/>
            </p:spPr>
            <p:txBody>
              <a:bodyPr wrap="square" rtlCol="0">
                <a:spAutoFit/>
              </a:bodyPr>
              <a:lstStyle/>
              <a:p>
                <a:pPr lvl="0"/>
                <a:r>
                  <a:rPr lang="en-US" sz="2000" dirty="0" err="1">
                    <a:solidFill>
                      <a:srgbClr val="002060"/>
                    </a:solidFill>
                    <a:latin typeface="Arial" pitchFamily="34" charset="0"/>
                    <a:cs typeface="Arial" pitchFamily="34" charset="0"/>
                  </a:rPr>
                  <a:t>Xây</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dựng</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và</a:t>
                </a:r>
                <a:r>
                  <a:rPr lang="en-US" sz="2000" dirty="0">
                    <a:solidFill>
                      <a:srgbClr val="002060"/>
                    </a:solidFill>
                    <a:latin typeface="Arial" pitchFamily="34" charset="0"/>
                    <a:cs typeface="Arial" pitchFamily="34" charset="0"/>
                  </a:rPr>
                  <a:t> ban </a:t>
                </a:r>
                <a:r>
                  <a:rPr lang="en-US" sz="2000" dirty="0" err="1">
                    <a:solidFill>
                      <a:srgbClr val="002060"/>
                    </a:solidFill>
                    <a:latin typeface="Arial" pitchFamily="34" charset="0"/>
                    <a:cs typeface="Arial" pitchFamily="34" charset="0"/>
                  </a:rPr>
                  <a:t>hành</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nội</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quy</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học</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trực</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tuyến</a:t>
                </a:r>
                <a:endParaRPr lang="en-US" sz="2000" dirty="0">
                  <a:solidFill>
                    <a:srgbClr val="002060"/>
                  </a:solidFill>
                  <a:latin typeface="Arial" pitchFamily="34" charset="0"/>
                  <a:cs typeface="Arial" pitchFamily="34" charset="0"/>
                </a:endParaRPr>
              </a:p>
            </p:txBody>
          </p:sp>
        </p:grpSp>
        <p:cxnSp>
          <p:nvCxnSpPr>
            <p:cNvPr id="101" name="Straight Arrow Connector 100"/>
            <p:cNvCxnSpPr/>
            <p:nvPr/>
          </p:nvCxnSpPr>
          <p:spPr>
            <a:xfrm>
              <a:off x="2743200" y="4287476"/>
              <a:ext cx="383015" cy="144824"/>
            </a:xfrm>
            <a:prstGeom prst="straightConnector1">
              <a:avLst/>
            </a:prstGeom>
            <a:ln>
              <a:solidFill>
                <a:schemeClr val="accent6">
                  <a:lumMod val="75000"/>
                </a:schemeClr>
              </a:solidFill>
              <a:prstDash val="sysDash"/>
              <a:tailEnd type="arrow"/>
            </a:ln>
          </p:spPr>
          <p:style>
            <a:lnRef idx="3">
              <a:schemeClr val="accent6"/>
            </a:lnRef>
            <a:fillRef idx="0">
              <a:schemeClr val="accent6"/>
            </a:fillRef>
            <a:effectRef idx="2">
              <a:schemeClr val="accent6"/>
            </a:effectRef>
            <a:fontRef idx="minor">
              <a:schemeClr val="tx1"/>
            </a:fontRef>
          </p:style>
        </p:cxnSp>
      </p:grpSp>
      <p:grpSp>
        <p:nvGrpSpPr>
          <p:cNvPr id="9" name="Group 8"/>
          <p:cNvGrpSpPr/>
          <p:nvPr/>
        </p:nvGrpSpPr>
        <p:grpSpPr>
          <a:xfrm>
            <a:off x="1783696" y="5396460"/>
            <a:ext cx="7067764" cy="1023197"/>
            <a:chOff x="1905000" y="5135562"/>
            <a:chExt cx="5698789" cy="1023197"/>
          </a:xfrm>
        </p:grpSpPr>
        <p:sp>
          <p:nvSpPr>
            <p:cNvPr id="74" name="AutoShape 47"/>
            <p:cNvSpPr>
              <a:spLocks noChangeArrowheads="1"/>
            </p:cNvSpPr>
            <p:nvPr/>
          </p:nvSpPr>
          <p:spPr bwMode="gray">
            <a:xfrm>
              <a:off x="2971800" y="5384800"/>
              <a:ext cx="4419600" cy="711200"/>
            </a:xfrm>
            <a:prstGeom prst="roundRect">
              <a:avLst>
                <a:gd name="adj" fmla="val 50000"/>
              </a:avLst>
            </a:prstGeom>
            <a:solidFill>
              <a:srgbClr val="33CC33"/>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none" anchor="ctr"/>
            <a:lstStyle/>
            <a:p>
              <a:endParaRPr lang="en-US" b="1" dirty="0"/>
            </a:p>
          </p:txBody>
        </p:sp>
        <p:grpSp>
          <p:nvGrpSpPr>
            <p:cNvPr id="75" name="Group 69"/>
            <p:cNvGrpSpPr>
              <a:grpSpLocks/>
            </p:cNvGrpSpPr>
            <p:nvPr/>
          </p:nvGrpSpPr>
          <p:grpSpPr bwMode="auto">
            <a:xfrm>
              <a:off x="2665708" y="5357813"/>
              <a:ext cx="838201" cy="789413"/>
              <a:chOff x="2078" y="1680"/>
              <a:chExt cx="1615" cy="1615"/>
            </a:xfrm>
          </p:grpSpPr>
          <p:sp>
            <p:nvSpPr>
              <p:cNvPr id="76" name="Oval 7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77" name="Oval 7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78" name="Oval 72"/>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endParaRPr>
              </a:p>
            </p:txBody>
          </p:sp>
          <p:sp>
            <p:nvSpPr>
              <p:cNvPr id="79" name="Oval 73"/>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p>
            </p:txBody>
          </p:sp>
          <p:sp>
            <p:nvSpPr>
              <p:cNvPr id="80" name="Oval 74"/>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endParaRPr>
              </a:p>
            </p:txBody>
          </p:sp>
          <p:sp>
            <p:nvSpPr>
              <p:cNvPr id="81" name="Oval 75"/>
              <p:cNvSpPr>
                <a:spLocks noChangeArrowheads="1"/>
              </p:cNvSpPr>
              <p:nvPr/>
            </p:nvSpPr>
            <p:spPr bwMode="gray">
              <a:xfrm>
                <a:off x="2337" y="1939"/>
                <a:ext cx="1096" cy="1098"/>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38100" algn="ctr">
                    <a:solidFill>
                      <a:schemeClr val="bg1"/>
                    </a:solidFill>
                    <a:round/>
                    <a:headEnd/>
                    <a:tailEnd/>
                  </a14:hiddenLine>
                </a:ext>
              </a:extLst>
            </p:spPr>
            <p:txBody>
              <a:bodyPr anchor="ctr">
                <a:spAutoFit/>
              </a:bodyPr>
              <a:lstStyle/>
              <a:p>
                <a:pPr eaLnBrk="1" hangingPunct="1"/>
                <a:endParaRPr lang="en-US"/>
              </a:p>
            </p:txBody>
          </p:sp>
        </p:grpSp>
        <p:sp>
          <p:nvSpPr>
            <p:cNvPr id="85" name="Oval 84"/>
            <p:cNvSpPr/>
            <p:nvPr/>
          </p:nvSpPr>
          <p:spPr>
            <a:xfrm>
              <a:off x="1905000" y="5135562"/>
              <a:ext cx="377056" cy="350838"/>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86"/>
            <p:cNvSpPr txBox="1">
              <a:spLocks noChangeArrowheads="1"/>
            </p:cNvSpPr>
            <p:nvPr/>
          </p:nvSpPr>
          <p:spPr bwMode="auto">
            <a:xfrm>
              <a:off x="2869019" y="5482946"/>
              <a:ext cx="385042" cy="523220"/>
            </a:xfrm>
            <a:prstGeom prst="rect">
              <a:avLst/>
            </a:prstGeom>
            <a:noFill/>
            <a:ln w="9525">
              <a:noFill/>
              <a:miter lim="800000"/>
              <a:headEnd/>
              <a:tailEnd/>
            </a:ln>
          </p:spPr>
          <p:txBody>
            <a:bodyPr wrap="none" anchor="ctr">
              <a:spAutoFit/>
            </a:bodyPr>
            <a:lstStyle/>
            <a:p>
              <a:pPr algn="ctr"/>
              <a:r>
                <a:rPr lang="en-US" sz="2800" b="1" dirty="0">
                  <a:solidFill>
                    <a:schemeClr val="bg1"/>
                  </a:solidFill>
                  <a:latin typeface="Arial" pitchFamily="34" charset="0"/>
                  <a:cs typeface="Arial" pitchFamily="34" charset="0"/>
                </a:rPr>
                <a:t>5</a:t>
              </a:r>
            </a:p>
          </p:txBody>
        </p:sp>
        <p:sp>
          <p:nvSpPr>
            <p:cNvPr id="96" name="TextBox 95"/>
            <p:cNvSpPr txBox="1"/>
            <p:nvPr/>
          </p:nvSpPr>
          <p:spPr>
            <a:xfrm>
              <a:off x="3500761" y="5450873"/>
              <a:ext cx="4103028" cy="707886"/>
            </a:xfrm>
            <a:prstGeom prst="rect">
              <a:avLst/>
            </a:prstGeom>
            <a:noFill/>
          </p:spPr>
          <p:txBody>
            <a:bodyPr wrap="square" rtlCol="0">
              <a:spAutoFit/>
            </a:bodyPr>
            <a:lstStyle/>
            <a:p>
              <a:pPr lvl="0"/>
              <a:r>
                <a:rPr lang="en-US" sz="2000" dirty="0" err="1">
                  <a:solidFill>
                    <a:srgbClr val="002060"/>
                  </a:solidFill>
                  <a:latin typeface="Arial" pitchFamily="34" charset="0"/>
                  <a:cs typeface="Arial" pitchFamily="34" charset="0"/>
                </a:rPr>
                <a:t>Thông</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báo</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tình</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hình</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kết</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quả</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học</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của</a:t>
              </a:r>
              <a:r>
                <a:rPr lang="en-US" sz="2000" dirty="0">
                  <a:solidFill>
                    <a:srgbClr val="002060"/>
                  </a:solidFill>
                  <a:latin typeface="Arial" pitchFamily="34" charset="0"/>
                  <a:cs typeface="Arial" pitchFamily="34" charset="0"/>
                </a:rPr>
                <a:t> HS </a:t>
              </a:r>
              <a:r>
                <a:rPr lang="en-US" sz="2000" dirty="0" err="1">
                  <a:solidFill>
                    <a:srgbClr val="002060"/>
                  </a:solidFill>
                  <a:latin typeface="Arial" pitchFamily="34" charset="0"/>
                  <a:cs typeface="Arial" pitchFamily="34" charset="0"/>
                </a:rPr>
                <a:t>đến</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gia</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đình</a:t>
              </a:r>
              <a:endParaRPr lang="en-US" sz="2000" dirty="0">
                <a:solidFill>
                  <a:srgbClr val="002060"/>
                </a:solidFill>
                <a:latin typeface="Arial" pitchFamily="34" charset="0"/>
                <a:cs typeface="Arial" pitchFamily="34" charset="0"/>
              </a:endParaRPr>
            </a:p>
          </p:txBody>
        </p:sp>
        <p:cxnSp>
          <p:nvCxnSpPr>
            <p:cNvPr id="106" name="Straight Arrow Connector 105"/>
            <p:cNvCxnSpPr>
              <a:endCxn id="76" idx="2"/>
            </p:cNvCxnSpPr>
            <p:nvPr/>
          </p:nvCxnSpPr>
          <p:spPr>
            <a:xfrm>
              <a:off x="2282056" y="5486400"/>
              <a:ext cx="383652" cy="266120"/>
            </a:xfrm>
            <a:prstGeom prst="straightConnector1">
              <a:avLst/>
            </a:prstGeom>
            <a:ln>
              <a:solidFill>
                <a:srgbClr val="00B050"/>
              </a:solidFill>
              <a:prstDash val="sysDash"/>
              <a:tailEnd type="arrow"/>
            </a:ln>
          </p:spPr>
          <p:style>
            <a:lnRef idx="3">
              <a:schemeClr val="accent6"/>
            </a:lnRef>
            <a:fillRef idx="0">
              <a:schemeClr val="accent6"/>
            </a:fillRef>
            <a:effectRef idx="2">
              <a:schemeClr val="accent6"/>
            </a:effectRef>
            <a:fontRef idx="minor">
              <a:schemeClr val="tx1"/>
            </a:fontRef>
          </p:style>
        </p:cxnSp>
      </p:grpSp>
      <p:grpSp>
        <p:nvGrpSpPr>
          <p:cNvPr id="3" name="Group 2"/>
          <p:cNvGrpSpPr/>
          <p:nvPr/>
        </p:nvGrpSpPr>
        <p:grpSpPr>
          <a:xfrm>
            <a:off x="1923837" y="1248593"/>
            <a:ext cx="6077163" cy="825611"/>
            <a:chOff x="1905000" y="1237130"/>
            <a:chExt cx="4908758" cy="825611"/>
          </a:xfrm>
        </p:grpSpPr>
        <p:sp>
          <p:nvSpPr>
            <p:cNvPr id="13" name="AutoShape 47"/>
            <p:cNvSpPr>
              <a:spLocks noChangeArrowheads="1"/>
            </p:cNvSpPr>
            <p:nvPr/>
          </p:nvSpPr>
          <p:spPr bwMode="gray">
            <a:xfrm>
              <a:off x="2362200" y="1295400"/>
              <a:ext cx="4419600" cy="711200"/>
            </a:xfrm>
            <a:prstGeom prst="roundRect">
              <a:avLst>
                <a:gd name="adj" fmla="val 50000"/>
              </a:avLst>
            </a:prstGeom>
            <a:solidFill>
              <a:srgbClr val="FFFF0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none" anchor="ctr"/>
            <a:lstStyle/>
            <a:p>
              <a:endParaRPr lang="en-US" b="1" dirty="0"/>
            </a:p>
          </p:txBody>
        </p:sp>
        <p:sp>
          <p:nvSpPr>
            <p:cNvPr id="93" name="TextBox 92"/>
            <p:cNvSpPr txBox="1"/>
            <p:nvPr/>
          </p:nvSpPr>
          <p:spPr>
            <a:xfrm>
              <a:off x="2992372" y="1378803"/>
              <a:ext cx="3821386" cy="400110"/>
            </a:xfrm>
            <a:prstGeom prst="rect">
              <a:avLst/>
            </a:prstGeom>
            <a:noFill/>
          </p:spPr>
          <p:txBody>
            <a:bodyPr wrap="square" rtlCol="0">
              <a:spAutoFit/>
            </a:bodyPr>
            <a:lstStyle/>
            <a:p>
              <a:r>
                <a:rPr lang="en-US" sz="2000" dirty="0">
                  <a:solidFill>
                    <a:schemeClr val="tx2">
                      <a:lumMod val="75000"/>
                    </a:schemeClr>
                  </a:solidFill>
                </a:rPr>
                <a:t> </a:t>
              </a:r>
              <a:r>
                <a:rPr lang="en-US" sz="2000" dirty="0" err="1">
                  <a:solidFill>
                    <a:schemeClr val="tx2">
                      <a:lumMod val="75000"/>
                    </a:schemeClr>
                  </a:solidFill>
                </a:rPr>
                <a:t>Lập</a:t>
              </a:r>
              <a:r>
                <a:rPr lang="en-US" sz="2000" dirty="0">
                  <a:solidFill>
                    <a:schemeClr val="tx2">
                      <a:lumMod val="75000"/>
                    </a:schemeClr>
                  </a:solidFill>
                </a:rPr>
                <a:t> </a:t>
              </a:r>
              <a:r>
                <a:rPr lang="en-US" sz="2000" dirty="0" err="1">
                  <a:solidFill>
                    <a:schemeClr val="tx2">
                      <a:lumMod val="75000"/>
                    </a:schemeClr>
                  </a:solidFill>
                </a:rPr>
                <a:t>nhóm</a:t>
              </a:r>
              <a:r>
                <a:rPr lang="en-US" sz="2000" dirty="0">
                  <a:solidFill>
                    <a:schemeClr val="tx2">
                      <a:lumMod val="75000"/>
                    </a:schemeClr>
                  </a:solidFill>
                </a:rPr>
                <a:t> </a:t>
              </a:r>
              <a:r>
                <a:rPr lang="en-US" sz="2000" dirty="0" err="1">
                  <a:solidFill>
                    <a:schemeClr val="tx2">
                      <a:lumMod val="75000"/>
                    </a:schemeClr>
                  </a:solidFill>
                </a:rPr>
                <a:t>Zalo</a:t>
              </a:r>
              <a:r>
                <a:rPr lang="en-US" sz="2000" dirty="0">
                  <a:solidFill>
                    <a:schemeClr val="tx2">
                      <a:lumMod val="75000"/>
                    </a:schemeClr>
                  </a:solidFill>
                </a:rPr>
                <a:t> </a:t>
              </a:r>
              <a:r>
                <a:rPr lang="en-US" sz="2000" dirty="0" err="1">
                  <a:solidFill>
                    <a:schemeClr val="tx2">
                      <a:lumMod val="75000"/>
                    </a:schemeClr>
                  </a:solidFill>
                </a:rPr>
                <a:t>với</a:t>
              </a:r>
              <a:r>
                <a:rPr lang="en-US" sz="2000" dirty="0">
                  <a:solidFill>
                    <a:schemeClr val="tx2">
                      <a:lumMod val="75000"/>
                    </a:schemeClr>
                  </a:solidFill>
                </a:rPr>
                <a:t> </a:t>
              </a:r>
              <a:r>
                <a:rPr lang="en-US" sz="2000" dirty="0" err="1">
                  <a:solidFill>
                    <a:schemeClr val="tx2">
                      <a:lumMod val="75000"/>
                    </a:schemeClr>
                  </a:solidFill>
                </a:rPr>
                <a:t>phụ</a:t>
              </a:r>
              <a:r>
                <a:rPr lang="en-US" sz="2000" dirty="0">
                  <a:solidFill>
                    <a:schemeClr val="tx2">
                      <a:lumMod val="75000"/>
                    </a:schemeClr>
                  </a:solidFill>
                </a:rPr>
                <a:t> </a:t>
              </a:r>
              <a:r>
                <a:rPr lang="en-US" sz="2000" dirty="0" err="1">
                  <a:solidFill>
                    <a:schemeClr val="tx2">
                      <a:lumMod val="75000"/>
                    </a:schemeClr>
                  </a:solidFill>
                </a:rPr>
                <a:t>huynh</a:t>
              </a:r>
              <a:r>
                <a:rPr lang="en-US" sz="2000" dirty="0">
                  <a:solidFill>
                    <a:schemeClr val="tx2">
                      <a:lumMod val="75000"/>
                    </a:schemeClr>
                  </a:solidFill>
                </a:rPr>
                <a:t> </a:t>
              </a:r>
              <a:r>
                <a:rPr lang="en-US" sz="2000" dirty="0" err="1">
                  <a:solidFill>
                    <a:schemeClr val="tx2">
                      <a:lumMod val="75000"/>
                    </a:schemeClr>
                  </a:solidFill>
                </a:rPr>
                <a:t>học</a:t>
              </a:r>
              <a:r>
                <a:rPr lang="en-US" sz="2000" dirty="0">
                  <a:solidFill>
                    <a:schemeClr val="tx2">
                      <a:lumMod val="75000"/>
                    </a:schemeClr>
                  </a:solidFill>
                </a:rPr>
                <a:t> </a:t>
              </a:r>
              <a:r>
                <a:rPr lang="en-US" sz="2000" dirty="0" err="1">
                  <a:solidFill>
                    <a:schemeClr val="tx2">
                      <a:lumMod val="75000"/>
                    </a:schemeClr>
                  </a:solidFill>
                </a:rPr>
                <a:t>sinh</a:t>
              </a:r>
              <a:endParaRPr lang="en-US" sz="2000" dirty="0">
                <a:solidFill>
                  <a:schemeClr val="tx2">
                    <a:lumMod val="75000"/>
                  </a:schemeClr>
                </a:solidFill>
              </a:endParaRPr>
            </a:p>
          </p:txBody>
        </p:sp>
        <p:cxnSp>
          <p:nvCxnSpPr>
            <p:cNvPr id="98" name="Straight Arrow Connector 97"/>
            <p:cNvCxnSpPr/>
            <p:nvPr/>
          </p:nvCxnSpPr>
          <p:spPr>
            <a:xfrm flipV="1">
              <a:off x="1905000" y="1794301"/>
              <a:ext cx="290937" cy="268440"/>
            </a:xfrm>
            <a:prstGeom prst="straightConnector1">
              <a:avLst/>
            </a:prstGeom>
            <a:ln>
              <a:prstDash val="sysDash"/>
              <a:tailEnd type="arrow"/>
            </a:ln>
          </p:spPr>
          <p:style>
            <a:lnRef idx="3">
              <a:schemeClr val="accent6"/>
            </a:lnRef>
            <a:fillRef idx="0">
              <a:schemeClr val="accent6"/>
            </a:fillRef>
            <a:effectRef idx="2">
              <a:schemeClr val="accent6"/>
            </a:effectRef>
            <a:fontRef idx="minor">
              <a:schemeClr val="tx1"/>
            </a:fontRef>
          </p:style>
        </p:cxnSp>
        <p:grpSp>
          <p:nvGrpSpPr>
            <p:cNvPr id="86" name="Group 48"/>
            <p:cNvGrpSpPr>
              <a:grpSpLocks/>
            </p:cNvGrpSpPr>
            <p:nvPr/>
          </p:nvGrpSpPr>
          <p:grpSpPr bwMode="auto">
            <a:xfrm>
              <a:off x="2211020" y="1237130"/>
              <a:ext cx="836980" cy="820270"/>
              <a:chOff x="2078" y="1680"/>
              <a:chExt cx="1615" cy="1615"/>
            </a:xfrm>
          </p:grpSpPr>
          <p:sp>
            <p:nvSpPr>
              <p:cNvPr id="87" name="Oval 4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97" name="Oval 5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100" name="Oval 51"/>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endParaRPr>
              </a:p>
            </p:txBody>
          </p:sp>
          <p:sp>
            <p:nvSpPr>
              <p:cNvPr id="102" name="Oval 52"/>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p>
            </p:txBody>
          </p:sp>
          <p:sp>
            <p:nvSpPr>
              <p:cNvPr id="103" name="Oval 53"/>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endParaRPr>
              </a:p>
            </p:txBody>
          </p:sp>
          <p:sp>
            <p:nvSpPr>
              <p:cNvPr id="104" name="Oval 54"/>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en-US"/>
              </a:p>
            </p:txBody>
          </p:sp>
        </p:grpSp>
        <p:sp>
          <p:nvSpPr>
            <p:cNvPr id="105" name="TextBox 86"/>
            <p:cNvSpPr txBox="1">
              <a:spLocks noChangeArrowheads="1"/>
            </p:cNvSpPr>
            <p:nvPr/>
          </p:nvSpPr>
          <p:spPr bwMode="auto">
            <a:xfrm>
              <a:off x="2435434" y="1367154"/>
              <a:ext cx="385042" cy="523220"/>
            </a:xfrm>
            <a:prstGeom prst="rect">
              <a:avLst/>
            </a:prstGeom>
            <a:noFill/>
            <a:ln w="9525">
              <a:noFill/>
              <a:miter lim="800000"/>
              <a:headEnd/>
              <a:tailEnd/>
            </a:ln>
          </p:spPr>
          <p:txBody>
            <a:bodyPr wrap="none" anchor="ctr">
              <a:spAutoFit/>
            </a:bodyPr>
            <a:lstStyle/>
            <a:p>
              <a:pPr algn="ctr"/>
              <a:r>
                <a:rPr lang="en-US" sz="2800" b="1" dirty="0">
                  <a:solidFill>
                    <a:schemeClr val="bg1"/>
                  </a:solidFill>
                  <a:latin typeface="Arial" pitchFamily="34" charset="0"/>
                  <a:cs typeface="Arial" pitchFamily="34" charset="0"/>
                </a:rPr>
                <a:t>1</a:t>
              </a:r>
            </a:p>
          </p:txBody>
        </p:sp>
      </p:grpSp>
      <p:grpSp>
        <p:nvGrpSpPr>
          <p:cNvPr id="60" name="Group 59"/>
          <p:cNvGrpSpPr/>
          <p:nvPr/>
        </p:nvGrpSpPr>
        <p:grpSpPr>
          <a:xfrm>
            <a:off x="2756535" y="4392712"/>
            <a:ext cx="6045004" cy="849559"/>
            <a:chOff x="1853755" y="1237130"/>
            <a:chExt cx="4960003" cy="849559"/>
          </a:xfrm>
        </p:grpSpPr>
        <p:sp>
          <p:nvSpPr>
            <p:cNvPr id="61" name="AutoShape 47"/>
            <p:cNvSpPr>
              <a:spLocks noChangeArrowheads="1"/>
            </p:cNvSpPr>
            <p:nvPr/>
          </p:nvSpPr>
          <p:spPr bwMode="gray">
            <a:xfrm>
              <a:off x="2362200" y="1295400"/>
              <a:ext cx="4419600" cy="711200"/>
            </a:xfrm>
            <a:prstGeom prst="roundRect">
              <a:avLst>
                <a:gd name="adj" fmla="val 50000"/>
              </a:avLst>
            </a:prstGeom>
            <a:solidFill>
              <a:srgbClr val="FFFF0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none" anchor="ctr"/>
            <a:lstStyle/>
            <a:p>
              <a:endParaRPr lang="en-US" b="1" dirty="0"/>
            </a:p>
          </p:txBody>
        </p:sp>
        <p:sp>
          <p:nvSpPr>
            <p:cNvPr id="62" name="TextBox 61"/>
            <p:cNvSpPr txBox="1"/>
            <p:nvPr/>
          </p:nvSpPr>
          <p:spPr>
            <a:xfrm>
              <a:off x="2992372" y="1378803"/>
              <a:ext cx="3821386" cy="707886"/>
            </a:xfrm>
            <a:prstGeom prst="rect">
              <a:avLst/>
            </a:prstGeom>
            <a:noFill/>
          </p:spPr>
          <p:txBody>
            <a:bodyPr wrap="square" rtlCol="0">
              <a:spAutoFit/>
            </a:bodyPr>
            <a:lstStyle/>
            <a:p>
              <a:r>
                <a:rPr lang="en-US" sz="2000" dirty="0">
                  <a:solidFill>
                    <a:schemeClr val="tx2">
                      <a:lumMod val="75000"/>
                    </a:schemeClr>
                  </a:solidFill>
                </a:rPr>
                <a:t> </a:t>
              </a:r>
              <a:r>
                <a:rPr lang="en-US" sz="2000" dirty="0" err="1">
                  <a:solidFill>
                    <a:schemeClr val="tx2">
                      <a:lumMod val="75000"/>
                    </a:schemeClr>
                  </a:solidFill>
                </a:rPr>
                <a:t>Đôn</a:t>
              </a:r>
              <a:r>
                <a:rPr lang="en-US" sz="2000" dirty="0">
                  <a:solidFill>
                    <a:schemeClr val="tx2">
                      <a:lumMod val="75000"/>
                    </a:schemeClr>
                  </a:solidFill>
                </a:rPr>
                <a:t> </a:t>
              </a:r>
              <a:r>
                <a:rPr lang="en-US" sz="2000" dirty="0" err="1">
                  <a:solidFill>
                    <a:schemeClr val="tx2">
                      <a:lumMod val="75000"/>
                    </a:schemeClr>
                  </a:solidFill>
                </a:rPr>
                <a:t>đốc</a:t>
              </a:r>
              <a:r>
                <a:rPr lang="en-US" sz="2000" dirty="0">
                  <a:solidFill>
                    <a:schemeClr val="tx2">
                      <a:lumMod val="75000"/>
                    </a:schemeClr>
                  </a:solidFill>
                </a:rPr>
                <a:t>- </a:t>
              </a:r>
              <a:r>
                <a:rPr lang="en-US" sz="2000" dirty="0" err="1">
                  <a:solidFill>
                    <a:schemeClr val="tx2">
                      <a:lumMod val="75000"/>
                    </a:schemeClr>
                  </a:solidFill>
                </a:rPr>
                <a:t>giám</a:t>
              </a:r>
              <a:r>
                <a:rPr lang="en-US" sz="2000" dirty="0">
                  <a:solidFill>
                    <a:schemeClr val="tx2">
                      <a:lumMod val="75000"/>
                    </a:schemeClr>
                  </a:solidFill>
                </a:rPr>
                <a:t> </a:t>
              </a:r>
              <a:r>
                <a:rPr lang="en-US" sz="2000" dirty="0" err="1">
                  <a:solidFill>
                    <a:schemeClr val="tx2">
                      <a:lumMod val="75000"/>
                    </a:schemeClr>
                  </a:solidFill>
                </a:rPr>
                <a:t>sát</a:t>
              </a:r>
              <a:r>
                <a:rPr lang="en-US" sz="2000" dirty="0">
                  <a:solidFill>
                    <a:schemeClr val="tx2">
                      <a:lumMod val="75000"/>
                    </a:schemeClr>
                  </a:solidFill>
                </a:rPr>
                <a:t>- </a:t>
              </a:r>
              <a:r>
                <a:rPr lang="en-US" sz="2000" dirty="0" err="1">
                  <a:solidFill>
                    <a:schemeClr val="tx2">
                      <a:lumMod val="75000"/>
                    </a:schemeClr>
                  </a:solidFill>
                </a:rPr>
                <a:t>kiểm</a:t>
              </a:r>
              <a:r>
                <a:rPr lang="en-US" sz="2000" dirty="0">
                  <a:solidFill>
                    <a:schemeClr val="tx2">
                      <a:lumMod val="75000"/>
                    </a:schemeClr>
                  </a:solidFill>
                </a:rPr>
                <a:t> </a:t>
              </a:r>
              <a:r>
                <a:rPr lang="en-US" sz="2000" dirty="0" err="1">
                  <a:solidFill>
                    <a:schemeClr val="tx2">
                      <a:lumMod val="75000"/>
                    </a:schemeClr>
                  </a:solidFill>
                </a:rPr>
                <a:t>tra</a:t>
              </a:r>
              <a:r>
                <a:rPr lang="en-US" sz="2000" dirty="0">
                  <a:solidFill>
                    <a:schemeClr val="tx2">
                      <a:lumMod val="75000"/>
                    </a:schemeClr>
                  </a:solidFill>
                </a:rPr>
                <a:t> </a:t>
              </a:r>
              <a:r>
                <a:rPr lang="en-US" sz="2000" dirty="0" err="1">
                  <a:solidFill>
                    <a:schemeClr val="tx2">
                      <a:lumMod val="75000"/>
                    </a:schemeClr>
                  </a:solidFill>
                </a:rPr>
                <a:t>quá</a:t>
              </a:r>
              <a:r>
                <a:rPr lang="en-US" sz="2000" dirty="0">
                  <a:solidFill>
                    <a:schemeClr val="tx2">
                      <a:lumMod val="75000"/>
                    </a:schemeClr>
                  </a:solidFill>
                </a:rPr>
                <a:t> </a:t>
              </a:r>
              <a:r>
                <a:rPr lang="en-US" sz="2000" dirty="0" err="1">
                  <a:solidFill>
                    <a:schemeClr val="tx2">
                      <a:lumMod val="75000"/>
                    </a:schemeClr>
                  </a:solidFill>
                </a:rPr>
                <a:t>trình</a:t>
              </a:r>
              <a:r>
                <a:rPr lang="en-US" sz="2000" dirty="0">
                  <a:solidFill>
                    <a:schemeClr val="tx2">
                      <a:lumMod val="75000"/>
                    </a:schemeClr>
                  </a:solidFill>
                </a:rPr>
                <a:t> </a:t>
              </a:r>
              <a:r>
                <a:rPr lang="en-US" sz="2000" dirty="0" err="1">
                  <a:solidFill>
                    <a:schemeClr val="tx2">
                      <a:lumMod val="75000"/>
                    </a:schemeClr>
                  </a:solidFill>
                </a:rPr>
                <a:t>học</a:t>
              </a:r>
              <a:r>
                <a:rPr lang="en-US" sz="2000" dirty="0">
                  <a:solidFill>
                    <a:schemeClr val="tx2">
                      <a:lumMod val="75000"/>
                    </a:schemeClr>
                  </a:solidFill>
                </a:rPr>
                <a:t> </a:t>
              </a:r>
              <a:r>
                <a:rPr lang="en-US" sz="2000" dirty="0" err="1">
                  <a:solidFill>
                    <a:schemeClr val="tx2">
                      <a:lumMod val="75000"/>
                    </a:schemeClr>
                  </a:solidFill>
                </a:rPr>
                <a:t>của</a:t>
              </a:r>
              <a:r>
                <a:rPr lang="en-US" sz="2000" dirty="0">
                  <a:solidFill>
                    <a:schemeClr val="tx2">
                      <a:lumMod val="75000"/>
                    </a:schemeClr>
                  </a:solidFill>
                </a:rPr>
                <a:t> HS</a:t>
              </a:r>
            </a:p>
          </p:txBody>
        </p:sp>
        <p:cxnSp>
          <p:nvCxnSpPr>
            <p:cNvPr id="63" name="Straight Arrow Connector 62"/>
            <p:cNvCxnSpPr/>
            <p:nvPr/>
          </p:nvCxnSpPr>
          <p:spPr>
            <a:xfrm>
              <a:off x="1853755" y="1647172"/>
              <a:ext cx="343692" cy="125419"/>
            </a:xfrm>
            <a:prstGeom prst="straightConnector1">
              <a:avLst/>
            </a:prstGeom>
            <a:ln>
              <a:prstDash val="sysDash"/>
              <a:tailEnd type="arrow"/>
            </a:ln>
          </p:spPr>
          <p:style>
            <a:lnRef idx="3">
              <a:schemeClr val="accent6"/>
            </a:lnRef>
            <a:fillRef idx="0">
              <a:schemeClr val="accent6"/>
            </a:fillRef>
            <a:effectRef idx="2">
              <a:schemeClr val="accent6"/>
            </a:effectRef>
            <a:fontRef idx="minor">
              <a:schemeClr val="tx1"/>
            </a:fontRef>
          </p:style>
        </p:cxnSp>
        <p:grpSp>
          <p:nvGrpSpPr>
            <p:cNvPr id="64" name="Group 48"/>
            <p:cNvGrpSpPr>
              <a:grpSpLocks/>
            </p:cNvGrpSpPr>
            <p:nvPr/>
          </p:nvGrpSpPr>
          <p:grpSpPr bwMode="auto">
            <a:xfrm>
              <a:off x="2211020" y="1237130"/>
              <a:ext cx="836980" cy="820270"/>
              <a:chOff x="2078" y="1680"/>
              <a:chExt cx="1615" cy="1615"/>
            </a:xfrm>
          </p:grpSpPr>
          <p:sp>
            <p:nvSpPr>
              <p:cNvPr id="89" name="Oval 4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107" name="Oval 5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108" name="Oval 51"/>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endParaRPr>
              </a:p>
            </p:txBody>
          </p:sp>
          <p:sp>
            <p:nvSpPr>
              <p:cNvPr id="109" name="Oval 52"/>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p>
            </p:txBody>
          </p:sp>
          <p:sp>
            <p:nvSpPr>
              <p:cNvPr id="110" name="Oval 53"/>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endParaRPr>
              </a:p>
            </p:txBody>
          </p:sp>
          <p:sp>
            <p:nvSpPr>
              <p:cNvPr id="111" name="Oval 54"/>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en-US"/>
              </a:p>
            </p:txBody>
          </p:sp>
        </p:grpSp>
        <p:sp>
          <p:nvSpPr>
            <p:cNvPr id="65" name="TextBox 86"/>
            <p:cNvSpPr txBox="1">
              <a:spLocks noChangeArrowheads="1"/>
            </p:cNvSpPr>
            <p:nvPr/>
          </p:nvSpPr>
          <p:spPr bwMode="auto">
            <a:xfrm>
              <a:off x="2469989" y="1367154"/>
              <a:ext cx="315932" cy="523220"/>
            </a:xfrm>
            <a:prstGeom prst="rect">
              <a:avLst/>
            </a:prstGeom>
            <a:noFill/>
            <a:ln w="9525">
              <a:noFill/>
              <a:miter lim="800000"/>
              <a:headEnd/>
              <a:tailEnd/>
            </a:ln>
          </p:spPr>
          <p:txBody>
            <a:bodyPr wrap="none" anchor="ctr">
              <a:spAutoFit/>
            </a:bodyPr>
            <a:lstStyle/>
            <a:p>
              <a:pPr algn="ctr"/>
              <a:r>
                <a:rPr lang="en-US" sz="2800" b="1" dirty="0">
                  <a:solidFill>
                    <a:schemeClr val="bg1"/>
                  </a:solidFill>
                  <a:latin typeface="Arial" pitchFamily="34" charset="0"/>
                  <a:cs typeface="Arial" pitchFamily="34" charset="0"/>
                </a:rPr>
                <a:t>4</a:t>
              </a:r>
            </a:p>
          </p:txBody>
        </p:sp>
      </p:grpSp>
      <p:sp>
        <p:nvSpPr>
          <p:cNvPr id="112" name="Oval 111"/>
          <p:cNvSpPr/>
          <p:nvPr/>
        </p:nvSpPr>
        <p:spPr>
          <a:xfrm flipV="1">
            <a:off x="2228991" y="4467182"/>
            <a:ext cx="377056" cy="380999"/>
          </a:xfrm>
          <a:prstGeom prst="ellipse">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11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fade">
                                      <p:cBhvr>
                                        <p:cTn id="12" dur="500"/>
                                        <p:tgtEl>
                                          <p:spTgt spid="88"/>
                                        </p:tgtEl>
                                      </p:cBhvr>
                                    </p:animEffect>
                                    <p:anim calcmode="lin" valueType="num">
                                      <p:cBhvr>
                                        <p:cTn id="13" dur="500" fill="hold"/>
                                        <p:tgtEl>
                                          <p:spTgt spid="88"/>
                                        </p:tgtEl>
                                        <p:attrNameLst>
                                          <p:attrName>ppt_x</p:attrName>
                                        </p:attrNameLst>
                                      </p:cBhvr>
                                      <p:tavLst>
                                        <p:tav tm="0">
                                          <p:val>
                                            <p:strVal val="#ppt_x"/>
                                          </p:val>
                                        </p:tav>
                                        <p:tav tm="100000">
                                          <p:val>
                                            <p:strVal val="#ppt_x"/>
                                          </p:val>
                                        </p:tav>
                                      </p:tavLst>
                                    </p:anim>
                                    <p:anim calcmode="lin" valueType="num">
                                      <p:cBhvr>
                                        <p:cTn id="14" dur="5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barn(inVertical)">
                                      <p:cBhvr>
                                        <p:cTn id="19" dur="500"/>
                                        <p:tgtEl>
                                          <p:spTgt spid="82"/>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par>
                                <p:cTn id="38" presetID="16" presetClass="entr" presetSubtype="21" fill="hold"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barn(inVertical)">
                                      <p:cBhvr>
                                        <p:cTn id="40" dur="500"/>
                                        <p:tgtEl>
                                          <p:spTgt spid="6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12"/>
                                        </p:tgtEl>
                                        <p:attrNameLst>
                                          <p:attrName>style.visibility</p:attrName>
                                        </p:attrNameLst>
                                      </p:cBhvr>
                                      <p:to>
                                        <p:strVal val="visible"/>
                                      </p:to>
                                    </p:set>
                                    <p:animEffect transition="in" filter="barn(inVertical)">
                                      <p:cBhvr>
                                        <p:cTn id="45"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8" grpId="0"/>
      <p:bldP spid="1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Freeform 6"/>
          <p:cNvSpPr/>
          <p:nvPr/>
        </p:nvSpPr>
        <p:spPr>
          <a:xfrm>
            <a:off x="2743201" y="2122829"/>
            <a:ext cx="1676400" cy="2612746"/>
          </a:xfrm>
          <a:custGeom>
            <a:avLst/>
            <a:gdLst>
              <a:gd name="connsiteX0" fmla="*/ 266164 w 2612745"/>
              <a:gd name="connsiteY0" fmla="*/ 0 h 1596664"/>
              <a:gd name="connsiteX1" fmla="*/ 2346581 w 2612745"/>
              <a:gd name="connsiteY1" fmla="*/ 0 h 1596664"/>
              <a:gd name="connsiteX2" fmla="*/ 2612745 w 2612745"/>
              <a:gd name="connsiteY2" fmla="*/ 266164 h 1596664"/>
              <a:gd name="connsiteX3" fmla="*/ 2612745 w 2612745"/>
              <a:gd name="connsiteY3" fmla="*/ 1596664 h 1596664"/>
              <a:gd name="connsiteX4" fmla="*/ 2612745 w 2612745"/>
              <a:gd name="connsiteY4" fmla="*/ 1596664 h 1596664"/>
              <a:gd name="connsiteX5" fmla="*/ 0 w 2612745"/>
              <a:gd name="connsiteY5" fmla="*/ 1596664 h 1596664"/>
              <a:gd name="connsiteX6" fmla="*/ 0 w 2612745"/>
              <a:gd name="connsiteY6" fmla="*/ 1596664 h 1596664"/>
              <a:gd name="connsiteX7" fmla="*/ 0 w 2612745"/>
              <a:gd name="connsiteY7" fmla="*/ 266164 h 1596664"/>
              <a:gd name="connsiteX8" fmla="*/ 266164 w 2612745"/>
              <a:gd name="connsiteY8" fmla="*/ 0 h 159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1596664">
                <a:moveTo>
                  <a:pt x="1" y="1434009"/>
                </a:moveTo>
                <a:lnTo>
                  <a:pt x="1" y="162655"/>
                </a:lnTo>
                <a:cubicBezTo>
                  <a:pt x="1" y="72823"/>
                  <a:pt x="195001" y="0"/>
                  <a:pt x="435545" y="0"/>
                </a:cubicBezTo>
                <a:lnTo>
                  <a:pt x="2612744" y="0"/>
                </a:lnTo>
                <a:lnTo>
                  <a:pt x="2612744" y="0"/>
                </a:lnTo>
                <a:lnTo>
                  <a:pt x="2612744" y="1596664"/>
                </a:lnTo>
                <a:lnTo>
                  <a:pt x="2612744" y="1596664"/>
                </a:lnTo>
                <a:lnTo>
                  <a:pt x="435545" y="1596664"/>
                </a:lnTo>
                <a:cubicBezTo>
                  <a:pt x="195001" y="1596664"/>
                  <a:pt x="1" y="1523841"/>
                  <a:pt x="1" y="1434009"/>
                </a:cubicBezTo>
                <a:close/>
              </a:path>
            </a:pathLst>
          </a:custGeom>
          <a:solidFill>
            <a:srgbClr val="A0D56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txBody>
          <a:bodyPr spcFirstLastPara="0" vert="horz" wrap="square" lIns="230358" tIns="331958" rIns="228600" bIns="331957" numCol="1" spcCol="1270" anchor="t" anchorCtr="0">
            <a:noAutofit/>
          </a:bodyPr>
          <a:lstStyle/>
          <a:p>
            <a:pPr lvl="0" algn="l" defTabSz="1778000">
              <a:lnSpc>
                <a:spcPct val="90000"/>
              </a:lnSpc>
              <a:spcBef>
                <a:spcPct val="0"/>
              </a:spcBef>
              <a:spcAft>
                <a:spcPct val="35000"/>
              </a:spcAft>
            </a:pPr>
            <a:r>
              <a:rPr lang="en-US" sz="4000" kern="1200" dirty="0" err="1">
                <a:latin typeface="Arial" pitchFamily="34" charset="0"/>
                <a:cs typeface="Arial" pitchFamily="34" charset="0"/>
              </a:rPr>
              <a:t>Giáo</a:t>
            </a:r>
            <a:r>
              <a:rPr lang="en-US" sz="4000" kern="1200" dirty="0">
                <a:latin typeface="Arial" pitchFamily="34" charset="0"/>
                <a:cs typeface="Arial" pitchFamily="34" charset="0"/>
              </a:rPr>
              <a:t> </a:t>
            </a:r>
            <a:r>
              <a:rPr lang="en-US" sz="4000" kern="1200" dirty="0" err="1">
                <a:latin typeface="Arial" pitchFamily="34" charset="0"/>
                <a:cs typeface="Arial" pitchFamily="34" charset="0"/>
              </a:rPr>
              <a:t>viên</a:t>
            </a:r>
            <a:endParaRPr lang="en-US" sz="4000" kern="1200" dirty="0">
              <a:latin typeface="Arial" pitchFamily="34" charset="0"/>
              <a:cs typeface="Arial" pitchFamily="34" charset="0"/>
            </a:endParaRPr>
          </a:p>
          <a:p>
            <a:pPr lvl="0" algn="l" defTabSz="1778000">
              <a:lnSpc>
                <a:spcPct val="90000"/>
              </a:lnSpc>
              <a:spcBef>
                <a:spcPct val="0"/>
              </a:spcBef>
              <a:spcAft>
                <a:spcPct val="35000"/>
              </a:spcAft>
            </a:pPr>
            <a:endParaRPr lang="en-US" sz="4000" kern="1200" dirty="0"/>
          </a:p>
        </p:txBody>
      </p:sp>
      <p:sp>
        <p:nvSpPr>
          <p:cNvPr id="8" name="Freeform 7"/>
          <p:cNvSpPr/>
          <p:nvPr/>
        </p:nvSpPr>
        <p:spPr>
          <a:xfrm>
            <a:off x="5188834" y="2122829"/>
            <a:ext cx="1669166" cy="2612746"/>
          </a:xfrm>
          <a:custGeom>
            <a:avLst/>
            <a:gdLst>
              <a:gd name="connsiteX0" fmla="*/ 266164 w 2612745"/>
              <a:gd name="connsiteY0" fmla="*/ 0 h 1596664"/>
              <a:gd name="connsiteX1" fmla="*/ 2346581 w 2612745"/>
              <a:gd name="connsiteY1" fmla="*/ 0 h 1596664"/>
              <a:gd name="connsiteX2" fmla="*/ 2612745 w 2612745"/>
              <a:gd name="connsiteY2" fmla="*/ 266164 h 1596664"/>
              <a:gd name="connsiteX3" fmla="*/ 2612745 w 2612745"/>
              <a:gd name="connsiteY3" fmla="*/ 1596664 h 1596664"/>
              <a:gd name="connsiteX4" fmla="*/ 2612745 w 2612745"/>
              <a:gd name="connsiteY4" fmla="*/ 1596664 h 1596664"/>
              <a:gd name="connsiteX5" fmla="*/ 0 w 2612745"/>
              <a:gd name="connsiteY5" fmla="*/ 1596664 h 1596664"/>
              <a:gd name="connsiteX6" fmla="*/ 0 w 2612745"/>
              <a:gd name="connsiteY6" fmla="*/ 1596664 h 1596664"/>
              <a:gd name="connsiteX7" fmla="*/ 0 w 2612745"/>
              <a:gd name="connsiteY7" fmla="*/ 266164 h 1596664"/>
              <a:gd name="connsiteX8" fmla="*/ 266164 w 2612745"/>
              <a:gd name="connsiteY8" fmla="*/ 0 h 159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1596664">
                <a:moveTo>
                  <a:pt x="2612744" y="162655"/>
                </a:moveTo>
                <a:lnTo>
                  <a:pt x="2612744" y="1434009"/>
                </a:lnTo>
                <a:cubicBezTo>
                  <a:pt x="2612744" y="1523841"/>
                  <a:pt x="2417744" y="1596664"/>
                  <a:pt x="2177200" y="1596664"/>
                </a:cubicBezTo>
                <a:lnTo>
                  <a:pt x="1" y="1596664"/>
                </a:lnTo>
                <a:lnTo>
                  <a:pt x="1" y="1596664"/>
                </a:lnTo>
                <a:lnTo>
                  <a:pt x="1" y="0"/>
                </a:lnTo>
                <a:lnTo>
                  <a:pt x="1" y="0"/>
                </a:lnTo>
                <a:lnTo>
                  <a:pt x="2177200" y="0"/>
                </a:lnTo>
                <a:cubicBezTo>
                  <a:pt x="2417744" y="0"/>
                  <a:pt x="2612744" y="72823"/>
                  <a:pt x="2612744" y="162655"/>
                </a:cubicBezTo>
                <a:close/>
              </a:path>
            </a:pathLst>
          </a:cu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2">
              <a:tint val="50000"/>
              <a:hueOff val="5057030"/>
              <a:satOff val="-6941"/>
              <a:lumOff val="11177"/>
              <a:alphaOff val="0"/>
            </a:schemeClr>
          </a:fillRef>
          <a:effectRef idx="0">
            <a:schemeClr val="accent2">
              <a:tint val="50000"/>
              <a:hueOff val="5057030"/>
              <a:satOff val="-6941"/>
              <a:lumOff val="11177"/>
              <a:alphaOff val="0"/>
            </a:schemeClr>
          </a:effectRef>
          <a:fontRef idx="minor">
            <a:schemeClr val="lt1">
              <a:hueOff val="0"/>
              <a:satOff val="0"/>
              <a:lumOff val="0"/>
              <a:alphaOff val="0"/>
            </a:schemeClr>
          </a:fontRef>
        </p:style>
        <p:txBody>
          <a:bodyPr spcFirstLastPara="0" vert="horz" wrap="square" lIns="228601" tIns="331958" rIns="230357" bIns="331957" numCol="1" spcCol="1270" anchor="t" anchorCtr="0">
            <a:noAutofit/>
          </a:bodyPr>
          <a:lstStyle/>
          <a:p>
            <a:pPr lvl="0" algn="l" defTabSz="1778000">
              <a:lnSpc>
                <a:spcPct val="90000"/>
              </a:lnSpc>
              <a:spcBef>
                <a:spcPct val="0"/>
              </a:spcBef>
              <a:spcAft>
                <a:spcPct val="35000"/>
              </a:spcAft>
            </a:pPr>
            <a:r>
              <a:rPr lang="en-US" sz="4000" kern="1200" dirty="0" err="1">
                <a:latin typeface="Arial" pitchFamily="34" charset="0"/>
                <a:cs typeface="Arial" pitchFamily="34" charset="0"/>
              </a:rPr>
              <a:t>Học</a:t>
            </a:r>
            <a:r>
              <a:rPr lang="en-US" sz="4000" kern="1200" dirty="0">
                <a:latin typeface="Arial" pitchFamily="34" charset="0"/>
                <a:cs typeface="Arial" pitchFamily="34" charset="0"/>
              </a:rPr>
              <a:t> </a:t>
            </a:r>
            <a:r>
              <a:rPr lang="en-US" sz="4000" kern="1200" dirty="0" err="1">
                <a:latin typeface="Arial" pitchFamily="34" charset="0"/>
                <a:cs typeface="Arial" pitchFamily="34" charset="0"/>
              </a:rPr>
              <a:t>sinh</a:t>
            </a:r>
            <a:endParaRPr lang="en-US" sz="4000" kern="1200" dirty="0">
              <a:latin typeface="Arial" pitchFamily="34" charset="0"/>
              <a:cs typeface="Arial" pitchFamily="34" charset="0"/>
            </a:endParaRPr>
          </a:p>
        </p:txBody>
      </p:sp>
      <p:sp>
        <p:nvSpPr>
          <p:cNvPr id="10" name="Circular Arrow 9"/>
          <p:cNvSpPr/>
          <p:nvPr/>
        </p:nvSpPr>
        <p:spPr>
          <a:xfrm>
            <a:off x="3908285" y="1397000"/>
            <a:ext cx="1993434" cy="1669084"/>
          </a:xfrm>
          <a:prstGeom prst="circularArrow">
            <a:avLst>
              <a:gd name="adj1" fmla="val 12500"/>
              <a:gd name="adj2" fmla="val 1142322"/>
              <a:gd name="adj3" fmla="val 20457678"/>
              <a:gd name="adj4" fmla="val 10800000"/>
              <a:gd name="adj5" fmla="val 125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Circular Arrow 11"/>
          <p:cNvSpPr/>
          <p:nvPr/>
        </p:nvSpPr>
        <p:spPr>
          <a:xfrm rot="10800000">
            <a:off x="3908284" y="3791915"/>
            <a:ext cx="1993434" cy="1669084"/>
          </a:xfrm>
          <a:prstGeom prst="circularArrow">
            <a:avLst>
              <a:gd name="adj1" fmla="val 12500"/>
              <a:gd name="adj2" fmla="val 1142322"/>
              <a:gd name="adj3" fmla="val 20457678"/>
              <a:gd name="adj4" fmla="val 10800000"/>
              <a:gd name="adj5" fmla="val 12500"/>
            </a:avLst>
          </a:pr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68" name="Rounded Rectangle 67"/>
          <p:cNvSpPr/>
          <p:nvPr/>
        </p:nvSpPr>
        <p:spPr>
          <a:xfrm>
            <a:off x="1524000" y="457200"/>
            <a:ext cx="6477000" cy="6858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itchFamily="34" charset="0"/>
                <a:cs typeface="Arial" pitchFamily="34" charset="0"/>
              </a:rPr>
              <a:t>III. HIỆU QUẢ GIẢI PHÁP</a:t>
            </a:r>
          </a:p>
        </p:txBody>
      </p:sp>
    </p:spTree>
    <p:extLst>
      <p:ext uri="{BB962C8B-B14F-4D97-AF65-F5344CB8AC3E}">
        <p14:creationId xmlns:p14="http://schemas.microsoft.com/office/powerpoint/2010/main" val="101306599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ounded Rectangle 3"/>
          <p:cNvSpPr/>
          <p:nvPr/>
        </p:nvSpPr>
        <p:spPr>
          <a:xfrm>
            <a:off x="1524000" y="533400"/>
            <a:ext cx="5562600" cy="533400"/>
          </a:xfrm>
          <a:prstGeom prst="round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lumMod val="75000"/>
                </a:schemeClr>
              </a:solidFill>
              <a:latin typeface="Arial" pitchFamily="34" charset="0"/>
              <a:cs typeface="Arial" pitchFamily="34" charset="0"/>
            </a:endParaRPr>
          </a:p>
          <a:p>
            <a:r>
              <a:rPr lang="en-US" sz="2400" dirty="0">
                <a:solidFill>
                  <a:schemeClr val="accent1">
                    <a:lumMod val="75000"/>
                  </a:schemeClr>
                </a:solidFill>
                <a:latin typeface="Arial" pitchFamily="34" charset="0"/>
                <a:cs typeface="Arial" pitchFamily="34" charset="0"/>
              </a:rPr>
              <a:t>PHẦN III. HIỆU QUẢ CỦA GIẢI PHÁP</a:t>
            </a:r>
          </a:p>
          <a:p>
            <a:endParaRPr lang="en-US" sz="2400" dirty="0">
              <a:solidFill>
                <a:schemeClr val="accent1">
                  <a:lumMod val="75000"/>
                </a:schemeClr>
              </a:solidFill>
              <a:latin typeface="Arial" pitchFamily="34" charset="0"/>
              <a:cs typeface="Arial" pitchFamily="34" charset="0"/>
            </a:endParaRPr>
          </a:p>
        </p:txBody>
      </p:sp>
      <p:sp>
        <p:nvSpPr>
          <p:cNvPr id="3" name="Rectangle 2"/>
          <p:cNvSpPr/>
          <p:nvPr/>
        </p:nvSpPr>
        <p:spPr>
          <a:xfrm>
            <a:off x="838200" y="1676400"/>
            <a:ext cx="7620000" cy="4524315"/>
          </a:xfrm>
          <a:prstGeom prst="rect">
            <a:avLst/>
          </a:prstGeom>
          <a:solidFill>
            <a:schemeClr val="tx2">
              <a:lumMod val="40000"/>
              <a:lumOff val="60000"/>
            </a:schemeClr>
          </a:solidFill>
        </p:spPr>
        <p:txBody>
          <a:bodyPr wrap="square">
            <a:spAutoFit/>
          </a:bodyPr>
          <a:lstStyle/>
          <a:p>
            <a:pPr indent="457200" algn="just">
              <a:lnSpc>
                <a:spcPct val="150000"/>
              </a:lnSpc>
              <a:spcAft>
                <a:spcPts val="0"/>
              </a:spcAft>
            </a:pPr>
            <a:r>
              <a:rPr lang="nl-NL" sz="1600" dirty="0">
                <a:latin typeface="Times New Roman" panose="02020603050405020304" pitchFamily="18" charset="0"/>
                <a:ea typeface="Times New Roman" panose="02020603050405020304" pitchFamily="18" charset="0"/>
              </a:rPr>
              <a:t>Qua việc áp dụng một số giải pháp nâng cao ý th</a:t>
            </a:r>
            <a:r>
              <a:rPr lang="vi-VN" sz="1600" dirty="0">
                <a:latin typeface="Times New Roman" panose="02020603050405020304" pitchFamily="18" charset="0"/>
                <a:ea typeface="Times New Roman" panose="02020603050405020304" pitchFamily="18" charset="0"/>
              </a:rPr>
              <a:t>ức phòng chống dịch covid 19,  </a:t>
            </a:r>
            <a:r>
              <a:rPr lang="nl-NL" sz="1600" dirty="0">
                <a:latin typeface="Times New Roman" panose="02020603050405020304" pitchFamily="18" charset="0"/>
                <a:ea typeface="Times New Roman" panose="02020603050405020304" pitchFamily="18" charset="0"/>
              </a:rPr>
              <a:t>tôi thấy học sinh </a:t>
            </a:r>
            <a:r>
              <a:rPr lang="nl-NL" sz="1600" dirty="0">
                <a:latin typeface="Times New Roman" panose="02020603050405020304" pitchFamily="18" charset="0"/>
                <a:ea typeface="MS Mincho" panose="02020609040205080304" pitchFamily="49" charset="-128"/>
              </a:rPr>
              <a:t>đ</a:t>
            </a:r>
            <a:r>
              <a:rPr lang="nl-NL" sz="1600" dirty="0">
                <a:latin typeface="Times New Roman" panose="02020603050405020304" pitchFamily="18" charset="0"/>
                <a:ea typeface="Times New Roman" panose="02020603050405020304" pitchFamily="18" charset="0"/>
              </a:rPr>
              <a:t>ã có hiểu biết về dịch bệnh, có kỹ năng phòng tránh dịch bệnh, </a:t>
            </a:r>
            <a:r>
              <a:rPr lang="nl-NL" sz="1600" dirty="0">
                <a:solidFill>
                  <a:srgbClr val="222222"/>
                </a:solidFill>
                <a:latin typeface="Times New Roman" panose="02020603050405020304" pitchFamily="18" charset="0"/>
                <a:ea typeface="Times New Roman" panose="02020603050405020304" pitchFamily="18" charset="0"/>
              </a:rPr>
              <a:t>thường xuyên rửa tay đúng cách bằng xà phòng dưới vòi nước sạch, hoặc bằng dung dịch sát khuẩn có cồn (ít nhất 60% cồn), </a:t>
            </a:r>
            <a:r>
              <a:rPr lang="nl-NL" sz="1600" dirty="0">
                <a:solidFill>
                  <a:srgbClr val="222222"/>
                </a:solidFill>
                <a:latin typeface="Times New Roman" panose="02020603050405020304" pitchFamily="18" charset="0"/>
                <a:ea typeface="MS Mincho" panose="02020609040205080304" pitchFamily="49" charset="-128"/>
              </a:rPr>
              <a:t>đ</a:t>
            </a:r>
            <a:r>
              <a:rPr lang="nl-NL" sz="1600" dirty="0">
                <a:solidFill>
                  <a:srgbClr val="222222"/>
                </a:solidFill>
                <a:latin typeface="Times New Roman" panose="02020603050405020304" pitchFamily="18" charset="0"/>
                <a:ea typeface="Times New Roman" panose="02020603050405020304" pitchFamily="18" charset="0"/>
              </a:rPr>
              <a:t>eo khẩu trang nơi công cộng, trên phương tiện giao thông công cộng và đến cơ sở y tế, tránh đưa tay lên mắt, mũi, miệng, che miệng và mũi khi ho hoặc hắt hơi bằng khăn giấy, khăn vải, khuỷu tay áo, tăng cường vận động, rèn luyện thể lực, dinh dưỡng hợp lý xây dựng lối sống lành mạnh, nếu  có dấu hiệu sốt, ho, hắt hơi, và khó thở, hãy tự cách ly tại nhà, đeo khẩu trang và gọi cho cơ sở y tế gần nhất để được tư vấn, khám và điều trị, tự cách ly, theo dõi sức khoẻ, khai báo y tế đầy đủ nếu trở về từ vùng dịch, thực hiện khai báo y tế, gi</a:t>
            </a:r>
            <a:r>
              <a:rPr lang="vi-VN" sz="1600" dirty="0">
                <a:solidFill>
                  <a:srgbClr val="222222"/>
                </a:solidFill>
                <a:latin typeface="Times New Roman" panose="02020603050405020304" pitchFamily="18" charset="0"/>
                <a:ea typeface="Times New Roman" panose="02020603050405020304" pitchFamily="18" charset="0"/>
              </a:rPr>
              <a:t>ữ gìn vệ sinh cá nhân và nơi ở, nơi công cộng... </a:t>
            </a:r>
            <a:endParaRPr lang="en-US" sz="1600" dirty="0">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nl-NL"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a:t>
            </a:r>
            <a:r>
              <a:rPr lang="nl-NL" sz="1600" dirty="0">
                <a:latin typeface="Times New Roman" panose="02020603050405020304" pitchFamily="18" charset="0"/>
                <a:ea typeface="Times New Roman" panose="02020603050405020304" pitchFamily="18" charset="0"/>
                <a:cs typeface="Times New Roman" panose="02020603050405020304" pitchFamily="18" charset="0"/>
              </a:rPr>
              <a:t>ớp chủ nhiệm của tôi trong 2 năm dịch bệnh diễn ra, không có học sinh cũng như  phụ huynh học sinh nào nhiễm bệnh Covid 19.</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2230001"/>
      </p:ext>
    </p:extLst>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9" name="Rounded Rectangle 28"/>
          <p:cNvSpPr/>
          <p:nvPr/>
        </p:nvSpPr>
        <p:spPr>
          <a:xfrm>
            <a:off x="1219200" y="609600"/>
            <a:ext cx="6477000" cy="6858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itchFamily="34" charset="0"/>
                <a:cs typeface="Arial" pitchFamily="34" charset="0"/>
              </a:rPr>
              <a:t>IV. KẾT LUẬN</a:t>
            </a:r>
          </a:p>
        </p:txBody>
      </p:sp>
      <p:grpSp>
        <p:nvGrpSpPr>
          <p:cNvPr id="30" name="Group 29">
            <a:extLst>
              <a:ext uri="{FF2B5EF4-FFF2-40B4-BE49-F238E27FC236}">
                <a16:creationId xmlns="" xmlns:a16="http://schemas.microsoft.com/office/drawing/2014/main" id="{7E3DB6AF-F365-440E-9E60-623916A0924C}"/>
              </a:ext>
            </a:extLst>
          </p:cNvPr>
          <p:cNvGrpSpPr/>
          <p:nvPr/>
        </p:nvGrpSpPr>
        <p:grpSpPr>
          <a:xfrm>
            <a:off x="1182210" y="1887600"/>
            <a:ext cx="4666695" cy="1647000"/>
            <a:chOff x="-22123" y="248477"/>
            <a:chExt cx="4666695" cy="1647000"/>
          </a:xfrm>
        </p:grpSpPr>
        <p:grpSp>
          <p:nvGrpSpPr>
            <p:cNvPr id="31" name="Group 30">
              <a:extLst>
                <a:ext uri="{FF2B5EF4-FFF2-40B4-BE49-F238E27FC236}">
                  <a16:creationId xmlns="" xmlns:a16="http://schemas.microsoft.com/office/drawing/2014/main" id="{43A2594B-B8F5-4E11-B697-565FD5915AB3}"/>
                </a:ext>
              </a:extLst>
            </p:cNvPr>
            <p:cNvGrpSpPr/>
            <p:nvPr/>
          </p:nvGrpSpPr>
          <p:grpSpPr>
            <a:xfrm>
              <a:off x="-22123" y="248477"/>
              <a:ext cx="4666695" cy="1647000"/>
              <a:chOff x="398791" y="582305"/>
              <a:chExt cx="11530370" cy="2058893"/>
            </a:xfrm>
          </p:grpSpPr>
          <p:sp>
            <p:nvSpPr>
              <p:cNvPr id="34" name="Rectangle 33">
                <a:extLst>
                  <a:ext uri="{FF2B5EF4-FFF2-40B4-BE49-F238E27FC236}">
                    <a16:creationId xmlns="" xmlns:a16="http://schemas.microsoft.com/office/drawing/2014/main" id="{B8880BF1-A797-4E4A-A863-54CC04A0FBB2}"/>
                  </a:ext>
                </a:extLst>
              </p:cNvPr>
              <p:cNvSpPr/>
              <p:nvPr/>
            </p:nvSpPr>
            <p:spPr>
              <a:xfrm>
                <a:off x="4015408" y="583095"/>
                <a:ext cx="7589520" cy="1645921"/>
              </a:xfrm>
              <a:prstGeom prst="rect">
                <a:avLst/>
              </a:prstGeom>
              <a:solidFill>
                <a:srgbClr val="B8F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5" name="Picture 34">
                <a:extLst>
                  <a:ext uri="{FF2B5EF4-FFF2-40B4-BE49-F238E27FC236}">
                    <a16:creationId xmlns="" xmlns:a16="http://schemas.microsoft.com/office/drawing/2014/main" id="{E082244E-F24A-4E43-9C9D-14422147AF0D}"/>
                  </a:ext>
                </a:extLst>
              </p:cNvPr>
              <p:cNvPicPr>
                <a:picLocks noChangeAspect="1"/>
              </p:cNvPicPr>
              <p:nvPr/>
            </p:nvPicPr>
            <p:blipFill rotWithShape="1">
              <a:blip r:embed="rId3"/>
              <a:srcRect l="90679" t="92352"/>
              <a:stretch/>
            </p:blipFill>
            <p:spPr>
              <a:xfrm>
                <a:off x="7076048" y="2229015"/>
                <a:ext cx="4853113" cy="412183"/>
              </a:xfrm>
              <a:prstGeom prst="rect">
                <a:avLst/>
              </a:prstGeom>
            </p:spPr>
          </p:pic>
          <p:sp>
            <p:nvSpPr>
              <p:cNvPr id="36" name="Rectangle 35">
                <a:extLst>
                  <a:ext uri="{FF2B5EF4-FFF2-40B4-BE49-F238E27FC236}">
                    <a16:creationId xmlns="" xmlns:a16="http://schemas.microsoft.com/office/drawing/2014/main" id="{799FE51D-D2F0-4D5A-9BD8-3C76580C4159}"/>
                  </a:ext>
                </a:extLst>
              </p:cNvPr>
              <p:cNvSpPr/>
              <p:nvPr/>
            </p:nvSpPr>
            <p:spPr>
              <a:xfrm>
                <a:off x="632923" y="583095"/>
                <a:ext cx="3058252" cy="1645920"/>
              </a:xfrm>
              <a:prstGeom prst="rect">
                <a:avLst/>
              </a:prstGeom>
              <a:solidFill>
                <a:srgbClr val="4DD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 xmlns:a16="http://schemas.microsoft.com/office/drawing/2014/main" id="{B52A9FEE-F331-4FD7-AD46-2485749A64A9}"/>
                  </a:ext>
                </a:extLst>
              </p:cNvPr>
              <p:cNvSpPr/>
              <p:nvPr/>
            </p:nvSpPr>
            <p:spPr>
              <a:xfrm>
                <a:off x="3419475" y="784225"/>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 xmlns:a16="http://schemas.microsoft.com/office/drawing/2014/main" id="{516D290D-F7EE-4CA7-976D-BE05BF0719FC}"/>
                  </a:ext>
                </a:extLst>
              </p:cNvPr>
              <p:cNvSpPr/>
              <p:nvPr/>
            </p:nvSpPr>
            <p:spPr>
              <a:xfrm>
                <a:off x="3419474" y="1311833"/>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 xmlns:a16="http://schemas.microsoft.com/office/drawing/2014/main" id="{FAC00ECE-60C7-4776-B2E9-67B84BF53858}"/>
                  </a:ext>
                </a:extLst>
              </p:cNvPr>
              <p:cNvSpPr/>
              <p:nvPr/>
            </p:nvSpPr>
            <p:spPr>
              <a:xfrm>
                <a:off x="3419473" y="1839442"/>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 xmlns:a16="http://schemas.microsoft.com/office/drawing/2014/main" id="{A244483B-08C8-4BD3-885E-0E1B8A188516}"/>
                  </a:ext>
                </a:extLst>
              </p:cNvPr>
              <p:cNvSpPr/>
              <p:nvPr/>
            </p:nvSpPr>
            <p:spPr>
              <a:xfrm>
                <a:off x="4152900" y="784225"/>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 xmlns:a16="http://schemas.microsoft.com/office/drawing/2014/main" id="{5AFD60E7-2B0B-46D4-937D-95A4F2366DDC}"/>
                  </a:ext>
                </a:extLst>
              </p:cNvPr>
              <p:cNvSpPr/>
              <p:nvPr/>
            </p:nvSpPr>
            <p:spPr>
              <a:xfrm>
                <a:off x="4152899" y="1311833"/>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 xmlns:a16="http://schemas.microsoft.com/office/drawing/2014/main" id="{3B2981B4-24F3-430F-9046-48A636C57E1F}"/>
                  </a:ext>
                </a:extLst>
              </p:cNvPr>
              <p:cNvSpPr/>
              <p:nvPr/>
            </p:nvSpPr>
            <p:spPr>
              <a:xfrm>
                <a:off x="4152898" y="1839442"/>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122">
                <a:extLst>
                  <a:ext uri="{FF2B5EF4-FFF2-40B4-BE49-F238E27FC236}">
                    <a16:creationId xmlns="" xmlns:a16="http://schemas.microsoft.com/office/drawing/2014/main" id="{D1CCE867-DF4A-4BE6-B0D8-23723DC54BBE}"/>
                  </a:ext>
                </a:extLst>
              </p:cNvPr>
              <p:cNvSpPr/>
              <p:nvPr/>
            </p:nvSpPr>
            <p:spPr>
              <a:xfrm>
                <a:off x="3451222" y="820275"/>
                <a:ext cx="815977" cy="762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123">
                <a:extLst>
                  <a:ext uri="{FF2B5EF4-FFF2-40B4-BE49-F238E27FC236}">
                    <a16:creationId xmlns="" xmlns:a16="http://schemas.microsoft.com/office/drawing/2014/main" id="{70A3CB81-D30F-49E0-802D-2792EAA89AA1}"/>
                  </a:ext>
                </a:extLst>
              </p:cNvPr>
              <p:cNvSpPr/>
              <p:nvPr/>
            </p:nvSpPr>
            <p:spPr>
              <a:xfrm>
                <a:off x="3451222" y="1345733"/>
                <a:ext cx="815977" cy="762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Rounded Corners 124">
                <a:extLst>
                  <a:ext uri="{FF2B5EF4-FFF2-40B4-BE49-F238E27FC236}">
                    <a16:creationId xmlns="" xmlns:a16="http://schemas.microsoft.com/office/drawing/2014/main" id="{EC46CF7D-5727-4E8C-88DC-95E58626C20F}"/>
                  </a:ext>
                </a:extLst>
              </p:cNvPr>
              <p:cNvSpPr/>
              <p:nvPr/>
            </p:nvSpPr>
            <p:spPr>
              <a:xfrm>
                <a:off x="3451222" y="1871192"/>
                <a:ext cx="815977" cy="762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6" name="Picture 45">
                <a:extLst>
                  <a:ext uri="{FF2B5EF4-FFF2-40B4-BE49-F238E27FC236}">
                    <a16:creationId xmlns="" xmlns:a16="http://schemas.microsoft.com/office/drawing/2014/main" id="{750E42A4-5329-436D-B464-D7E2FA3BB2B6}"/>
                  </a:ext>
                </a:extLst>
              </p:cNvPr>
              <p:cNvPicPr>
                <a:picLocks noChangeAspect="1"/>
              </p:cNvPicPr>
              <p:nvPr/>
            </p:nvPicPr>
            <p:blipFill rotWithShape="1">
              <a:blip r:embed="rId3"/>
              <a:srcRect l="90679" t="92352"/>
              <a:stretch/>
            </p:blipFill>
            <p:spPr>
              <a:xfrm flipH="1">
                <a:off x="398791" y="2229805"/>
                <a:ext cx="3896982" cy="398458"/>
              </a:xfrm>
              <a:prstGeom prst="rect">
                <a:avLst/>
              </a:prstGeom>
            </p:spPr>
          </p:pic>
          <p:sp>
            <p:nvSpPr>
              <p:cNvPr id="47" name="Right Triangle 46">
                <a:extLst>
                  <a:ext uri="{FF2B5EF4-FFF2-40B4-BE49-F238E27FC236}">
                    <a16:creationId xmlns="" xmlns:a16="http://schemas.microsoft.com/office/drawing/2014/main" id="{E952081B-9B78-4DA4-9245-F5E1342C3984}"/>
                  </a:ext>
                </a:extLst>
              </p:cNvPr>
              <p:cNvSpPr/>
              <p:nvPr/>
            </p:nvSpPr>
            <p:spPr>
              <a:xfrm rot="10800000">
                <a:off x="10922756" y="582305"/>
                <a:ext cx="682172" cy="682172"/>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2" name="Rectangle 31">
              <a:extLst>
                <a:ext uri="{FF2B5EF4-FFF2-40B4-BE49-F238E27FC236}">
                  <a16:creationId xmlns="" xmlns:a16="http://schemas.microsoft.com/office/drawing/2014/main" id="{D3725DB4-9F9E-4CF3-923F-97EB1E9B8897}"/>
                </a:ext>
              </a:extLst>
            </p:cNvPr>
            <p:cNvSpPr/>
            <p:nvPr/>
          </p:nvSpPr>
          <p:spPr>
            <a:xfrm>
              <a:off x="266402" y="452226"/>
              <a:ext cx="757368" cy="61551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Tekton Pro" panose="020F0603020208020904" pitchFamily="34" charset="0"/>
                  <a:ea typeface="+mn-ea"/>
                  <a:cs typeface="+mn-cs"/>
                </a:rPr>
                <a:t>1</a:t>
              </a:r>
            </a:p>
          </p:txBody>
        </p:sp>
        <p:sp>
          <p:nvSpPr>
            <p:cNvPr id="33" name="TextBox 32">
              <a:extLst>
                <a:ext uri="{FF2B5EF4-FFF2-40B4-BE49-F238E27FC236}">
                  <a16:creationId xmlns="" xmlns:a16="http://schemas.microsoft.com/office/drawing/2014/main" id="{8B879030-AB33-448B-AF5C-7959FE8DF123}"/>
                </a:ext>
              </a:extLst>
            </p:cNvPr>
            <p:cNvSpPr txBox="1"/>
            <p:nvPr/>
          </p:nvSpPr>
          <p:spPr>
            <a:xfrm>
              <a:off x="1598076" y="683711"/>
              <a:ext cx="2902593" cy="461665"/>
            </a:xfrm>
            <a:prstGeom prst="rect">
              <a:avLst/>
            </a:prstGeom>
            <a:noFill/>
          </p:spPr>
          <p:txBody>
            <a:bodyPr wrap="square" rtlCol="0">
              <a:spAutoFit/>
            </a:bodyPr>
            <a:lstStyle/>
            <a:p>
              <a:pPr marL="0" marR="0" lvl="0" indent="0" algn="just" defTabSz="4572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Khả</a:t>
              </a:r>
              <a:r>
                <a:rPr kumimoji="0" lang="en-US" altLang="en-US" sz="24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altLang="en-US" sz="24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năng</a:t>
              </a:r>
              <a:r>
                <a:rPr kumimoji="0" lang="en-US" altLang="en-US" sz="24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altLang="en-US" sz="24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áp</a:t>
              </a:r>
              <a:r>
                <a:rPr kumimoji="0" lang="en-US" altLang="en-US" sz="24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altLang="en-US" sz="24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dụng</a:t>
              </a:r>
              <a:endParaRPr kumimoji="0" lang="en-US" alt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grpSp>
      <p:grpSp>
        <p:nvGrpSpPr>
          <p:cNvPr id="48" name="Group 47">
            <a:extLst>
              <a:ext uri="{FF2B5EF4-FFF2-40B4-BE49-F238E27FC236}">
                <a16:creationId xmlns="" xmlns:a16="http://schemas.microsoft.com/office/drawing/2014/main" id="{6E7868EA-4885-4710-8E6D-6C305B7DD150}"/>
              </a:ext>
            </a:extLst>
          </p:cNvPr>
          <p:cNvGrpSpPr/>
          <p:nvPr/>
        </p:nvGrpSpPr>
        <p:grpSpPr>
          <a:xfrm>
            <a:off x="1200705" y="3610800"/>
            <a:ext cx="4666695" cy="1647000"/>
            <a:chOff x="-22123" y="1935081"/>
            <a:chExt cx="4666695" cy="1647000"/>
          </a:xfrm>
        </p:grpSpPr>
        <p:grpSp>
          <p:nvGrpSpPr>
            <p:cNvPr id="49" name="Group 48">
              <a:extLst>
                <a:ext uri="{FF2B5EF4-FFF2-40B4-BE49-F238E27FC236}">
                  <a16:creationId xmlns="" xmlns:a16="http://schemas.microsoft.com/office/drawing/2014/main" id="{BD26902C-F160-40A9-9018-171B5D11E418}"/>
                </a:ext>
              </a:extLst>
            </p:cNvPr>
            <p:cNvGrpSpPr/>
            <p:nvPr/>
          </p:nvGrpSpPr>
          <p:grpSpPr>
            <a:xfrm>
              <a:off x="-22123" y="1935081"/>
              <a:ext cx="4666695" cy="1647000"/>
              <a:chOff x="398791" y="582305"/>
              <a:chExt cx="11530370" cy="2058893"/>
            </a:xfrm>
          </p:grpSpPr>
          <p:sp>
            <p:nvSpPr>
              <p:cNvPr id="52" name="Rectangle 51">
                <a:extLst>
                  <a:ext uri="{FF2B5EF4-FFF2-40B4-BE49-F238E27FC236}">
                    <a16:creationId xmlns="" xmlns:a16="http://schemas.microsoft.com/office/drawing/2014/main" id="{57B53D7A-ED98-4952-A7C5-2F2FC292C88E}"/>
                  </a:ext>
                </a:extLst>
              </p:cNvPr>
              <p:cNvSpPr/>
              <p:nvPr/>
            </p:nvSpPr>
            <p:spPr>
              <a:xfrm>
                <a:off x="4015408" y="583095"/>
                <a:ext cx="7589520" cy="164592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3" name="Picture 52">
                <a:extLst>
                  <a:ext uri="{FF2B5EF4-FFF2-40B4-BE49-F238E27FC236}">
                    <a16:creationId xmlns="" xmlns:a16="http://schemas.microsoft.com/office/drawing/2014/main" id="{833C5495-A5F1-4849-82E4-7B549BFB55D6}"/>
                  </a:ext>
                </a:extLst>
              </p:cNvPr>
              <p:cNvPicPr>
                <a:picLocks noChangeAspect="1"/>
              </p:cNvPicPr>
              <p:nvPr/>
            </p:nvPicPr>
            <p:blipFill rotWithShape="1">
              <a:blip r:embed="rId3"/>
              <a:srcRect l="90679" t="92352"/>
              <a:stretch/>
            </p:blipFill>
            <p:spPr>
              <a:xfrm>
                <a:off x="7076048" y="2229015"/>
                <a:ext cx="4853113" cy="412183"/>
              </a:xfrm>
              <a:prstGeom prst="rect">
                <a:avLst/>
              </a:prstGeom>
            </p:spPr>
          </p:pic>
          <p:sp>
            <p:nvSpPr>
              <p:cNvPr id="54" name="Rectangle 53">
                <a:extLst>
                  <a:ext uri="{FF2B5EF4-FFF2-40B4-BE49-F238E27FC236}">
                    <a16:creationId xmlns="" xmlns:a16="http://schemas.microsoft.com/office/drawing/2014/main" id="{55FC1C5A-0432-46FF-B347-F52191ADDCC6}"/>
                  </a:ext>
                </a:extLst>
              </p:cNvPr>
              <p:cNvSpPr/>
              <p:nvPr/>
            </p:nvSpPr>
            <p:spPr>
              <a:xfrm>
                <a:off x="632923" y="583095"/>
                <a:ext cx="3058252" cy="16459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Oval 54">
                <a:extLst>
                  <a:ext uri="{FF2B5EF4-FFF2-40B4-BE49-F238E27FC236}">
                    <a16:creationId xmlns="" xmlns:a16="http://schemas.microsoft.com/office/drawing/2014/main" id="{651626C0-BD47-47E9-9850-2B405AC081BD}"/>
                  </a:ext>
                </a:extLst>
              </p:cNvPr>
              <p:cNvSpPr/>
              <p:nvPr/>
            </p:nvSpPr>
            <p:spPr>
              <a:xfrm>
                <a:off x="3419475" y="784225"/>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Oval 55">
                <a:extLst>
                  <a:ext uri="{FF2B5EF4-FFF2-40B4-BE49-F238E27FC236}">
                    <a16:creationId xmlns="" xmlns:a16="http://schemas.microsoft.com/office/drawing/2014/main" id="{83B2178F-0A3F-4237-A627-0DCFA6C3A87A}"/>
                  </a:ext>
                </a:extLst>
              </p:cNvPr>
              <p:cNvSpPr/>
              <p:nvPr/>
            </p:nvSpPr>
            <p:spPr>
              <a:xfrm>
                <a:off x="3419474" y="1311833"/>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Oval 56">
                <a:extLst>
                  <a:ext uri="{FF2B5EF4-FFF2-40B4-BE49-F238E27FC236}">
                    <a16:creationId xmlns="" xmlns:a16="http://schemas.microsoft.com/office/drawing/2014/main" id="{065720BA-C877-4E08-9635-AB4244913F0D}"/>
                  </a:ext>
                </a:extLst>
              </p:cNvPr>
              <p:cNvSpPr/>
              <p:nvPr/>
            </p:nvSpPr>
            <p:spPr>
              <a:xfrm>
                <a:off x="3419473" y="1839442"/>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 xmlns:a16="http://schemas.microsoft.com/office/drawing/2014/main" id="{B0D7A3B2-6F93-4A2F-9A37-9B1419552F2B}"/>
                  </a:ext>
                </a:extLst>
              </p:cNvPr>
              <p:cNvSpPr/>
              <p:nvPr/>
            </p:nvSpPr>
            <p:spPr>
              <a:xfrm>
                <a:off x="4152900" y="784225"/>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Oval 58">
                <a:extLst>
                  <a:ext uri="{FF2B5EF4-FFF2-40B4-BE49-F238E27FC236}">
                    <a16:creationId xmlns="" xmlns:a16="http://schemas.microsoft.com/office/drawing/2014/main" id="{6EA2B177-394A-47FF-8329-630C280B0FF6}"/>
                  </a:ext>
                </a:extLst>
              </p:cNvPr>
              <p:cNvSpPr/>
              <p:nvPr/>
            </p:nvSpPr>
            <p:spPr>
              <a:xfrm>
                <a:off x="4152899" y="1311833"/>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Oval 59">
                <a:extLst>
                  <a:ext uri="{FF2B5EF4-FFF2-40B4-BE49-F238E27FC236}">
                    <a16:creationId xmlns="" xmlns:a16="http://schemas.microsoft.com/office/drawing/2014/main" id="{8F05B2DD-E085-4707-8A0D-556BE36C226F}"/>
                  </a:ext>
                </a:extLst>
              </p:cNvPr>
              <p:cNvSpPr/>
              <p:nvPr/>
            </p:nvSpPr>
            <p:spPr>
              <a:xfrm>
                <a:off x="4152898" y="1839442"/>
                <a:ext cx="142875" cy="142875"/>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Rounded Corners 137">
                <a:extLst>
                  <a:ext uri="{FF2B5EF4-FFF2-40B4-BE49-F238E27FC236}">
                    <a16:creationId xmlns="" xmlns:a16="http://schemas.microsoft.com/office/drawing/2014/main" id="{77E44AD0-BBDA-4561-B7C3-C27B129BFCAC}"/>
                  </a:ext>
                </a:extLst>
              </p:cNvPr>
              <p:cNvSpPr/>
              <p:nvPr/>
            </p:nvSpPr>
            <p:spPr>
              <a:xfrm>
                <a:off x="3451222" y="820275"/>
                <a:ext cx="815977" cy="762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Rounded Corners 138">
                <a:extLst>
                  <a:ext uri="{FF2B5EF4-FFF2-40B4-BE49-F238E27FC236}">
                    <a16:creationId xmlns="" xmlns:a16="http://schemas.microsoft.com/office/drawing/2014/main" id="{AC1FE605-F017-4B47-9DD7-CF5BC13D27C4}"/>
                  </a:ext>
                </a:extLst>
              </p:cNvPr>
              <p:cNvSpPr/>
              <p:nvPr/>
            </p:nvSpPr>
            <p:spPr>
              <a:xfrm>
                <a:off x="3451222" y="1345733"/>
                <a:ext cx="815977" cy="762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Rounded Corners 139">
                <a:extLst>
                  <a:ext uri="{FF2B5EF4-FFF2-40B4-BE49-F238E27FC236}">
                    <a16:creationId xmlns="" xmlns:a16="http://schemas.microsoft.com/office/drawing/2014/main" id="{048BC2AD-8DC4-41F8-BB64-8F2D5AA9E2AB}"/>
                  </a:ext>
                </a:extLst>
              </p:cNvPr>
              <p:cNvSpPr/>
              <p:nvPr/>
            </p:nvSpPr>
            <p:spPr>
              <a:xfrm>
                <a:off x="3451222" y="1871192"/>
                <a:ext cx="815977" cy="762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4" name="Picture 63">
                <a:extLst>
                  <a:ext uri="{FF2B5EF4-FFF2-40B4-BE49-F238E27FC236}">
                    <a16:creationId xmlns="" xmlns:a16="http://schemas.microsoft.com/office/drawing/2014/main" id="{96C38E0E-DF7D-43C1-B246-7640F4CF7843}"/>
                  </a:ext>
                </a:extLst>
              </p:cNvPr>
              <p:cNvPicPr>
                <a:picLocks noChangeAspect="1"/>
              </p:cNvPicPr>
              <p:nvPr/>
            </p:nvPicPr>
            <p:blipFill rotWithShape="1">
              <a:blip r:embed="rId3"/>
              <a:srcRect l="90679" t="92352"/>
              <a:stretch/>
            </p:blipFill>
            <p:spPr>
              <a:xfrm flipH="1">
                <a:off x="398791" y="2229805"/>
                <a:ext cx="3896982" cy="398458"/>
              </a:xfrm>
              <a:prstGeom prst="rect">
                <a:avLst/>
              </a:prstGeom>
            </p:spPr>
          </p:pic>
          <p:sp>
            <p:nvSpPr>
              <p:cNvPr id="65" name="Right Triangle 64">
                <a:extLst>
                  <a:ext uri="{FF2B5EF4-FFF2-40B4-BE49-F238E27FC236}">
                    <a16:creationId xmlns="" xmlns:a16="http://schemas.microsoft.com/office/drawing/2014/main" id="{D9737834-B20C-495A-A8BD-F08C645B4038}"/>
                  </a:ext>
                </a:extLst>
              </p:cNvPr>
              <p:cNvSpPr/>
              <p:nvPr/>
            </p:nvSpPr>
            <p:spPr>
              <a:xfrm rot="10800000">
                <a:off x="10922756" y="582305"/>
                <a:ext cx="682172" cy="68217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49">
              <a:extLst>
                <a:ext uri="{FF2B5EF4-FFF2-40B4-BE49-F238E27FC236}">
                  <a16:creationId xmlns="" xmlns:a16="http://schemas.microsoft.com/office/drawing/2014/main" id="{AA17EE75-6D41-4B79-901C-02C8274543E5}"/>
                </a:ext>
              </a:extLst>
            </p:cNvPr>
            <p:cNvSpPr/>
            <p:nvPr/>
          </p:nvSpPr>
          <p:spPr>
            <a:xfrm>
              <a:off x="266402" y="2140599"/>
              <a:ext cx="757368" cy="61551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Tekton Pro" panose="020F0603020208020904" pitchFamily="34" charset="0"/>
                  <a:ea typeface="+mn-ea"/>
                  <a:cs typeface="+mn-cs"/>
                </a:rPr>
                <a:t>2</a:t>
              </a:r>
            </a:p>
          </p:txBody>
        </p:sp>
        <p:sp>
          <p:nvSpPr>
            <p:cNvPr id="51" name="TextBox 50">
              <a:extLst>
                <a:ext uri="{FF2B5EF4-FFF2-40B4-BE49-F238E27FC236}">
                  <a16:creationId xmlns="" xmlns:a16="http://schemas.microsoft.com/office/drawing/2014/main" id="{FAE21E8E-EFAA-4118-AFF1-29F9F6F3D1B0}"/>
                </a:ext>
              </a:extLst>
            </p:cNvPr>
            <p:cNvSpPr txBox="1"/>
            <p:nvPr/>
          </p:nvSpPr>
          <p:spPr>
            <a:xfrm>
              <a:off x="1555220" y="2316081"/>
              <a:ext cx="2926954" cy="461665"/>
            </a:xfrm>
            <a:prstGeom prst="rect">
              <a:avLst/>
            </a:prstGeom>
            <a:noFill/>
          </p:spPr>
          <p:txBody>
            <a:bodyPr wrap="square" rtlCol="0">
              <a:spAutoFit/>
            </a:bodyPr>
            <a:lstStyle/>
            <a:p>
              <a:pPr marL="0" marR="0" lvl="0" indent="0" algn="just" defTabSz="457200" rtl="0" eaLnBrk="1" fontAlgn="auto" latinLnBrk="0" hangingPunct="1">
                <a:lnSpc>
                  <a:spcPct val="100000"/>
                </a:lnSpc>
                <a:spcBef>
                  <a:spcPct val="0"/>
                </a:spcBef>
                <a:spcAft>
                  <a:spcPts val="0"/>
                </a:spcAft>
                <a:buClrTx/>
                <a:buSzTx/>
                <a:buFontTx/>
                <a:buNone/>
                <a:tabLst/>
                <a:defRPr/>
              </a:pPr>
              <a:r>
                <a:rPr lang="en-US" altLang="en-US" sz="2400" b="1" dirty="0" err="1">
                  <a:solidFill>
                    <a:srgbClr val="002060"/>
                  </a:solidFill>
                  <a:latin typeface="Arial" panose="020B0604020202020204" pitchFamily="34" charset="0"/>
                </a:rPr>
                <a:t>Điều</a:t>
              </a:r>
              <a:r>
                <a:rPr lang="en-US" altLang="en-US" sz="2400" b="1" dirty="0">
                  <a:solidFill>
                    <a:srgbClr val="002060"/>
                  </a:solidFill>
                  <a:latin typeface="Arial" panose="020B0604020202020204" pitchFamily="34" charset="0"/>
                </a:rPr>
                <a:t> </a:t>
              </a:r>
              <a:r>
                <a:rPr lang="en-US" altLang="en-US" sz="2400" b="1" dirty="0" err="1">
                  <a:solidFill>
                    <a:srgbClr val="002060"/>
                  </a:solidFill>
                  <a:latin typeface="Arial" panose="020B0604020202020204" pitchFamily="34" charset="0"/>
                </a:rPr>
                <a:t>kiện</a:t>
              </a:r>
              <a:r>
                <a:rPr lang="en-US" altLang="en-US" sz="2400" b="1" dirty="0">
                  <a:solidFill>
                    <a:srgbClr val="002060"/>
                  </a:solidFill>
                  <a:latin typeface="Arial" panose="020B0604020202020204" pitchFamily="34" charset="0"/>
                </a:rPr>
                <a:t> </a:t>
              </a:r>
              <a:r>
                <a:rPr lang="en-US" altLang="en-US" sz="2400" b="1" dirty="0" err="1">
                  <a:solidFill>
                    <a:srgbClr val="002060"/>
                  </a:solidFill>
                  <a:latin typeface="Arial" panose="020B0604020202020204" pitchFamily="34" charset="0"/>
                </a:rPr>
                <a:t>áp</a:t>
              </a:r>
              <a:r>
                <a:rPr lang="en-US" altLang="en-US" sz="2400" b="1" dirty="0">
                  <a:solidFill>
                    <a:srgbClr val="002060"/>
                  </a:solidFill>
                  <a:latin typeface="Arial" panose="020B0604020202020204" pitchFamily="34" charset="0"/>
                </a:rPr>
                <a:t> </a:t>
              </a:r>
              <a:r>
                <a:rPr lang="en-US" altLang="en-US" sz="2400" b="1" dirty="0" err="1">
                  <a:solidFill>
                    <a:srgbClr val="002060"/>
                  </a:solidFill>
                  <a:latin typeface="Arial" panose="020B0604020202020204" pitchFamily="34" charset="0"/>
                </a:rPr>
                <a:t>dụng</a:t>
              </a:r>
              <a:endParaRPr kumimoji="0" lang="en-US" altLang="en-US" sz="2400" b="1" i="0" u="none" strike="noStrike" kern="1200" cap="none" spc="0" normalizeH="0" baseline="0" noProof="0" dirty="0">
                <a:ln>
                  <a:noFill/>
                </a:ln>
                <a:solidFill>
                  <a:srgbClr val="002060"/>
                </a:solidFill>
                <a:effectLst/>
                <a:uLnTx/>
                <a:uFillTx/>
                <a:latin typeface="Arial" panose="020B0604020202020204" pitchFamily="34" charset="0"/>
              </a:endParaRPr>
            </a:p>
          </p:txBody>
        </p:sp>
      </p:grpSp>
    </p:spTree>
    <p:extLst>
      <p:ext uri="{BB962C8B-B14F-4D97-AF65-F5344CB8AC3E}">
        <p14:creationId xmlns:p14="http://schemas.microsoft.com/office/powerpoint/2010/main" val="40346062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40000">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14:bounceEnd="40000">
                                          <p:cBhvr additive="base">
                                            <p:cTn id="7" dur="500" fill="hold"/>
                                            <p:tgtEl>
                                              <p:spTgt spid="30"/>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14:presetBounceEnd="40000">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14:bounceEnd="40000">
                                          <p:cBhvr additive="base">
                                            <p:cTn id="13" dur="500" fill="hold"/>
                                            <p:tgtEl>
                                              <p:spTgt spid="48"/>
                                            </p:tgtEl>
                                            <p:attrNameLst>
                                              <p:attrName>ppt_x</p:attrName>
                                            </p:attrNameLst>
                                          </p:cBhvr>
                                          <p:tavLst>
                                            <p:tav tm="0">
                                              <p:val>
                                                <p:strVal val="1+#ppt_w/2"/>
                                              </p:val>
                                            </p:tav>
                                            <p:tav tm="100000">
                                              <p:val>
                                                <p:strVal val="#ppt_x"/>
                                              </p:val>
                                            </p:tav>
                                          </p:tavLst>
                                        </p:anim>
                                        <p:anim calcmode="lin" valueType="num" p14:bounceEnd="40000">
                                          <p:cBhvr additive="base">
                                            <p:cTn id="14"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500" fill="hold"/>
                                            <p:tgtEl>
                                              <p:spTgt spid="48"/>
                                            </p:tgtEl>
                                            <p:attrNameLst>
                                              <p:attrName>ppt_x</p:attrName>
                                            </p:attrNameLst>
                                          </p:cBhvr>
                                          <p:tavLst>
                                            <p:tav tm="0">
                                              <p:val>
                                                <p:strVal val="1+#ppt_w/2"/>
                                              </p:val>
                                            </p:tav>
                                            <p:tav tm="100000">
                                              <p:val>
                                                <p:strVal val="#ppt_x"/>
                                              </p:val>
                                            </p:tav>
                                          </p:tavLst>
                                        </p:anim>
                                        <p:anim calcmode="lin" valueType="num">
                                          <p:cBhvr additive="base">
                                            <p:cTn id="14"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 name="Snip Diagonal Corner Rectangle 4"/>
          <p:cNvSpPr/>
          <p:nvPr/>
        </p:nvSpPr>
        <p:spPr>
          <a:xfrm>
            <a:off x="257907" y="152400"/>
            <a:ext cx="2198077" cy="2514600"/>
          </a:xfrm>
          <a:prstGeom prst="snip2DiagRect">
            <a:avLst/>
          </a:prstGeom>
          <a:solidFill>
            <a:srgbClr val="A0D565"/>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1. </a:t>
            </a:r>
            <a:r>
              <a:rPr lang="en-US" sz="2800" b="1" dirty="0" err="1">
                <a:solidFill>
                  <a:schemeClr val="tx1"/>
                </a:solidFill>
                <a:latin typeface="Times New Roman" panose="02020603050405020304" pitchFamily="18" charset="0"/>
                <a:cs typeface="Times New Roman" panose="02020603050405020304" pitchFamily="18" charset="0"/>
              </a:rPr>
              <a:t>Sự</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cần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thiết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mục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đích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việc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thực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hiện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biện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pháp</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667000" y="645358"/>
            <a:ext cx="5638800" cy="2221121"/>
          </a:xfrm>
          <a:prstGeom prst="rect">
            <a:avLst/>
          </a:prstGeom>
          <a:solidFill>
            <a:schemeClr val="accent6">
              <a:lumMod val="60000"/>
              <a:lumOff val="40000"/>
            </a:schemeClr>
          </a:solidFill>
          <a:ln>
            <a:solidFill>
              <a:schemeClr val="bg1"/>
            </a:solidFill>
          </a:ln>
        </p:spPr>
        <p:txBody>
          <a:bodyPr wrap="square" rtlCol="0">
            <a:spAutoFit/>
          </a:bodyPr>
          <a:lstStyle/>
          <a:p>
            <a:pPr indent="450215" algn="just">
              <a:lnSpc>
                <a:spcPts val="1600"/>
              </a:lnSpc>
              <a:spcBef>
                <a:spcPts val="600"/>
              </a:spcBef>
              <a:spcAft>
                <a:spcPts val="600"/>
              </a:spcAft>
            </a:pPr>
            <a:r>
              <a:rPr lang="en-US" sz="2000" b="1" dirty="0">
                <a:latin typeface="Times New Roman"/>
                <a:ea typeface="Times New Roman"/>
              </a:rPr>
              <a:t>a. </a:t>
            </a:r>
            <a:r>
              <a:rPr lang="en-US" sz="2000" b="1" dirty="0" err="1">
                <a:latin typeface="Times New Roman"/>
                <a:ea typeface="Times New Roman"/>
              </a:rPr>
              <a:t>Sự</a:t>
            </a:r>
            <a:r>
              <a:rPr lang="en-US" sz="2000" b="1" dirty="0">
                <a:latin typeface="Times New Roman"/>
                <a:ea typeface="Times New Roman"/>
              </a:rPr>
              <a:t> </a:t>
            </a:r>
            <a:r>
              <a:rPr lang="en-US" sz="2000" b="1" dirty="0" err="1">
                <a:latin typeface="Times New Roman"/>
                <a:ea typeface="Times New Roman"/>
              </a:rPr>
              <a:t>cần</a:t>
            </a:r>
            <a:r>
              <a:rPr lang="en-US" sz="2000" b="1" dirty="0">
                <a:latin typeface="Times New Roman"/>
                <a:ea typeface="Times New Roman"/>
              </a:rPr>
              <a:t> </a:t>
            </a:r>
            <a:r>
              <a:rPr lang="en-US" sz="2000" b="1" dirty="0" err="1">
                <a:latin typeface="Times New Roman"/>
                <a:ea typeface="Times New Roman"/>
              </a:rPr>
              <a:t>thiết</a:t>
            </a:r>
            <a:r>
              <a:rPr lang="en-US" sz="2000" b="1" dirty="0">
                <a:latin typeface="Times New Roman"/>
                <a:ea typeface="Times New Roman"/>
              </a:rPr>
              <a:t> </a:t>
            </a:r>
            <a:r>
              <a:rPr lang="en-US" sz="2000" b="1" dirty="0" err="1">
                <a:latin typeface="Times New Roman"/>
                <a:ea typeface="Times New Roman"/>
              </a:rPr>
              <a:t>của</a:t>
            </a:r>
            <a:r>
              <a:rPr lang="en-US" sz="2000" b="1" dirty="0">
                <a:latin typeface="Times New Roman"/>
                <a:ea typeface="Times New Roman"/>
              </a:rPr>
              <a:t> </a:t>
            </a:r>
            <a:r>
              <a:rPr lang="en-US" sz="2000" b="1" dirty="0" err="1">
                <a:latin typeface="Times New Roman"/>
                <a:ea typeface="Times New Roman"/>
              </a:rPr>
              <a:t>việc</a:t>
            </a:r>
            <a:r>
              <a:rPr lang="en-US" sz="2000" b="1" dirty="0">
                <a:latin typeface="Times New Roman"/>
                <a:ea typeface="Times New Roman"/>
              </a:rPr>
              <a:t> </a:t>
            </a:r>
            <a:r>
              <a:rPr lang="en-US" sz="2000" b="1" dirty="0" err="1">
                <a:latin typeface="Times New Roman"/>
                <a:ea typeface="Times New Roman"/>
              </a:rPr>
              <a:t>thực</a:t>
            </a:r>
            <a:r>
              <a:rPr lang="en-US" sz="2000" b="1" dirty="0">
                <a:latin typeface="Times New Roman"/>
                <a:ea typeface="Times New Roman"/>
              </a:rPr>
              <a:t> </a:t>
            </a:r>
            <a:r>
              <a:rPr lang="en-US" sz="2000" b="1" dirty="0" err="1">
                <a:latin typeface="Times New Roman"/>
                <a:ea typeface="Times New Roman"/>
              </a:rPr>
              <a:t>hiện</a:t>
            </a:r>
            <a:r>
              <a:rPr lang="en-US" sz="2000" b="1" dirty="0">
                <a:latin typeface="Times New Roman"/>
                <a:ea typeface="Times New Roman"/>
              </a:rPr>
              <a:t> </a:t>
            </a:r>
            <a:r>
              <a:rPr lang="en-US" sz="2000" b="1" dirty="0" err="1">
                <a:latin typeface="Times New Roman"/>
                <a:ea typeface="Times New Roman"/>
              </a:rPr>
              <a:t>biện</a:t>
            </a:r>
            <a:r>
              <a:rPr lang="en-US" sz="2000" b="1" dirty="0">
                <a:latin typeface="Times New Roman"/>
                <a:ea typeface="Times New Roman"/>
              </a:rPr>
              <a:t> </a:t>
            </a:r>
            <a:r>
              <a:rPr lang="en-US" sz="2000" b="1" dirty="0" err="1" smtClean="0">
                <a:latin typeface="Times New Roman"/>
                <a:ea typeface="Times New Roman"/>
              </a:rPr>
              <a:t>pháp</a:t>
            </a:r>
            <a:endParaRPr lang="en-US" sz="2000" dirty="0" smtClean="0">
              <a:latin typeface="Times New Roman" panose="02020603050405020304" pitchFamily="18" charset="0"/>
              <a:ea typeface="Times New Roman" panose="02020603050405020304" pitchFamily="18" charset="0"/>
            </a:endParaRPr>
          </a:p>
          <a:p>
            <a:r>
              <a:rPr lang="en-US" sz="2000" dirty="0">
                <a:latin typeface="Times New Roman" panose="02020603050405020304" pitchFamily="18" charset="0"/>
                <a:ea typeface="Times New Roman" panose="02020603050405020304" pitchFamily="18" charset="0"/>
              </a:rPr>
              <a:t> </a:t>
            </a:r>
            <a:r>
              <a:rPr lang="vi-VN" sz="2000" dirty="0" smtClean="0">
                <a:latin typeface="Times New Roman" panose="02020603050405020304" pitchFamily="18" charset="0"/>
                <a:ea typeface="Times New Roman" panose="02020603050405020304" pitchFamily="18" charset="0"/>
              </a:rPr>
              <a:t>Dịch </a:t>
            </a:r>
            <a:r>
              <a:rPr lang="vi-VN" sz="2000" dirty="0">
                <a:latin typeface="Times New Roman" panose="02020603050405020304" pitchFamily="18" charset="0"/>
                <a:ea typeface="Times New Roman" panose="02020603050405020304" pitchFamily="18" charset="0"/>
              </a:rPr>
              <a:t>COVID-19 </a:t>
            </a:r>
            <a:r>
              <a:rPr lang="en-US" sz="2000" dirty="0" err="1">
                <a:latin typeface="Times New Roman" panose="02020603050405020304" pitchFamily="18" charset="0"/>
                <a:ea typeface="Times New Roman" panose="02020603050405020304" pitchFamily="18" charset="0"/>
              </a:rPr>
              <a:t>bùng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phát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cuối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năm</a:t>
            </a:r>
            <a:r>
              <a:rPr lang="en-US" sz="2000" dirty="0">
                <a:latin typeface="Times New Roman" panose="02020603050405020304" pitchFamily="18" charset="0"/>
                <a:ea typeface="Times New Roman" panose="02020603050405020304" pitchFamily="18" charset="0"/>
              </a:rPr>
              <a:t> 2019 </a:t>
            </a:r>
            <a:r>
              <a:rPr lang="en-US" sz="2000" dirty="0" err="1">
                <a:solidFill>
                  <a:srgbClr val="000000"/>
                </a:solidFill>
                <a:latin typeface="Times New Roman" panose="02020603050405020304" pitchFamily="18" charset="0"/>
                <a:ea typeface="Times New Roman" panose="02020603050405020304" pitchFamily="18" charset="0"/>
              </a:rPr>
              <a:t>bắt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nguồn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từ</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một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chợ</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hải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sản</a:t>
            </a:r>
            <a:r>
              <a:rPr lang="en-US" sz="2000" dirty="0">
                <a:solidFill>
                  <a:srgbClr val="000000"/>
                </a:solidFill>
                <a:latin typeface="Times New Roman" panose="02020603050405020304" pitchFamily="18" charset="0"/>
                <a:ea typeface="Times New Roman" panose="02020603050405020304" pitchFamily="18" charset="0"/>
              </a:rPr>
              <a:t> ở </a:t>
            </a:r>
            <a:r>
              <a:rPr lang="en-US" sz="2000" dirty="0" err="1">
                <a:solidFill>
                  <a:srgbClr val="000000"/>
                </a:solidFill>
                <a:latin typeface="Times New Roman" panose="02020603050405020304" pitchFamily="18" charset="0"/>
                <a:ea typeface="Times New Roman" panose="02020603050405020304" pitchFamily="18" charset="0"/>
              </a:rPr>
              <a:t>Hồ</a:t>
            </a:r>
            <a:r>
              <a:rPr lang="en-US" sz="2000" dirty="0">
                <a:solidFill>
                  <a:srgbClr val="000000"/>
                </a:solidFill>
                <a:latin typeface="Times New Roman" panose="02020603050405020304" pitchFamily="18" charset="0"/>
                <a:ea typeface="Times New Roman" panose="02020603050405020304" pitchFamily="18" charset="0"/>
              </a:rPr>
              <a:t> Nam, </a:t>
            </a:r>
            <a:r>
              <a:rPr lang="en-US" sz="2000" dirty="0" err="1">
                <a:solidFill>
                  <a:srgbClr val="000000"/>
                </a:solidFill>
                <a:latin typeface="Times New Roman" panose="02020603050405020304" pitchFamily="18" charset="0"/>
                <a:ea typeface="Times New Roman" panose="02020603050405020304" pitchFamily="18" charset="0"/>
              </a:rPr>
              <a:t>Vũ</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Hán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miền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Trung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Trung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Quốc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sau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lan</a:t>
            </a:r>
            <a:r>
              <a:rPr lang="en-US" sz="2000" dirty="0">
                <a:latin typeface="Times New Roman" panose="02020603050405020304" pitchFamily="18" charset="0"/>
                <a:ea typeface="Times New Roman" panose="02020603050405020304" pitchFamily="18" charset="0"/>
              </a:rPr>
              <a:t> sang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nước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Việt</a:t>
            </a:r>
            <a:r>
              <a:rPr lang="en-US" sz="2000" dirty="0">
                <a:latin typeface="Times New Roman" panose="02020603050405020304" pitchFamily="18" charset="0"/>
                <a:ea typeface="Times New Roman" panose="02020603050405020304" pitchFamily="18" charset="0"/>
              </a:rPr>
              <a:t> Nam </a:t>
            </a:r>
            <a:r>
              <a:rPr lang="en-US" sz="2000" dirty="0" err="1">
                <a:latin typeface="Times New Roman" panose="02020603050405020304" pitchFamily="18" charset="0"/>
                <a:ea typeface="Times New Roman" panose="02020603050405020304" pitchFamily="18" charset="0"/>
              </a:rPr>
              <a:t>đã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gây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hậu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nặng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nề</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ảnh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hưởng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tới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mọi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mặt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đời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sống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tế</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hội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đặc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biệt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lĩnh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vực</a:t>
            </a:r>
            <a:r>
              <a:rPr lang="vi-VN" sz="2000" dirty="0">
                <a:latin typeface="Times New Roman" panose="02020603050405020304" pitchFamily="18" charset="0"/>
                <a:ea typeface="Times New Roman" panose="02020603050405020304" pitchFamily="18" charset="0"/>
              </a:rPr>
              <a:t> Giáo dục</a:t>
            </a:r>
            <a:endParaRPr lang="en-US" sz="2000" dirty="0">
              <a:latin typeface="Arial" pitchFamily="34" charset="0"/>
              <a:cs typeface="Arial" pitchFamily="34" charset="0"/>
            </a:endParaRPr>
          </a:p>
        </p:txBody>
      </p:sp>
      <p:sp>
        <p:nvSpPr>
          <p:cNvPr id="30" name="TextBox 29"/>
          <p:cNvSpPr txBox="1"/>
          <p:nvPr/>
        </p:nvSpPr>
        <p:spPr>
          <a:xfrm>
            <a:off x="685800" y="3124200"/>
            <a:ext cx="8229600" cy="1323439"/>
          </a:xfrm>
          <a:prstGeom prst="rect">
            <a:avLst/>
          </a:prstGeom>
          <a:solidFill>
            <a:srgbClr val="FFC000"/>
          </a:solidFill>
        </p:spPr>
        <p:txBody>
          <a:bodyPr wrap="square" rtlCol="0">
            <a:spAutoFit/>
          </a:bodyPr>
          <a:lstStyle/>
          <a:p>
            <a:pPr indent="450215" algn="just">
              <a:lnSpc>
                <a:spcPts val="1600"/>
              </a:lnSpc>
              <a:spcBef>
                <a:spcPts val="600"/>
              </a:spcBef>
              <a:spcAft>
                <a:spcPts val="600"/>
              </a:spcAft>
            </a:pPr>
            <a:r>
              <a:rPr lang="en-US" sz="2000" spc="-10" dirty="0" err="1">
                <a:latin typeface="Times New Roman"/>
                <a:ea typeface="Times New Roman"/>
              </a:rPr>
              <a:t>Trong</a:t>
            </a:r>
            <a:r>
              <a:rPr lang="en-US" sz="2000" spc="-10" dirty="0">
                <a:latin typeface="Times New Roman"/>
                <a:ea typeface="Times New Roman"/>
              </a:rPr>
              <a:t> </a:t>
            </a:r>
            <a:r>
              <a:rPr lang="en-US" sz="2000" spc="-10" dirty="0" err="1">
                <a:latin typeface="Times New Roman"/>
                <a:ea typeface="Times New Roman"/>
              </a:rPr>
              <a:t>năm</a:t>
            </a:r>
            <a:r>
              <a:rPr lang="en-US" sz="2000" spc="-10" dirty="0">
                <a:latin typeface="Times New Roman"/>
                <a:ea typeface="Times New Roman"/>
              </a:rPr>
              <a:t> </a:t>
            </a:r>
            <a:r>
              <a:rPr lang="en-US" sz="2000" spc="-10" dirty="0" err="1">
                <a:latin typeface="Times New Roman"/>
                <a:ea typeface="Times New Roman"/>
              </a:rPr>
              <a:t>học</a:t>
            </a:r>
            <a:r>
              <a:rPr lang="en-US" sz="2000" spc="-10" dirty="0">
                <a:latin typeface="Times New Roman"/>
                <a:ea typeface="Times New Roman"/>
              </a:rPr>
              <a:t> 2021 - 2022 </a:t>
            </a:r>
            <a:r>
              <a:rPr lang="en-US" sz="2000" spc="-10" dirty="0" err="1">
                <a:latin typeface="Times New Roman"/>
                <a:ea typeface="Times New Roman"/>
              </a:rPr>
              <a:t>được</a:t>
            </a:r>
            <a:r>
              <a:rPr lang="en-US" sz="2000" spc="-10" dirty="0">
                <a:latin typeface="Times New Roman"/>
                <a:ea typeface="Times New Roman"/>
              </a:rPr>
              <a:t> </a:t>
            </a:r>
            <a:r>
              <a:rPr lang="en-US" sz="2000" spc="-10" dirty="0" err="1">
                <a:latin typeface="Times New Roman"/>
                <a:ea typeface="Times New Roman"/>
              </a:rPr>
              <a:t>phân</a:t>
            </a:r>
            <a:r>
              <a:rPr lang="en-US" sz="2000" spc="-10" dirty="0">
                <a:latin typeface="Times New Roman"/>
                <a:ea typeface="Times New Roman"/>
              </a:rPr>
              <a:t> </a:t>
            </a:r>
            <a:r>
              <a:rPr lang="en-US" sz="2000" spc="-10" dirty="0" err="1">
                <a:latin typeface="Times New Roman"/>
                <a:ea typeface="Times New Roman"/>
              </a:rPr>
              <a:t>công</a:t>
            </a:r>
            <a:r>
              <a:rPr lang="en-US" sz="2000" spc="-10" dirty="0">
                <a:latin typeface="Times New Roman"/>
                <a:ea typeface="Times New Roman"/>
              </a:rPr>
              <a:t> </a:t>
            </a:r>
            <a:r>
              <a:rPr lang="en-US" sz="2000" spc="-10" dirty="0" err="1">
                <a:latin typeface="Times New Roman"/>
                <a:ea typeface="Times New Roman"/>
              </a:rPr>
              <a:t>chủ</a:t>
            </a:r>
            <a:r>
              <a:rPr lang="en-US" sz="2000" spc="-10" dirty="0">
                <a:latin typeface="Times New Roman"/>
                <a:ea typeface="Times New Roman"/>
              </a:rPr>
              <a:t> </a:t>
            </a:r>
            <a:r>
              <a:rPr lang="en-US" sz="2000" spc="-10" dirty="0" err="1">
                <a:latin typeface="Times New Roman"/>
                <a:ea typeface="Times New Roman"/>
              </a:rPr>
              <a:t>nhiệm</a:t>
            </a:r>
            <a:r>
              <a:rPr lang="en-US" sz="2000" spc="-10" dirty="0">
                <a:latin typeface="Times New Roman"/>
                <a:ea typeface="Times New Roman"/>
              </a:rPr>
              <a:t> </a:t>
            </a:r>
            <a:r>
              <a:rPr lang="en-US" sz="2000" spc="-10" dirty="0" err="1">
                <a:latin typeface="Times New Roman"/>
                <a:ea typeface="Times New Roman"/>
              </a:rPr>
              <a:t>lớp</a:t>
            </a:r>
            <a:r>
              <a:rPr lang="en-US" sz="2000" spc="-10" dirty="0">
                <a:latin typeface="Times New Roman"/>
                <a:ea typeface="Times New Roman"/>
              </a:rPr>
              <a:t> 6B, </a:t>
            </a:r>
            <a:r>
              <a:rPr lang="en-US" sz="2000" spc="-10" dirty="0" err="1">
                <a:latin typeface="Times New Roman"/>
                <a:ea typeface="Times New Roman"/>
              </a:rPr>
              <a:t>ngay</a:t>
            </a:r>
            <a:r>
              <a:rPr lang="en-US" sz="2000" spc="-10" dirty="0">
                <a:latin typeface="Times New Roman"/>
                <a:ea typeface="Times New Roman"/>
              </a:rPr>
              <a:t> </a:t>
            </a:r>
            <a:r>
              <a:rPr lang="en-US" sz="2000" spc="-10" dirty="0" err="1">
                <a:latin typeface="Times New Roman"/>
                <a:ea typeface="Times New Roman"/>
              </a:rPr>
              <a:t>từ</a:t>
            </a:r>
            <a:r>
              <a:rPr lang="en-US" sz="2000" spc="-10" dirty="0">
                <a:latin typeface="Times New Roman"/>
                <a:ea typeface="Times New Roman"/>
              </a:rPr>
              <a:t> </a:t>
            </a:r>
            <a:r>
              <a:rPr lang="en-US" sz="2000" spc="-10" dirty="0" err="1">
                <a:latin typeface="Times New Roman"/>
                <a:ea typeface="Times New Roman"/>
              </a:rPr>
              <a:t>khi</a:t>
            </a:r>
            <a:r>
              <a:rPr lang="en-US" sz="2000" spc="-10" dirty="0">
                <a:latin typeface="Times New Roman"/>
                <a:ea typeface="Times New Roman"/>
              </a:rPr>
              <a:t> </a:t>
            </a:r>
            <a:r>
              <a:rPr lang="en-US" sz="2000" spc="-10" dirty="0" err="1">
                <a:latin typeface="Times New Roman"/>
                <a:ea typeface="Times New Roman"/>
              </a:rPr>
              <a:t>nhận</a:t>
            </a:r>
            <a:r>
              <a:rPr lang="en-US" sz="2000" spc="-10" dirty="0">
                <a:latin typeface="Times New Roman"/>
                <a:ea typeface="Times New Roman"/>
              </a:rPr>
              <a:t> </a:t>
            </a:r>
            <a:r>
              <a:rPr lang="en-US" sz="2000" spc="-10" dirty="0" err="1">
                <a:latin typeface="Times New Roman"/>
                <a:ea typeface="Times New Roman"/>
              </a:rPr>
              <a:t>lớp</a:t>
            </a:r>
            <a:r>
              <a:rPr lang="en-US" sz="2000" spc="-10" dirty="0">
                <a:latin typeface="Times New Roman"/>
                <a:ea typeface="Times New Roman"/>
              </a:rPr>
              <a:t> </a:t>
            </a:r>
            <a:r>
              <a:rPr lang="en-US" sz="2000" spc="-10" dirty="0" err="1">
                <a:latin typeface="Times New Roman"/>
                <a:ea typeface="Times New Roman"/>
              </a:rPr>
              <a:t>và</a:t>
            </a:r>
            <a:r>
              <a:rPr lang="en-US" sz="2000" spc="-10" dirty="0">
                <a:latin typeface="Times New Roman"/>
                <a:ea typeface="Times New Roman"/>
              </a:rPr>
              <a:t> </a:t>
            </a:r>
            <a:r>
              <a:rPr lang="en-US" sz="2000" spc="-10" dirty="0" err="1">
                <a:latin typeface="Times New Roman"/>
                <a:ea typeface="Times New Roman"/>
              </a:rPr>
              <a:t>khi</a:t>
            </a:r>
            <a:r>
              <a:rPr lang="en-US" sz="2000" spc="-10" dirty="0">
                <a:latin typeface="Times New Roman"/>
                <a:ea typeface="Times New Roman"/>
              </a:rPr>
              <a:t> </a:t>
            </a:r>
            <a:r>
              <a:rPr lang="en-US" sz="2000" spc="-10" dirty="0" err="1">
                <a:latin typeface="Times New Roman"/>
                <a:ea typeface="Times New Roman"/>
              </a:rPr>
              <a:t>học</a:t>
            </a:r>
            <a:r>
              <a:rPr lang="en-US" sz="2000" spc="-10" dirty="0">
                <a:latin typeface="Times New Roman"/>
                <a:ea typeface="Times New Roman"/>
              </a:rPr>
              <a:t> </a:t>
            </a:r>
            <a:r>
              <a:rPr lang="en-US" sz="2000" spc="-10" dirty="0" err="1">
                <a:latin typeface="Times New Roman"/>
                <a:ea typeface="Times New Roman"/>
              </a:rPr>
              <a:t>sinh</a:t>
            </a:r>
            <a:r>
              <a:rPr lang="en-US" sz="2000" spc="-10" dirty="0">
                <a:latin typeface="Times New Roman"/>
                <a:ea typeface="Times New Roman"/>
              </a:rPr>
              <a:t> </a:t>
            </a:r>
            <a:r>
              <a:rPr lang="en-US" sz="2000" spc="-10" dirty="0" err="1">
                <a:latin typeface="Times New Roman"/>
                <a:ea typeface="Times New Roman"/>
              </a:rPr>
              <a:t>đi</a:t>
            </a:r>
            <a:r>
              <a:rPr lang="en-US" sz="2000" spc="-10" dirty="0">
                <a:latin typeface="Times New Roman"/>
                <a:ea typeface="Times New Roman"/>
              </a:rPr>
              <a:t> </a:t>
            </a:r>
            <a:r>
              <a:rPr lang="en-US" sz="2000" spc="-10" dirty="0" err="1">
                <a:latin typeface="Times New Roman"/>
                <a:ea typeface="Times New Roman"/>
              </a:rPr>
              <a:t>học</a:t>
            </a:r>
            <a:r>
              <a:rPr lang="en-US" sz="2000" spc="-10" dirty="0">
                <a:latin typeface="Times New Roman"/>
                <a:ea typeface="Times New Roman"/>
              </a:rPr>
              <a:t> </a:t>
            </a:r>
            <a:r>
              <a:rPr lang="en-US" sz="2000" spc="-10" dirty="0" err="1">
                <a:latin typeface="Times New Roman"/>
                <a:ea typeface="Times New Roman"/>
              </a:rPr>
              <a:t>trở</a:t>
            </a:r>
            <a:r>
              <a:rPr lang="en-US" sz="2000" spc="-10" dirty="0">
                <a:latin typeface="Times New Roman"/>
                <a:ea typeface="Times New Roman"/>
              </a:rPr>
              <a:t> </a:t>
            </a:r>
            <a:r>
              <a:rPr lang="en-US" sz="2000" spc="-10" dirty="0" err="1">
                <a:latin typeface="Times New Roman"/>
                <a:ea typeface="Times New Roman"/>
              </a:rPr>
              <a:t>lại</a:t>
            </a:r>
            <a:r>
              <a:rPr lang="en-US" sz="2000" spc="-10" dirty="0">
                <a:latin typeface="Times New Roman"/>
                <a:ea typeface="Times New Roman"/>
              </a:rPr>
              <a:t> </a:t>
            </a:r>
            <a:r>
              <a:rPr lang="en-US" sz="2000" spc="-10" dirty="0" err="1">
                <a:latin typeface="Times New Roman"/>
                <a:ea typeface="Times New Roman"/>
              </a:rPr>
              <a:t>tôi</a:t>
            </a:r>
            <a:r>
              <a:rPr lang="en-US" sz="2000" spc="-10" dirty="0">
                <a:latin typeface="Times New Roman"/>
                <a:ea typeface="Times New Roman"/>
              </a:rPr>
              <a:t> </a:t>
            </a:r>
            <a:r>
              <a:rPr lang="en-US" sz="2000" spc="-10" dirty="0" err="1">
                <a:latin typeface="Times New Roman"/>
                <a:ea typeface="Times New Roman"/>
              </a:rPr>
              <a:t>đã</a:t>
            </a:r>
            <a:r>
              <a:rPr lang="en-US" sz="2000" spc="-10" dirty="0">
                <a:latin typeface="Times New Roman"/>
                <a:ea typeface="Times New Roman"/>
              </a:rPr>
              <a:t> </a:t>
            </a:r>
            <a:r>
              <a:rPr lang="en-US" sz="2000" spc="-10" dirty="0" err="1">
                <a:latin typeface="Times New Roman"/>
                <a:ea typeface="Times New Roman"/>
              </a:rPr>
              <a:t>triển</a:t>
            </a:r>
            <a:r>
              <a:rPr lang="en-US" sz="2000" spc="-10" dirty="0">
                <a:latin typeface="Times New Roman"/>
                <a:ea typeface="Times New Roman"/>
              </a:rPr>
              <a:t> </a:t>
            </a:r>
            <a:r>
              <a:rPr lang="en-US" sz="2000" spc="-10" dirty="0" err="1">
                <a:latin typeface="Times New Roman"/>
                <a:ea typeface="Times New Roman"/>
              </a:rPr>
              <a:t>khai</a:t>
            </a:r>
            <a:r>
              <a:rPr lang="en-US" sz="2000" spc="-10" dirty="0">
                <a:latin typeface="Times New Roman"/>
                <a:ea typeface="Times New Roman"/>
              </a:rPr>
              <a:t> </a:t>
            </a:r>
            <a:r>
              <a:rPr lang="en-US" sz="2000" spc="-10" dirty="0" err="1">
                <a:latin typeface="Times New Roman"/>
                <a:ea typeface="Times New Roman"/>
              </a:rPr>
              <a:t>và</a:t>
            </a:r>
            <a:r>
              <a:rPr lang="en-US" sz="2000" spc="-10" dirty="0">
                <a:latin typeface="Times New Roman"/>
                <a:ea typeface="Times New Roman"/>
              </a:rPr>
              <a:t> </a:t>
            </a:r>
            <a:r>
              <a:rPr lang="en-US" sz="2000" spc="-10" dirty="0" err="1">
                <a:latin typeface="Times New Roman"/>
                <a:ea typeface="Times New Roman"/>
              </a:rPr>
              <a:t>hướng</a:t>
            </a:r>
            <a:r>
              <a:rPr lang="en-US" sz="2000" spc="-10" dirty="0">
                <a:latin typeface="Times New Roman"/>
                <a:ea typeface="Times New Roman"/>
              </a:rPr>
              <a:t> </a:t>
            </a:r>
            <a:r>
              <a:rPr lang="en-US" sz="2000" spc="-10" dirty="0" err="1">
                <a:latin typeface="Times New Roman"/>
                <a:ea typeface="Times New Roman"/>
              </a:rPr>
              <a:t>dẫn</a:t>
            </a:r>
            <a:r>
              <a:rPr lang="en-US" sz="2000" spc="-10" dirty="0">
                <a:latin typeface="Times New Roman"/>
                <a:ea typeface="Times New Roman"/>
              </a:rPr>
              <a:t> </a:t>
            </a:r>
            <a:r>
              <a:rPr lang="en-US" sz="2000" spc="-10" dirty="0" err="1">
                <a:latin typeface="Times New Roman"/>
                <a:ea typeface="Times New Roman"/>
              </a:rPr>
              <a:t>các</a:t>
            </a:r>
            <a:r>
              <a:rPr lang="en-US" sz="2000" spc="-10" dirty="0">
                <a:latin typeface="Times New Roman"/>
                <a:ea typeface="Times New Roman"/>
              </a:rPr>
              <a:t> </a:t>
            </a:r>
            <a:r>
              <a:rPr lang="en-US" sz="2000" spc="-10" dirty="0" err="1">
                <a:latin typeface="Times New Roman"/>
                <a:ea typeface="Times New Roman"/>
              </a:rPr>
              <a:t>biện</a:t>
            </a:r>
            <a:r>
              <a:rPr lang="en-US" sz="2000" spc="-10" dirty="0">
                <a:latin typeface="Times New Roman"/>
                <a:ea typeface="Times New Roman"/>
              </a:rPr>
              <a:t> </a:t>
            </a:r>
            <a:r>
              <a:rPr lang="en-US" sz="2000" spc="-10" dirty="0" err="1">
                <a:latin typeface="Times New Roman"/>
                <a:ea typeface="Times New Roman"/>
              </a:rPr>
              <a:t>pháp</a:t>
            </a:r>
            <a:r>
              <a:rPr lang="en-US" sz="2000" spc="-10" dirty="0">
                <a:latin typeface="Times New Roman"/>
                <a:ea typeface="Times New Roman"/>
              </a:rPr>
              <a:t> </a:t>
            </a:r>
            <a:r>
              <a:rPr lang="en-US" sz="2000" spc="-10" dirty="0" err="1">
                <a:latin typeface="Times New Roman"/>
                <a:ea typeface="Times New Roman"/>
              </a:rPr>
              <a:t>phòng</a:t>
            </a:r>
            <a:r>
              <a:rPr lang="en-US" sz="2000" spc="-10" dirty="0">
                <a:latin typeface="Times New Roman"/>
                <a:ea typeface="Times New Roman"/>
              </a:rPr>
              <a:t> </a:t>
            </a:r>
            <a:r>
              <a:rPr lang="en-US" sz="2000" spc="-10" dirty="0" err="1">
                <a:latin typeface="Times New Roman"/>
                <a:ea typeface="Times New Roman"/>
              </a:rPr>
              <a:t>chống</a:t>
            </a:r>
            <a:r>
              <a:rPr lang="en-US" sz="2000" spc="-10" dirty="0">
                <a:latin typeface="Times New Roman"/>
                <a:ea typeface="Times New Roman"/>
              </a:rPr>
              <a:t> </a:t>
            </a:r>
            <a:r>
              <a:rPr lang="en-US" sz="2000" spc="-10" dirty="0" err="1">
                <a:latin typeface="Times New Roman"/>
                <a:ea typeface="Times New Roman"/>
              </a:rPr>
              <a:t>dịch</a:t>
            </a:r>
            <a:r>
              <a:rPr lang="en-US" sz="2000" spc="-10" dirty="0">
                <a:latin typeface="Times New Roman"/>
                <a:ea typeface="Times New Roman"/>
              </a:rPr>
              <a:t> </a:t>
            </a:r>
            <a:r>
              <a:rPr lang="en-US" sz="2000" spc="-10" dirty="0" err="1">
                <a:latin typeface="Times New Roman"/>
                <a:ea typeface="Times New Roman"/>
              </a:rPr>
              <a:t>bệnh</a:t>
            </a:r>
            <a:r>
              <a:rPr lang="en-US" sz="2000" spc="-10" dirty="0">
                <a:latin typeface="Times New Roman"/>
                <a:ea typeface="Times New Roman"/>
              </a:rPr>
              <a:t> </a:t>
            </a:r>
            <a:r>
              <a:rPr lang="en-US" sz="2000" spc="-10" dirty="0" err="1">
                <a:latin typeface="Times New Roman"/>
                <a:ea typeface="Times New Roman"/>
              </a:rPr>
              <a:t>cho</a:t>
            </a:r>
            <a:r>
              <a:rPr lang="en-US" sz="2000" spc="-10" dirty="0">
                <a:latin typeface="Times New Roman"/>
                <a:ea typeface="Times New Roman"/>
              </a:rPr>
              <a:t> </a:t>
            </a:r>
            <a:r>
              <a:rPr lang="en-US" sz="2000" spc="-10" dirty="0" err="1">
                <a:latin typeface="Times New Roman"/>
                <a:ea typeface="Times New Roman"/>
              </a:rPr>
              <a:t>học</a:t>
            </a:r>
            <a:r>
              <a:rPr lang="en-US" sz="2000" spc="-10" dirty="0">
                <a:latin typeface="Times New Roman"/>
                <a:ea typeface="Times New Roman"/>
              </a:rPr>
              <a:t> </a:t>
            </a:r>
            <a:r>
              <a:rPr lang="en-US" sz="2000" spc="-10" dirty="0" err="1">
                <a:latin typeface="Times New Roman"/>
                <a:ea typeface="Times New Roman"/>
              </a:rPr>
              <a:t>sinh</a:t>
            </a:r>
            <a:r>
              <a:rPr lang="en-US" sz="2000" spc="-10" dirty="0">
                <a:latin typeface="Times New Roman"/>
                <a:ea typeface="Times New Roman"/>
              </a:rPr>
              <a:t> </a:t>
            </a:r>
            <a:r>
              <a:rPr lang="en-US" sz="2000" spc="-10" dirty="0" err="1">
                <a:latin typeface="Times New Roman"/>
                <a:ea typeface="Times New Roman"/>
              </a:rPr>
              <a:t>lớp</a:t>
            </a:r>
            <a:r>
              <a:rPr lang="en-US" sz="2000" spc="-10" dirty="0">
                <a:latin typeface="Times New Roman"/>
                <a:ea typeface="Times New Roman"/>
              </a:rPr>
              <a:t> </a:t>
            </a:r>
            <a:r>
              <a:rPr lang="en-US" sz="2000" spc="-10" dirty="0" err="1">
                <a:latin typeface="Times New Roman"/>
                <a:ea typeface="Times New Roman"/>
              </a:rPr>
              <a:t>chủ</a:t>
            </a:r>
            <a:r>
              <a:rPr lang="en-US" sz="2000" spc="-10" dirty="0">
                <a:latin typeface="Times New Roman"/>
                <a:ea typeface="Times New Roman"/>
              </a:rPr>
              <a:t> </a:t>
            </a:r>
            <a:r>
              <a:rPr lang="en-US" sz="2000" spc="-10" dirty="0" err="1">
                <a:latin typeface="Times New Roman"/>
                <a:ea typeface="Times New Roman"/>
              </a:rPr>
              <a:t>nhiệm</a:t>
            </a:r>
            <a:r>
              <a:rPr lang="en-US" sz="2000" spc="-10" dirty="0">
                <a:latin typeface="Times New Roman"/>
                <a:ea typeface="Times New Roman"/>
              </a:rPr>
              <a:t>. </a:t>
            </a:r>
            <a:r>
              <a:rPr lang="en-US" sz="2000" spc="-10" dirty="0" err="1">
                <a:latin typeface="Times New Roman"/>
                <a:ea typeface="Times New Roman"/>
              </a:rPr>
              <a:t>Trong</a:t>
            </a:r>
            <a:r>
              <a:rPr lang="en-US" sz="2000" spc="-10" dirty="0">
                <a:latin typeface="Times New Roman"/>
                <a:ea typeface="Times New Roman"/>
              </a:rPr>
              <a:t> </a:t>
            </a:r>
            <a:r>
              <a:rPr lang="en-US" sz="2000" spc="-10" dirty="0" err="1">
                <a:latin typeface="Times New Roman"/>
                <a:ea typeface="Times New Roman"/>
              </a:rPr>
              <a:t>quá</a:t>
            </a:r>
            <a:r>
              <a:rPr lang="en-US" sz="2000" spc="-10" dirty="0">
                <a:latin typeface="Times New Roman"/>
                <a:ea typeface="Times New Roman"/>
              </a:rPr>
              <a:t> </a:t>
            </a:r>
            <a:r>
              <a:rPr lang="en-US" sz="2000" spc="-10" dirty="0" err="1">
                <a:latin typeface="Times New Roman"/>
                <a:ea typeface="Times New Roman"/>
              </a:rPr>
              <a:t>trình</a:t>
            </a:r>
            <a:r>
              <a:rPr lang="en-US" sz="2000" spc="-10" dirty="0">
                <a:latin typeface="Times New Roman"/>
                <a:ea typeface="Times New Roman"/>
              </a:rPr>
              <a:t> </a:t>
            </a:r>
            <a:r>
              <a:rPr lang="en-US" sz="2000" spc="-10" dirty="0" err="1">
                <a:latin typeface="Times New Roman"/>
                <a:ea typeface="Times New Roman"/>
              </a:rPr>
              <a:t>triển</a:t>
            </a:r>
            <a:r>
              <a:rPr lang="en-US" sz="2000" spc="-10" dirty="0">
                <a:latin typeface="Times New Roman"/>
                <a:ea typeface="Times New Roman"/>
              </a:rPr>
              <a:t> </a:t>
            </a:r>
            <a:r>
              <a:rPr lang="en-US" sz="2000" spc="-10" dirty="0" err="1">
                <a:latin typeface="Times New Roman"/>
                <a:ea typeface="Times New Roman"/>
              </a:rPr>
              <a:t>khai</a:t>
            </a:r>
            <a:r>
              <a:rPr lang="en-US" sz="2000" spc="-10" dirty="0">
                <a:latin typeface="Times New Roman"/>
                <a:ea typeface="Times New Roman"/>
              </a:rPr>
              <a:t> </a:t>
            </a:r>
            <a:r>
              <a:rPr lang="en-US" sz="2000" spc="-10" dirty="0" err="1">
                <a:latin typeface="Times New Roman"/>
                <a:ea typeface="Times New Roman"/>
              </a:rPr>
              <a:t>thực</a:t>
            </a:r>
            <a:r>
              <a:rPr lang="en-US" sz="2000" spc="-10" dirty="0">
                <a:latin typeface="Times New Roman"/>
                <a:ea typeface="Times New Roman"/>
              </a:rPr>
              <a:t> </a:t>
            </a:r>
            <a:r>
              <a:rPr lang="en-US" sz="2000" spc="-10" dirty="0" err="1">
                <a:latin typeface="Times New Roman"/>
                <a:ea typeface="Times New Roman"/>
              </a:rPr>
              <a:t>hiện</a:t>
            </a:r>
            <a:r>
              <a:rPr lang="en-US" sz="2000" spc="-10" dirty="0">
                <a:latin typeface="Times New Roman"/>
                <a:ea typeface="Times New Roman"/>
              </a:rPr>
              <a:t> </a:t>
            </a:r>
            <a:r>
              <a:rPr lang="en-US" sz="2000" spc="-10" dirty="0" err="1">
                <a:latin typeface="Times New Roman"/>
                <a:ea typeface="Times New Roman"/>
              </a:rPr>
              <a:t>nhiều</a:t>
            </a:r>
            <a:r>
              <a:rPr lang="en-US" sz="2000" spc="-10" dirty="0">
                <a:latin typeface="Times New Roman"/>
                <a:ea typeface="Times New Roman"/>
              </a:rPr>
              <a:t> </a:t>
            </a:r>
            <a:r>
              <a:rPr lang="en-US" sz="2000" spc="-10" dirty="0" err="1">
                <a:latin typeface="Times New Roman"/>
                <a:ea typeface="Times New Roman"/>
              </a:rPr>
              <a:t>em</a:t>
            </a:r>
            <a:r>
              <a:rPr lang="en-US" sz="2000" spc="-10" dirty="0">
                <a:latin typeface="Times New Roman"/>
                <a:ea typeface="Times New Roman"/>
              </a:rPr>
              <a:t> </a:t>
            </a:r>
            <a:r>
              <a:rPr lang="en-US" sz="2000" spc="-10" dirty="0" err="1">
                <a:latin typeface="Times New Roman"/>
                <a:ea typeface="Times New Roman"/>
              </a:rPr>
              <a:t>còn</a:t>
            </a:r>
            <a:r>
              <a:rPr lang="en-US" sz="2000" spc="-10" dirty="0">
                <a:latin typeface="Times New Roman"/>
                <a:ea typeface="Times New Roman"/>
              </a:rPr>
              <a:t> </a:t>
            </a:r>
            <a:r>
              <a:rPr lang="en-US" sz="2000" spc="-10" dirty="0" err="1">
                <a:latin typeface="Times New Roman"/>
                <a:ea typeface="Times New Roman"/>
              </a:rPr>
              <a:t>chưa</a:t>
            </a:r>
            <a:r>
              <a:rPr lang="en-US" sz="2000" spc="-10" dirty="0">
                <a:latin typeface="Times New Roman"/>
                <a:ea typeface="Times New Roman"/>
              </a:rPr>
              <a:t> </a:t>
            </a:r>
            <a:r>
              <a:rPr lang="en-US" sz="2000" spc="-10" dirty="0" err="1">
                <a:latin typeface="Times New Roman"/>
                <a:ea typeface="Times New Roman"/>
              </a:rPr>
              <a:t>thực</a:t>
            </a:r>
            <a:r>
              <a:rPr lang="en-US" sz="2000" spc="-10" dirty="0">
                <a:latin typeface="Times New Roman"/>
                <a:ea typeface="Times New Roman"/>
              </a:rPr>
              <a:t> </a:t>
            </a:r>
            <a:r>
              <a:rPr lang="en-US" sz="2000" spc="-10" dirty="0" err="1">
                <a:latin typeface="Times New Roman"/>
                <a:ea typeface="Times New Roman"/>
              </a:rPr>
              <a:t>hiện</a:t>
            </a:r>
            <a:r>
              <a:rPr lang="en-US" sz="2000" spc="-10" dirty="0">
                <a:latin typeface="Times New Roman"/>
                <a:ea typeface="Times New Roman"/>
              </a:rPr>
              <a:t> </a:t>
            </a:r>
            <a:r>
              <a:rPr lang="en-US" sz="2000" spc="-10" dirty="0" err="1">
                <a:latin typeface="Times New Roman"/>
                <a:ea typeface="Times New Roman"/>
              </a:rPr>
              <a:t>theo</a:t>
            </a:r>
            <a:r>
              <a:rPr lang="en-US" sz="2000" spc="-10" dirty="0">
                <a:latin typeface="Times New Roman"/>
                <a:ea typeface="Times New Roman"/>
              </a:rPr>
              <a:t> </a:t>
            </a:r>
            <a:r>
              <a:rPr lang="en-US" sz="2000" spc="-10" dirty="0" err="1">
                <a:latin typeface="Times New Roman"/>
                <a:ea typeface="Times New Roman"/>
              </a:rPr>
              <a:t>đúng</a:t>
            </a:r>
            <a:r>
              <a:rPr lang="en-US" sz="2000" spc="-10" dirty="0">
                <a:latin typeface="Times New Roman"/>
                <a:ea typeface="Times New Roman"/>
              </a:rPr>
              <a:t> </a:t>
            </a:r>
            <a:r>
              <a:rPr lang="en-US" sz="2000" spc="-10" dirty="0" err="1">
                <a:latin typeface="Times New Roman"/>
                <a:ea typeface="Times New Roman"/>
              </a:rPr>
              <a:t>yêu</a:t>
            </a:r>
            <a:r>
              <a:rPr lang="en-US" sz="2000" spc="-10" dirty="0">
                <a:latin typeface="Times New Roman"/>
                <a:ea typeface="Times New Roman"/>
              </a:rPr>
              <a:t> </a:t>
            </a:r>
            <a:r>
              <a:rPr lang="en-US" sz="2000" spc="-10" dirty="0" err="1">
                <a:latin typeface="Times New Roman"/>
                <a:ea typeface="Times New Roman"/>
              </a:rPr>
              <a:t>cầu</a:t>
            </a:r>
            <a:r>
              <a:rPr lang="en-US" sz="2000" spc="-10" dirty="0">
                <a:latin typeface="Times New Roman"/>
                <a:ea typeface="Times New Roman"/>
              </a:rPr>
              <a:t>, </a:t>
            </a:r>
            <a:r>
              <a:rPr lang="en-US" sz="2000" spc="-10" dirty="0" err="1">
                <a:latin typeface="Times New Roman"/>
                <a:ea typeface="Times New Roman"/>
              </a:rPr>
              <a:t>hướng</a:t>
            </a:r>
            <a:r>
              <a:rPr lang="en-US" sz="2000" spc="-10" dirty="0">
                <a:latin typeface="Times New Roman"/>
                <a:ea typeface="Times New Roman"/>
              </a:rPr>
              <a:t> </a:t>
            </a:r>
            <a:r>
              <a:rPr lang="en-US" sz="2000" spc="-10" dirty="0" err="1">
                <a:latin typeface="Times New Roman"/>
                <a:ea typeface="Times New Roman"/>
              </a:rPr>
              <a:t>dẫn</a:t>
            </a:r>
            <a:r>
              <a:rPr lang="en-US" sz="2000" spc="-10" dirty="0">
                <a:latin typeface="Times New Roman"/>
                <a:ea typeface="Times New Roman"/>
              </a:rPr>
              <a:t> </a:t>
            </a:r>
            <a:r>
              <a:rPr lang="en-US" sz="2000" spc="-10" dirty="0" err="1">
                <a:latin typeface="Times New Roman"/>
                <a:ea typeface="Times New Roman"/>
              </a:rPr>
              <a:t>của</a:t>
            </a:r>
            <a:r>
              <a:rPr lang="en-US" sz="2000" spc="-10" dirty="0">
                <a:latin typeface="Times New Roman"/>
                <a:ea typeface="Times New Roman"/>
              </a:rPr>
              <a:t> </a:t>
            </a:r>
            <a:r>
              <a:rPr lang="en-US" sz="2000" spc="-10" dirty="0" err="1">
                <a:latin typeface="Times New Roman"/>
                <a:ea typeface="Times New Roman"/>
              </a:rPr>
              <a:t>giáo</a:t>
            </a:r>
            <a:r>
              <a:rPr lang="en-US" sz="2000" spc="-10" dirty="0">
                <a:latin typeface="Times New Roman"/>
                <a:ea typeface="Times New Roman"/>
              </a:rPr>
              <a:t> </a:t>
            </a:r>
            <a:r>
              <a:rPr lang="en-US" sz="2000" spc="-10" dirty="0" err="1">
                <a:latin typeface="Times New Roman"/>
                <a:ea typeface="Times New Roman"/>
              </a:rPr>
              <a:t>viên</a:t>
            </a:r>
            <a:r>
              <a:rPr lang="en-US" sz="2000" spc="-10" dirty="0">
                <a:latin typeface="Times New Roman"/>
                <a:ea typeface="Times New Roman"/>
              </a:rPr>
              <a:t> </a:t>
            </a:r>
            <a:r>
              <a:rPr lang="en-US" sz="2000" spc="-10" dirty="0" err="1">
                <a:latin typeface="Times New Roman"/>
                <a:ea typeface="Times New Roman"/>
              </a:rPr>
              <a:t>chủ</a:t>
            </a:r>
            <a:r>
              <a:rPr lang="en-US" sz="2000" spc="-10" dirty="0">
                <a:latin typeface="Times New Roman"/>
                <a:ea typeface="Times New Roman"/>
              </a:rPr>
              <a:t> </a:t>
            </a:r>
            <a:r>
              <a:rPr lang="en-US" sz="2000" spc="-10" dirty="0" err="1">
                <a:latin typeface="Times New Roman"/>
                <a:ea typeface="Times New Roman"/>
              </a:rPr>
              <a:t>nhiệm</a:t>
            </a:r>
            <a:r>
              <a:rPr lang="en-US" sz="2000" spc="-10" dirty="0">
                <a:latin typeface="Times New Roman"/>
                <a:ea typeface="Times New Roman"/>
              </a:rPr>
              <a:t> </a:t>
            </a:r>
            <a:r>
              <a:rPr lang="en-US" sz="2000" spc="-10" dirty="0" err="1">
                <a:latin typeface="Times New Roman"/>
                <a:ea typeface="Times New Roman"/>
              </a:rPr>
              <a:t>và</a:t>
            </a:r>
            <a:r>
              <a:rPr lang="en-US" sz="2000" spc="-10" dirty="0">
                <a:latin typeface="Times New Roman"/>
                <a:ea typeface="Times New Roman"/>
              </a:rPr>
              <a:t> </a:t>
            </a:r>
            <a:r>
              <a:rPr lang="en-US" sz="2000" spc="-10" dirty="0" err="1">
                <a:latin typeface="Times New Roman"/>
                <a:ea typeface="Times New Roman"/>
              </a:rPr>
              <a:t>nhà</a:t>
            </a:r>
            <a:r>
              <a:rPr lang="en-US" sz="2000" spc="-10" dirty="0">
                <a:latin typeface="Times New Roman"/>
                <a:ea typeface="Times New Roman"/>
              </a:rPr>
              <a:t> </a:t>
            </a:r>
            <a:r>
              <a:rPr lang="en-US" sz="2000" spc="-10" dirty="0" err="1">
                <a:latin typeface="Times New Roman"/>
                <a:ea typeface="Times New Roman"/>
              </a:rPr>
              <a:t>trường</a:t>
            </a:r>
            <a:r>
              <a:rPr lang="en-US" sz="2000" spc="-10" dirty="0">
                <a:latin typeface="Times New Roman"/>
                <a:ea typeface="Times New Roman"/>
              </a:rPr>
              <a:t>. </a:t>
            </a:r>
            <a:r>
              <a:rPr lang="en-US" sz="2000" spc="-10" dirty="0" err="1">
                <a:latin typeface="Times New Roman"/>
                <a:ea typeface="Times New Roman"/>
              </a:rPr>
              <a:t>Nhiều</a:t>
            </a:r>
            <a:r>
              <a:rPr lang="en-US" sz="2000" spc="-10" dirty="0">
                <a:latin typeface="Times New Roman"/>
                <a:ea typeface="Times New Roman"/>
              </a:rPr>
              <a:t> </a:t>
            </a:r>
            <a:r>
              <a:rPr lang="en-US" sz="2000" spc="-10" dirty="0" err="1">
                <a:latin typeface="Times New Roman"/>
                <a:ea typeface="Times New Roman"/>
              </a:rPr>
              <a:t>phụ</a:t>
            </a:r>
            <a:r>
              <a:rPr lang="en-US" sz="2000" spc="-10" dirty="0">
                <a:latin typeface="Times New Roman"/>
                <a:ea typeface="Times New Roman"/>
              </a:rPr>
              <a:t> </a:t>
            </a:r>
            <a:r>
              <a:rPr lang="en-US" sz="2000" spc="-10" dirty="0" err="1">
                <a:latin typeface="Times New Roman"/>
                <a:ea typeface="Times New Roman"/>
              </a:rPr>
              <a:t>huynh</a:t>
            </a:r>
            <a:r>
              <a:rPr lang="en-US" sz="2000" spc="-10" dirty="0">
                <a:latin typeface="Times New Roman"/>
                <a:ea typeface="Times New Roman"/>
              </a:rPr>
              <a:t> </a:t>
            </a:r>
            <a:r>
              <a:rPr lang="en-US" sz="2000" spc="-10" dirty="0" err="1">
                <a:latin typeface="Times New Roman"/>
                <a:ea typeface="Times New Roman"/>
              </a:rPr>
              <a:t>chưa</a:t>
            </a:r>
            <a:r>
              <a:rPr lang="en-US" sz="2000" spc="-10" dirty="0">
                <a:latin typeface="Times New Roman"/>
                <a:ea typeface="Times New Roman"/>
              </a:rPr>
              <a:t> </a:t>
            </a:r>
            <a:r>
              <a:rPr lang="en-US" sz="2000" spc="-10" dirty="0" err="1">
                <a:latin typeface="Times New Roman"/>
                <a:ea typeface="Times New Roman"/>
              </a:rPr>
              <a:t>quan</a:t>
            </a:r>
            <a:r>
              <a:rPr lang="en-US" sz="2000" spc="-10" dirty="0">
                <a:latin typeface="Times New Roman"/>
                <a:ea typeface="Times New Roman"/>
              </a:rPr>
              <a:t> </a:t>
            </a:r>
            <a:r>
              <a:rPr lang="en-US" sz="2000" spc="-10" dirty="0" err="1">
                <a:latin typeface="Times New Roman"/>
                <a:ea typeface="Times New Roman"/>
              </a:rPr>
              <a:t>tâm</a:t>
            </a:r>
            <a:r>
              <a:rPr lang="en-US" sz="2000" spc="-10" dirty="0">
                <a:latin typeface="Times New Roman"/>
                <a:ea typeface="Times New Roman"/>
              </a:rPr>
              <a:t> </a:t>
            </a:r>
            <a:r>
              <a:rPr lang="en-US" sz="2000" spc="-10" dirty="0" err="1">
                <a:latin typeface="Times New Roman"/>
                <a:ea typeface="Times New Roman"/>
              </a:rPr>
              <a:t>đến</a:t>
            </a:r>
            <a:r>
              <a:rPr lang="en-US" sz="2000" spc="-10" dirty="0">
                <a:latin typeface="Times New Roman"/>
                <a:ea typeface="Times New Roman"/>
              </a:rPr>
              <a:t> </a:t>
            </a:r>
            <a:r>
              <a:rPr lang="en-US" sz="2000" spc="-10" dirty="0" err="1">
                <a:latin typeface="Times New Roman"/>
                <a:ea typeface="Times New Roman"/>
              </a:rPr>
              <a:t>các</a:t>
            </a:r>
            <a:r>
              <a:rPr lang="en-US" sz="2000" spc="-10" dirty="0">
                <a:latin typeface="Times New Roman"/>
                <a:ea typeface="Times New Roman"/>
              </a:rPr>
              <a:t> </a:t>
            </a:r>
            <a:r>
              <a:rPr lang="en-US" sz="2000" spc="-10" dirty="0" err="1">
                <a:latin typeface="Times New Roman"/>
                <a:ea typeface="Times New Roman"/>
              </a:rPr>
              <a:t>biện</a:t>
            </a:r>
            <a:r>
              <a:rPr lang="en-US" sz="2000" spc="-10" dirty="0">
                <a:latin typeface="Times New Roman"/>
                <a:ea typeface="Times New Roman"/>
              </a:rPr>
              <a:t> </a:t>
            </a:r>
            <a:r>
              <a:rPr lang="en-US" sz="2000" spc="-10" dirty="0" err="1">
                <a:latin typeface="Times New Roman"/>
                <a:ea typeface="Times New Roman"/>
              </a:rPr>
              <a:t>pháp</a:t>
            </a:r>
            <a:r>
              <a:rPr lang="en-US" sz="2000" spc="-10" dirty="0">
                <a:latin typeface="Times New Roman"/>
                <a:ea typeface="Times New Roman"/>
              </a:rPr>
              <a:t> </a:t>
            </a:r>
            <a:r>
              <a:rPr lang="en-US" sz="2000" spc="-10" dirty="0" err="1">
                <a:latin typeface="Times New Roman"/>
                <a:ea typeface="Times New Roman"/>
              </a:rPr>
              <a:t>phòng</a:t>
            </a:r>
            <a:r>
              <a:rPr lang="en-US" sz="2000" spc="-10" dirty="0">
                <a:latin typeface="Times New Roman"/>
                <a:ea typeface="Times New Roman"/>
              </a:rPr>
              <a:t> </a:t>
            </a:r>
            <a:r>
              <a:rPr lang="en-US" sz="2000" spc="-10" dirty="0" err="1">
                <a:latin typeface="Times New Roman"/>
                <a:ea typeface="Times New Roman"/>
              </a:rPr>
              <a:t>và</a:t>
            </a:r>
            <a:r>
              <a:rPr lang="en-US" sz="2000" spc="-10" dirty="0">
                <a:latin typeface="Times New Roman"/>
                <a:ea typeface="Times New Roman"/>
              </a:rPr>
              <a:t> </a:t>
            </a:r>
            <a:r>
              <a:rPr lang="en-US" sz="2000" spc="-10" dirty="0" err="1">
                <a:latin typeface="Times New Roman"/>
                <a:ea typeface="Times New Roman"/>
              </a:rPr>
              <a:t>chống</a:t>
            </a:r>
            <a:r>
              <a:rPr lang="en-US" sz="2000" spc="-10" dirty="0">
                <a:latin typeface="Times New Roman"/>
                <a:ea typeface="Times New Roman"/>
              </a:rPr>
              <a:t> </a:t>
            </a:r>
            <a:r>
              <a:rPr lang="en-US" sz="2000" spc="-10" dirty="0" err="1">
                <a:latin typeface="Times New Roman"/>
                <a:ea typeface="Times New Roman"/>
              </a:rPr>
              <a:t>dịch</a:t>
            </a:r>
            <a:r>
              <a:rPr lang="en-US" sz="2000" spc="-10" dirty="0">
                <a:latin typeface="Times New Roman"/>
                <a:ea typeface="Times New Roman"/>
              </a:rPr>
              <a:t> </a:t>
            </a:r>
            <a:r>
              <a:rPr lang="en-US" sz="2000" spc="-10" dirty="0" err="1">
                <a:latin typeface="Times New Roman"/>
                <a:ea typeface="Times New Roman"/>
              </a:rPr>
              <a:t>bệnh</a:t>
            </a:r>
            <a:r>
              <a:rPr lang="en-US" sz="2000" spc="-10" dirty="0">
                <a:latin typeface="Times New Roman"/>
                <a:ea typeface="Times New Roman"/>
              </a:rPr>
              <a:t> </a:t>
            </a:r>
            <a:r>
              <a:rPr lang="en-US" sz="2000" spc="-10" dirty="0" err="1">
                <a:latin typeface="Times New Roman"/>
                <a:ea typeface="Times New Roman"/>
              </a:rPr>
              <a:t>cho</a:t>
            </a:r>
            <a:r>
              <a:rPr lang="en-US" sz="2000" spc="-10" dirty="0">
                <a:latin typeface="Times New Roman"/>
                <a:ea typeface="Times New Roman"/>
              </a:rPr>
              <a:t> con </a:t>
            </a:r>
            <a:r>
              <a:rPr lang="en-US" sz="2000" spc="-10" dirty="0" err="1">
                <a:latin typeface="Times New Roman"/>
                <a:ea typeface="Times New Roman"/>
              </a:rPr>
              <a:t>em</a:t>
            </a:r>
            <a:r>
              <a:rPr lang="en-US" sz="2000" spc="-10" dirty="0">
                <a:latin typeface="Times New Roman"/>
                <a:ea typeface="Times New Roman"/>
              </a:rPr>
              <a:t> </a:t>
            </a:r>
            <a:r>
              <a:rPr lang="en-US" sz="2000" spc="-10" dirty="0" err="1">
                <a:latin typeface="Times New Roman"/>
                <a:ea typeface="Times New Roman"/>
              </a:rPr>
              <a:t>và</a:t>
            </a:r>
            <a:r>
              <a:rPr lang="en-US" sz="2000" spc="-10" dirty="0">
                <a:latin typeface="Times New Roman"/>
                <a:ea typeface="Times New Roman"/>
              </a:rPr>
              <a:t> </a:t>
            </a:r>
            <a:r>
              <a:rPr lang="en-US" sz="2000" spc="-10" dirty="0" err="1">
                <a:latin typeface="Times New Roman"/>
                <a:ea typeface="Times New Roman"/>
              </a:rPr>
              <a:t>chính</a:t>
            </a:r>
            <a:r>
              <a:rPr lang="en-US" sz="2000" spc="-10" dirty="0">
                <a:latin typeface="Times New Roman"/>
                <a:ea typeface="Times New Roman"/>
              </a:rPr>
              <a:t> </a:t>
            </a:r>
            <a:r>
              <a:rPr lang="en-US" sz="2000" spc="-10" dirty="0" err="1">
                <a:latin typeface="Times New Roman"/>
                <a:ea typeface="Times New Roman"/>
              </a:rPr>
              <a:t>bản</a:t>
            </a:r>
            <a:r>
              <a:rPr lang="en-US" sz="2000" spc="-10" dirty="0">
                <a:latin typeface="Times New Roman"/>
                <a:ea typeface="Times New Roman"/>
              </a:rPr>
              <a:t> </a:t>
            </a:r>
            <a:r>
              <a:rPr lang="en-US" sz="2000" spc="-10" dirty="0" err="1">
                <a:latin typeface="Times New Roman"/>
                <a:ea typeface="Times New Roman"/>
              </a:rPr>
              <a:t>thân</a:t>
            </a:r>
            <a:r>
              <a:rPr lang="en-US" sz="2000" spc="-10" dirty="0">
                <a:latin typeface="Times New Roman"/>
                <a:ea typeface="Times New Roman"/>
              </a:rPr>
              <a:t> </a:t>
            </a:r>
            <a:r>
              <a:rPr lang="en-US" sz="2000" spc="-10" dirty="0" err="1">
                <a:latin typeface="Times New Roman"/>
                <a:ea typeface="Times New Roman"/>
              </a:rPr>
              <a:t>mình</a:t>
            </a:r>
            <a:r>
              <a:rPr lang="en-US" sz="2000" spc="-10" dirty="0">
                <a:latin typeface="Times New Roman"/>
                <a:ea typeface="Times New Roman"/>
              </a:rPr>
              <a:t>.   </a:t>
            </a:r>
            <a:endParaRPr lang="en-US" sz="2000" dirty="0">
              <a:effectLst/>
              <a:latin typeface="Times New Roman"/>
              <a:ea typeface="Times New Roman"/>
            </a:endParaRPr>
          </a:p>
        </p:txBody>
      </p:sp>
      <p:sp>
        <p:nvSpPr>
          <p:cNvPr id="31" name="TextBox 30"/>
          <p:cNvSpPr txBox="1"/>
          <p:nvPr/>
        </p:nvSpPr>
        <p:spPr>
          <a:xfrm>
            <a:off x="685800" y="4565065"/>
            <a:ext cx="8229600" cy="2292935"/>
          </a:xfrm>
          <a:prstGeom prst="rect">
            <a:avLst/>
          </a:prstGeom>
          <a:solidFill>
            <a:srgbClr val="00B0F0"/>
          </a:solidFill>
        </p:spPr>
        <p:txBody>
          <a:bodyPr wrap="square" rtlCol="0">
            <a:spAutoFit/>
          </a:bodyPr>
          <a:lstStyle/>
          <a:p>
            <a:pPr indent="450215">
              <a:spcBef>
                <a:spcPts val="600"/>
              </a:spcBef>
              <a:spcAft>
                <a:spcPts val="600"/>
              </a:spcAft>
            </a:pPr>
            <a:r>
              <a:rPr lang="nl-NL" sz="2000" dirty="0">
                <a:latin typeface="Times New Roman"/>
                <a:ea typeface="Times New Roman"/>
              </a:rPr>
              <a:t>Xuất phát </a:t>
            </a:r>
            <a:r>
              <a:rPr lang="en-US" sz="2000" dirty="0" err="1">
                <a:latin typeface="Times New Roman"/>
                <a:ea typeface="Times New Roman"/>
              </a:rPr>
              <a:t>từ</a:t>
            </a:r>
            <a:r>
              <a:rPr lang="en-US" sz="2000" dirty="0">
                <a:latin typeface="Times New Roman"/>
                <a:ea typeface="Times New Roman"/>
              </a:rPr>
              <a:t> </a:t>
            </a:r>
            <a:r>
              <a:rPr lang="en-US" sz="2000" dirty="0" err="1">
                <a:latin typeface="Times New Roman"/>
                <a:ea typeface="Times New Roman"/>
              </a:rPr>
              <a:t>cơ</a:t>
            </a:r>
            <a:r>
              <a:rPr lang="en-US" sz="2000" dirty="0">
                <a:latin typeface="Times New Roman"/>
                <a:ea typeface="Times New Roman"/>
              </a:rPr>
              <a:t> </a:t>
            </a:r>
            <a:r>
              <a:rPr lang="en-US" sz="2000" dirty="0" err="1">
                <a:latin typeface="Times New Roman"/>
                <a:ea typeface="Times New Roman"/>
              </a:rPr>
              <a:t>sở</a:t>
            </a:r>
            <a:r>
              <a:rPr lang="en-US" sz="2000" dirty="0">
                <a:latin typeface="Times New Roman"/>
                <a:ea typeface="Times New Roman"/>
              </a:rPr>
              <a:t> </a:t>
            </a:r>
            <a:r>
              <a:rPr lang="en-US" sz="2000" dirty="0" err="1">
                <a:latin typeface="Times New Roman"/>
                <a:ea typeface="Times New Roman"/>
              </a:rPr>
              <a:t>thực</a:t>
            </a:r>
            <a:r>
              <a:rPr lang="en-US" sz="2000" dirty="0">
                <a:latin typeface="Times New Roman"/>
                <a:ea typeface="Times New Roman"/>
              </a:rPr>
              <a:t> </a:t>
            </a:r>
            <a:r>
              <a:rPr lang="en-US" sz="2000" dirty="0" err="1">
                <a:latin typeface="Times New Roman"/>
                <a:ea typeface="Times New Roman"/>
              </a:rPr>
              <a:t>tiễn</a:t>
            </a:r>
            <a:r>
              <a:rPr lang="en-US" sz="2000" dirty="0">
                <a:latin typeface="Times New Roman"/>
                <a:ea typeface="Times New Roman"/>
              </a:rPr>
              <a:t> </a:t>
            </a:r>
            <a:r>
              <a:rPr lang="en-US" sz="2000" dirty="0" err="1">
                <a:latin typeface="Times New Roman"/>
                <a:ea typeface="Times New Roman"/>
              </a:rPr>
              <a:t>về</a:t>
            </a:r>
            <a:r>
              <a:rPr lang="en-US" sz="2000" dirty="0">
                <a:latin typeface="Times New Roman"/>
                <a:ea typeface="Times New Roman"/>
              </a:rPr>
              <a:t> </a:t>
            </a:r>
            <a:r>
              <a:rPr lang="en-US" sz="2000" dirty="0" err="1">
                <a:latin typeface="Times New Roman"/>
                <a:ea typeface="Times New Roman"/>
              </a:rPr>
              <a:t>tình</a:t>
            </a:r>
            <a:r>
              <a:rPr lang="en-US" sz="2000" dirty="0">
                <a:latin typeface="Times New Roman"/>
                <a:ea typeface="Times New Roman"/>
              </a:rPr>
              <a:t> </a:t>
            </a:r>
            <a:r>
              <a:rPr lang="en-US" sz="2000" dirty="0" err="1">
                <a:latin typeface="Times New Roman"/>
                <a:ea typeface="Times New Roman"/>
              </a:rPr>
              <a:t>hình</a:t>
            </a:r>
            <a:r>
              <a:rPr lang="en-US" sz="2000" dirty="0">
                <a:latin typeface="Times New Roman"/>
                <a:ea typeface="Times New Roman"/>
              </a:rPr>
              <a:t> </a:t>
            </a:r>
            <a:r>
              <a:rPr lang="en-US" sz="2000" dirty="0" err="1">
                <a:latin typeface="Times New Roman"/>
                <a:ea typeface="Times New Roman"/>
              </a:rPr>
              <a:t>đại</a:t>
            </a:r>
            <a:r>
              <a:rPr lang="en-US" sz="2000" dirty="0">
                <a:latin typeface="Times New Roman"/>
                <a:ea typeface="Times New Roman"/>
              </a:rPr>
              <a:t> </a:t>
            </a:r>
            <a:r>
              <a:rPr lang="en-US" sz="2000" dirty="0" err="1">
                <a:latin typeface="Times New Roman"/>
                <a:ea typeface="Times New Roman"/>
                <a:hlinkClick r:id="rId3" tooltip="Hơn 90 triệu người mắc COVID-19 trên thế giới được chữa khỏi"/>
              </a:rPr>
              <a:t>dịch</a:t>
            </a:r>
            <a:r>
              <a:rPr lang="en-US" sz="2000" dirty="0">
                <a:latin typeface="Times New Roman"/>
                <a:ea typeface="Times New Roman"/>
                <a:hlinkClick r:id="rId3" tooltip="Hơn 90 triệu người mắc COVID-19 trên thế giới được chữa khỏi"/>
              </a:rPr>
              <a:t> Covid-19</a:t>
            </a:r>
            <a:r>
              <a:rPr lang="en-US" sz="2000" dirty="0">
                <a:latin typeface="Times New Roman"/>
                <a:ea typeface="Times New Roman"/>
              </a:rPr>
              <a:t> </a:t>
            </a:r>
            <a:r>
              <a:rPr lang="en-US" sz="2000" dirty="0" err="1">
                <a:latin typeface="Times New Roman"/>
                <a:ea typeface="Times New Roman"/>
              </a:rPr>
              <a:t>đã</a:t>
            </a:r>
            <a:r>
              <a:rPr lang="en-US" sz="2000" dirty="0">
                <a:latin typeface="Times New Roman"/>
                <a:ea typeface="Times New Roman"/>
              </a:rPr>
              <a:t> </a:t>
            </a:r>
            <a:r>
              <a:rPr lang="en-US" sz="2000" dirty="0" err="1">
                <a:latin typeface="Times New Roman"/>
                <a:ea typeface="Times New Roman"/>
              </a:rPr>
              <a:t>và</a:t>
            </a:r>
            <a:r>
              <a:rPr lang="en-US" sz="2000" dirty="0">
                <a:latin typeface="Times New Roman"/>
                <a:ea typeface="Times New Roman"/>
              </a:rPr>
              <a:t> </a:t>
            </a:r>
            <a:r>
              <a:rPr lang="en-US" sz="2000" dirty="0" err="1">
                <a:latin typeface="Times New Roman"/>
                <a:ea typeface="Times New Roman"/>
              </a:rPr>
              <a:t>đang</a:t>
            </a:r>
            <a:r>
              <a:rPr lang="en-US" sz="2000" dirty="0">
                <a:latin typeface="Times New Roman"/>
                <a:ea typeface="Times New Roman"/>
              </a:rPr>
              <a:t> </a:t>
            </a:r>
            <a:r>
              <a:rPr lang="en-US" sz="2000" dirty="0" err="1">
                <a:latin typeface="Times New Roman"/>
                <a:ea typeface="Times New Roman"/>
              </a:rPr>
              <a:t>diễn</a:t>
            </a:r>
            <a:r>
              <a:rPr lang="en-US" sz="2000" dirty="0">
                <a:latin typeface="Times New Roman"/>
                <a:ea typeface="Times New Roman"/>
              </a:rPr>
              <a:t> </a:t>
            </a:r>
            <a:r>
              <a:rPr lang="en-US" sz="2000" dirty="0" err="1">
                <a:latin typeface="Times New Roman"/>
                <a:ea typeface="Times New Roman"/>
              </a:rPr>
              <a:t>biến</a:t>
            </a:r>
            <a:r>
              <a:rPr lang="en-US" sz="2000" dirty="0">
                <a:latin typeface="Times New Roman"/>
                <a:ea typeface="Times New Roman"/>
              </a:rPr>
              <a:t> </a:t>
            </a:r>
            <a:r>
              <a:rPr lang="en-US" sz="2000" dirty="0" err="1">
                <a:latin typeface="Times New Roman"/>
                <a:ea typeface="Times New Roman"/>
              </a:rPr>
              <a:t>phức</a:t>
            </a:r>
            <a:r>
              <a:rPr lang="en-US" sz="2000" dirty="0">
                <a:latin typeface="Times New Roman"/>
                <a:ea typeface="Times New Roman"/>
              </a:rPr>
              <a:t> </a:t>
            </a:r>
            <a:r>
              <a:rPr lang="en-US" sz="2000" dirty="0" err="1">
                <a:latin typeface="Times New Roman"/>
                <a:ea typeface="Times New Roman"/>
              </a:rPr>
              <a:t>tạp</a:t>
            </a:r>
            <a:r>
              <a:rPr lang="en-US" sz="2000" dirty="0">
                <a:latin typeface="Times New Roman"/>
                <a:ea typeface="Times New Roman"/>
              </a:rPr>
              <a:t>, </a:t>
            </a:r>
            <a:r>
              <a:rPr lang="en-US" sz="2000" dirty="0" err="1">
                <a:latin typeface="Times New Roman"/>
                <a:ea typeface="Times New Roman"/>
              </a:rPr>
              <a:t>khó</a:t>
            </a:r>
            <a:r>
              <a:rPr lang="en-US" sz="2000" dirty="0">
                <a:latin typeface="Times New Roman"/>
                <a:ea typeface="Times New Roman"/>
              </a:rPr>
              <a:t> </a:t>
            </a:r>
            <a:r>
              <a:rPr lang="en-US" sz="2000" dirty="0" err="1">
                <a:latin typeface="Times New Roman"/>
                <a:ea typeface="Times New Roman"/>
              </a:rPr>
              <a:t>kiểm</a:t>
            </a:r>
            <a:r>
              <a:rPr lang="en-US" sz="2000" dirty="0">
                <a:latin typeface="Times New Roman"/>
                <a:ea typeface="Times New Roman"/>
              </a:rPr>
              <a:t> </a:t>
            </a:r>
            <a:r>
              <a:rPr lang="en-US" sz="2000" dirty="0" err="1">
                <a:latin typeface="Times New Roman"/>
                <a:ea typeface="Times New Roman"/>
              </a:rPr>
              <a:t>soát</a:t>
            </a:r>
            <a:r>
              <a:rPr lang="en-US" sz="2000" dirty="0">
                <a:latin typeface="Times New Roman"/>
                <a:ea typeface="Times New Roman"/>
              </a:rPr>
              <a:t> </a:t>
            </a:r>
            <a:r>
              <a:rPr lang="en-US" sz="2000" dirty="0" err="1">
                <a:latin typeface="Times New Roman"/>
                <a:ea typeface="Times New Roman"/>
              </a:rPr>
              <a:t>trên</a:t>
            </a:r>
            <a:r>
              <a:rPr lang="en-US" sz="2000" dirty="0">
                <a:latin typeface="Times New Roman"/>
                <a:ea typeface="Times New Roman"/>
              </a:rPr>
              <a:t> </a:t>
            </a:r>
            <a:r>
              <a:rPr lang="en-US" sz="2000" dirty="0" err="1">
                <a:latin typeface="Times New Roman"/>
                <a:ea typeface="Times New Roman"/>
              </a:rPr>
              <a:t>toàn</a:t>
            </a:r>
            <a:r>
              <a:rPr lang="en-US" sz="2000" dirty="0">
                <a:latin typeface="Times New Roman"/>
                <a:ea typeface="Times New Roman"/>
              </a:rPr>
              <a:t> </a:t>
            </a:r>
            <a:r>
              <a:rPr lang="en-US" sz="2000" dirty="0" err="1">
                <a:latin typeface="Times New Roman"/>
                <a:ea typeface="Times New Roman"/>
              </a:rPr>
              <a:t>cầu</a:t>
            </a:r>
            <a:r>
              <a:rPr lang="en-US" sz="2000" dirty="0">
                <a:latin typeface="Times New Roman"/>
                <a:ea typeface="Times New Roman"/>
              </a:rPr>
              <a:t>, </a:t>
            </a:r>
            <a:r>
              <a:rPr lang="en-US" sz="2000" dirty="0" err="1">
                <a:latin typeface="Times New Roman"/>
                <a:ea typeface="Times New Roman"/>
              </a:rPr>
              <a:t>trong</a:t>
            </a:r>
            <a:r>
              <a:rPr lang="en-US" sz="2000" dirty="0">
                <a:latin typeface="Times New Roman"/>
                <a:ea typeface="Times New Roman"/>
              </a:rPr>
              <a:t> </a:t>
            </a:r>
            <a:r>
              <a:rPr lang="en-US" sz="2000" dirty="0" err="1">
                <a:latin typeface="Times New Roman"/>
                <a:ea typeface="Times New Roman"/>
              </a:rPr>
              <a:t>nước</a:t>
            </a:r>
            <a:r>
              <a:rPr lang="en-US" sz="2000" dirty="0">
                <a:latin typeface="Times New Roman"/>
                <a:ea typeface="Times New Roman"/>
              </a:rPr>
              <a:t>, </a:t>
            </a:r>
            <a:r>
              <a:rPr lang="en-US" sz="2000" dirty="0" err="1">
                <a:latin typeface="Times New Roman"/>
                <a:ea typeface="Times New Roman"/>
              </a:rPr>
              <a:t>và</a:t>
            </a:r>
            <a:r>
              <a:rPr lang="en-US" sz="2000" dirty="0">
                <a:latin typeface="Times New Roman"/>
                <a:ea typeface="Times New Roman"/>
              </a:rPr>
              <a:t> </a:t>
            </a:r>
            <a:r>
              <a:rPr lang="en-US" sz="2000" dirty="0" err="1">
                <a:latin typeface="Times New Roman"/>
                <a:ea typeface="Times New Roman"/>
              </a:rPr>
              <a:t>tại</a:t>
            </a:r>
            <a:r>
              <a:rPr lang="en-US" sz="2000" dirty="0">
                <a:latin typeface="Times New Roman"/>
                <a:ea typeface="Times New Roman"/>
              </a:rPr>
              <a:t> </a:t>
            </a:r>
            <a:r>
              <a:rPr lang="en-US" sz="2000" dirty="0" err="1">
                <a:latin typeface="Times New Roman"/>
                <a:ea typeface="Times New Roman"/>
              </a:rPr>
              <a:t>địa</a:t>
            </a:r>
            <a:r>
              <a:rPr lang="en-US" sz="2000" dirty="0">
                <a:latin typeface="Times New Roman"/>
                <a:ea typeface="Times New Roman"/>
              </a:rPr>
              <a:t> </a:t>
            </a:r>
            <a:r>
              <a:rPr lang="en-US" sz="2000" dirty="0" err="1">
                <a:latin typeface="Times New Roman"/>
                <a:ea typeface="Times New Roman"/>
              </a:rPr>
              <a:t>phương</a:t>
            </a:r>
            <a:r>
              <a:rPr lang="en-US" sz="2000" dirty="0">
                <a:latin typeface="Times New Roman"/>
                <a:ea typeface="Times New Roman"/>
              </a:rPr>
              <a:t> </a:t>
            </a:r>
            <a:r>
              <a:rPr lang="nl-NL" sz="2000" dirty="0">
                <a:latin typeface="Times New Roman"/>
                <a:ea typeface="Times New Roman"/>
              </a:rPr>
              <a:t>tôi lựa chọn biện pháp </a:t>
            </a:r>
            <a:r>
              <a:rPr lang="nl-NL" sz="2000" b="1" spc="-10" dirty="0">
                <a:latin typeface="Times New Roman"/>
                <a:ea typeface="Times New Roman"/>
              </a:rPr>
              <a:t>“</a:t>
            </a:r>
            <a:r>
              <a:rPr lang="en-US" sz="2000" b="1" dirty="0" err="1">
                <a:latin typeface="Times New Roman"/>
                <a:ea typeface="Times New Roman"/>
              </a:rPr>
              <a:t>Giải</a:t>
            </a:r>
            <a:r>
              <a:rPr lang="en-US" sz="2000" b="1" dirty="0">
                <a:latin typeface="Times New Roman"/>
                <a:ea typeface="Times New Roman"/>
              </a:rPr>
              <a:t> </a:t>
            </a:r>
            <a:r>
              <a:rPr lang="en-US" sz="2000" b="1" dirty="0" err="1">
                <a:latin typeface="Times New Roman"/>
                <a:ea typeface="Times New Roman"/>
              </a:rPr>
              <a:t>pháp</a:t>
            </a:r>
            <a:r>
              <a:rPr lang="en-US" sz="2000" b="1" dirty="0">
                <a:latin typeface="Times New Roman"/>
                <a:ea typeface="Times New Roman"/>
              </a:rPr>
              <a:t> </a:t>
            </a:r>
            <a:r>
              <a:rPr lang="en-US" sz="2000" b="1" dirty="0" err="1">
                <a:latin typeface="Times New Roman"/>
                <a:ea typeface="Times New Roman"/>
              </a:rPr>
              <a:t>nâng</a:t>
            </a:r>
            <a:r>
              <a:rPr lang="en-US" sz="2000" b="1" dirty="0">
                <a:latin typeface="Times New Roman"/>
                <a:ea typeface="Times New Roman"/>
              </a:rPr>
              <a:t> </a:t>
            </a:r>
            <a:r>
              <a:rPr lang="en-US" sz="2000" b="1" dirty="0" err="1">
                <a:latin typeface="Times New Roman"/>
                <a:ea typeface="Times New Roman"/>
              </a:rPr>
              <a:t>cao</a:t>
            </a:r>
            <a:r>
              <a:rPr lang="en-US" sz="2000" b="1" dirty="0">
                <a:latin typeface="Times New Roman"/>
                <a:ea typeface="Times New Roman"/>
              </a:rPr>
              <a:t> ý </a:t>
            </a:r>
            <a:r>
              <a:rPr lang="en-US" sz="2000" b="1" dirty="0" err="1">
                <a:latin typeface="Times New Roman"/>
                <a:ea typeface="Times New Roman"/>
              </a:rPr>
              <a:t>thức</a:t>
            </a:r>
            <a:r>
              <a:rPr lang="en-US" sz="2000" b="1" dirty="0">
                <a:latin typeface="Times New Roman"/>
                <a:ea typeface="Times New Roman"/>
              </a:rPr>
              <a:t> </a:t>
            </a:r>
            <a:r>
              <a:rPr lang="en-US" sz="2000" b="1" dirty="0" err="1">
                <a:latin typeface="Times New Roman"/>
                <a:ea typeface="Times New Roman"/>
              </a:rPr>
              <a:t>phòng</a:t>
            </a:r>
            <a:r>
              <a:rPr lang="en-US" sz="2000" b="1" dirty="0">
                <a:latin typeface="Times New Roman"/>
                <a:ea typeface="Times New Roman"/>
              </a:rPr>
              <a:t> </a:t>
            </a:r>
            <a:r>
              <a:rPr lang="en-US" sz="2000" b="1" dirty="0" err="1">
                <a:latin typeface="Times New Roman"/>
                <a:ea typeface="Times New Roman"/>
              </a:rPr>
              <a:t>chống</a:t>
            </a:r>
            <a:r>
              <a:rPr lang="en-US" sz="2000" b="1" dirty="0">
                <a:latin typeface="Times New Roman"/>
                <a:ea typeface="Times New Roman"/>
              </a:rPr>
              <a:t> Covit-19 </a:t>
            </a:r>
            <a:r>
              <a:rPr lang="en-US" sz="2000" b="1" dirty="0" err="1">
                <a:latin typeface="Times New Roman"/>
                <a:ea typeface="Times New Roman"/>
              </a:rPr>
              <a:t>cho</a:t>
            </a:r>
            <a:r>
              <a:rPr lang="en-US" sz="2000" b="1" dirty="0">
                <a:latin typeface="Times New Roman"/>
                <a:ea typeface="Times New Roman"/>
              </a:rPr>
              <a:t> </a:t>
            </a:r>
            <a:r>
              <a:rPr lang="en-US" sz="2000" b="1" dirty="0" err="1">
                <a:latin typeface="Times New Roman"/>
                <a:ea typeface="Times New Roman"/>
              </a:rPr>
              <a:t>học</a:t>
            </a:r>
            <a:r>
              <a:rPr lang="en-US" sz="2000" b="1" dirty="0">
                <a:latin typeface="Times New Roman"/>
                <a:ea typeface="Times New Roman"/>
              </a:rPr>
              <a:t> </a:t>
            </a:r>
            <a:r>
              <a:rPr lang="en-US" sz="2000" b="1" dirty="0" err="1">
                <a:latin typeface="Times New Roman"/>
                <a:ea typeface="Times New Roman"/>
              </a:rPr>
              <a:t>sinh</a:t>
            </a:r>
            <a:r>
              <a:rPr lang="en-US" sz="2000" b="1" dirty="0">
                <a:latin typeface="Times New Roman"/>
                <a:ea typeface="Times New Roman"/>
              </a:rPr>
              <a:t> </a:t>
            </a:r>
            <a:r>
              <a:rPr lang="en-US" sz="2000" b="1" dirty="0" err="1">
                <a:latin typeface="Times New Roman"/>
                <a:ea typeface="Times New Roman"/>
              </a:rPr>
              <a:t>lớp</a:t>
            </a:r>
            <a:r>
              <a:rPr lang="en-US" sz="2000" b="1" dirty="0">
                <a:latin typeface="Times New Roman"/>
                <a:ea typeface="Times New Roman"/>
              </a:rPr>
              <a:t> 6B </a:t>
            </a:r>
            <a:r>
              <a:rPr lang="en-US" sz="2000" b="1" dirty="0" err="1">
                <a:latin typeface="Times New Roman"/>
                <a:ea typeface="Times New Roman"/>
              </a:rPr>
              <a:t>trường</a:t>
            </a:r>
            <a:r>
              <a:rPr lang="en-US" sz="2000" b="1" dirty="0">
                <a:latin typeface="Times New Roman"/>
                <a:ea typeface="Times New Roman"/>
              </a:rPr>
              <a:t> THCS </a:t>
            </a:r>
            <a:r>
              <a:rPr lang="en-US" sz="2000" b="1" dirty="0" err="1">
                <a:latin typeface="Times New Roman"/>
                <a:ea typeface="Times New Roman"/>
              </a:rPr>
              <a:t>Quang</a:t>
            </a:r>
            <a:r>
              <a:rPr lang="en-US" sz="2000" b="1" dirty="0">
                <a:latin typeface="Times New Roman"/>
                <a:ea typeface="Times New Roman"/>
              </a:rPr>
              <a:t> </a:t>
            </a:r>
            <a:r>
              <a:rPr lang="en-US" sz="2000" b="1" dirty="0" err="1">
                <a:latin typeface="Times New Roman"/>
                <a:ea typeface="Times New Roman"/>
              </a:rPr>
              <a:t>Huy</a:t>
            </a:r>
            <a:r>
              <a:rPr lang="nl-NL" sz="2000" b="1" spc="-10" dirty="0">
                <a:latin typeface="Times New Roman"/>
                <a:ea typeface="Times New Roman"/>
              </a:rPr>
              <a:t>” </a:t>
            </a:r>
            <a:r>
              <a:rPr lang="nl-NL" sz="2000" dirty="0">
                <a:latin typeface="Times New Roman"/>
                <a:ea typeface="Times New Roman"/>
              </a:rPr>
              <a:t>nhằm đưa ra những giải pháp cụ thể giúp các em học sinh lớp 6B nói riêng và học sinh trường THCS Quang Huy nói chung có ý thức phòng chống dịch Covid – 19</a:t>
            </a:r>
            <a:endParaRPr lang="en-US" sz="2000" dirty="0">
              <a:latin typeface="Times New Roman"/>
              <a:ea typeface="Times New Roman"/>
            </a:endParaRPr>
          </a:p>
          <a:p>
            <a:pPr indent="457200" algn="just"/>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51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0" grpId="0" animBg="1"/>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398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3" name="TextBox 12"/>
          <p:cNvSpPr txBox="1"/>
          <p:nvPr/>
        </p:nvSpPr>
        <p:spPr>
          <a:xfrm>
            <a:off x="457200" y="450385"/>
            <a:ext cx="8534400" cy="6401753"/>
          </a:xfrm>
          <a:prstGeom prst="rect">
            <a:avLst/>
          </a:prstGeom>
          <a:solidFill>
            <a:schemeClr val="bg1"/>
          </a:solidFill>
        </p:spPr>
        <p:txBody>
          <a:bodyPr wrap="square" rtlCol="0">
            <a:spAutoFit/>
          </a:bodyPr>
          <a:lstStyle/>
          <a:p>
            <a:pPr indent="450215" algn="just">
              <a:lnSpc>
                <a:spcPct val="150000"/>
              </a:lnSpc>
              <a:spcBef>
                <a:spcPts val="600"/>
              </a:spcBef>
              <a:spcAft>
                <a:spcPts val="600"/>
              </a:spcAft>
            </a:pPr>
            <a:r>
              <a:rPr lang="nl-NL" sz="2000" b="1" dirty="0">
                <a:latin typeface="Times New Roman"/>
                <a:ea typeface="Times New Roman"/>
              </a:rPr>
              <a:t>b.</a:t>
            </a:r>
            <a:r>
              <a:rPr lang="en-US" sz="2000" b="1" dirty="0">
                <a:latin typeface="Times New Roman"/>
                <a:ea typeface="Times New Roman"/>
              </a:rPr>
              <a:t> </a:t>
            </a:r>
            <a:r>
              <a:rPr lang="en-US" sz="2000" b="1" dirty="0" err="1">
                <a:latin typeface="Times New Roman"/>
                <a:ea typeface="Times New Roman"/>
              </a:rPr>
              <a:t>Mục</a:t>
            </a:r>
            <a:r>
              <a:rPr lang="en-US" sz="2000" b="1" dirty="0">
                <a:latin typeface="Times New Roman"/>
                <a:ea typeface="Times New Roman"/>
              </a:rPr>
              <a:t> </a:t>
            </a:r>
            <a:r>
              <a:rPr lang="en-US" sz="2000" b="1" dirty="0" err="1">
                <a:latin typeface="Times New Roman"/>
                <a:ea typeface="Times New Roman"/>
              </a:rPr>
              <a:t>đích</a:t>
            </a:r>
            <a:r>
              <a:rPr lang="en-US" sz="2000" b="1" dirty="0">
                <a:latin typeface="Times New Roman"/>
                <a:ea typeface="Times New Roman"/>
              </a:rPr>
              <a:t> </a:t>
            </a:r>
            <a:r>
              <a:rPr lang="en-US" sz="2000" b="1" dirty="0" err="1">
                <a:latin typeface="Times New Roman"/>
                <a:ea typeface="Times New Roman"/>
              </a:rPr>
              <a:t>của</a:t>
            </a:r>
            <a:r>
              <a:rPr lang="en-US" sz="2000" b="1" dirty="0">
                <a:latin typeface="Times New Roman"/>
                <a:ea typeface="Times New Roman"/>
              </a:rPr>
              <a:t> </a:t>
            </a:r>
            <a:r>
              <a:rPr lang="en-US" sz="2000" b="1" dirty="0" err="1">
                <a:latin typeface="Times New Roman"/>
                <a:ea typeface="Times New Roman"/>
              </a:rPr>
              <a:t>việc</a:t>
            </a:r>
            <a:r>
              <a:rPr lang="en-US" sz="2000" b="1" dirty="0">
                <a:latin typeface="Times New Roman"/>
                <a:ea typeface="Times New Roman"/>
              </a:rPr>
              <a:t> </a:t>
            </a:r>
            <a:r>
              <a:rPr lang="en-US" sz="2000" b="1" dirty="0" err="1">
                <a:latin typeface="Times New Roman"/>
                <a:ea typeface="Times New Roman"/>
              </a:rPr>
              <a:t>thực</a:t>
            </a:r>
            <a:r>
              <a:rPr lang="en-US" sz="2000" b="1" dirty="0">
                <a:latin typeface="Times New Roman"/>
                <a:ea typeface="Times New Roman"/>
              </a:rPr>
              <a:t> </a:t>
            </a:r>
            <a:r>
              <a:rPr lang="en-US" sz="2000" b="1" dirty="0" err="1">
                <a:latin typeface="Times New Roman"/>
                <a:ea typeface="Times New Roman"/>
              </a:rPr>
              <a:t>hiện</a:t>
            </a:r>
            <a:r>
              <a:rPr lang="en-US" sz="2000" b="1" dirty="0">
                <a:latin typeface="Times New Roman"/>
                <a:ea typeface="Times New Roman"/>
              </a:rPr>
              <a:t> </a:t>
            </a:r>
            <a:r>
              <a:rPr lang="en-US" sz="2000" b="1" dirty="0" err="1">
                <a:latin typeface="Times New Roman"/>
                <a:ea typeface="Times New Roman"/>
              </a:rPr>
              <a:t>biện</a:t>
            </a:r>
            <a:r>
              <a:rPr lang="en-US" sz="2000" b="1" dirty="0">
                <a:latin typeface="Times New Roman"/>
                <a:ea typeface="Times New Roman"/>
              </a:rPr>
              <a:t> </a:t>
            </a:r>
            <a:r>
              <a:rPr lang="en-US" sz="2000" b="1" dirty="0" err="1">
                <a:latin typeface="Times New Roman"/>
                <a:ea typeface="Times New Roman"/>
              </a:rPr>
              <a:t>pháp</a:t>
            </a:r>
            <a:endParaRPr lang="en-US" sz="2000" dirty="0">
              <a:latin typeface="Times New Roman"/>
              <a:ea typeface="Times New Roman"/>
            </a:endParaRPr>
          </a:p>
          <a:p>
            <a:pPr indent="450215" algn="just">
              <a:lnSpc>
                <a:spcPct val="150000"/>
              </a:lnSpc>
              <a:spcBef>
                <a:spcPts val="600"/>
              </a:spcBef>
              <a:spcAft>
                <a:spcPts val="600"/>
              </a:spcAft>
            </a:pPr>
            <a:r>
              <a:rPr lang="en-US" sz="2000" dirty="0">
                <a:latin typeface="Times New Roman"/>
                <a:ea typeface="Times New Roman"/>
              </a:rPr>
              <a:t>- Trang </a:t>
            </a:r>
            <a:r>
              <a:rPr lang="en-US" sz="2000" dirty="0" err="1">
                <a:latin typeface="Times New Roman"/>
                <a:ea typeface="Times New Roman"/>
              </a:rPr>
              <a:t>bị</a:t>
            </a:r>
            <a:r>
              <a:rPr lang="en-US" sz="2000" dirty="0">
                <a:latin typeface="Times New Roman"/>
                <a:ea typeface="Times New Roman"/>
              </a:rPr>
              <a:t> </a:t>
            </a:r>
            <a:r>
              <a:rPr lang="en-US" sz="2000" dirty="0" err="1">
                <a:latin typeface="Times New Roman"/>
                <a:ea typeface="Times New Roman"/>
              </a:rPr>
              <a:t>cho</a:t>
            </a:r>
            <a:r>
              <a:rPr lang="en-US" sz="2000" dirty="0">
                <a:latin typeface="Times New Roman"/>
                <a:ea typeface="Times New Roman"/>
              </a:rPr>
              <a:t> </a:t>
            </a:r>
            <a:r>
              <a:rPr lang="en-US" sz="2000" dirty="0" err="1">
                <a:latin typeface="Times New Roman"/>
                <a:ea typeface="Times New Roman"/>
              </a:rPr>
              <a:t>học</a:t>
            </a:r>
            <a:r>
              <a:rPr lang="en-US" sz="2000" dirty="0">
                <a:latin typeface="Times New Roman"/>
                <a:ea typeface="Times New Roman"/>
              </a:rPr>
              <a:t> </a:t>
            </a:r>
            <a:r>
              <a:rPr lang="en-US" sz="2000" dirty="0" err="1">
                <a:latin typeface="Times New Roman"/>
                <a:ea typeface="Times New Roman"/>
              </a:rPr>
              <a:t>sinh</a:t>
            </a:r>
            <a:r>
              <a:rPr lang="en-US" sz="2000" dirty="0">
                <a:latin typeface="Times New Roman"/>
                <a:ea typeface="Times New Roman"/>
              </a:rPr>
              <a:t> </a:t>
            </a:r>
            <a:r>
              <a:rPr lang="en-US" sz="2000" dirty="0" err="1">
                <a:latin typeface="Times New Roman"/>
                <a:ea typeface="Times New Roman"/>
              </a:rPr>
              <a:t>những</a:t>
            </a:r>
            <a:r>
              <a:rPr lang="en-US" sz="2000" dirty="0">
                <a:latin typeface="Times New Roman"/>
                <a:ea typeface="Times New Roman"/>
              </a:rPr>
              <a:t> </a:t>
            </a:r>
            <a:r>
              <a:rPr lang="en-US" sz="2000" dirty="0" err="1">
                <a:latin typeface="Times New Roman"/>
                <a:ea typeface="Times New Roman"/>
              </a:rPr>
              <a:t>kiến</a:t>
            </a:r>
            <a:r>
              <a:rPr lang="en-US" sz="2000" dirty="0">
                <a:latin typeface="Times New Roman"/>
                <a:ea typeface="Times New Roman"/>
              </a:rPr>
              <a:t> </a:t>
            </a:r>
            <a:r>
              <a:rPr lang="en-US" sz="2000" dirty="0" err="1">
                <a:latin typeface="Times New Roman"/>
                <a:ea typeface="Times New Roman"/>
              </a:rPr>
              <a:t>thức</a:t>
            </a:r>
            <a:r>
              <a:rPr lang="en-US" sz="2000" dirty="0">
                <a:latin typeface="Times New Roman"/>
                <a:ea typeface="Times New Roman"/>
              </a:rPr>
              <a:t> </a:t>
            </a:r>
            <a:r>
              <a:rPr lang="en-US" sz="2000" dirty="0" err="1">
                <a:latin typeface="Times New Roman"/>
                <a:ea typeface="Times New Roman"/>
              </a:rPr>
              <a:t>về</a:t>
            </a:r>
            <a:r>
              <a:rPr lang="en-US" sz="2000" dirty="0">
                <a:latin typeface="Times New Roman"/>
                <a:ea typeface="Times New Roman"/>
              </a:rPr>
              <a:t> </a:t>
            </a:r>
            <a:r>
              <a:rPr lang="en-US" sz="2000" dirty="0" err="1">
                <a:latin typeface="Times New Roman"/>
                <a:ea typeface="Times New Roman"/>
              </a:rPr>
              <a:t>đại</a:t>
            </a:r>
            <a:r>
              <a:rPr lang="en-US" sz="2000" dirty="0">
                <a:latin typeface="Times New Roman"/>
                <a:ea typeface="Times New Roman"/>
              </a:rPr>
              <a:t> </a:t>
            </a:r>
            <a:r>
              <a:rPr lang="en-US" sz="2000" dirty="0" err="1">
                <a:latin typeface="Times New Roman"/>
                <a:ea typeface="Times New Roman"/>
              </a:rPr>
              <a:t>dịch</a:t>
            </a:r>
            <a:r>
              <a:rPr lang="en-US" sz="2000" dirty="0">
                <a:latin typeface="Times New Roman"/>
                <a:ea typeface="Times New Roman"/>
              </a:rPr>
              <a:t> </a:t>
            </a:r>
            <a:r>
              <a:rPr lang="en-US" sz="2000" dirty="0" err="1">
                <a:latin typeface="Times New Roman"/>
                <a:ea typeface="Times New Roman"/>
              </a:rPr>
              <a:t>Covid</a:t>
            </a:r>
            <a:r>
              <a:rPr lang="en-US" sz="2000" dirty="0">
                <a:latin typeface="Times New Roman"/>
                <a:ea typeface="Times New Roman"/>
              </a:rPr>
              <a:t> - 19, </a:t>
            </a:r>
            <a:r>
              <a:rPr lang="en-US" sz="2000" dirty="0" err="1">
                <a:latin typeface="Times New Roman"/>
                <a:ea typeface="Times New Roman"/>
              </a:rPr>
              <a:t>cách</a:t>
            </a:r>
            <a:r>
              <a:rPr lang="en-US" sz="2000" dirty="0">
                <a:latin typeface="Times New Roman"/>
                <a:ea typeface="Times New Roman"/>
              </a:rPr>
              <a:t> </a:t>
            </a:r>
            <a:r>
              <a:rPr lang="en-US" sz="2000" dirty="0" err="1">
                <a:latin typeface="Times New Roman"/>
                <a:ea typeface="Times New Roman"/>
              </a:rPr>
              <a:t>ứng</a:t>
            </a:r>
            <a:r>
              <a:rPr lang="en-US" sz="2000" dirty="0">
                <a:latin typeface="Times New Roman"/>
                <a:ea typeface="Times New Roman"/>
              </a:rPr>
              <a:t> </a:t>
            </a:r>
            <a:r>
              <a:rPr lang="en-US" sz="2000" dirty="0" err="1">
                <a:latin typeface="Times New Roman"/>
                <a:ea typeface="Times New Roman"/>
              </a:rPr>
              <a:t>phó</a:t>
            </a:r>
            <a:r>
              <a:rPr lang="en-US" sz="2000" dirty="0">
                <a:latin typeface="Times New Roman"/>
                <a:ea typeface="Times New Roman"/>
              </a:rPr>
              <a:t> </a:t>
            </a:r>
            <a:r>
              <a:rPr lang="en-US" sz="2000" dirty="0" err="1">
                <a:latin typeface="Times New Roman"/>
                <a:ea typeface="Times New Roman"/>
              </a:rPr>
              <a:t>trong</a:t>
            </a:r>
            <a:r>
              <a:rPr lang="en-US" sz="2000" dirty="0">
                <a:latin typeface="Times New Roman"/>
                <a:ea typeface="Times New Roman"/>
              </a:rPr>
              <a:t> </a:t>
            </a:r>
            <a:r>
              <a:rPr lang="en-US" sz="2000" dirty="0" err="1">
                <a:latin typeface="Times New Roman"/>
                <a:ea typeface="Times New Roman"/>
              </a:rPr>
              <a:t>tình</a:t>
            </a:r>
            <a:r>
              <a:rPr lang="en-US" sz="2000" dirty="0">
                <a:latin typeface="Times New Roman"/>
                <a:ea typeface="Times New Roman"/>
              </a:rPr>
              <a:t> </a:t>
            </a:r>
            <a:r>
              <a:rPr lang="en-US" sz="2000" dirty="0" err="1">
                <a:latin typeface="Times New Roman"/>
                <a:ea typeface="Times New Roman"/>
              </a:rPr>
              <a:t>hình</a:t>
            </a:r>
            <a:r>
              <a:rPr lang="en-US" sz="2000" dirty="0">
                <a:latin typeface="Times New Roman"/>
                <a:ea typeface="Times New Roman"/>
              </a:rPr>
              <a:t> </a:t>
            </a:r>
            <a:r>
              <a:rPr lang="en-US" sz="2000" dirty="0" err="1">
                <a:latin typeface="Times New Roman"/>
                <a:ea typeface="Times New Roman"/>
              </a:rPr>
              <a:t>đại</a:t>
            </a:r>
            <a:r>
              <a:rPr lang="en-US" sz="2000" dirty="0">
                <a:latin typeface="Times New Roman"/>
                <a:ea typeface="Times New Roman"/>
              </a:rPr>
              <a:t> </a:t>
            </a:r>
            <a:r>
              <a:rPr lang="en-US" sz="2000" dirty="0" err="1">
                <a:latin typeface="Times New Roman"/>
                <a:ea typeface="Times New Roman"/>
              </a:rPr>
              <a:t>dịch</a:t>
            </a:r>
            <a:r>
              <a:rPr lang="en-US" sz="2000" dirty="0">
                <a:latin typeface="Times New Roman"/>
                <a:ea typeface="Times New Roman"/>
              </a:rPr>
              <a:t> </a:t>
            </a:r>
            <a:r>
              <a:rPr lang="en-US" sz="2000" dirty="0" err="1">
                <a:latin typeface="Times New Roman"/>
                <a:ea typeface="Times New Roman"/>
              </a:rPr>
              <a:t>Covid</a:t>
            </a:r>
            <a:r>
              <a:rPr lang="en-US" sz="2000" dirty="0">
                <a:latin typeface="Times New Roman"/>
                <a:ea typeface="Times New Roman"/>
              </a:rPr>
              <a:t> – 19 </a:t>
            </a:r>
            <a:r>
              <a:rPr lang="en-US" sz="2000" dirty="0" err="1">
                <a:latin typeface="Times New Roman"/>
                <a:ea typeface="Times New Roman"/>
              </a:rPr>
              <a:t>đang</a:t>
            </a:r>
            <a:r>
              <a:rPr lang="en-US" sz="2000" dirty="0">
                <a:latin typeface="Times New Roman"/>
                <a:ea typeface="Times New Roman"/>
              </a:rPr>
              <a:t> </a:t>
            </a:r>
            <a:r>
              <a:rPr lang="en-US" sz="2000" dirty="0" err="1">
                <a:latin typeface="Times New Roman"/>
                <a:ea typeface="Times New Roman"/>
              </a:rPr>
              <a:t>diễn</a:t>
            </a:r>
            <a:r>
              <a:rPr lang="en-US" sz="2000" dirty="0">
                <a:latin typeface="Times New Roman"/>
                <a:ea typeface="Times New Roman"/>
              </a:rPr>
              <a:t> </a:t>
            </a:r>
            <a:r>
              <a:rPr lang="en-US" sz="2000" dirty="0" err="1">
                <a:latin typeface="Times New Roman"/>
                <a:ea typeface="Times New Roman"/>
              </a:rPr>
              <a:t>biến</a:t>
            </a:r>
            <a:r>
              <a:rPr lang="en-US" sz="2000" dirty="0">
                <a:latin typeface="Times New Roman"/>
                <a:ea typeface="Times New Roman"/>
              </a:rPr>
              <a:t> </a:t>
            </a:r>
            <a:r>
              <a:rPr lang="en-US" sz="2000" dirty="0" err="1">
                <a:latin typeface="Times New Roman"/>
                <a:ea typeface="Times New Roman"/>
              </a:rPr>
              <a:t>hết</a:t>
            </a:r>
            <a:r>
              <a:rPr lang="en-US" sz="2000" dirty="0">
                <a:latin typeface="Times New Roman"/>
                <a:ea typeface="Times New Roman"/>
              </a:rPr>
              <a:t> </a:t>
            </a:r>
            <a:r>
              <a:rPr lang="en-US" sz="2000" dirty="0" err="1">
                <a:latin typeface="Times New Roman"/>
                <a:ea typeface="Times New Roman"/>
              </a:rPr>
              <a:t>sức</a:t>
            </a:r>
            <a:r>
              <a:rPr lang="en-US" sz="2000" dirty="0">
                <a:latin typeface="Times New Roman"/>
                <a:ea typeface="Times New Roman"/>
              </a:rPr>
              <a:t> </a:t>
            </a:r>
            <a:r>
              <a:rPr lang="en-US" sz="2000" dirty="0" err="1">
                <a:latin typeface="Times New Roman"/>
                <a:ea typeface="Times New Roman"/>
              </a:rPr>
              <a:t>phức</a:t>
            </a:r>
            <a:r>
              <a:rPr lang="en-US" sz="2000" dirty="0">
                <a:latin typeface="Times New Roman"/>
                <a:ea typeface="Times New Roman"/>
              </a:rPr>
              <a:t> </a:t>
            </a:r>
            <a:r>
              <a:rPr lang="en-US" sz="2000" dirty="0" err="1">
                <a:latin typeface="Times New Roman"/>
                <a:ea typeface="Times New Roman"/>
              </a:rPr>
              <a:t>tạp</a:t>
            </a:r>
            <a:r>
              <a:rPr lang="en-US" sz="2000" dirty="0">
                <a:latin typeface="Times New Roman"/>
                <a:ea typeface="Times New Roman"/>
              </a:rPr>
              <a:t>. </a:t>
            </a:r>
          </a:p>
          <a:p>
            <a:pPr indent="450215" algn="just">
              <a:lnSpc>
                <a:spcPct val="150000"/>
              </a:lnSpc>
              <a:spcBef>
                <a:spcPts val="600"/>
              </a:spcBef>
              <a:spcAft>
                <a:spcPts val="600"/>
              </a:spcAft>
            </a:pPr>
            <a:r>
              <a:rPr lang="en-US" sz="2000" spc="40" dirty="0">
                <a:latin typeface="Times New Roman"/>
                <a:ea typeface="Times New Roman"/>
              </a:rPr>
              <a:t>- </a:t>
            </a:r>
            <a:r>
              <a:rPr lang="nl-NL" sz="2000" spc="40" dirty="0">
                <a:latin typeface="Times New Roman"/>
                <a:ea typeface="Times New Roman"/>
              </a:rPr>
              <a:t>Có ý thức trong việc thực hiện các quy định về phòng chống dịch bệnh</a:t>
            </a:r>
            <a:r>
              <a:rPr lang="en-US" sz="2000" spc="40" dirty="0">
                <a:latin typeface="Times New Roman"/>
                <a:ea typeface="Times New Roman"/>
              </a:rPr>
              <a:t>.</a:t>
            </a:r>
          </a:p>
          <a:p>
            <a:pPr indent="450215" algn="just">
              <a:lnSpc>
                <a:spcPct val="150000"/>
              </a:lnSpc>
              <a:spcBef>
                <a:spcPts val="600"/>
              </a:spcBef>
              <a:spcAft>
                <a:spcPts val="600"/>
              </a:spcAft>
            </a:pPr>
            <a:r>
              <a:rPr lang="en-US" sz="2000" dirty="0">
                <a:latin typeface="Times New Roman"/>
                <a:ea typeface="Times New Roman"/>
              </a:rPr>
              <a:t>- </a:t>
            </a:r>
            <a:r>
              <a:rPr lang="en-US" sz="2000" dirty="0" err="1">
                <a:latin typeface="Times New Roman"/>
                <a:ea typeface="Times New Roman"/>
              </a:rPr>
              <a:t>Có</a:t>
            </a:r>
            <a:r>
              <a:rPr lang="en-US" sz="2000" dirty="0">
                <a:latin typeface="Times New Roman"/>
                <a:ea typeface="Times New Roman"/>
              </a:rPr>
              <a:t> </a:t>
            </a:r>
            <a:r>
              <a:rPr lang="en-US" sz="2000" dirty="0" err="1">
                <a:latin typeface="Times New Roman"/>
                <a:ea typeface="Times New Roman"/>
              </a:rPr>
              <a:t>những</a:t>
            </a:r>
            <a:r>
              <a:rPr lang="en-US" sz="2000" dirty="0">
                <a:latin typeface="Times New Roman"/>
                <a:ea typeface="Times New Roman"/>
              </a:rPr>
              <a:t> </a:t>
            </a:r>
            <a:r>
              <a:rPr lang="en-US" sz="2000" dirty="0" err="1">
                <a:latin typeface="Times New Roman"/>
                <a:ea typeface="Times New Roman"/>
              </a:rPr>
              <a:t>kỹ</a:t>
            </a:r>
            <a:r>
              <a:rPr lang="en-US" sz="2000" dirty="0">
                <a:latin typeface="Times New Roman"/>
                <a:ea typeface="Times New Roman"/>
              </a:rPr>
              <a:t> </a:t>
            </a:r>
            <a:r>
              <a:rPr lang="en-US" sz="2000" dirty="0" err="1">
                <a:latin typeface="Times New Roman"/>
                <a:ea typeface="Times New Roman"/>
              </a:rPr>
              <a:t>năng</a:t>
            </a:r>
            <a:r>
              <a:rPr lang="en-US" sz="2000" dirty="0">
                <a:latin typeface="Times New Roman"/>
                <a:ea typeface="Times New Roman"/>
              </a:rPr>
              <a:t> </a:t>
            </a:r>
            <a:r>
              <a:rPr lang="en-US" sz="2000" dirty="0" err="1">
                <a:latin typeface="Times New Roman"/>
                <a:ea typeface="Times New Roman"/>
              </a:rPr>
              <a:t>cơ</a:t>
            </a:r>
            <a:r>
              <a:rPr lang="en-US" sz="2000" dirty="0">
                <a:latin typeface="Times New Roman"/>
                <a:ea typeface="Times New Roman"/>
              </a:rPr>
              <a:t> </a:t>
            </a:r>
            <a:r>
              <a:rPr lang="en-US" sz="2000" dirty="0" err="1">
                <a:latin typeface="Times New Roman"/>
                <a:ea typeface="Times New Roman"/>
              </a:rPr>
              <a:t>bản</a:t>
            </a:r>
            <a:r>
              <a:rPr lang="en-US" sz="2000" dirty="0">
                <a:latin typeface="Times New Roman"/>
                <a:ea typeface="Times New Roman"/>
              </a:rPr>
              <a:t> </a:t>
            </a:r>
            <a:r>
              <a:rPr lang="en-US" sz="2000" dirty="0" err="1">
                <a:latin typeface="Times New Roman"/>
                <a:ea typeface="Times New Roman"/>
              </a:rPr>
              <a:t>để</a:t>
            </a:r>
            <a:r>
              <a:rPr lang="en-US" sz="2000" dirty="0">
                <a:latin typeface="Times New Roman"/>
                <a:ea typeface="Times New Roman"/>
              </a:rPr>
              <a:t> </a:t>
            </a:r>
            <a:r>
              <a:rPr lang="en-US" sz="2000" dirty="0" err="1">
                <a:latin typeface="Times New Roman"/>
                <a:ea typeface="Times New Roman"/>
              </a:rPr>
              <a:t>phòng</a:t>
            </a:r>
            <a:r>
              <a:rPr lang="en-US" sz="2000" dirty="0">
                <a:latin typeface="Times New Roman"/>
                <a:ea typeface="Times New Roman"/>
              </a:rPr>
              <a:t> </a:t>
            </a:r>
            <a:r>
              <a:rPr lang="nl-NL" sz="2000" dirty="0">
                <a:latin typeface="Times New Roman"/>
                <a:ea typeface="Times New Roman"/>
              </a:rPr>
              <a:t>chống dịch bệnh </a:t>
            </a:r>
            <a:r>
              <a:rPr lang="en-US" sz="2000" dirty="0" err="1">
                <a:latin typeface="Times New Roman"/>
                <a:ea typeface="Times New Roman"/>
              </a:rPr>
              <a:t>Covid</a:t>
            </a:r>
            <a:r>
              <a:rPr lang="en-US" sz="2000" dirty="0">
                <a:latin typeface="Times New Roman"/>
                <a:ea typeface="Times New Roman"/>
              </a:rPr>
              <a:t> – 19 </a:t>
            </a:r>
            <a:r>
              <a:rPr lang="nl-NL" sz="2000" dirty="0">
                <a:latin typeface="Times New Roman"/>
                <a:ea typeface="Times New Roman"/>
              </a:rPr>
              <a:t>cho bản thân và cộng đồng</a:t>
            </a:r>
            <a:endParaRPr lang="en-US" sz="2000" dirty="0">
              <a:latin typeface="Times New Roman"/>
              <a:ea typeface="Times New Roman"/>
            </a:endParaRPr>
          </a:p>
          <a:p>
            <a:pPr algn="just">
              <a:lnSpc>
                <a:spcPct val="150000"/>
              </a:lnSpc>
              <a:spcBef>
                <a:spcPts val="600"/>
              </a:spcBef>
              <a:spcAft>
                <a:spcPts val="600"/>
              </a:spcAft>
            </a:pPr>
            <a:r>
              <a:rPr lang="en-US" sz="2000" dirty="0">
                <a:latin typeface="Times New Roman"/>
                <a:ea typeface="Times New Roman"/>
              </a:rPr>
              <a:t> </a:t>
            </a:r>
            <a:r>
              <a:rPr lang="en-US" sz="2000" dirty="0" smtClean="0">
                <a:latin typeface="Times New Roman"/>
                <a:ea typeface="Times New Roman"/>
              </a:rPr>
              <a:t>      - </a:t>
            </a:r>
            <a:r>
              <a:rPr lang="en-US" sz="2000" dirty="0" err="1" smtClean="0">
                <a:latin typeface="Times New Roman"/>
                <a:ea typeface="Times New Roman"/>
              </a:rPr>
              <a:t>Thực</a:t>
            </a:r>
            <a:r>
              <a:rPr lang="en-US" sz="2000" dirty="0" smtClean="0">
                <a:latin typeface="Times New Roman"/>
                <a:ea typeface="Times New Roman"/>
              </a:rPr>
              <a:t> </a:t>
            </a:r>
            <a:r>
              <a:rPr lang="en-US" sz="2000" dirty="0" err="1">
                <a:latin typeface="Times New Roman"/>
                <a:ea typeface="Times New Roman"/>
              </a:rPr>
              <a:t>hiện</a:t>
            </a:r>
            <a:r>
              <a:rPr lang="en-US" sz="2000" dirty="0">
                <a:latin typeface="Times New Roman"/>
                <a:ea typeface="Times New Roman"/>
              </a:rPr>
              <a:t> </a:t>
            </a:r>
            <a:r>
              <a:rPr lang="en-US" sz="2000" dirty="0" err="1">
                <a:latin typeface="Times New Roman"/>
                <a:ea typeface="Times New Roman"/>
              </a:rPr>
              <a:t>tốt</a:t>
            </a:r>
            <a:r>
              <a:rPr lang="en-US" sz="2000" dirty="0">
                <a:latin typeface="Times New Roman"/>
                <a:ea typeface="Times New Roman"/>
              </a:rPr>
              <a:t> </a:t>
            </a:r>
            <a:r>
              <a:rPr lang="en-US" sz="2000" dirty="0" err="1">
                <a:latin typeface="Times New Roman"/>
                <a:ea typeface="Times New Roman"/>
              </a:rPr>
              <a:t>các</a:t>
            </a:r>
            <a:r>
              <a:rPr lang="en-US" sz="2000" dirty="0">
                <a:latin typeface="Times New Roman"/>
                <a:ea typeface="Times New Roman"/>
              </a:rPr>
              <a:t> </a:t>
            </a:r>
            <a:r>
              <a:rPr lang="en-US" sz="2000" dirty="0" err="1">
                <a:latin typeface="Times New Roman"/>
                <a:ea typeface="Times New Roman"/>
              </a:rPr>
              <a:t>biện</a:t>
            </a:r>
            <a:r>
              <a:rPr lang="en-US" sz="2000" dirty="0">
                <a:latin typeface="Times New Roman"/>
                <a:ea typeface="Times New Roman"/>
              </a:rPr>
              <a:t> </a:t>
            </a:r>
            <a:r>
              <a:rPr lang="en-US" sz="2000" dirty="0" err="1">
                <a:latin typeface="Times New Roman"/>
                <a:ea typeface="Times New Roman"/>
              </a:rPr>
              <a:t>pháp</a:t>
            </a:r>
            <a:r>
              <a:rPr lang="en-US" sz="2000" dirty="0">
                <a:latin typeface="Times New Roman"/>
                <a:ea typeface="Times New Roman"/>
              </a:rPr>
              <a:t> </a:t>
            </a:r>
            <a:r>
              <a:rPr lang="en-US" sz="2000" dirty="0" err="1">
                <a:latin typeface="Times New Roman"/>
                <a:ea typeface="Times New Roman"/>
              </a:rPr>
              <a:t>phòng</a:t>
            </a:r>
            <a:r>
              <a:rPr lang="en-US" sz="2000" dirty="0">
                <a:latin typeface="Times New Roman"/>
                <a:ea typeface="Times New Roman"/>
              </a:rPr>
              <a:t> </a:t>
            </a:r>
            <a:r>
              <a:rPr lang="en-US" sz="2000" dirty="0" err="1">
                <a:latin typeface="Times New Roman"/>
                <a:ea typeface="Times New Roman"/>
              </a:rPr>
              <a:t>dịch</a:t>
            </a:r>
            <a:r>
              <a:rPr lang="en-US" sz="2000" dirty="0">
                <a:latin typeface="Times New Roman"/>
                <a:ea typeface="Times New Roman"/>
              </a:rPr>
              <a:t> </a:t>
            </a:r>
            <a:r>
              <a:rPr lang="en-US" sz="2000" dirty="0" err="1">
                <a:latin typeface="Times New Roman"/>
                <a:ea typeface="Times New Roman"/>
              </a:rPr>
              <a:t>nhằm</a:t>
            </a:r>
            <a:r>
              <a:rPr lang="en-US" sz="2000" dirty="0">
                <a:latin typeface="Times New Roman"/>
                <a:ea typeface="Times New Roman"/>
              </a:rPr>
              <a:t> </a:t>
            </a:r>
            <a:r>
              <a:rPr lang="en-US" sz="2000" dirty="0" err="1">
                <a:latin typeface="Times New Roman"/>
                <a:ea typeface="Times New Roman"/>
              </a:rPr>
              <a:t>giúp</a:t>
            </a:r>
            <a:r>
              <a:rPr lang="en-US" sz="2000" dirty="0">
                <a:latin typeface="Times New Roman"/>
                <a:ea typeface="Times New Roman"/>
              </a:rPr>
              <a:t> </a:t>
            </a:r>
            <a:r>
              <a:rPr lang="en-US" sz="2000" dirty="0" err="1">
                <a:latin typeface="Times New Roman"/>
                <a:ea typeface="Times New Roman"/>
              </a:rPr>
              <a:t>học</a:t>
            </a:r>
            <a:r>
              <a:rPr lang="en-US" sz="2000" dirty="0">
                <a:latin typeface="Times New Roman"/>
                <a:ea typeface="Times New Roman"/>
              </a:rPr>
              <a:t> </a:t>
            </a:r>
            <a:r>
              <a:rPr lang="en-US" sz="2000" dirty="0" err="1">
                <a:latin typeface="Times New Roman"/>
                <a:ea typeface="Times New Roman"/>
              </a:rPr>
              <a:t>sinh</a:t>
            </a:r>
            <a:r>
              <a:rPr lang="en-US" sz="2000" dirty="0">
                <a:latin typeface="Times New Roman"/>
                <a:ea typeface="Times New Roman"/>
              </a:rPr>
              <a:t> </a:t>
            </a:r>
            <a:r>
              <a:rPr lang="en-US" sz="2000" dirty="0" err="1">
                <a:latin typeface="Times New Roman"/>
                <a:ea typeface="Times New Roman"/>
              </a:rPr>
              <a:t>vượt</a:t>
            </a:r>
            <a:r>
              <a:rPr lang="en-US" sz="2000" dirty="0">
                <a:latin typeface="Times New Roman"/>
                <a:ea typeface="Times New Roman"/>
              </a:rPr>
              <a:t> qua </a:t>
            </a:r>
            <a:r>
              <a:rPr lang="en-US" sz="2000" dirty="0" err="1">
                <a:latin typeface="Times New Roman"/>
                <a:ea typeface="Times New Roman"/>
              </a:rPr>
              <a:t>được</a:t>
            </a:r>
            <a:r>
              <a:rPr lang="en-US" sz="2000" dirty="0">
                <a:latin typeface="Times New Roman"/>
                <a:ea typeface="Times New Roman"/>
              </a:rPr>
              <a:t> </a:t>
            </a:r>
            <a:r>
              <a:rPr lang="en-US" sz="2000" dirty="0" err="1">
                <a:latin typeface="Times New Roman"/>
                <a:ea typeface="Times New Roman"/>
              </a:rPr>
              <a:t>những</a:t>
            </a:r>
            <a:r>
              <a:rPr lang="en-US" sz="2000" dirty="0">
                <a:latin typeface="Times New Roman"/>
                <a:ea typeface="Times New Roman"/>
              </a:rPr>
              <a:t> </a:t>
            </a:r>
            <a:r>
              <a:rPr lang="en-US" sz="2000" dirty="0" err="1">
                <a:latin typeface="Times New Roman"/>
                <a:ea typeface="Times New Roman"/>
              </a:rPr>
              <a:t>khó</a:t>
            </a:r>
            <a:r>
              <a:rPr lang="en-US" sz="2000" dirty="0">
                <a:latin typeface="Times New Roman"/>
                <a:ea typeface="Times New Roman"/>
              </a:rPr>
              <a:t> </a:t>
            </a:r>
            <a:r>
              <a:rPr lang="en-US" sz="2000" dirty="0" err="1">
                <a:latin typeface="Times New Roman"/>
                <a:ea typeface="Times New Roman"/>
              </a:rPr>
              <a:t>khăn</a:t>
            </a:r>
            <a:r>
              <a:rPr lang="en-US" sz="2000" dirty="0">
                <a:latin typeface="Times New Roman"/>
                <a:ea typeface="Times New Roman"/>
              </a:rPr>
              <a:t> </a:t>
            </a:r>
            <a:r>
              <a:rPr lang="en-US" sz="2000" dirty="0" err="1">
                <a:latin typeface="Times New Roman"/>
                <a:ea typeface="Times New Roman"/>
              </a:rPr>
              <a:t>trong</a:t>
            </a:r>
            <a:r>
              <a:rPr lang="en-US" sz="2000" dirty="0">
                <a:latin typeface="Times New Roman"/>
                <a:ea typeface="Times New Roman"/>
              </a:rPr>
              <a:t> </a:t>
            </a:r>
            <a:r>
              <a:rPr lang="en-US" sz="2000" dirty="0" err="1">
                <a:latin typeface="Times New Roman"/>
                <a:ea typeface="Times New Roman"/>
              </a:rPr>
              <a:t>tình</a:t>
            </a:r>
            <a:r>
              <a:rPr lang="en-US" sz="2000" dirty="0">
                <a:latin typeface="Times New Roman"/>
                <a:ea typeface="Times New Roman"/>
              </a:rPr>
              <a:t> </a:t>
            </a:r>
            <a:r>
              <a:rPr lang="en-US" sz="2000" dirty="0" err="1">
                <a:latin typeface="Times New Roman"/>
                <a:ea typeface="Times New Roman"/>
              </a:rPr>
              <a:t>hình</a:t>
            </a:r>
            <a:r>
              <a:rPr lang="en-US" sz="2000" dirty="0">
                <a:latin typeface="Times New Roman"/>
                <a:ea typeface="Times New Roman"/>
              </a:rPr>
              <a:t> </a:t>
            </a:r>
            <a:r>
              <a:rPr lang="en-US" sz="2000" dirty="0" err="1">
                <a:latin typeface="Times New Roman"/>
                <a:ea typeface="Times New Roman"/>
              </a:rPr>
              <a:t>dịch</a:t>
            </a:r>
            <a:r>
              <a:rPr lang="en-US" sz="2000" dirty="0">
                <a:latin typeface="Times New Roman"/>
                <a:ea typeface="Times New Roman"/>
              </a:rPr>
              <a:t> </a:t>
            </a:r>
            <a:r>
              <a:rPr lang="en-US" sz="2000" dirty="0" err="1">
                <a:latin typeface="Times New Roman"/>
                <a:ea typeface="Times New Roman"/>
              </a:rPr>
              <a:t>bệnh</a:t>
            </a:r>
            <a:r>
              <a:rPr lang="en-US" sz="2000" dirty="0">
                <a:latin typeface="Times New Roman"/>
                <a:ea typeface="Times New Roman"/>
              </a:rPr>
              <a:t> </a:t>
            </a:r>
            <a:r>
              <a:rPr lang="en-US" sz="2000" dirty="0" err="1">
                <a:latin typeface="Times New Roman"/>
                <a:ea typeface="Times New Roman"/>
              </a:rPr>
              <a:t>đang</a:t>
            </a:r>
            <a:r>
              <a:rPr lang="en-US" sz="2000" dirty="0">
                <a:latin typeface="Times New Roman"/>
                <a:ea typeface="Times New Roman"/>
              </a:rPr>
              <a:t> </a:t>
            </a:r>
            <a:r>
              <a:rPr lang="en-US" sz="2000" dirty="0" err="1">
                <a:latin typeface="Times New Roman"/>
                <a:ea typeface="Times New Roman"/>
              </a:rPr>
              <a:t>diễn</a:t>
            </a:r>
            <a:r>
              <a:rPr lang="en-US" sz="2000" dirty="0">
                <a:latin typeface="Times New Roman"/>
                <a:ea typeface="Times New Roman"/>
              </a:rPr>
              <a:t> </a:t>
            </a:r>
            <a:r>
              <a:rPr lang="en-US" sz="2000" dirty="0" err="1">
                <a:latin typeface="Times New Roman"/>
                <a:ea typeface="Times New Roman"/>
              </a:rPr>
              <a:t>ra</a:t>
            </a:r>
            <a:r>
              <a:rPr lang="en-US" sz="2000" dirty="0">
                <a:latin typeface="Times New Roman"/>
                <a:ea typeface="Times New Roman"/>
              </a:rPr>
              <a:t> </a:t>
            </a:r>
            <a:r>
              <a:rPr lang="en-US" sz="2000" dirty="0" err="1">
                <a:latin typeface="Times New Roman"/>
                <a:ea typeface="Times New Roman"/>
              </a:rPr>
              <a:t>hết</a:t>
            </a:r>
            <a:r>
              <a:rPr lang="en-US" sz="2000" dirty="0">
                <a:latin typeface="Times New Roman"/>
                <a:ea typeface="Times New Roman"/>
              </a:rPr>
              <a:t> </a:t>
            </a:r>
            <a:r>
              <a:rPr lang="en-US" sz="2000" dirty="0" err="1">
                <a:latin typeface="Times New Roman"/>
                <a:ea typeface="Times New Roman"/>
              </a:rPr>
              <a:t>sức</a:t>
            </a:r>
            <a:r>
              <a:rPr lang="en-US" sz="2000" dirty="0">
                <a:latin typeface="Times New Roman"/>
                <a:ea typeface="Times New Roman"/>
              </a:rPr>
              <a:t> </a:t>
            </a:r>
            <a:r>
              <a:rPr lang="en-US" sz="2000" dirty="0" err="1">
                <a:latin typeface="Times New Roman"/>
                <a:ea typeface="Times New Roman"/>
              </a:rPr>
              <a:t>phức</a:t>
            </a:r>
            <a:r>
              <a:rPr lang="en-US" sz="2000" dirty="0">
                <a:latin typeface="Times New Roman"/>
                <a:ea typeface="Times New Roman"/>
              </a:rPr>
              <a:t> </a:t>
            </a:r>
            <a:r>
              <a:rPr lang="en-US" sz="2000" dirty="0" err="1">
                <a:latin typeface="Times New Roman"/>
                <a:ea typeface="Times New Roman"/>
              </a:rPr>
              <a:t>tạp</a:t>
            </a:r>
            <a:r>
              <a:rPr lang="en-US" sz="2000" dirty="0">
                <a:latin typeface="Times New Roman"/>
                <a:ea typeface="Times New Roman"/>
              </a:rPr>
              <a:t>, </a:t>
            </a:r>
            <a:r>
              <a:rPr lang="en-US" sz="2000" dirty="0" err="1">
                <a:latin typeface="Times New Roman"/>
                <a:ea typeface="Times New Roman"/>
              </a:rPr>
              <a:t>hạn</a:t>
            </a:r>
            <a:r>
              <a:rPr lang="en-US" sz="2000" dirty="0">
                <a:latin typeface="Times New Roman"/>
                <a:ea typeface="Times New Roman"/>
              </a:rPr>
              <a:t> </a:t>
            </a:r>
            <a:r>
              <a:rPr lang="en-US" sz="2000" dirty="0" err="1">
                <a:latin typeface="Times New Roman"/>
                <a:ea typeface="Times New Roman"/>
              </a:rPr>
              <a:t>chế</a:t>
            </a:r>
            <a:r>
              <a:rPr lang="en-US" sz="2000" dirty="0">
                <a:latin typeface="Times New Roman"/>
                <a:ea typeface="Times New Roman"/>
              </a:rPr>
              <a:t> </a:t>
            </a:r>
            <a:r>
              <a:rPr lang="en-US" sz="2000" dirty="0" err="1">
                <a:latin typeface="Times New Roman"/>
                <a:ea typeface="Times New Roman"/>
              </a:rPr>
              <a:t>tối</a:t>
            </a:r>
            <a:r>
              <a:rPr lang="en-US" sz="2000" dirty="0">
                <a:latin typeface="Times New Roman"/>
                <a:ea typeface="Times New Roman"/>
              </a:rPr>
              <a:t> </a:t>
            </a:r>
            <a:r>
              <a:rPr lang="en-US" sz="2000" dirty="0" err="1">
                <a:latin typeface="Times New Roman"/>
                <a:ea typeface="Times New Roman"/>
              </a:rPr>
              <a:t>đa</a:t>
            </a:r>
            <a:r>
              <a:rPr lang="en-US" sz="2000" dirty="0">
                <a:latin typeface="Times New Roman"/>
                <a:ea typeface="Times New Roman"/>
              </a:rPr>
              <a:t> </a:t>
            </a:r>
            <a:r>
              <a:rPr lang="en-US" sz="2000" dirty="0" err="1">
                <a:latin typeface="Times New Roman"/>
                <a:ea typeface="Times New Roman"/>
              </a:rPr>
              <a:t>học</a:t>
            </a:r>
            <a:r>
              <a:rPr lang="en-US" sz="2000" dirty="0">
                <a:latin typeface="Times New Roman"/>
                <a:ea typeface="Times New Roman"/>
              </a:rPr>
              <a:t> </a:t>
            </a:r>
            <a:r>
              <a:rPr lang="en-US" sz="2000" dirty="0" err="1">
                <a:latin typeface="Times New Roman"/>
                <a:ea typeface="Times New Roman"/>
              </a:rPr>
              <a:t>sinh</a:t>
            </a:r>
            <a:r>
              <a:rPr lang="en-US" sz="2000" dirty="0">
                <a:latin typeface="Times New Roman"/>
                <a:ea typeface="Times New Roman"/>
              </a:rPr>
              <a:t> </a:t>
            </a:r>
            <a:r>
              <a:rPr lang="en-US" sz="2000" dirty="0" err="1">
                <a:latin typeface="Times New Roman"/>
                <a:ea typeface="Times New Roman"/>
              </a:rPr>
              <a:t>bị</a:t>
            </a:r>
            <a:r>
              <a:rPr lang="en-US" sz="2000" dirty="0">
                <a:latin typeface="Times New Roman"/>
                <a:ea typeface="Times New Roman"/>
              </a:rPr>
              <a:t> </a:t>
            </a:r>
            <a:r>
              <a:rPr lang="en-US" sz="2000" dirty="0" err="1">
                <a:latin typeface="Times New Roman"/>
                <a:ea typeface="Times New Roman"/>
              </a:rPr>
              <a:t>nhiễm</a:t>
            </a:r>
            <a:r>
              <a:rPr lang="en-US" sz="2000" dirty="0">
                <a:latin typeface="Times New Roman"/>
                <a:ea typeface="Times New Roman"/>
              </a:rPr>
              <a:t> </a:t>
            </a:r>
            <a:r>
              <a:rPr lang="en-US" sz="2000" dirty="0" err="1">
                <a:latin typeface="Times New Roman"/>
                <a:ea typeface="Times New Roman"/>
              </a:rPr>
              <a:t>Covid</a:t>
            </a:r>
            <a:r>
              <a:rPr lang="en-US" sz="2000" dirty="0">
                <a:latin typeface="Times New Roman"/>
                <a:ea typeface="Times New Roman"/>
              </a:rPr>
              <a:t> – 19</a:t>
            </a:r>
            <a:r>
              <a:rPr lang="en-US" sz="2000" dirty="0" smtClean="0">
                <a:latin typeface="Times New Roman"/>
                <a:ea typeface="Times New Roman"/>
              </a:rPr>
              <a:t>.</a:t>
            </a:r>
          </a:p>
          <a:p>
            <a:pPr>
              <a:lnSpc>
                <a:spcPct val="150000"/>
              </a:lnSpc>
            </a:pP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2</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Phạm</a:t>
            </a:r>
            <a:r>
              <a:rPr lang="en-US" sz="2000" b="1" dirty="0">
                <a:latin typeface="Times New Roman" panose="02020603050405020304" pitchFamily="18" charset="0"/>
                <a:cs typeface="Times New Roman" panose="02020603050405020304" pitchFamily="18" charset="0"/>
              </a:rPr>
              <a:t> vi </a:t>
            </a:r>
            <a:r>
              <a:rPr lang="en-US" sz="2000" b="1" dirty="0" err="1">
                <a:latin typeface="Times New Roman" panose="02020603050405020304" pitchFamily="18" charset="0"/>
                <a:cs typeface="Times New Roman" panose="02020603050405020304" pitchFamily="18" charset="0"/>
              </a:rPr>
              <a:t>triển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khai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pháp</a:t>
            </a:r>
            <a:endParaRPr lang="en-US" sz="2000" dirty="0">
              <a:latin typeface="Times New Roman" panose="02020603050405020304" pitchFamily="18" charset="0"/>
              <a:cs typeface="Times New Roman" panose="02020603050405020304" pitchFamily="18" charset="0"/>
            </a:endParaRPr>
          </a:p>
          <a:p>
            <a:pPr>
              <a:lnSpc>
                <a:spcPct val="150000"/>
              </a:lnSpc>
            </a:pPr>
            <a:r>
              <a:rPr lang="en-US" sz="2000" dirty="0" smtClean="0">
                <a:latin typeface="Times New Roman" panose="02020603050405020304" pitchFamily="18" charset="0"/>
                <a:cs typeface="Times New Roman" panose="02020603050405020304" pitchFamily="18" charset="0"/>
              </a:rPr>
              <a:t>     - Á</a:t>
            </a:r>
            <a:r>
              <a:rPr lang="vi-VN" sz="2000" dirty="0">
                <a:latin typeface="Times New Roman" panose="02020603050405020304" pitchFamily="18" charset="0"/>
                <a:cs typeface="Times New Roman" panose="02020603050405020304" pitchFamily="18" charset="0"/>
              </a:rPr>
              <a:t>p dụng tại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6B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THCS </a:t>
            </a:r>
            <a:r>
              <a:rPr lang="en-US" sz="2000" dirty="0" err="1">
                <a:latin typeface="Times New Roman" panose="02020603050405020304" pitchFamily="18" charset="0"/>
                <a:cs typeface="Times New Roman" panose="02020603050405020304" pitchFamily="18" charset="0"/>
              </a:rPr>
              <a:t>Quang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Huy</a:t>
            </a:r>
            <a:r>
              <a:rPr lang="vi-VN"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342900" indent="-342900" algn="just">
              <a:lnSpc>
                <a:spcPct val="150000"/>
              </a:lnSpc>
              <a:spcBef>
                <a:spcPts val="600"/>
              </a:spcBef>
              <a:spcAft>
                <a:spcPts val="600"/>
              </a:spcAft>
              <a:buFontTx/>
              <a:buChar char="-"/>
            </a:pPr>
            <a:endParaRPr lang="en-US" sz="2000" dirty="0">
              <a:effectLst/>
              <a:latin typeface="Times New Roman"/>
              <a:ea typeface="Times New Roman"/>
            </a:endParaRPr>
          </a:p>
        </p:txBody>
      </p:sp>
    </p:spTree>
    <p:extLst>
      <p:ext uri="{BB962C8B-B14F-4D97-AF65-F5344CB8AC3E}">
        <p14:creationId xmlns:p14="http://schemas.microsoft.com/office/powerpoint/2010/main" val="74095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609600" y="381000"/>
            <a:ext cx="7848600" cy="2862322"/>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3. </a:t>
            </a:r>
            <a:r>
              <a:rPr lang="en-US" sz="2000" b="1" dirty="0" err="1">
                <a:latin typeface="Times New Roman" panose="02020603050405020304" pitchFamily="18" charset="0"/>
                <a:cs typeface="Times New Roman" panose="02020603050405020304" pitchFamily="18" charset="0"/>
              </a:rPr>
              <a:t>Nội</a:t>
            </a:r>
            <a:r>
              <a:rPr lang="en-US" sz="2000" b="1" dirty="0">
                <a:latin typeface="Times New Roman" panose="02020603050405020304" pitchFamily="18" charset="0"/>
                <a:cs typeface="Times New Roman" panose="02020603050405020304" pitchFamily="18" charset="0"/>
              </a:rPr>
              <a:t> dung </a:t>
            </a:r>
            <a:r>
              <a:rPr lang="en-US" sz="2000" b="1" dirty="0" err="1">
                <a:latin typeface="Times New Roman" panose="02020603050405020304" pitchFamily="18" charset="0"/>
                <a:cs typeface="Times New Roman" panose="02020603050405020304" pitchFamily="18" charset="0"/>
              </a:rPr>
              <a:t>biện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pháp</a:t>
            </a: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3.1.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trạng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vấn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đề</a:t>
            </a:r>
            <a:endParaRPr lang="en-US"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Ngay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6B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khẩu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khuẩn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khuẩn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khoảng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xúc</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PHHS </a:t>
            </a:r>
            <a:r>
              <a:rPr lang="en-US" sz="2000" dirty="0" err="1">
                <a:latin typeface="Times New Roman" panose="02020603050405020304" pitchFamily="18" charset="0"/>
                <a:cs typeface="Times New Roman" panose="02020603050405020304" pitchFamily="18" charset="0"/>
              </a:rPr>
              <a:t>chưa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243322"/>
            <a:ext cx="3014663" cy="33333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648" y="3243322"/>
            <a:ext cx="2943225" cy="33333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05000" y="6510552"/>
            <a:ext cx="5782042" cy="400110"/>
          </a:xfrm>
          <a:prstGeom prst="rect">
            <a:avLst/>
          </a:prstGeom>
        </p:spPr>
        <p:txBody>
          <a:bodyPr wrap="square">
            <a:spAutoFit/>
          </a:bodyPr>
          <a:lstStyle/>
          <a:p>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khẩu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7898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678592711"/>
              </p:ext>
            </p:extLst>
          </p:nvPr>
        </p:nvGraphicFramePr>
        <p:xfrm>
          <a:off x="1371600" y="1524000"/>
          <a:ext cx="7086599" cy="2880360"/>
        </p:xfrm>
        <a:graphic>
          <a:graphicData uri="http://schemas.openxmlformats.org/drawingml/2006/table">
            <a:tbl>
              <a:tblPr firstRow="1" firstCol="1" bandRow="1"/>
              <a:tblGrid>
                <a:gridCol w="580669"/>
                <a:gridCol w="4254821"/>
                <a:gridCol w="1286132"/>
                <a:gridCol w="964977"/>
              </a:tblGrid>
              <a:tr h="0">
                <a:tc>
                  <a:txBody>
                    <a:bodyPr/>
                    <a:lstStyle/>
                    <a:p>
                      <a:pPr algn="ctr">
                        <a:lnSpc>
                          <a:spcPct val="150000"/>
                        </a:lnSpc>
                        <a:spcAft>
                          <a:spcPts val="0"/>
                        </a:spcAft>
                      </a:pPr>
                      <a:r>
                        <a:rPr lang="en-US" sz="1800" b="1" dirty="0">
                          <a:solidFill>
                            <a:srgbClr val="000000"/>
                          </a:solidFill>
                          <a:effectLst/>
                          <a:latin typeface="Times New Roman"/>
                          <a:ea typeface="Calibri"/>
                        </a:rPr>
                        <a:t>TT</a:t>
                      </a:r>
                      <a:endParaRPr lang="en-US" sz="1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err="1">
                          <a:solidFill>
                            <a:srgbClr val="000000"/>
                          </a:solidFill>
                          <a:effectLst/>
                          <a:latin typeface="Times New Roman"/>
                          <a:ea typeface="Calibri"/>
                        </a:rPr>
                        <a:t>Các</a:t>
                      </a:r>
                      <a:r>
                        <a:rPr lang="en-US" sz="1800" b="1" dirty="0">
                          <a:solidFill>
                            <a:srgbClr val="000000"/>
                          </a:solidFill>
                          <a:effectLst/>
                          <a:latin typeface="Times New Roman"/>
                          <a:ea typeface="Calibri"/>
                        </a:rPr>
                        <a:t> </a:t>
                      </a:r>
                      <a:r>
                        <a:rPr lang="en-US" sz="1800" b="1" dirty="0" err="1">
                          <a:solidFill>
                            <a:srgbClr val="000000"/>
                          </a:solidFill>
                          <a:effectLst/>
                          <a:latin typeface="Times New Roman"/>
                          <a:ea typeface="Calibri"/>
                        </a:rPr>
                        <a:t>yếu</a:t>
                      </a:r>
                      <a:r>
                        <a:rPr lang="en-US" sz="1800" b="1" dirty="0">
                          <a:solidFill>
                            <a:srgbClr val="000000"/>
                          </a:solidFill>
                          <a:effectLst/>
                          <a:latin typeface="Times New Roman"/>
                          <a:ea typeface="Calibri"/>
                        </a:rPr>
                        <a:t> </a:t>
                      </a:r>
                      <a:r>
                        <a:rPr lang="en-US" sz="1800" b="1" dirty="0" err="1">
                          <a:solidFill>
                            <a:srgbClr val="000000"/>
                          </a:solidFill>
                          <a:effectLst/>
                          <a:latin typeface="Times New Roman"/>
                          <a:ea typeface="Calibri"/>
                        </a:rPr>
                        <a:t>tố</a:t>
                      </a:r>
                      <a:endParaRPr lang="en-US" sz="1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b="1" dirty="0" err="1">
                          <a:solidFill>
                            <a:srgbClr val="000000"/>
                          </a:solidFill>
                          <a:effectLst/>
                          <a:latin typeface="Times New Roman"/>
                          <a:ea typeface="Calibri"/>
                        </a:rPr>
                        <a:t>Số</a:t>
                      </a:r>
                      <a:r>
                        <a:rPr lang="en-US" sz="1800" b="1" dirty="0">
                          <a:solidFill>
                            <a:srgbClr val="000000"/>
                          </a:solidFill>
                          <a:effectLst/>
                          <a:latin typeface="Times New Roman"/>
                          <a:ea typeface="Calibri"/>
                        </a:rPr>
                        <a:t> </a:t>
                      </a:r>
                      <a:r>
                        <a:rPr lang="en-US" sz="1800" b="1" dirty="0" err="1">
                          <a:solidFill>
                            <a:srgbClr val="000000"/>
                          </a:solidFill>
                          <a:effectLst/>
                          <a:latin typeface="Times New Roman"/>
                          <a:ea typeface="Calibri"/>
                        </a:rPr>
                        <a:t>học</a:t>
                      </a:r>
                      <a:r>
                        <a:rPr lang="en-US" sz="1800" b="1" dirty="0">
                          <a:solidFill>
                            <a:srgbClr val="000000"/>
                          </a:solidFill>
                          <a:effectLst/>
                          <a:latin typeface="Times New Roman"/>
                          <a:ea typeface="Calibri"/>
                        </a:rPr>
                        <a:t> </a:t>
                      </a:r>
                      <a:r>
                        <a:rPr lang="en-US" sz="1800" b="1" dirty="0" err="1">
                          <a:solidFill>
                            <a:srgbClr val="000000"/>
                          </a:solidFill>
                          <a:effectLst/>
                          <a:latin typeface="Times New Roman"/>
                          <a:ea typeface="Calibri"/>
                        </a:rPr>
                        <a:t>sinh</a:t>
                      </a:r>
                      <a:r>
                        <a:rPr lang="en-US" sz="1800" b="1" dirty="0">
                          <a:solidFill>
                            <a:srgbClr val="000000"/>
                          </a:solidFill>
                          <a:effectLst/>
                          <a:latin typeface="Times New Roman"/>
                          <a:ea typeface="Calibri"/>
                        </a:rPr>
                        <a:t>  </a:t>
                      </a:r>
                      <a:endParaRPr lang="en-US" sz="1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a:solidFill>
                            <a:srgbClr val="000000"/>
                          </a:solidFill>
                          <a:effectLst/>
                          <a:latin typeface="Times New Roman"/>
                          <a:ea typeface="Calibri"/>
                        </a:rPr>
                        <a:t>Tỉ lệ %</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800">
                          <a:effectLst/>
                          <a:latin typeface="Times New Roman"/>
                          <a:ea typeface="Calibri"/>
                        </a:rPr>
                        <a:t>1</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7800">
                        <a:spcAft>
                          <a:spcPts val="0"/>
                        </a:spcAft>
                      </a:pPr>
                      <a:r>
                        <a:rPr lang="vi-VN" sz="1800" dirty="0">
                          <a:effectLst/>
                          <a:latin typeface="Times New Roman"/>
                          <a:ea typeface="Calibri"/>
                        </a:rPr>
                        <a:t>Số học sinh hiểu biết về bệnh viêm đường hô hấp cấp</a:t>
                      </a:r>
                      <a:r>
                        <a:rPr lang="en-US" sz="1800" dirty="0">
                          <a:effectLst/>
                          <a:latin typeface="Times New Roman"/>
                          <a:ea typeface="Calibri"/>
                        </a:rPr>
                        <a:t> </a:t>
                      </a:r>
                      <a:r>
                        <a:rPr lang="en-US" sz="1800" dirty="0" err="1">
                          <a:effectLst/>
                          <a:latin typeface="Times New Roman"/>
                          <a:ea typeface="Calibri"/>
                        </a:rPr>
                        <a:t>Covid</a:t>
                      </a:r>
                      <a:r>
                        <a:rPr lang="en-US" sz="1800" dirty="0">
                          <a:effectLst/>
                          <a:latin typeface="Times New Roman"/>
                          <a:ea typeface="Calibri"/>
                        </a:rPr>
                        <a:t> - 19</a:t>
                      </a:r>
                      <a:r>
                        <a:rPr lang="vi-VN" sz="1800" dirty="0">
                          <a:effectLst/>
                          <a:latin typeface="Times New Roman"/>
                          <a:ea typeface="Calibri"/>
                        </a:rPr>
                        <a:t> và tác hại của dịch bệnh </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a:ea typeface="Calibri"/>
                        </a:rPr>
                        <a:t>10/37</a:t>
                      </a:r>
                      <a:endParaRPr lang="en-US" sz="1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a:ea typeface="Calibri"/>
                        </a:rPr>
                        <a:t>27</a:t>
                      </a:r>
                      <a:endParaRPr lang="en-US" sz="1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800">
                          <a:effectLst/>
                          <a:latin typeface="Times New Roman"/>
                          <a:ea typeface="Calibri"/>
                        </a:rPr>
                        <a:t>2</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7800">
                        <a:spcAft>
                          <a:spcPts val="0"/>
                        </a:spcAft>
                      </a:pPr>
                      <a:r>
                        <a:rPr lang="vi-VN" sz="1800">
                          <a:effectLst/>
                          <a:latin typeface="Times New Roman"/>
                          <a:ea typeface="Calibri"/>
                        </a:rPr>
                        <a:t>Số học sinh có hành động thiết thực bảo vệ bản thân</a:t>
                      </a:r>
                      <a:r>
                        <a:rPr lang="en-US" sz="1800">
                          <a:effectLst/>
                          <a:latin typeface="Times New Roman"/>
                          <a:ea typeface="Calibri"/>
                        </a:rPr>
                        <a:t> theo thông điệp 5K của bộ y tế (Khẩu trang, khoảng cách, khử khuẩn, khai báo y tế, không tụ tập) </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a:ea typeface="Calibri"/>
                        </a:rPr>
                        <a:t>16/37</a:t>
                      </a:r>
                      <a:endParaRPr lang="en-US" sz="1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a:ea typeface="Calibri"/>
                        </a:rPr>
                        <a:t>43,2</a:t>
                      </a:r>
                      <a:endParaRPr lang="en-US" sz="1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800">
                          <a:effectLst/>
                          <a:latin typeface="Times New Roman"/>
                          <a:ea typeface="Calibri"/>
                        </a:rPr>
                        <a:t>  3</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err="1">
                          <a:effectLst/>
                          <a:latin typeface="Times New Roman"/>
                          <a:ea typeface="Calibri"/>
                        </a:rPr>
                        <a:t>Số</a:t>
                      </a:r>
                      <a:r>
                        <a:rPr lang="en-US" sz="1800" dirty="0">
                          <a:effectLst/>
                          <a:latin typeface="Times New Roman"/>
                          <a:ea typeface="Calibri"/>
                        </a:rPr>
                        <a:t> </a:t>
                      </a:r>
                      <a:r>
                        <a:rPr lang="en-US" sz="1800" dirty="0" err="1">
                          <a:effectLst/>
                          <a:latin typeface="Times New Roman"/>
                          <a:ea typeface="Calibri"/>
                        </a:rPr>
                        <a:t>học</a:t>
                      </a:r>
                      <a:r>
                        <a:rPr lang="en-US" sz="1800" dirty="0">
                          <a:effectLst/>
                          <a:latin typeface="Times New Roman"/>
                          <a:ea typeface="Calibri"/>
                        </a:rPr>
                        <a:t> </a:t>
                      </a:r>
                      <a:r>
                        <a:rPr lang="en-US" sz="1800" dirty="0" err="1">
                          <a:effectLst/>
                          <a:latin typeface="Times New Roman"/>
                          <a:ea typeface="Calibri"/>
                        </a:rPr>
                        <a:t>sinh</a:t>
                      </a:r>
                      <a:r>
                        <a:rPr lang="en-US" sz="1800" dirty="0">
                          <a:effectLst/>
                          <a:latin typeface="Times New Roman"/>
                          <a:ea typeface="Calibri"/>
                        </a:rPr>
                        <a:t> </a:t>
                      </a:r>
                      <a:r>
                        <a:rPr lang="en-US" sz="1800" dirty="0" err="1">
                          <a:effectLst/>
                          <a:latin typeface="Times New Roman"/>
                          <a:ea typeface="Calibri"/>
                        </a:rPr>
                        <a:t>được</a:t>
                      </a:r>
                      <a:r>
                        <a:rPr lang="en-US" sz="1800" dirty="0">
                          <a:effectLst/>
                          <a:latin typeface="Times New Roman"/>
                          <a:ea typeface="Calibri"/>
                        </a:rPr>
                        <a:t> </a:t>
                      </a:r>
                      <a:r>
                        <a:rPr lang="en-US" sz="1800" dirty="0" err="1">
                          <a:effectLst/>
                          <a:latin typeface="Times New Roman"/>
                          <a:ea typeface="Calibri"/>
                        </a:rPr>
                        <a:t>phụ</a:t>
                      </a:r>
                      <a:r>
                        <a:rPr lang="en-US" sz="1800" dirty="0">
                          <a:effectLst/>
                          <a:latin typeface="Times New Roman"/>
                          <a:ea typeface="Calibri"/>
                        </a:rPr>
                        <a:t> </a:t>
                      </a:r>
                      <a:r>
                        <a:rPr lang="en-US" sz="1800" dirty="0" err="1">
                          <a:effectLst/>
                          <a:latin typeface="Times New Roman"/>
                          <a:ea typeface="Calibri"/>
                        </a:rPr>
                        <a:t>huynh</a:t>
                      </a:r>
                      <a:r>
                        <a:rPr lang="en-US" sz="1800" dirty="0">
                          <a:effectLst/>
                          <a:latin typeface="Times New Roman"/>
                          <a:ea typeface="Calibri"/>
                        </a:rPr>
                        <a:t> </a:t>
                      </a:r>
                      <a:r>
                        <a:rPr lang="en-US" sz="1800" dirty="0" err="1">
                          <a:effectLst/>
                          <a:latin typeface="Times New Roman"/>
                          <a:ea typeface="Calibri"/>
                        </a:rPr>
                        <a:t>quan</a:t>
                      </a:r>
                      <a:r>
                        <a:rPr lang="en-US" sz="1800" dirty="0">
                          <a:effectLst/>
                          <a:latin typeface="Times New Roman"/>
                          <a:ea typeface="Calibri"/>
                        </a:rPr>
                        <a:t> </a:t>
                      </a:r>
                      <a:r>
                        <a:rPr lang="en-US" sz="1800" dirty="0" err="1">
                          <a:effectLst/>
                          <a:latin typeface="Times New Roman"/>
                          <a:ea typeface="Calibri"/>
                        </a:rPr>
                        <a:t>tâm</a:t>
                      </a:r>
                      <a:r>
                        <a:rPr lang="en-US" sz="1800" dirty="0">
                          <a:effectLst/>
                          <a:latin typeface="Times New Roman"/>
                          <a:ea typeface="Calibri"/>
                        </a:rPr>
                        <a:t> </a:t>
                      </a:r>
                      <a:r>
                        <a:rPr lang="en-US" sz="1800" dirty="0" err="1">
                          <a:effectLst/>
                          <a:latin typeface="Times New Roman"/>
                          <a:ea typeface="Calibri"/>
                        </a:rPr>
                        <a:t>sát</a:t>
                      </a:r>
                      <a:r>
                        <a:rPr lang="en-US" sz="1800" dirty="0">
                          <a:effectLst/>
                          <a:latin typeface="Times New Roman"/>
                          <a:ea typeface="Calibri"/>
                        </a:rPr>
                        <a:t> </a:t>
                      </a:r>
                      <a:r>
                        <a:rPr lang="en-US" sz="1800" dirty="0" err="1">
                          <a:effectLst/>
                          <a:latin typeface="Times New Roman"/>
                          <a:ea typeface="Calibri"/>
                        </a:rPr>
                        <a:t>sao</a:t>
                      </a:r>
                      <a:r>
                        <a:rPr lang="en-US" sz="1800" dirty="0">
                          <a:effectLst/>
                          <a:latin typeface="Times New Roman"/>
                          <a:ea typeface="Calibri"/>
                        </a:rPr>
                        <a:t> </a:t>
                      </a:r>
                      <a:r>
                        <a:rPr lang="en-US" sz="1800" dirty="0" err="1">
                          <a:effectLst/>
                          <a:latin typeface="Times New Roman"/>
                          <a:ea typeface="Calibri"/>
                        </a:rPr>
                        <a:t>đến</a:t>
                      </a:r>
                      <a:r>
                        <a:rPr lang="en-US" sz="1800" dirty="0">
                          <a:effectLst/>
                          <a:latin typeface="Times New Roman"/>
                          <a:ea typeface="Calibri"/>
                        </a:rPr>
                        <a:t> </a:t>
                      </a:r>
                      <a:r>
                        <a:rPr lang="en-US" sz="1800" dirty="0" err="1">
                          <a:effectLst/>
                          <a:latin typeface="Times New Roman"/>
                          <a:ea typeface="Calibri"/>
                        </a:rPr>
                        <a:t>việc</a:t>
                      </a:r>
                      <a:r>
                        <a:rPr lang="en-US" sz="1800" dirty="0">
                          <a:effectLst/>
                          <a:latin typeface="Times New Roman"/>
                          <a:ea typeface="Calibri"/>
                        </a:rPr>
                        <a:t> </a:t>
                      </a:r>
                      <a:r>
                        <a:rPr lang="en-US" sz="1800" dirty="0" err="1">
                          <a:effectLst/>
                          <a:latin typeface="Times New Roman"/>
                          <a:ea typeface="Calibri"/>
                        </a:rPr>
                        <a:t>thực</a:t>
                      </a:r>
                      <a:r>
                        <a:rPr lang="en-US" sz="1800" dirty="0">
                          <a:effectLst/>
                          <a:latin typeface="Times New Roman"/>
                          <a:ea typeface="Calibri"/>
                        </a:rPr>
                        <a:t> </a:t>
                      </a:r>
                      <a:r>
                        <a:rPr lang="en-US" sz="1800" dirty="0" err="1">
                          <a:effectLst/>
                          <a:latin typeface="Times New Roman"/>
                          <a:ea typeface="Calibri"/>
                        </a:rPr>
                        <a:t>hiện</a:t>
                      </a:r>
                      <a:r>
                        <a:rPr lang="en-US" sz="1800" dirty="0">
                          <a:effectLst/>
                          <a:latin typeface="Times New Roman"/>
                          <a:ea typeface="Calibri"/>
                        </a:rPr>
                        <a:t> </a:t>
                      </a:r>
                      <a:r>
                        <a:rPr lang="en-US" sz="1800" dirty="0" err="1">
                          <a:effectLst/>
                          <a:latin typeface="Times New Roman"/>
                          <a:ea typeface="Calibri"/>
                        </a:rPr>
                        <a:t>thông</a:t>
                      </a:r>
                      <a:r>
                        <a:rPr lang="en-US" sz="1800" dirty="0">
                          <a:effectLst/>
                          <a:latin typeface="Times New Roman"/>
                          <a:ea typeface="Calibri"/>
                        </a:rPr>
                        <a:t> </a:t>
                      </a:r>
                      <a:r>
                        <a:rPr lang="en-US" sz="1800" dirty="0" err="1">
                          <a:effectLst/>
                          <a:latin typeface="Times New Roman"/>
                          <a:ea typeface="Calibri"/>
                        </a:rPr>
                        <a:t>điệp</a:t>
                      </a:r>
                      <a:r>
                        <a:rPr lang="en-US" sz="1800" dirty="0">
                          <a:effectLst/>
                          <a:latin typeface="Times New Roman"/>
                          <a:ea typeface="Calibri"/>
                        </a:rPr>
                        <a:t> 5K</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a:ea typeface="Calibri"/>
                        </a:rPr>
                        <a:t>14/37</a:t>
                      </a:r>
                      <a:endParaRPr lang="en-US" sz="1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a:ea typeface="Calibri"/>
                        </a:rPr>
                        <a:t>37,8</a:t>
                      </a:r>
                      <a:endParaRPr lang="en-US" sz="1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436331486"/>
              </p:ext>
            </p:extLst>
          </p:nvPr>
        </p:nvGraphicFramePr>
        <p:xfrm>
          <a:off x="1371600" y="5105400"/>
          <a:ext cx="7086601" cy="1234440"/>
        </p:xfrm>
        <a:graphic>
          <a:graphicData uri="http://schemas.openxmlformats.org/drawingml/2006/table">
            <a:tbl>
              <a:tblPr firstRow="1" firstCol="1" bandRow="1"/>
              <a:tblGrid>
                <a:gridCol w="1329776"/>
                <a:gridCol w="2769439"/>
                <a:gridCol w="2987386"/>
              </a:tblGrid>
              <a:tr h="0">
                <a:tc>
                  <a:txBody>
                    <a:bodyPr/>
                    <a:lstStyle/>
                    <a:p>
                      <a:pPr indent="288290" algn="ctr">
                        <a:lnSpc>
                          <a:spcPct val="150000"/>
                        </a:lnSpc>
                        <a:spcAft>
                          <a:spcPts val="0"/>
                        </a:spcAft>
                      </a:pPr>
                      <a:r>
                        <a:rPr lang="en-US" sz="1800" b="1" dirty="0" err="1">
                          <a:solidFill>
                            <a:srgbClr val="000000"/>
                          </a:solidFill>
                          <a:effectLst/>
                          <a:latin typeface="Times New Roman"/>
                          <a:ea typeface="Times New Roman"/>
                        </a:rPr>
                        <a:t>Tổng</a:t>
                      </a:r>
                      <a:r>
                        <a:rPr lang="en-US" sz="1800" b="1" dirty="0">
                          <a:solidFill>
                            <a:srgbClr val="000000"/>
                          </a:solidFill>
                          <a:effectLst/>
                          <a:latin typeface="Times New Roman"/>
                          <a:ea typeface="Times New Roman"/>
                        </a:rPr>
                        <a:t> </a:t>
                      </a:r>
                      <a:r>
                        <a:rPr lang="en-US" sz="1800" b="1" dirty="0" err="1">
                          <a:solidFill>
                            <a:srgbClr val="000000"/>
                          </a:solidFill>
                          <a:effectLst/>
                          <a:latin typeface="Times New Roman"/>
                          <a:ea typeface="Times New Roman"/>
                        </a:rPr>
                        <a:t>số</a:t>
                      </a:r>
                      <a:r>
                        <a:rPr lang="en-US" sz="1800" b="1" dirty="0">
                          <a:solidFill>
                            <a:srgbClr val="000000"/>
                          </a:solidFill>
                          <a:effectLst/>
                          <a:latin typeface="Times New Roman"/>
                          <a:ea typeface="Times New Roman"/>
                        </a:rPr>
                        <a:t> HS</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smtClean="0">
                          <a:solidFill>
                            <a:srgbClr val="000000"/>
                          </a:solidFill>
                          <a:effectLst/>
                          <a:latin typeface="Times New Roman"/>
                          <a:ea typeface="Times New Roman"/>
                        </a:rPr>
                        <a:t>HS có ý thức phòng, chống dịch bệnh covid-19</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b="1" dirty="0">
                          <a:solidFill>
                            <a:srgbClr val="000000"/>
                          </a:solidFill>
                          <a:effectLst/>
                          <a:latin typeface="Times New Roman"/>
                          <a:ea typeface="Times New Roman"/>
                        </a:rPr>
                        <a:t>HS </a:t>
                      </a:r>
                      <a:r>
                        <a:rPr lang="en-US" sz="1800" b="1" dirty="0" err="1">
                          <a:solidFill>
                            <a:srgbClr val="000000"/>
                          </a:solidFill>
                          <a:effectLst/>
                          <a:latin typeface="Times New Roman"/>
                          <a:ea typeface="Times New Roman"/>
                        </a:rPr>
                        <a:t>chưa</a:t>
                      </a:r>
                      <a:r>
                        <a:rPr lang="en-US" sz="1800" b="1" dirty="0">
                          <a:solidFill>
                            <a:srgbClr val="000000"/>
                          </a:solidFill>
                          <a:effectLst/>
                          <a:latin typeface="Times New Roman"/>
                          <a:ea typeface="Times New Roman"/>
                        </a:rPr>
                        <a:t>  </a:t>
                      </a:r>
                      <a:r>
                        <a:rPr lang="en-US" sz="1800" b="1" dirty="0" err="1">
                          <a:solidFill>
                            <a:srgbClr val="000000"/>
                          </a:solidFill>
                          <a:effectLst/>
                          <a:latin typeface="Times New Roman"/>
                          <a:ea typeface="Times New Roman"/>
                        </a:rPr>
                        <a:t>có</a:t>
                      </a:r>
                      <a:r>
                        <a:rPr lang="en-US" sz="1800" b="1" dirty="0">
                          <a:solidFill>
                            <a:srgbClr val="000000"/>
                          </a:solidFill>
                          <a:effectLst/>
                          <a:latin typeface="Times New Roman"/>
                          <a:ea typeface="Times New Roman"/>
                        </a:rPr>
                        <a:t> ý </a:t>
                      </a:r>
                      <a:r>
                        <a:rPr lang="en-US" sz="1800" b="1" dirty="0" err="1">
                          <a:solidFill>
                            <a:srgbClr val="000000"/>
                          </a:solidFill>
                          <a:effectLst/>
                          <a:latin typeface="Times New Roman"/>
                          <a:ea typeface="Times New Roman"/>
                        </a:rPr>
                        <a:t>thức</a:t>
                      </a:r>
                      <a:r>
                        <a:rPr lang="en-US" sz="1800" b="1" dirty="0">
                          <a:solidFill>
                            <a:srgbClr val="000000"/>
                          </a:solidFill>
                          <a:effectLst/>
                          <a:latin typeface="Times New Roman"/>
                          <a:ea typeface="Times New Roman"/>
                        </a:rPr>
                        <a:t> </a:t>
                      </a:r>
                      <a:r>
                        <a:rPr lang="en-US" sz="1800" b="1" dirty="0" err="1">
                          <a:solidFill>
                            <a:srgbClr val="000000"/>
                          </a:solidFill>
                          <a:effectLst/>
                          <a:latin typeface="Times New Roman"/>
                          <a:ea typeface="Times New Roman"/>
                        </a:rPr>
                        <a:t>phòng</a:t>
                      </a:r>
                      <a:r>
                        <a:rPr lang="en-US" sz="1800" b="1" dirty="0">
                          <a:solidFill>
                            <a:srgbClr val="000000"/>
                          </a:solidFill>
                          <a:effectLst/>
                          <a:latin typeface="Times New Roman"/>
                          <a:ea typeface="Times New Roman"/>
                        </a:rPr>
                        <a:t>,  </a:t>
                      </a:r>
                      <a:r>
                        <a:rPr lang="en-US" sz="1800" b="1" dirty="0" err="1">
                          <a:solidFill>
                            <a:srgbClr val="000000"/>
                          </a:solidFill>
                          <a:effectLst/>
                          <a:latin typeface="Times New Roman"/>
                          <a:ea typeface="Times New Roman"/>
                        </a:rPr>
                        <a:t>chống</a:t>
                      </a:r>
                      <a:r>
                        <a:rPr lang="en-US" sz="1800" b="1" dirty="0">
                          <a:solidFill>
                            <a:srgbClr val="000000"/>
                          </a:solidFill>
                          <a:effectLst/>
                          <a:latin typeface="Times New Roman"/>
                          <a:ea typeface="Times New Roman"/>
                        </a:rPr>
                        <a:t> </a:t>
                      </a:r>
                      <a:r>
                        <a:rPr lang="en-US" sz="1800" b="1" dirty="0" err="1">
                          <a:solidFill>
                            <a:srgbClr val="000000"/>
                          </a:solidFill>
                          <a:effectLst/>
                          <a:latin typeface="Times New Roman"/>
                          <a:ea typeface="Times New Roman"/>
                        </a:rPr>
                        <a:t>dịch</a:t>
                      </a:r>
                      <a:r>
                        <a:rPr lang="en-US" sz="1800" b="1" dirty="0">
                          <a:solidFill>
                            <a:srgbClr val="000000"/>
                          </a:solidFill>
                          <a:effectLst/>
                          <a:latin typeface="Times New Roman"/>
                          <a:ea typeface="Times New Roman"/>
                        </a:rPr>
                        <a:t> </a:t>
                      </a:r>
                      <a:r>
                        <a:rPr lang="en-US" sz="1800" b="1" dirty="0" err="1">
                          <a:solidFill>
                            <a:srgbClr val="000000"/>
                          </a:solidFill>
                          <a:effectLst/>
                          <a:latin typeface="Times New Roman"/>
                          <a:ea typeface="Times New Roman"/>
                        </a:rPr>
                        <a:t>bệnh</a:t>
                      </a:r>
                      <a:r>
                        <a:rPr lang="en-US" sz="1800" b="1" dirty="0">
                          <a:solidFill>
                            <a:srgbClr val="000000"/>
                          </a:solidFill>
                          <a:effectLst/>
                          <a:latin typeface="Times New Roman"/>
                          <a:ea typeface="Times New Roman"/>
                        </a:rPr>
                        <a:t> covid-19</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88290" algn="ctr">
                        <a:lnSpc>
                          <a:spcPct val="150000"/>
                        </a:lnSpc>
                        <a:spcAft>
                          <a:spcPts val="0"/>
                        </a:spcAft>
                      </a:pPr>
                      <a:r>
                        <a:rPr lang="en-US" sz="1800">
                          <a:solidFill>
                            <a:srgbClr val="000000"/>
                          </a:solidFill>
                          <a:effectLst/>
                          <a:latin typeface="Times New Roman"/>
                          <a:ea typeface="Times New Roman"/>
                        </a:rPr>
                        <a:t>37</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88290" algn="ctr">
                        <a:lnSpc>
                          <a:spcPct val="150000"/>
                        </a:lnSpc>
                        <a:spcAft>
                          <a:spcPts val="0"/>
                        </a:spcAft>
                      </a:pPr>
                      <a:r>
                        <a:rPr lang="en-US" sz="1800" dirty="0" smtClean="0">
                          <a:solidFill>
                            <a:srgbClr val="000000"/>
                          </a:solidFill>
                          <a:effectLst/>
                          <a:latin typeface="Times New Roman"/>
                          <a:ea typeface="Times New Roman"/>
                        </a:rPr>
                        <a:t>9 HS (24,3%)</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88290" algn="ctr">
                        <a:lnSpc>
                          <a:spcPct val="150000"/>
                        </a:lnSpc>
                        <a:spcAft>
                          <a:spcPts val="0"/>
                        </a:spcAft>
                      </a:pPr>
                      <a:r>
                        <a:rPr lang="en-US" sz="1800" dirty="0">
                          <a:solidFill>
                            <a:srgbClr val="000000"/>
                          </a:solidFill>
                          <a:effectLst/>
                          <a:latin typeface="Times New Roman"/>
                          <a:ea typeface="Times New Roman"/>
                        </a:rPr>
                        <a:t>28 HS (75,7%)</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2286000" y="4451866"/>
            <a:ext cx="6172200" cy="369332"/>
          </a:xfrm>
          <a:prstGeom prst="rect">
            <a:avLst/>
          </a:prstGeom>
        </p:spPr>
        <p:txBody>
          <a:bodyPr wrap="square">
            <a:spAutoFit/>
          </a:bodyPr>
          <a:lstStyle/>
          <a:p>
            <a:r>
              <a:rPr lang="en-US" dirty="0" err="1">
                <a:latin typeface="Times New Roman" panose="02020603050405020304" pitchFamily="18" charset="0"/>
                <a:cs typeface="Times New Roman" panose="02020603050405020304" pitchFamily="18" charset="0"/>
              </a:rPr>
              <a:t>Bảng</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Khảo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covid</a:t>
            </a:r>
            <a:r>
              <a:rPr lang="en-US" dirty="0">
                <a:latin typeface="Times New Roman" panose="02020603050405020304" pitchFamily="18" charset="0"/>
                <a:cs typeface="Times New Roman" panose="02020603050405020304" pitchFamily="18" charset="0"/>
              </a:rPr>
              <a:t> -19</a:t>
            </a:r>
          </a:p>
        </p:txBody>
      </p:sp>
      <p:sp>
        <p:nvSpPr>
          <p:cNvPr id="9" name="Rectangle 8"/>
          <p:cNvSpPr/>
          <p:nvPr/>
        </p:nvSpPr>
        <p:spPr>
          <a:xfrm>
            <a:off x="1371600" y="457200"/>
            <a:ext cx="7086600" cy="923330"/>
          </a:xfrm>
          <a:prstGeom prst="rect">
            <a:avLst/>
          </a:prstGeom>
        </p:spPr>
        <p:txBody>
          <a:bodyPr wrap="square">
            <a:spAutoFit/>
          </a:bodyPr>
          <a:lstStyle/>
          <a:p>
            <a:pPr algn="ct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p>
          <a:p>
            <a:pPr algn="ctr"/>
            <a:r>
              <a:rPr lang="en-US" dirty="0" err="1">
                <a:latin typeface="Times New Roman" panose="02020603050405020304" pitchFamily="18" charset="0"/>
                <a:cs typeface="Times New Roman" panose="02020603050405020304" pitchFamily="18" charset="0"/>
              </a:rPr>
              <a:t>Bảng</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Khảo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Covid</a:t>
            </a:r>
            <a:r>
              <a:rPr lang="en-US" dirty="0">
                <a:latin typeface="Times New Roman" panose="02020603050405020304" pitchFamily="18" charset="0"/>
                <a:cs typeface="Times New Roman" panose="02020603050405020304" pitchFamily="18" charset="0"/>
              </a:rPr>
              <a:t> – 19</a:t>
            </a:r>
          </a:p>
        </p:txBody>
      </p:sp>
    </p:spTree>
    <p:extLst>
      <p:ext uri="{BB962C8B-B14F-4D97-AF65-F5344CB8AC3E}">
        <p14:creationId xmlns:p14="http://schemas.microsoft.com/office/powerpoint/2010/main" val="1160299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p:cNvGrpSpPr>
          <p:nvPr/>
        </p:nvGrpSpPr>
        <p:grpSpPr bwMode="auto">
          <a:xfrm>
            <a:off x="911228" y="2286000"/>
            <a:ext cx="7900559" cy="1683354"/>
            <a:chOff x="912" y="1008"/>
            <a:chExt cx="3984" cy="916"/>
          </a:xfrm>
        </p:grpSpPr>
        <p:sp>
          <p:nvSpPr>
            <p:cNvPr id="5" name="AutoShape 4"/>
            <p:cNvSpPr>
              <a:spLocks noChangeArrowheads="1"/>
            </p:cNvSpPr>
            <p:nvPr/>
          </p:nvSpPr>
          <p:spPr bwMode="gray">
            <a:xfrm>
              <a:off x="912" y="1008"/>
              <a:ext cx="3984" cy="912"/>
            </a:xfrm>
            <a:prstGeom prst="roundRect">
              <a:avLst>
                <a:gd name="adj" fmla="val 10889"/>
              </a:avLst>
            </a:prstGeom>
            <a:solidFill>
              <a:schemeClr val="bg1">
                <a:lumMod val="95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grpSp>
          <p:nvGrpSpPr>
            <p:cNvPr id="6" name="Group 5"/>
            <p:cNvGrpSpPr>
              <a:grpSpLocks/>
            </p:cNvGrpSpPr>
            <p:nvPr/>
          </p:nvGrpSpPr>
          <p:grpSpPr bwMode="auto">
            <a:xfrm>
              <a:off x="1004" y="1119"/>
              <a:ext cx="510" cy="746"/>
              <a:chOff x="1004" y="1119"/>
              <a:chExt cx="510" cy="746"/>
            </a:xfrm>
          </p:grpSpPr>
          <p:sp>
            <p:nvSpPr>
              <p:cNvPr id="8" name="AutoShape 6"/>
              <p:cNvSpPr>
                <a:spLocks noChangeArrowheads="1"/>
              </p:cNvSpPr>
              <p:nvPr/>
            </p:nvSpPr>
            <p:spPr bwMode="gray">
              <a:xfrm>
                <a:off x="1004" y="1119"/>
                <a:ext cx="510" cy="746"/>
              </a:xfrm>
              <a:prstGeom prst="roundRect">
                <a:avLst>
                  <a:gd name="adj" fmla="val 11921"/>
                </a:avLst>
              </a:prstGeom>
              <a:solidFill>
                <a:srgbClr val="00CC00"/>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Freeform 7"/>
              <p:cNvSpPr>
                <a:spLocks/>
              </p:cNvSpPr>
              <p:nvPr/>
            </p:nvSpPr>
            <p:spPr bwMode="gray">
              <a:xfrm>
                <a:off x="1047" y="1140"/>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10" name="Text Box 8"/>
              <p:cNvSpPr txBox="1">
                <a:spLocks noChangeArrowheads="1"/>
              </p:cNvSpPr>
              <p:nvPr/>
            </p:nvSpPr>
            <p:spPr bwMode="gray">
              <a:xfrm>
                <a:off x="1155" y="1294"/>
                <a:ext cx="185"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dirty="0">
                    <a:solidFill>
                      <a:srgbClr val="FFFFFF"/>
                    </a:solidFill>
                    <a:effectLst>
                      <a:outerShdw blurRad="38100" dist="38100" dir="2700000" algn="tl">
                        <a:srgbClr val="C0C0C0"/>
                      </a:outerShdw>
                    </a:effectLst>
                  </a:rPr>
                  <a:t>2</a:t>
                </a:r>
              </a:p>
            </p:txBody>
          </p:sp>
        </p:grpSp>
        <p:sp>
          <p:nvSpPr>
            <p:cNvPr id="7" name="Text Box 9"/>
            <p:cNvSpPr txBox="1">
              <a:spLocks noChangeArrowheads="1"/>
            </p:cNvSpPr>
            <p:nvPr/>
          </p:nvSpPr>
          <p:spPr bwMode="gray">
            <a:xfrm>
              <a:off x="1555" y="1137"/>
              <a:ext cx="3341" cy="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eaLnBrk="0" hangingPunct="0"/>
              <a:r>
                <a:rPr lang="en-US" sz="2200" b="1" dirty="0" err="1">
                  <a:solidFill>
                    <a:srgbClr val="0033CC"/>
                  </a:solidFill>
                  <a:latin typeface="Times New Roman" panose="02020603050405020304" pitchFamily="18" charset="0"/>
                  <a:cs typeface="Times New Roman" panose="02020603050405020304" pitchFamily="18" charset="0"/>
                </a:rPr>
                <a:t>Phối</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hợp</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với</a:t>
              </a:r>
              <a:r>
                <a:rPr lang="en-US" sz="2200" b="1" dirty="0">
                  <a:solidFill>
                    <a:srgbClr val="0033CC"/>
                  </a:solidFill>
                  <a:latin typeface="Times New Roman" panose="02020603050405020304" pitchFamily="18" charset="0"/>
                  <a:cs typeface="Times New Roman" panose="02020603050405020304" pitchFamily="18" charset="0"/>
                </a:rPr>
                <a:t> cha </a:t>
              </a:r>
              <a:r>
                <a:rPr lang="en-US" sz="2200" b="1" dirty="0" err="1">
                  <a:solidFill>
                    <a:srgbClr val="0033CC"/>
                  </a:solidFill>
                  <a:latin typeface="Times New Roman" panose="02020603050405020304" pitchFamily="18" charset="0"/>
                  <a:cs typeface="Times New Roman" panose="02020603050405020304" pitchFamily="18" charset="0"/>
                </a:rPr>
                <a:t>mẹ</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học</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sinh</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trong</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việc</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thực</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hiện</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các</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biện</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pháp</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chống</a:t>
              </a:r>
              <a:r>
                <a:rPr lang="en-US" sz="2200" b="1" dirty="0">
                  <a:solidFill>
                    <a:srgbClr val="0033CC"/>
                  </a:solidFill>
                  <a:latin typeface="Times New Roman" panose="02020603050405020304" pitchFamily="18" charset="0"/>
                  <a:cs typeface="Times New Roman" panose="02020603050405020304" pitchFamily="18" charset="0"/>
                </a:rPr>
                <a:t> covet 19, </a:t>
              </a:r>
              <a:r>
                <a:rPr lang="en-US" sz="2200" b="1" dirty="0" err="1">
                  <a:solidFill>
                    <a:srgbClr val="0033CC"/>
                  </a:solidFill>
                  <a:latin typeface="Times New Roman" panose="02020603050405020304" pitchFamily="18" charset="0"/>
                  <a:cs typeface="Times New Roman" panose="02020603050405020304" pitchFamily="18" charset="0"/>
                </a:rPr>
                <a:t>nắm</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bắt</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chính</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xác</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và</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cụ</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thể</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thông</a:t>
              </a:r>
              <a:r>
                <a:rPr lang="en-US" sz="2200" b="1" dirty="0">
                  <a:solidFill>
                    <a:srgbClr val="0033CC"/>
                  </a:solidFill>
                  <a:latin typeface="Times New Roman" panose="02020603050405020304" pitchFamily="18" charset="0"/>
                  <a:cs typeface="Times New Roman" panose="02020603050405020304" pitchFamily="18" charset="0"/>
                </a:rPr>
                <a:t> tin </a:t>
              </a:r>
              <a:r>
                <a:rPr lang="en-US" sz="2200" b="1" dirty="0" err="1">
                  <a:solidFill>
                    <a:srgbClr val="0033CC"/>
                  </a:solidFill>
                  <a:latin typeface="Times New Roman" panose="02020603050405020304" pitchFamily="18" charset="0"/>
                  <a:cs typeface="Times New Roman" panose="02020603050405020304" pitchFamily="18" charset="0"/>
                </a:rPr>
                <a:t>của</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từng</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đối</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tượng</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học</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sinh</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của</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lớp</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chủ</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nhiệm</a:t>
              </a:r>
              <a:endParaRPr lang="en-US" sz="2200" b="1" dirty="0">
                <a:solidFill>
                  <a:srgbClr val="0033CC"/>
                </a:solidFill>
                <a:latin typeface="Times New Roman" panose="02020603050405020304" pitchFamily="18" charset="0"/>
                <a:cs typeface="Times New Roman" panose="02020603050405020304" pitchFamily="18" charset="0"/>
              </a:endParaRPr>
            </a:p>
          </p:txBody>
        </p:sp>
      </p:grpSp>
      <p:grpSp>
        <p:nvGrpSpPr>
          <p:cNvPr id="11" name="Group 10"/>
          <p:cNvGrpSpPr>
            <a:grpSpLocks/>
          </p:cNvGrpSpPr>
          <p:nvPr/>
        </p:nvGrpSpPr>
        <p:grpSpPr bwMode="auto">
          <a:xfrm>
            <a:off x="959147" y="4194120"/>
            <a:ext cx="7900558" cy="1079771"/>
            <a:chOff x="912" y="2016"/>
            <a:chExt cx="3989" cy="912"/>
          </a:xfrm>
        </p:grpSpPr>
        <p:sp>
          <p:nvSpPr>
            <p:cNvPr id="12"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grpSp>
          <p:nvGrpSpPr>
            <p:cNvPr id="13" name="Group 12"/>
            <p:cNvGrpSpPr>
              <a:grpSpLocks/>
            </p:cNvGrpSpPr>
            <p:nvPr/>
          </p:nvGrpSpPr>
          <p:grpSpPr bwMode="auto">
            <a:xfrm>
              <a:off x="999" y="2100"/>
              <a:ext cx="497" cy="746"/>
              <a:chOff x="999" y="2100"/>
              <a:chExt cx="497" cy="746"/>
            </a:xfrm>
          </p:grpSpPr>
          <p:sp>
            <p:nvSpPr>
              <p:cNvPr id="15" name="AutoShape 13"/>
              <p:cNvSpPr>
                <a:spLocks noChangeArrowheads="1"/>
              </p:cNvSpPr>
              <p:nvPr/>
            </p:nvSpPr>
            <p:spPr bwMode="gray">
              <a:xfrm>
                <a:off x="999" y="2100"/>
                <a:ext cx="497" cy="746"/>
              </a:xfrm>
              <a:prstGeom prst="roundRect">
                <a:avLst>
                  <a:gd name="adj" fmla="val 11921"/>
                </a:avLst>
              </a:prstGeom>
              <a:solidFill>
                <a:schemeClr val="accent5">
                  <a:lumMod val="60000"/>
                  <a:lumOff val="40000"/>
                </a:schemeClr>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14"/>
              <p:cNvSpPr>
                <a:spLocks/>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17" name="Text Box 15"/>
              <p:cNvSpPr txBox="1">
                <a:spLocks noChangeArrowheads="1"/>
              </p:cNvSpPr>
              <p:nvPr/>
            </p:nvSpPr>
            <p:spPr bwMode="gray">
              <a:xfrm>
                <a:off x="1155" y="2204"/>
                <a:ext cx="18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dirty="0">
                    <a:solidFill>
                      <a:srgbClr val="FFFFFF"/>
                    </a:solidFill>
                    <a:effectLst>
                      <a:outerShdw blurRad="38100" dist="38100" dir="2700000" algn="tl">
                        <a:srgbClr val="C0C0C0"/>
                      </a:outerShdw>
                    </a:effectLst>
                  </a:rPr>
                  <a:t>3</a:t>
                </a:r>
              </a:p>
            </p:txBody>
          </p:sp>
        </p:grpSp>
        <p:sp>
          <p:nvSpPr>
            <p:cNvPr id="14" name="Text Box 16"/>
            <p:cNvSpPr txBox="1">
              <a:spLocks noChangeArrowheads="1"/>
            </p:cNvSpPr>
            <p:nvPr/>
          </p:nvSpPr>
          <p:spPr bwMode="gray">
            <a:xfrm>
              <a:off x="1555" y="2104"/>
              <a:ext cx="3346" cy="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200" b="1" dirty="0" err="1">
                  <a:solidFill>
                    <a:srgbClr val="0033CC"/>
                  </a:solidFill>
                  <a:latin typeface="Times New Roman" panose="02020603050405020304" pitchFamily="18" charset="0"/>
                  <a:cs typeface="Times New Roman" panose="02020603050405020304" pitchFamily="18" charset="0"/>
                </a:rPr>
                <a:t>Tuyên</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truyền</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giáo</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dục</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hướng</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dẫn</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giúp</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học</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sinh</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có</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kỹ</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năng</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phòng</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chống</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dịch</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bệnh</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Covit</a:t>
              </a:r>
              <a:endParaRPr lang="en-US" sz="2200" b="1" dirty="0">
                <a:solidFill>
                  <a:srgbClr val="0033CC"/>
                </a:solidFill>
                <a:latin typeface="Times New Roman" panose="02020603050405020304" pitchFamily="18" charset="0"/>
                <a:cs typeface="Times New Roman" panose="02020603050405020304" pitchFamily="18" charset="0"/>
              </a:endParaRPr>
            </a:p>
          </p:txBody>
        </p:sp>
      </p:grpSp>
      <p:grpSp>
        <p:nvGrpSpPr>
          <p:cNvPr id="18" name="Group 17"/>
          <p:cNvGrpSpPr>
            <a:grpSpLocks/>
          </p:cNvGrpSpPr>
          <p:nvPr/>
        </p:nvGrpSpPr>
        <p:grpSpPr bwMode="auto">
          <a:xfrm>
            <a:off x="877951" y="960331"/>
            <a:ext cx="7920426" cy="1079766"/>
            <a:chOff x="912" y="3036"/>
            <a:chExt cx="3989" cy="912"/>
          </a:xfrm>
        </p:grpSpPr>
        <p:sp>
          <p:nvSpPr>
            <p:cNvPr id="19"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grpSp>
          <p:nvGrpSpPr>
            <p:cNvPr id="20" name="Group 19"/>
            <p:cNvGrpSpPr>
              <a:grpSpLocks/>
            </p:cNvGrpSpPr>
            <p:nvPr/>
          </p:nvGrpSpPr>
          <p:grpSpPr bwMode="auto">
            <a:xfrm>
              <a:off x="991" y="3093"/>
              <a:ext cx="512" cy="746"/>
              <a:chOff x="991" y="3093"/>
              <a:chExt cx="512" cy="746"/>
            </a:xfrm>
          </p:grpSpPr>
          <p:sp>
            <p:nvSpPr>
              <p:cNvPr id="22" name="AutoShape 20"/>
              <p:cNvSpPr>
                <a:spLocks noChangeArrowheads="1"/>
              </p:cNvSpPr>
              <p:nvPr/>
            </p:nvSpPr>
            <p:spPr bwMode="gray">
              <a:xfrm>
                <a:off x="991" y="3093"/>
                <a:ext cx="512" cy="746"/>
              </a:xfrm>
              <a:prstGeom prst="roundRect">
                <a:avLst>
                  <a:gd name="adj" fmla="val 11921"/>
                </a:avLst>
              </a:prstGeom>
              <a:solidFill>
                <a:srgbClr val="FFC000"/>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Freeform 21"/>
              <p:cNvSpPr>
                <a:spLocks/>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4" name="Text Box 22"/>
              <p:cNvSpPr txBox="1">
                <a:spLocks noChangeArrowheads="1"/>
              </p:cNvSpPr>
              <p:nvPr/>
            </p:nvSpPr>
            <p:spPr bwMode="gray">
              <a:xfrm>
                <a:off x="1155" y="3275"/>
                <a:ext cx="185"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dirty="0">
                    <a:solidFill>
                      <a:srgbClr val="FFFFFF"/>
                    </a:solidFill>
                    <a:effectLst>
                      <a:outerShdw blurRad="38100" dist="38100" dir="2700000" algn="tl">
                        <a:srgbClr val="C0C0C0"/>
                      </a:outerShdw>
                    </a:effectLst>
                  </a:rPr>
                  <a:t>1</a:t>
                </a:r>
              </a:p>
            </p:txBody>
          </p:sp>
        </p:grpSp>
        <p:sp>
          <p:nvSpPr>
            <p:cNvPr id="21" name="Text Box 23"/>
            <p:cNvSpPr txBox="1">
              <a:spLocks noChangeArrowheads="1"/>
            </p:cNvSpPr>
            <p:nvPr/>
          </p:nvSpPr>
          <p:spPr bwMode="gray">
            <a:xfrm>
              <a:off x="1555" y="3251"/>
              <a:ext cx="3346"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endParaRPr lang="en-US" sz="2200" dirty="0">
                <a:solidFill>
                  <a:srgbClr val="0033CC"/>
                </a:solidFill>
                <a:latin typeface="Arial" pitchFamily="34" charset="0"/>
                <a:cs typeface="Arial" pitchFamily="34" charset="0"/>
              </a:endParaRPr>
            </a:p>
          </p:txBody>
        </p:sp>
      </p:grpSp>
      <p:sp>
        <p:nvSpPr>
          <p:cNvPr id="25" name="Rounded Rectangle 24"/>
          <p:cNvSpPr/>
          <p:nvPr/>
        </p:nvSpPr>
        <p:spPr>
          <a:xfrm>
            <a:off x="1524000" y="228600"/>
            <a:ext cx="6477000" cy="6858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3.2</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NỘI DUNG </a:t>
            </a:r>
            <a:r>
              <a:rPr lang="en-US" sz="2400" b="1" dirty="0" smtClean="0">
                <a:solidFill>
                  <a:schemeClr val="tx1"/>
                </a:solidFill>
                <a:latin typeface="Times New Roman" panose="02020603050405020304" pitchFamily="18" charset="0"/>
                <a:cs typeface="Times New Roman" panose="02020603050405020304" pitchFamily="18" charset="0"/>
              </a:rPr>
              <a:t>BIỆN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PHÁP</a:t>
            </a:r>
          </a:p>
        </p:txBody>
      </p:sp>
      <p:grpSp>
        <p:nvGrpSpPr>
          <p:cNvPr id="26" name="Group 25">
            <a:extLst>
              <a:ext uri="{FF2B5EF4-FFF2-40B4-BE49-F238E27FC236}">
                <a16:creationId xmlns="" xmlns:a16="http://schemas.microsoft.com/office/drawing/2014/main" id="{66FB208D-6F3D-48BE-B24D-56B6F4C63C9E}"/>
              </a:ext>
            </a:extLst>
          </p:cNvPr>
          <p:cNvGrpSpPr>
            <a:grpSpLocks/>
          </p:cNvGrpSpPr>
          <p:nvPr/>
        </p:nvGrpSpPr>
        <p:grpSpPr bwMode="auto">
          <a:xfrm>
            <a:off x="999956" y="5638800"/>
            <a:ext cx="7920426" cy="1079766"/>
            <a:chOff x="912" y="3036"/>
            <a:chExt cx="3989" cy="912"/>
          </a:xfrm>
        </p:grpSpPr>
        <p:sp>
          <p:nvSpPr>
            <p:cNvPr id="27" name="AutoShape 18">
              <a:extLst>
                <a:ext uri="{FF2B5EF4-FFF2-40B4-BE49-F238E27FC236}">
                  <a16:creationId xmlns="" xmlns:a16="http://schemas.microsoft.com/office/drawing/2014/main" id="{6821957A-9383-42E1-BD39-DBEF7C4D3CF5}"/>
                </a:ext>
              </a:extLst>
            </p:cNvPr>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grpSp>
          <p:nvGrpSpPr>
            <p:cNvPr id="28" name="Group 27">
              <a:extLst>
                <a:ext uri="{FF2B5EF4-FFF2-40B4-BE49-F238E27FC236}">
                  <a16:creationId xmlns="" xmlns:a16="http://schemas.microsoft.com/office/drawing/2014/main" id="{6B324C7E-2CD8-4887-9BF6-AF7D97253109}"/>
                </a:ext>
              </a:extLst>
            </p:cNvPr>
            <p:cNvGrpSpPr>
              <a:grpSpLocks/>
            </p:cNvGrpSpPr>
            <p:nvPr/>
          </p:nvGrpSpPr>
          <p:grpSpPr bwMode="auto">
            <a:xfrm>
              <a:off x="991" y="3093"/>
              <a:ext cx="512" cy="746"/>
              <a:chOff x="991" y="3093"/>
              <a:chExt cx="512" cy="746"/>
            </a:xfrm>
          </p:grpSpPr>
          <p:sp>
            <p:nvSpPr>
              <p:cNvPr id="30" name="AutoShape 20">
                <a:extLst>
                  <a:ext uri="{FF2B5EF4-FFF2-40B4-BE49-F238E27FC236}">
                    <a16:creationId xmlns="" xmlns:a16="http://schemas.microsoft.com/office/drawing/2014/main" id="{951173C3-C867-4216-9478-ADE9D9D1A6BF}"/>
                  </a:ext>
                </a:extLst>
              </p:cNvPr>
              <p:cNvSpPr>
                <a:spLocks noChangeArrowheads="1"/>
              </p:cNvSpPr>
              <p:nvPr/>
            </p:nvSpPr>
            <p:spPr bwMode="gray">
              <a:xfrm>
                <a:off x="991" y="3093"/>
                <a:ext cx="512" cy="746"/>
              </a:xfrm>
              <a:prstGeom prst="roundRect">
                <a:avLst>
                  <a:gd name="adj" fmla="val 11921"/>
                </a:avLst>
              </a:prstGeom>
              <a:solidFill>
                <a:srgbClr val="FFC000"/>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Freeform 21">
                <a:extLst>
                  <a:ext uri="{FF2B5EF4-FFF2-40B4-BE49-F238E27FC236}">
                    <a16:creationId xmlns="" xmlns:a16="http://schemas.microsoft.com/office/drawing/2014/main" id="{66447473-56D2-4C8F-A6E1-15D340F9BAE7}"/>
                  </a:ext>
                </a:extLst>
              </p:cNvPr>
              <p:cNvSpPr>
                <a:spLocks/>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2" name="Text Box 22">
                <a:extLst>
                  <a:ext uri="{FF2B5EF4-FFF2-40B4-BE49-F238E27FC236}">
                    <a16:creationId xmlns="" xmlns:a16="http://schemas.microsoft.com/office/drawing/2014/main" id="{9AF132AB-879B-4862-BFA0-5F18C809B1CC}"/>
                  </a:ext>
                </a:extLst>
              </p:cNvPr>
              <p:cNvSpPr txBox="1">
                <a:spLocks noChangeArrowheads="1"/>
              </p:cNvSpPr>
              <p:nvPr/>
            </p:nvSpPr>
            <p:spPr bwMode="gray">
              <a:xfrm>
                <a:off x="1155" y="3275"/>
                <a:ext cx="185"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dirty="0">
                    <a:solidFill>
                      <a:srgbClr val="FFFFFF"/>
                    </a:solidFill>
                    <a:effectLst>
                      <a:outerShdw blurRad="38100" dist="38100" dir="2700000" algn="tl">
                        <a:srgbClr val="C0C0C0"/>
                      </a:outerShdw>
                    </a:effectLst>
                  </a:rPr>
                  <a:t>4</a:t>
                </a:r>
              </a:p>
            </p:txBody>
          </p:sp>
        </p:grpSp>
        <p:sp>
          <p:nvSpPr>
            <p:cNvPr id="29" name="Text Box 23">
              <a:extLst>
                <a:ext uri="{FF2B5EF4-FFF2-40B4-BE49-F238E27FC236}">
                  <a16:creationId xmlns="" xmlns:a16="http://schemas.microsoft.com/office/drawing/2014/main" id="{431FB713-7B57-4933-82CA-361933FFAFB1}"/>
                </a:ext>
              </a:extLst>
            </p:cNvPr>
            <p:cNvSpPr txBox="1">
              <a:spLocks noChangeArrowheads="1"/>
            </p:cNvSpPr>
            <p:nvPr/>
          </p:nvSpPr>
          <p:spPr bwMode="gray">
            <a:xfrm>
              <a:off x="1555" y="3251"/>
              <a:ext cx="3346" cy="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200" b="1" dirty="0" err="1">
                  <a:solidFill>
                    <a:srgbClr val="0033CC"/>
                  </a:solidFill>
                  <a:latin typeface="Times New Roman" panose="02020603050405020304" pitchFamily="18" charset="0"/>
                  <a:cs typeface="Times New Roman" panose="02020603050405020304" pitchFamily="18" charset="0"/>
                </a:rPr>
                <a:t>Kế</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hoạch</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tổ</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chức</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dạy</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học</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linh</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hoạt</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phù</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hợp</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với</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tình</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hình</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dịch</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bệnh</a:t>
              </a:r>
              <a:endParaRPr lang="en-US" sz="2200" b="1" dirty="0">
                <a:solidFill>
                  <a:srgbClr val="0033CC"/>
                </a:solidFill>
                <a:latin typeface="Times New Roman" panose="02020603050405020304" pitchFamily="18" charset="0"/>
                <a:cs typeface="Times New Roman" panose="02020603050405020304" pitchFamily="18" charset="0"/>
              </a:endParaRPr>
            </a:p>
          </p:txBody>
        </p:sp>
      </p:grpSp>
      <p:sp>
        <p:nvSpPr>
          <p:cNvPr id="33" name="TextBox 32">
            <a:extLst>
              <a:ext uri="{FF2B5EF4-FFF2-40B4-BE49-F238E27FC236}">
                <a16:creationId xmlns="" xmlns:a16="http://schemas.microsoft.com/office/drawing/2014/main" id="{DEDF04D4-73F2-476D-93C5-B60A21F1C5E9}"/>
              </a:ext>
            </a:extLst>
          </p:cNvPr>
          <p:cNvSpPr txBox="1"/>
          <p:nvPr/>
        </p:nvSpPr>
        <p:spPr>
          <a:xfrm>
            <a:off x="1600201" y="1223298"/>
            <a:ext cx="7176090" cy="400110"/>
          </a:xfrm>
          <a:prstGeom prst="rect">
            <a:avLst/>
          </a:prstGeom>
          <a:noFill/>
        </p:spPr>
        <p:txBody>
          <a:bodyPr wrap="square">
            <a:spAutoFit/>
          </a:bodyPr>
          <a:lstStyle/>
          <a:p>
            <a:pPr marL="0" marR="0" indent="457200" algn="just">
              <a:spcBef>
                <a:spcPts val="0"/>
              </a:spcBef>
              <a:spcAft>
                <a:spcPts val="0"/>
              </a:spcAft>
            </a:pPr>
            <a:r>
              <a:rPr lang="nl-NL" sz="2000" b="1" dirty="0">
                <a:solidFill>
                  <a:srgbClr val="0070C0"/>
                </a:solidFill>
                <a:effectLst/>
                <a:latin typeface="Times New Roman" panose="02020603050405020304" pitchFamily="18" charset="0"/>
                <a:ea typeface="Times New Roman" panose="02020603050405020304" pitchFamily="18" charset="0"/>
              </a:rPr>
              <a:t>Thành lập ‘Tổ An toàn covid-19” của lớp chủ nhiệm </a:t>
            </a:r>
            <a:r>
              <a:rPr lang="nl-NL" sz="2000" b="1" dirty="0" smtClean="0">
                <a:solidFill>
                  <a:srgbClr val="0070C0"/>
                </a:solidFill>
                <a:latin typeface="Times New Roman" panose="02020603050405020304" pitchFamily="18" charset="0"/>
                <a:ea typeface="Times New Roman" panose="02020603050405020304" pitchFamily="18" charset="0"/>
              </a:rPr>
              <a:t>6B</a:t>
            </a:r>
            <a:r>
              <a:rPr lang="nl-NL" sz="2000" b="1" dirty="0" smtClean="0">
                <a:solidFill>
                  <a:srgbClr val="0070C0"/>
                </a:solidFill>
                <a:effectLst/>
                <a:latin typeface="Times New Roman" panose="02020603050405020304" pitchFamily="18" charset="0"/>
                <a:ea typeface="Times New Roman" panose="02020603050405020304" pitchFamily="18" charset="0"/>
              </a:rPr>
              <a:t>.</a:t>
            </a:r>
            <a:endParaRPr lang="en-US" sz="20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2233182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75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4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40000">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14:bounceEnd="40000">
                                          <p:cBhvr additive="base">
                                            <p:cTn id="15" dur="75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16" dur="75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40000">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14:bounceEnd="40000">
                                          <p:cBhvr additive="base">
                                            <p:cTn id="19" dur="750" fill="hold"/>
                                            <p:tgtEl>
                                              <p:spTgt spid="26"/>
                                            </p:tgtEl>
                                            <p:attrNameLst>
                                              <p:attrName>ppt_x</p:attrName>
                                            </p:attrNameLst>
                                          </p:cBhvr>
                                          <p:tavLst>
                                            <p:tav tm="0">
                                              <p:val>
                                                <p:strVal val="1+#ppt_w/2"/>
                                              </p:val>
                                            </p:tav>
                                            <p:tav tm="100000">
                                              <p:val>
                                                <p:strVal val="#ppt_x"/>
                                              </p:val>
                                            </p:tav>
                                          </p:tavLst>
                                        </p:anim>
                                        <p:anim calcmode="lin" valueType="num" p14:bounceEnd="40000">
                                          <p:cBhvr additive="base">
                                            <p:cTn id="20" dur="75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750" fill="hold"/>
                                            <p:tgtEl>
                                              <p:spTgt spid="26"/>
                                            </p:tgtEl>
                                            <p:attrNameLst>
                                              <p:attrName>ppt_x</p:attrName>
                                            </p:attrNameLst>
                                          </p:cBhvr>
                                          <p:tavLst>
                                            <p:tav tm="0">
                                              <p:val>
                                                <p:strVal val="1+#ppt_w/2"/>
                                              </p:val>
                                            </p:tav>
                                            <p:tav tm="100000">
                                              <p:val>
                                                <p:strVal val="#ppt_x"/>
                                              </p:val>
                                            </p:tav>
                                          </p:tavLst>
                                        </p:anim>
                                        <p:anim calcmode="lin" valueType="num">
                                          <p:cBhvr additive="base">
                                            <p:cTn id="20" dur="75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10" name="Group 9"/>
          <p:cNvGrpSpPr>
            <a:grpSpLocks/>
          </p:cNvGrpSpPr>
          <p:nvPr/>
        </p:nvGrpSpPr>
        <p:grpSpPr bwMode="auto">
          <a:xfrm>
            <a:off x="228600" y="228600"/>
            <a:ext cx="7610449" cy="1079766"/>
            <a:chOff x="912" y="3036"/>
            <a:chExt cx="3984" cy="912"/>
          </a:xfrm>
        </p:grpSpPr>
        <p:sp>
          <p:nvSpPr>
            <p:cNvPr id="11"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2" name="Group 11"/>
            <p:cNvGrpSpPr>
              <a:grpSpLocks/>
            </p:cNvGrpSpPr>
            <p:nvPr/>
          </p:nvGrpSpPr>
          <p:grpSpPr bwMode="auto">
            <a:xfrm>
              <a:off x="991" y="3093"/>
              <a:ext cx="512" cy="746"/>
              <a:chOff x="991" y="3093"/>
              <a:chExt cx="512" cy="746"/>
            </a:xfrm>
          </p:grpSpPr>
          <p:sp>
            <p:nvSpPr>
              <p:cNvPr id="21" name="AutoShape 20"/>
              <p:cNvSpPr>
                <a:spLocks noChangeArrowheads="1"/>
              </p:cNvSpPr>
              <p:nvPr/>
            </p:nvSpPr>
            <p:spPr bwMode="gray">
              <a:xfrm>
                <a:off x="991" y="3093"/>
                <a:ext cx="512" cy="746"/>
              </a:xfrm>
              <a:prstGeom prst="roundRect">
                <a:avLst>
                  <a:gd name="adj" fmla="val 11921"/>
                </a:avLst>
              </a:prstGeom>
              <a:solidFill>
                <a:srgbClr val="FFC000"/>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1"/>
              <p:cNvSpPr>
                <a:spLocks/>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Text Box 22"/>
              <p:cNvSpPr txBox="1">
                <a:spLocks noChangeArrowheads="1"/>
              </p:cNvSpPr>
              <p:nvPr/>
            </p:nvSpPr>
            <p:spPr bwMode="gray">
              <a:xfrm>
                <a:off x="1151" y="3275"/>
                <a:ext cx="19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outerShdw blurRad="38100" dist="38100" dir="2700000" algn="tl">
                        <a:srgbClr val="C0C0C0"/>
                      </a:outerShdw>
                    </a:effectLst>
                    <a:uLnTx/>
                    <a:uFillTx/>
                    <a:latin typeface="Calibri"/>
                    <a:ea typeface="+mn-ea"/>
                    <a:cs typeface="+mn-cs"/>
                  </a:rPr>
                  <a:t>1</a:t>
                </a:r>
              </a:p>
            </p:txBody>
          </p:sp>
        </p:grpSp>
      </p:grpSp>
      <p:sp>
        <p:nvSpPr>
          <p:cNvPr id="13" name="TextBox 12">
            <a:extLst>
              <a:ext uri="{FF2B5EF4-FFF2-40B4-BE49-F238E27FC236}">
                <a16:creationId xmlns="" xmlns:a16="http://schemas.microsoft.com/office/drawing/2014/main" id="{5D0596B7-F5C3-4671-BF05-C52115B28079}"/>
              </a:ext>
            </a:extLst>
          </p:cNvPr>
          <p:cNvSpPr txBox="1"/>
          <p:nvPr/>
        </p:nvSpPr>
        <p:spPr>
          <a:xfrm>
            <a:off x="1000058" y="530575"/>
            <a:ext cx="6986942" cy="400110"/>
          </a:xfrm>
          <a:prstGeom prst="rect">
            <a:avLst/>
          </a:prstGeom>
          <a:noFill/>
        </p:spPr>
        <p:txBody>
          <a:bodyPr wrap="square">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Thành lập ‘Tổ An toàn covid-19” của lớp chủ nhiệm </a:t>
            </a:r>
            <a:r>
              <a:rPr lang="nl-NL" sz="2000" b="1" dirty="0" smtClean="0">
                <a:solidFill>
                  <a:srgbClr val="0070C0"/>
                </a:solidFill>
                <a:latin typeface="Times New Roman" panose="02020603050405020304" pitchFamily="18" charset="0"/>
                <a:ea typeface="Times New Roman" panose="02020603050405020304" pitchFamily="18" charset="0"/>
              </a:rPr>
              <a:t>6B</a:t>
            </a:r>
            <a:r>
              <a:rPr kumimoji="0" lang="nl-NL" sz="20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sp>
        <p:nvSpPr>
          <p:cNvPr id="15" name="Freeform 14">
            <a:extLst>
              <a:ext uri="{FF2B5EF4-FFF2-40B4-BE49-F238E27FC236}">
                <a16:creationId xmlns="" xmlns:a16="http://schemas.microsoft.com/office/drawing/2014/main" id="{6E6BE8A2-D945-4B69-913B-C755931324EA}"/>
              </a:ext>
            </a:extLst>
          </p:cNvPr>
          <p:cNvSpPr/>
          <p:nvPr/>
        </p:nvSpPr>
        <p:spPr>
          <a:xfrm>
            <a:off x="2897504" y="2562432"/>
            <a:ext cx="5713095" cy="1476168"/>
          </a:xfrm>
          <a:custGeom>
            <a:avLst/>
            <a:gdLst>
              <a:gd name="connsiteX0" fmla="*/ 0 w 3348990"/>
              <a:gd name="connsiteY0" fmla="*/ 0 h 1046559"/>
              <a:gd name="connsiteX1" fmla="*/ 3348990 w 3348990"/>
              <a:gd name="connsiteY1" fmla="*/ 0 h 1046559"/>
              <a:gd name="connsiteX2" fmla="*/ 3348990 w 3348990"/>
              <a:gd name="connsiteY2" fmla="*/ 1046559 h 1046559"/>
              <a:gd name="connsiteX3" fmla="*/ 0 w 3348990"/>
              <a:gd name="connsiteY3" fmla="*/ 1046559 h 1046559"/>
              <a:gd name="connsiteX4" fmla="*/ 0 w 3348990"/>
              <a:gd name="connsiteY4" fmla="*/ 0 h 1046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990" h="1046559">
                <a:moveTo>
                  <a:pt x="0" y="0"/>
                </a:moveTo>
                <a:lnTo>
                  <a:pt x="3348990" y="0"/>
                </a:lnTo>
                <a:lnTo>
                  <a:pt x="3348990" y="1046559"/>
                </a:lnTo>
                <a:lnTo>
                  <a:pt x="0" y="1046559"/>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08870" tIns="80010" rIns="80010" bIns="80010" numCol="1" spcCol="1270" anchor="ctr" anchorCtr="0">
            <a:noAutofit/>
          </a:bodyPr>
          <a:lstStyle/>
          <a:p>
            <a:pPr marL="0" marR="0" indent="457200" algn="just">
              <a:spcBef>
                <a:spcPts val="0"/>
              </a:spcBef>
              <a:spcAft>
                <a:spcPts val="0"/>
              </a:spcAft>
            </a:pPr>
            <a:r>
              <a:rPr lang="en-US" b="1" dirty="0" err="1">
                <a:solidFill>
                  <a:srgbClr val="C00000"/>
                </a:solidFill>
                <a:effectLst/>
                <a:latin typeface="Times New Roman" panose="02020603050405020304" pitchFamily="18" charset="0"/>
                <a:ea typeface="Times New Roman" panose="02020603050405020304" pitchFamily="18" charset="0"/>
              </a:rPr>
              <a:t>Thứ</a:t>
            </a:r>
            <a:r>
              <a:rPr lang="en-US" b="1" dirty="0">
                <a:solidFill>
                  <a:srgbClr val="C00000"/>
                </a:solidFill>
                <a:effectLst/>
                <a:latin typeface="Times New Roman" panose="02020603050405020304" pitchFamily="18" charset="0"/>
                <a:ea typeface="Times New Roman" panose="02020603050405020304" pitchFamily="18" charset="0"/>
              </a:rPr>
              <a:t> </a:t>
            </a:r>
            <a:r>
              <a:rPr lang="en-US" b="1" dirty="0" err="1">
                <a:solidFill>
                  <a:srgbClr val="C00000"/>
                </a:solidFill>
                <a:effectLst/>
                <a:latin typeface="Times New Roman" panose="02020603050405020304" pitchFamily="18" charset="0"/>
                <a:ea typeface="Times New Roman" panose="02020603050405020304" pitchFamily="18" charset="0"/>
              </a:rPr>
              <a:t>nhất</a:t>
            </a:r>
            <a:r>
              <a:rPr lang="en-US" b="1" dirty="0">
                <a:solidFill>
                  <a:srgbClr val="C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Thành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viên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của</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Tổ</a:t>
            </a:r>
            <a:r>
              <a:rPr lang="en-US" dirty="0">
                <a:solidFill>
                  <a:srgbClr val="000000"/>
                </a:solidFill>
                <a:effectLst/>
                <a:latin typeface="Times New Roman" panose="02020603050405020304" pitchFamily="18" charset="0"/>
                <a:ea typeface="Times New Roman" panose="02020603050405020304" pitchFamily="18" charset="0"/>
              </a:rPr>
              <a:t> An </a:t>
            </a:r>
            <a:r>
              <a:rPr lang="en-US" dirty="0" err="1">
                <a:solidFill>
                  <a:srgbClr val="000000"/>
                </a:solidFill>
                <a:effectLst/>
                <a:latin typeface="Times New Roman" panose="02020603050405020304" pitchFamily="18" charset="0"/>
                <a:ea typeface="Times New Roman" panose="02020603050405020304" pitchFamily="18" charset="0"/>
              </a:rPr>
              <a:t>toàn</a:t>
            </a:r>
            <a:r>
              <a:rPr lang="en-US" dirty="0">
                <a:solidFill>
                  <a:srgbClr val="000000"/>
                </a:solidFill>
                <a:effectLst/>
                <a:latin typeface="Times New Roman" panose="02020603050405020304" pitchFamily="18" charset="0"/>
                <a:ea typeface="Times New Roman" panose="02020603050405020304" pitchFamily="18" charset="0"/>
              </a:rPr>
              <a:t> Covid-19” </a:t>
            </a:r>
            <a:r>
              <a:rPr lang="en-US" dirty="0" err="1">
                <a:solidFill>
                  <a:srgbClr val="000000"/>
                </a:solidFill>
                <a:effectLst/>
                <a:latin typeface="Times New Roman" panose="02020603050405020304" pitchFamily="18" charset="0"/>
                <a:ea typeface="Times New Roman" panose="02020603050405020304" pitchFamily="18" charset="0"/>
              </a:rPr>
              <a:t>là</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những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học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sinh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trong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lớp</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có</a:t>
            </a:r>
            <a:r>
              <a:rPr lang="en-US" dirty="0">
                <a:solidFill>
                  <a:srgbClr val="000000"/>
                </a:solidFill>
                <a:effectLst/>
                <a:latin typeface="Times New Roman" panose="02020603050405020304" pitchFamily="18" charset="0"/>
                <a:ea typeface="Times New Roman" panose="02020603050405020304" pitchFamily="18" charset="0"/>
              </a:rPr>
              <a:t> am </a:t>
            </a:r>
            <a:r>
              <a:rPr lang="en-US" dirty="0" err="1">
                <a:solidFill>
                  <a:srgbClr val="000000"/>
                </a:solidFill>
                <a:effectLst/>
                <a:latin typeface="Times New Roman" panose="02020603050405020304" pitchFamily="18" charset="0"/>
                <a:ea typeface="Times New Roman" panose="02020603050405020304" pitchFamily="18" charset="0"/>
              </a:rPr>
              <a:t>hiểu</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về</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công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tác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phòng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chống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dịch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bệnh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tự</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nguyện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gương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mẫu</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có</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uy</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tín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đối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với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các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bạn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trong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lớp</a:t>
            </a:r>
            <a:r>
              <a:rPr lang="en-US" dirty="0">
                <a:solidFill>
                  <a:srgbClr val="000000"/>
                </a:solidFill>
                <a:effectLst/>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
        <p:nvSpPr>
          <p:cNvPr id="16" name="Freeform 16">
            <a:extLst>
              <a:ext uri="{FF2B5EF4-FFF2-40B4-BE49-F238E27FC236}">
                <a16:creationId xmlns="" xmlns:a16="http://schemas.microsoft.com/office/drawing/2014/main" id="{54887D16-62EC-44BD-AB48-87D2855C5C2A}"/>
              </a:ext>
            </a:extLst>
          </p:cNvPr>
          <p:cNvSpPr/>
          <p:nvPr/>
        </p:nvSpPr>
        <p:spPr>
          <a:xfrm>
            <a:off x="2666999" y="4267200"/>
            <a:ext cx="5943599" cy="1295400"/>
          </a:xfrm>
          <a:custGeom>
            <a:avLst/>
            <a:gdLst>
              <a:gd name="connsiteX0" fmla="*/ 0 w 3348990"/>
              <a:gd name="connsiteY0" fmla="*/ 0 h 1046559"/>
              <a:gd name="connsiteX1" fmla="*/ 3348990 w 3348990"/>
              <a:gd name="connsiteY1" fmla="*/ 0 h 1046559"/>
              <a:gd name="connsiteX2" fmla="*/ 3348990 w 3348990"/>
              <a:gd name="connsiteY2" fmla="*/ 1046559 h 1046559"/>
              <a:gd name="connsiteX3" fmla="*/ 0 w 3348990"/>
              <a:gd name="connsiteY3" fmla="*/ 1046559 h 1046559"/>
              <a:gd name="connsiteX4" fmla="*/ 0 w 3348990"/>
              <a:gd name="connsiteY4" fmla="*/ 0 h 1046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990" h="1046559">
                <a:moveTo>
                  <a:pt x="0" y="0"/>
                </a:moveTo>
                <a:lnTo>
                  <a:pt x="3348990" y="0"/>
                </a:lnTo>
                <a:lnTo>
                  <a:pt x="3348990" y="1046559"/>
                </a:lnTo>
                <a:lnTo>
                  <a:pt x="0" y="1046559"/>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08870" tIns="80010" rIns="80010" bIns="80010" numCol="1" spcCol="1270" anchor="ctr" anchorCtr="0">
            <a:noAutofit/>
          </a:bodyPr>
          <a:lstStyle/>
          <a:p>
            <a:pPr marL="0" marR="0" lvl="0" indent="0" algn="l" defTabSz="933450" rtl="0" eaLnBrk="1" fontAlgn="auto" latinLnBrk="0" hangingPunct="1">
              <a:lnSpc>
                <a:spcPct val="90000"/>
              </a:lnSpc>
              <a:spcBef>
                <a:spcPct val="0"/>
              </a:spcBef>
              <a:spcAft>
                <a:spcPct val="35000"/>
              </a:spcAft>
              <a:buClrTx/>
              <a:buSzTx/>
              <a:buFontTx/>
              <a:buNone/>
              <a:tabLst/>
              <a:defRPr/>
            </a:pPr>
            <a:r>
              <a:rPr lang="en-US" b="1" dirty="0" err="1">
                <a:solidFill>
                  <a:srgbClr val="C00000"/>
                </a:solidFill>
                <a:effectLst/>
                <a:latin typeface="Times New Roman" panose="02020603050405020304" pitchFamily="18" charset="0"/>
                <a:ea typeface="Times New Roman" panose="02020603050405020304" pitchFamily="18" charset="0"/>
              </a:rPr>
              <a:t>Thứ</a:t>
            </a:r>
            <a:r>
              <a:rPr lang="en-US" b="1" dirty="0">
                <a:solidFill>
                  <a:srgbClr val="C00000"/>
                </a:solidFill>
                <a:effectLst/>
                <a:latin typeface="Times New Roman" panose="02020603050405020304" pitchFamily="18" charset="0"/>
                <a:ea typeface="Times New Roman" panose="02020603050405020304" pitchFamily="18" charset="0"/>
              </a:rPr>
              <a:t> </a:t>
            </a:r>
            <a:r>
              <a:rPr lang="en-US" b="1" dirty="0" err="1">
                <a:solidFill>
                  <a:srgbClr val="C00000"/>
                </a:solidFill>
                <a:effectLst/>
                <a:latin typeface="Times New Roman" panose="02020603050405020304" pitchFamily="18" charset="0"/>
                <a:ea typeface="Times New Roman" panose="02020603050405020304" pitchFamily="18" charset="0"/>
              </a:rPr>
              <a:t>hai</a:t>
            </a:r>
            <a:r>
              <a:rPr lang="en-US" b="1" dirty="0">
                <a:solidFill>
                  <a:srgbClr val="C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Nhiệm</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vụ</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của</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Tổ</a:t>
            </a:r>
            <a:r>
              <a:rPr lang="en-US" dirty="0">
                <a:solidFill>
                  <a:srgbClr val="000000"/>
                </a:solidFill>
                <a:effectLst/>
                <a:latin typeface="Times New Roman" panose="02020603050405020304" pitchFamily="18" charset="0"/>
                <a:ea typeface="Times New Roman" panose="02020603050405020304" pitchFamily="18" charset="0"/>
              </a:rPr>
              <a:t> An </a:t>
            </a:r>
            <a:r>
              <a:rPr lang="en-US" dirty="0" err="1">
                <a:solidFill>
                  <a:srgbClr val="000000"/>
                </a:solidFill>
                <a:effectLst/>
                <a:latin typeface="Times New Roman" panose="02020603050405020304" pitchFamily="18" charset="0"/>
                <a:ea typeface="Times New Roman" panose="02020603050405020304" pitchFamily="18" charset="0"/>
              </a:rPr>
              <a:t>toàn</a:t>
            </a:r>
            <a:r>
              <a:rPr lang="en-US" dirty="0">
                <a:solidFill>
                  <a:srgbClr val="000000"/>
                </a:solidFill>
                <a:effectLst/>
                <a:latin typeface="Times New Roman" panose="02020603050405020304" pitchFamily="18" charset="0"/>
                <a:ea typeface="Times New Roman" panose="02020603050405020304" pitchFamily="18" charset="0"/>
              </a:rPr>
              <a:t> covid” </a:t>
            </a:r>
            <a:r>
              <a:rPr lang="en-US" dirty="0" err="1">
                <a:solidFill>
                  <a:srgbClr val="000000"/>
                </a:solidFill>
                <a:effectLst/>
                <a:latin typeface="Times New Roman" panose="02020603050405020304" pitchFamily="18" charset="0"/>
                <a:ea typeface="Times New Roman" panose="02020603050405020304" pitchFamily="18" charset="0"/>
              </a:rPr>
              <a:t>là</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tuyên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truyền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đôn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đốc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hướng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dẫn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nhắc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nhở</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các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bạn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học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sinh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trong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lớp</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thực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hiện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nghiêm</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chỉnh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các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biện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pháp</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phòng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chống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dịch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bệnh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tại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nơi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học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tập</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và</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vui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chơi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trải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nghiệm</a:t>
            </a:r>
            <a:endParaRPr kumimoji="0" lang="en-US"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sp>
        <p:nvSpPr>
          <p:cNvPr id="17" name="Rectangle 16">
            <a:extLst>
              <a:ext uri="{FF2B5EF4-FFF2-40B4-BE49-F238E27FC236}">
                <a16:creationId xmlns="" xmlns:a16="http://schemas.microsoft.com/office/drawing/2014/main" id="{E355D881-6C3D-4793-8389-BAFED9697117}"/>
              </a:ext>
            </a:extLst>
          </p:cNvPr>
          <p:cNvSpPr/>
          <p:nvPr/>
        </p:nvSpPr>
        <p:spPr>
          <a:xfrm>
            <a:off x="2300703" y="2562432"/>
            <a:ext cx="732591" cy="1476168"/>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Rectangle 17">
            <a:extLst>
              <a:ext uri="{FF2B5EF4-FFF2-40B4-BE49-F238E27FC236}">
                <a16:creationId xmlns="" xmlns:a16="http://schemas.microsoft.com/office/drawing/2014/main" id="{3549F276-8295-452D-846B-3573238C9192}"/>
              </a:ext>
            </a:extLst>
          </p:cNvPr>
          <p:cNvSpPr/>
          <p:nvPr/>
        </p:nvSpPr>
        <p:spPr>
          <a:xfrm>
            <a:off x="2300704" y="4267200"/>
            <a:ext cx="732591" cy="1295400"/>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TextBox 13">
            <a:extLst>
              <a:ext uri="{FF2B5EF4-FFF2-40B4-BE49-F238E27FC236}">
                <a16:creationId xmlns="" xmlns:a16="http://schemas.microsoft.com/office/drawing/2014/main" id="{3002273C-B48D-4FF4-A0C8-704E907F974B}"/>
              </a:ext>
            </a:extLst>
          </p:cNvPr>
          <p:cNvSpPr txBox="1"/>
          <p:nvPr/>
        </p:nvSpPr>
        <p:spPr>
          <a:xfrm>
            <a:off x="1400351" y="1570215"/>
            <a:ext cx="7210248" cy="923330"/>
          </a:xfrm>
          <a:prstGeom prst="rect">
            <a:avLst/>
          </a:prstGeom>
          <a:noFill/>
        </p:spPr>
        <p:txBody>
          <a:bodyPr wrap="square">
            <a:spAutoFit/>
          </a:bodyPr>
          <a:lstStyle/>
          <a:p>
            <a:pPr indent="450215" algn="just">
              <a:lnSpc>
                <a:spcPct val="150000"/>
              </a:lnSpc>
              <a:spcBef>
                <a:spcPts val="600"/>
              </a:spcBef>
              <a:spcAft>
                <a:spcPts val="600"/>
              </a:spcAft>
            </a:pPr>
            <a:r>
              <a:rPr lang="en-US" spc="-20" dirty="0" err="1">
                <a:latin typeface="Times New Roman"/>
                <a:ea typeface="Times New Roman"/>
              </a:rPr>
              <a:t>Để</a:t>
            </a:r>
            <a:r>
              <a:rPr lang="en-US" spc="-20" dirty="0">
                <a:latin typeface="Times New Roman"/>
                <a:ea typeface="Times New Roman"/>
              </a:rPr>
              <a:t> </a:t>
            </a:r>
            <a:r>
              <a:rPr lang="en-US" spc="-20" dirty="0" err="1">
                <a:latin typeface="Times New Roman"/>
                <a:ea typeface="Times New Roman"/>
              </a:rPr>
              <a:t>đảm</a:t>
            </a:r>
            <a:r>
              <a:rPr lang="en-US" spc="-20" dirty="0">
                <a:latin typeface="Times New Roman"/>
                <a:ea typeface="Times New Roman"/>
              </a:rPr>
              <a:t> </a:t>
            </a:r>
            <a:r>
              <a:rPr lang="en-US" spc="-20" dirty="0" err="1">
                <a:latin typeface="Times New Roman"/>
                <a:ea typeface="Times New Roman"/>
              </a:rPr>
              <a:t>bảo</a:t>
            </a:r>
            <a:r>
              <a:rPr lang="en-US" spc="-20" dirty="0">
                <a:latin typeface="Times New Roman"/>
                <a:ea typeface="Times New Roman"/>
              </a:rPr>
              <a:t> </a:t>
            </a:r>
            <a:r>
              <a:rPr lang="en-US" spc="-20" dirty="0" err="1">
                <a:latin typeface="Times New Roman"/>
                <a:ea typeface="Times New Roman"/>
              </a:rPr>
              <a:t>công</a:t>
            </a:r>
            <a:r>
              <a:rPr lang="en-US" spc="-20" dirty="0">
                <a:latin typeface="Times New Roman"/>
                <a:ea typeface="Times New Roman"/>
              </a:rPr>
              <a:t> </a:t>
            </a:r>
            <a:r>
              <a:rPr lang="en-US" spc="-20" dirty="0" err="1">
                <a:latin typeface="Times New Roman"/>
                <a:ea typeface="Times New Roman"/>
              </a:rPr>
              <a:t>tác</a:t>
            </a:r>
            <a:r>
              <a:rPr lang="en-US" spc="-20" dirty="0">
                <a:latin typeface="Times New Roman"/>
                <a:ea typeface="Times New Roman"/>
              </a:rPr>
              <a:t> </a:t>
            </a:r>
            <a:r>
              <a:rPr lang="en-US" spc="-20" dirty="0" err="1">
                <a:latin typeface="Times New Roman"/>
                <a:ea typeface="Times New Roman"/>
              </a:rPr>
              <a:t>phòng</a:t>
            </a:r>
            <a:r>
              <a:rPr lang="en-US" spc="-20" dirty="0">
                <a:latin typeface="Times New Roman"/>
                <a:ea typeface="Times New Roman"/>
              </a:rPr>
              <a:t> </a:t>
            </a:r>
            <a:r>
              <a:rPr lang="en-US" spc="-20" dirty="0" err="1">
                <a:latin typeface="Times New Roman"/>
                <a:ea typeface="Times New Roman"/>
              </a:rPr>
              <a:t>chống</a:t>
            </a:r>
            <a:r>
              <a:rPr lang="en-US" spc="-20" dirty="0">
                <a:latin typeface="Times New Roman"/>
                <a:ea typeface="Times New Roman"/>
              </a:rPr>
              <a:t> </a:t>
            </a:r>
            <a:r>
              <a:rPr lang="en-US" spc="-20" dirty="0" err="1">
                <a:latin typeface="Times New Roman"/>
                <a:ea typeface="Times New Roman"/>
              </a:rPr>
              <a:t>dịch</a:t>
            </a:r>
            <a:r>
              <a:rPr lang="en-US" spc="-20" dirty="0">
                <a:latin typeface="Times New Roman"/>
                <a:ea typeface="Times New Roman"/>
              </a:rPr>
              <a:t> </a:t>
            </a:r>
            <a:r>
              <a:rPr lang="en-US" spc="-20" dirty="0" err="1">
                <a:latin typeface="Times New Roman"/>
                <a:ea typeface="Times New Roman"/>
              </a:rPr>
              <a:t>có</a:t>
            </a:r>
            <a:r>
              <a:rPr lang="en-US" spc="-20" dirty="0">
                <a:latin typeface="Times New Roman"/>
                <a:ea typeface="Times New Roman"/>
              </a:rPr>
              <a:t> </a:t>
            </a:r>
            <a:r>
              <a:rPr lang="en-US" spc="-20" dirty="0" err="1">
                <a:latin typeface="Times New Roman"/>
                <a:ea typeface="Times New Roman"/>
              </a:rPr>
              <a:t>hiệu</a:t>
            </a:r>
            <a:r>
              <a:rPr lang="en-US" spc="-20" dirty="0">
                <a:latin typeface="Times New Roman"/>
                <a:ea typeface="Times New Roman"/>
              </a:rPr>
              <a:t> </a:t>
            </a:r>
            <a:r>
              <a:rPr lang="en-US" spc="-20" dirty="0" err="1">
                <a:latin typeface="Times New Roman"/>
                <a:ea typeface="Times New Roman"/>
              </a:rPr>
              <a:t>quá</a:t>
            </a:r>
            <a:r>
              <a:rPr lang="en-US" spc="-20" dirty="0">
                <a:latin typeface="Times New Roman"/>
                <a:ea typeface="Times New Roman"/>
              </a:rPr>
              <a:t> </a:t>
            </a:r>
            <a:r>
              <a:rPr lang="en-US" spc="-20" dirty="0" err="1">
                <a:latin typeface="Times New Roman"/>
                <a:ea typeface="Times New Roman"/>
              </a:rPr>
              <a:t>tôi</a:t>
            </a:r>
            <a:r>
              <a:rPr lang="en-US" spc="-20" dirty="0">
                <a:latin typeface="Times New Roman"/>
                <a:ea typeface="Times New Roman"/>
              </a:rPr>
              <a:t> </a:t>
            </a:r>
            <a:r>
              <a:rPr lang="en-US" spc="-20" dirty="0" err="1">
                <a:latin typeface="Times New Roman"/>
                <a:ea typeface="Times New Roman"/>
              </a:rPr>
              <a:t>tiến</a:t>
            </a:r>
            <a:r>
              <a:rPr lang="en-US" spc="-20" dirty="0">
                <a:latin typeface="Times New Roman"/>
                <a:ea typeface="Times New Roman"/>
              </a:rPr>
              <a:t> </a:t>
            </a:r>
            <a:r>
              <a:rPr lang="en-US" spc="-20" dirty="0" err="1">
                <a:latin typeface="Times New Roman"/>
                <a:ea typeface="Times New Roman"/>
              </a:rPr>
              <a:t>hành</a:t>
            </a:r>
            <a:r>
              <a:rPr lang="en-US" spc="-20" dirty="0">
                <a:latin typeface="Times New Roman"/>
                <a:ea typeface="Times New Roman"/>
              </a:rPr>
              <a:t> </a:t>
            </a:r>
            <a:r>
              <a:rPr lang="en-US" spc="-20" dirty="0" err="1">
                <a:latin typeface="Times New Roman"/>
                <a:ea typeface="Times New Roman"/>
              </a:rPr>
              <a:t>thành</a:t>
            </a:r>
            <a:r>
              <a:rPr lang="en-US" spc="-20" dirty="0">
                <a:latin typeface="Times New Roman"/>
                <a:ea typeface="Times New Roman"/>
              </a:rPr>
              <a:t> </a:t>
            </a:r>
            <a:r>
              <a:rPr lang="en-US" spc="-20" dirty="0" err="1">
                <a:latin typeface="Times New Roman"/>
                <a:ea typeface="Times New Roman"/>
              </a:rPr>
              <a:t>lập</a:t>
            </a:r>
            <a:r>
              <a:rPr lang="en-US" spc="-20" dirty="0">
                <a:latin typeface="Times New Roman"/>
                <a:ea typeface="Times New Roman"/>
              </a:rPr>
              <a:t> </a:t>
            </a:r>
            <a:r>
              <a:rPr lang="en-US" spc="-20" dirty="0" err="1">
                <a:latin typeface="Times New Roman"/>
                <a:ea typeface="Times New Roman"/>
              </a:rPr>
              <a:t>tổ</a:t>
            </a:r>
            <a:r>
              <a:rPr lang="en-US" spc="-20" dirty="0">
                <a:latin typeface="Times New Roman"/>
                <a:ea typeface="Times New Roman"/>
              </a:rPr>
              <a:t> an </a:t>
            </a:r>
            <a:r>
              <a:rPr lang="en-US" spc="-20" dirty="0" err="1">
                <a:latin typeface="Times New Roman"/>
                <a:ea typeface="Times New Roman"/>
              </a:rPr>
              <a:t>toàn</a:t>
            </a:r>
            <a:r>
              <a:rPr lang="en-US" spc="-20" dirty="0">
                <a:latin typeface="Times New Roman"/>
                <a:ea typeface="Times New Roman"/>
              </a:rPr>
              <a:t> covid-19</a:t>
            </a:r>
            <a:r>
              <a:rPr lang="en-US" dirty="0">
                <a:latin typeface="Times New Roman"/>
                <a:ea typeface="Times New Roman"/>
              </a:rPr>
              <a:t> </a:t>
            </a:r>
            <a:r>
              <a:rPr lang="en-US" dirty="0" err="1">
                <a:latin typeface="Times New Roman"/>
                <a:ea typeface="Times New Roman"/>
              </a:rPr>
              <a:t>của</a:t>
            </a:r>
            <a:r>
              <a:rPr lang="en-US" dirty="0">
                <a:latin typeface="Times New Roman"/>
                <a:ea typeface="Times New Roman"/>
              </a:rPr>
              <a:t> </a:t>
            </a:r>
            <a:r>
              <a:rPr lang="en-US" dirty="0" err="1">
                <a:latin typeface="Times New Roman"/>
                <a:ea typeface="Times New Roman"/>
              </a:rPr>
              <a:t>lớp</a:t>
            </a:r>
            <a:r>
              <a:rPr lang="en-US" dirty="0">
                <a:latin typeface="Times New Roman"/>
                <a:ea typeface="Times New Roman"/>
              </a:rPr>
              <a:t> 6B </a:t>
            </a:r>
            <a:r>
              <a:rPr lang="en-US" dirty="0" err="1">
                <a:latin typeface="Times New Roman"/>
                <a:ea typeface="Times New Roman"/>
              </a:rPr>
              <a:t>với</a:t>
            </a:r>
            <a:r>
              <a:rPr lang="en-US" dirty="0">
                <a:latin typeface="Times New Roman"/>
                <a:ea typeface="Times New Roman"/>
              </a:rPr>
              <a:t> </a:t>
            </a:r>
            <a:r>
              <a:rPr lang="en-US" dirty="0" err="1">
                <a:latin typeface="Times New Roman"/>
                <a:ea typeface="Times New Roman"/>
              </a:rPr>
              <a:t>tiêu</a:t>
            </a:r>
            <a:r>
              <a:rPr lang="en-US" dirty="0">
                <a:latin typeface="Times New Roman"/>
                <a:ea typeface="Times New Roman"/>
              </a:rPr>
              <a:t> </a:t>
            </a:r>
            <a:r>
              <a:rPr lang="en-US" dirty="0" err="1">
                <a:latin typeface="Times New Roman"/>
                <a:ea typeface="Times New Roman"/>
              </a:rPr>
              <a:t>chí</a:t>
            </a:r>
            <a:r>
              <a:rPr lang="en-US" dirty="0">
                <a:latin typeface="Times New Roman"/>
                <a:ea typeface="Times New Roman"/>
              </a:rPr>
              <a:t> </a:t>
            </a:r>
            <a:r>
              <a:rPr lang="en-US" dirty="0" err="1">
                <a:latin typeface="Times New Roman"/>
                <a:ea typeface="Times New Roman"/>
              </a:rPr>
              <a:t>như</a:t>
            </a:r>
            <a:r>
              <a:rPr lang="en-US" dirty="0">
                <a:latin typeface="Times New Roman"/>
                <a:ea typeface="Times New Roman"/>
              </a:rPr>
              <a:t> </a:t>
            </a:r>
            <a:r>
              <a:rPr lang="en-US" dirty="0" err="1">
                <a:latin typeface="Times New Roman"/>
                <a:ea typeface="Times New Roman"/>
              </a:rPr>
              <a:t>sau</a:t>
            </a:r>
            <a:r>
              <a:rPr lang="en-US" dirty="0" smtClean="0">
                <a:latin typeface="Times New Roman"/>
                <a:ea typeface="Times New Roman"/>
              </a:rPr>
              <a:t>:</a:t>
            </a:r>
            <a:endParaRPr lang="en-US" dirty="0">
              <a:latin typeface="Times New Roman"/>
              <a:ea typeface="Times New Roman"/>
            </a:endParaRPr>
          </a:p>
        </p:txBody>
      </p:sp>
    </p:spTree>
    <p:extLst>
      <p:ext uri="{BB962C8B-B14F-4D97-AF65-F5344CB8AC3E}">
        <p14:creationId xmlns:p14="http://schemas.microsoft.com/office/powerpoint/2010/main" val="33866259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40000">
                                          <p:cBhvr additive="base">
                                            <p:cTn id="7" dur="75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13" name="Group 12"/>
          <p:cNvGrpSpPr>
            <a:grpSpLocks/>
          </p:cNvGrpSpPr>
          <p:nvPr/>
        </p:nvGrpSpPr>
        <p:grpSpPr bwMode="auto">
          <a:xfrm>
            <a:off x="152400" y="38100"/>
            <a:ext cx="7900559" cy="1806481"/>
            <a:chOff x="912" y="1008"/>
            <a:chExt cx="3984" cy="983"/>
          </a:xfrm>
        </p:grpSpPr>
        <p:sp>
          <p:nvSpPr>
            <p:cNvPr id="14" name="AutoShape 4"/>
            <p:cNvSpPr>
              <a:spLocks noChangeArrowheads="1"/>
            </p:cNvSpPr>
            <p:nvPr/>
          </p:nvSpPr>
          <p:spPr bwMode="gray">
            <a:xfrm>
              <a:off x="912" y="1008"/>
              <a:ext cx="3984" cy="912"/>
            </a:xfrm>
            <a:prstGeom prst="roundRect">
              <a:avLst>
                <a:gd name="adj" fmla="val 10889"/>
              </a:avLst>
            </a:prstGeom>
            <a:solidFill>
              <a:schemeClr val="bg1">
                <a:lumMod val="95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grpSp>
          <p:nvGrpSpPr>
            <p:cNvPr id="15" name="Group 14"/>
            <p:cNvGrpSpPr>
              <a:grpSpLocks/>
            </p:cNvGrpSpPr>
            <p:nvPr/>
          </p:nvGrpSpPr>
          <p:grpSpPr bwMode="auto">
            <a:xfrm>
              <a:off x="1001" y="1120"/>
              <a:ext cx="510" cy="746"/>
              <a:chOff x="1001" y="1120"/>
              <a:chExt cx="510" cy="746"/>
            </a:xfrm>
          </p:grpSpPr>
          <p:sp>
            <p:nvSpPr>
              <p:cNvPr id="17" name="AutoShape 6"/>
              <p:cNvSpPr>
                <a:spLocks noChangeArrowheads="1"/>
              </p:cNvSpPr>
              <p:nvPr/>
            </p:nvSpPr>
            <p:spPr bwMode="gray">
              <a:xfrm>
                <a:off x="1001" y="1120"/>
                <a:ext cx="510" cy="746"/>
              </a:xfrm>
              <a:prstGeom prst="roundRect">
                <a:avLst>
                  <a:gd name="adj" fmla="val 11921"/>
                </a:avLst>
              </a:prstGeom>
              <a:solidFill>
                <a:srgbClr val="00CC00"/>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Freeform 7"/>
              <p:cNvSpPr>
                <a:spLocks/>
              </p:cNvSpPr>
              <p:nvPr/>
            </p:nvSpPr>
            <p:spPr bwMode="gray">
              <a:xfrm>
                <a:off x="1047" y="1140"/>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19" name="Text Box 8"/>
              <p:cNvSpPr txBox="1">
                <a:spLocks noChangeArrowheads="1"/>
              </p:cNvSpPr>
              <p:nvPr/>
            </p:nvSpPr>
            <p:spPr bwMode="gray">
              <a:xfrm>
                <a:off x="1155" y="1294"/>
                <a:ext cx="185"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dirty="0">
                    <a:solidFill>
                      <a:srgbClr val="FFFFFF"/>
                    </a:solidFill>
                    <a:effectLst>
                      <a:outerShdw blurRad="38100" dist="38100" dir="2700000" algn="tl">
                        <a:srgbClr val="C0C0C0"/>
                      </a:outerShdw>
                    </a:effectLst>
                  </a:rPr>
                  <a:t>2</a:t>
                </a:r>
              </a:p>
            </p:txBody>
          </p:sp>
        </p:grpSp>
        <p:sp>
          <p:nvSpPr>
            <p:cNvPr id="16" name="Text Box 9"/>
            <p:cNvSpPr txBox="1">
              <a:spLocks noChangeArrowheads="1"/>
            </p:cNvSpPr>
            <p:nvPr/>
          </p:nvSpPr>
          <p:spPr bwMode="gray">
            <a:xfrm>
              <a:off x="1555" y="1137"/>
              <a:ext cx="3341" cy="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eaLnBrk="0" hangingPunct="0"/>
              <a:r>
                <a:rPr lang="en-US" sz="2400" dirty="0" err="1">
                  <a:solidFill>
                    <a:srgbClr val="0033CC"/>
                  </a:solidFill>
                  <a:latin typeface="Times New Roman" panose="02020603050405020304" pitchFamily="18" charset="0"/>
                  <a:cs typeface="Times New Roman" panose="02020603050405020304" pitchFamily="18" charset="0"/>
                </a:rPr>
                <a:t>Phối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hợp</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với</a:t>
              </a:r>
              <a:r>
                <a:rPr lang="en-US" sz="2400" dirty="0">
                  <a:solidFill>
                    <a:srgbClr val="0033CC"/>
                  </a:solidFill>
                  <a:latin typeface="Times New Roman" panose="02020603050405020304" pitchFamily="18" charset="0"/>
                  <a:cs typeface="Times New Roman" panose="02020603050405020304" pitchFamily="18" charset="0"/>
                </a:rPr>
                <a:t> cha </a:t>
              </a:r>
              <a:r>
                <a:rPr lang="en-US" sz="2400" dirty="0" err="1">
                  <a:solidFill>
                    <a:srgbClr val="0033CC"/>
                  </a:solidFill>
                  <a:latin typeface="Times New Roman" panose="02020603050405020304" pitchFamily="18" charset="0"/>
                  <a:cs typeface="Times New Roman" panose="02020603050405020304" pitchFamily="18" charset="0"/>
                </a:rPr>
                <a:t>mẹ</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học</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sinh</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trong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việc</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thực</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hiện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các</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biện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pháp</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chống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smtClean="0">
                  <a:solidFill>
                    <a:srgbClr val="0033CC"/>
                  </a:solidFill>
                  <a:latin typeface="Times New Roman" panose="02020603050405020304" pitchFamily="18" charset="0"/>
                  <a:cs typeface="Times New Roman" panose="02020603050405020304" pitchFamily="18" charset="0"/>
                </a:rPr>
                <a:t>covid</a:t>
              </a:r>
              <a:r>
                <a:rPr lang="en-US" sz="2400" dirty="0" smtClean="0">
                  <a:solidFill>
                    <a:srgbClr val="0033CC"/>
                  </a:solidFill>
                  <a:latin typeface="Times New Roman" panose="02020603050405020304" pitchFamily="18" charset="0"/>
                  <a:cs typeface="Times New Roman" panose="02020603050405020304" pitchFamily="18" charset="0"/>
                </a:rPr>
                <a:t> </a:t>
              </a:r>
              <a:r>
                <a:rPr lang="en-US" sz="2400" dirty="0">
                  <a:solidFill>
                    <a:srgbClr val="0033CC"/>
                  </a:solidFill>
                  <a:latin typeface="Times New Roman" panose="02020603050405020304" pitchFamily="18" charset="0"/>
                  <a:cs typeface="Times New Roman" panose="02020603050405020304" pitchFamily="18" charset="0"/>
                </a:rPr>
                <a:t>19, </a:t>
              </a:r>
              <a:r>
                <a:rPr lang="en-US" sz="2400" dirty="0" err="1">
                  <a:solidFill>
                    <a:srgbClr val="0033CC"/>
                  </a:solidFill>
                  <a:latin typeface="Times New Roman" panose="02020603050405020304" pitchFamily="18" charset="0"/>
                  <a:cs typeface="Times New Roman" panose="02020603050405020304" pitchFamily="18" charset="0"/>
                </a:rPr>
                <a:t>nắm</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bắt</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chính</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xác</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và</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cụ</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thể</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thông</a:t>
              </a:r>
              <a:r>
                <a:rPr lang="en-US" sz="2400" dirty="0">
                  <a:solidFill>
                    <a:srgbClr val="0033CC"/>
                  </a:solidFill>
                  <a:latin typeface="Times New Roman" panose="02020603050405020304" pitchFamily="18" charset="0"/>
                  <a:cs typeface="Times New Roman" panose="02020603050405020304" pitchFamily="18" charset="0"/>
                </a:rPr>
                <a:t> tin </a:t>
              </a:r>
              <a:r>
                <a:rPr lang="en-US" sz="2400" dirty="0" err="1">
                  <a:solidFill>
                    <a:srgbClr val="0033CC"/>
                  </a:solidFill>
                  <a:latin typeface="Times New Roman" panose="02020603050405020304" pitchFamily="18" charset="0"/>
                  <a:cs typeface="Times New Roman" panose="02020603050405020304" pitchFamily="18" charset="0"/>
                </a:rPr>
                <a:t>của</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từng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đối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tượng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học</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sinh</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của</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lớp</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chủ</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nhiệm</a:t>
              </a:r>
              <a:endParaRPr lang="en-US" sz="2400" dirty="0">
                <a:solidFill>
                  <a:srgbClr val="0033CC"/>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91147022"/>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4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40000">
                                          <p:cBhvr additive="base">
                                            <p:cTn id="7" dur="75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1+#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2" name="TextBox 61"/>
          <p:cNvSpPr txBox="1"/>
          <p:nvPr/>
        </p:nvSpPr>
        <p:spPr>
          <a:xfrm>
            <a:off x="533400" y="685800"/>
            <a:ext cx="3276600" cy="553998"/>
          </a:xfrm>
          <a:prstGeom prst="rect">
            <a:avLst/>
          </a:prstGeom>
          <a:noFill/>
        </p:spPr>
        <p:txBody>
          <a:bodyPr wrap="square" rtlCol="0">
            <a:spAutoFit/>
          </a:bodyPr>
          <a:lstStyle/>
          <a:p>
            <a:r>
              <a:rPr lang="en-US" sz="3000" b="1" dirty="0">
                <a:solidFill>
                  <a:srgbClr val="0070C0"/>
                </a:solidFill>
                <a:latin typeface="Times New Roman" panose="02020603050405020304" pitchFamily="18" charset="0"/>
                <a:cs typeface="Times New Roman" panose="02020603050405020304" pitchFamily="18" charset="0"/>
              </a:rPr>
              <a:t>TINH MOI</a:t>
            </a:r>
          </a:p>
        </p:txBody>
      </p:sp>
      <p:sp>
        <p:nvSpPr>
          <p:cNvPr id="6" name="Freeform 5"/>
          <p:cNvSpPr/>
          <p:nvPr/>
        </p:nvSpPr>
        <p:spPr>
          <a:xfrm>
            <a:off x="495930" y="2362200"/>
            <a:ext cx="3799284" cy="3733311"/>
          </a:xfrm>
          <a:custGeom>
            <a:avLst/>
            <a:gdLst>
              <a:gd name="connsiteX0" fmla="*/ 0 w 3418284"/>
              <a:gd name="connsiteY0" fmla="*/ 0 h 2499451"/>
              <a:gd name="connsiteX1" fmla="*/ 3418284 w 3418284"/>
              <a:gd name="connsiteY1" fmla="*/ 0 h 2499451"/>
              <a:gd name="connsiteX2" fmla="*/ 3418284 w 3418284"/>
              <a:gd name="connsiteY2" fmla="*/ 2499451 h 2499451"/>
              <a:gd name="connsiteX3" fmla="*/ 0 w 3418284"/>
              <a:gd name="connsiteY3" fmla="*/ 2499451 h 2499451"/>
              <a:gd name="connsiteX4" fmla="*/ 0 w 3418284"/>
              <a:gd name="connsiteY4" fmla="*/ 0 h 249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8284" h="2499451">
                <a:moveTo>
                  <a:pt x="0" y="0"/>
                </a:moveTo>
                <a:lnTo>
                  <a:pt x="3418284" y="0"/>
                </a:lnTo>
                <a:lnTo>
                  <a:pt x="3418284" y="2499451"/>
                </a:lnTo>
                <a:lnTo>
                  <a:pt x="0" y="2499451"/>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a:t>
            </a:r>
          </a:p>
        </p:txBody>
      </p:sp>
      <p:sp>
        <p:nvSpPr>
          <p:cNvPr id="8" name="Freeform 7"/>
          <p:cNvSpPr/>
          <p:nvPr/>
        </p:nvSpPr>
        <p:spPr>
          <a:xfrm>
            <a:off x="4595674" y="2362200"/>
            <a:ext cx="3799284" cy="3733311"/>
          </a:xfrm>
          <a:custGeom>
            <a:avLst/>
            <a:gdLst>
              <a:gd name="connsiteX0" fmla="*/ 0 w 3418284"/>
              <a:gd name="connsiteY0" fmla="*/ 0 h 2499451"/>
              <a:gd name="connsiteX1" fmla="*/ 3418284 w 3418284"/>
              <a:gd name="connsiteY1" fmla="*/ 0 h 2499451"/>
              <a:gd name="connsiteX2" fmla="*/ 3418284 w 3418284"/>
              <a:gd name="connsiteY2" fmla="*/ 2499451 h 2499451"/>
              <a:gd name="connsiteX3" fmla="*/ 0 w 3418284"/>
              <a:gd name="connsiteY3" fmla="*/ 2499451 h 2499451"/>
              <a:gd name="connsiteX4" fmla="*/ 0 w 3418284"/>
              <a:gd name="connsiteY4" fmla="*/ 0 h 249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8284" h="2499451">
                <a:moveTo>
                  <a:pt x="0" y="0"/>
                </a:moveTo>
                <a:lnTo>
                  <a:pt x="3418284" y="0"/>
                </a:lnTo>
                <a:lnTo>
                  <a:pt x="3418284" y="2499451"/>
                </a:lnTo>
                <a:lnTo>
                  <a:pt x="0" y="2499451"/>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0" lvl="1" algn="l" defTabSz="1111250">
              <a:spcBef>
                <a:spcPct val="0"/>
              </a:spcBef>
              <a:spcAft>
                <a:spcPct val="15000"/>
              </a:spcAft>
            </a:pPr>
            <a:r>
              <a:rPr lang="en-US" sz="1600" dirty="0" err="1">
                <a:solidFill>
                  <a:srgbClr val="000000"/>
                </a:solidFill>
                <a:effectLst/>
                <a:latin typeface="Times New Roman" panose="02020603050405020304" pitchFamily="18" charset="0"/>
                <a:ea typeface="Times New Roman" panose="02020603050405020304" pitchFamily="18" charset="0"/>
              </a:rPr>
              <a:t>Để</a:t>
            </a:r>
            <a:r>
              <a:rPr lang="en-US" sz="1600" dirty="0">
                <a:solidFill>
                  <a:srgbClr val="000000"/>
                </a:solidFill>
                <a:effectLst/>
                <a:latin typeface="Times New Roman" panose="02020603050405020304" pitchFamily="18" charset="0"/>
                <a:ea typeface="Times New Roman" panose="02020603050405020304" pitchFamily="18" charset="0"/>
              </a:rPr>
              <a:t> </a:t>
            </a:r>
            <a:r>
              <a:rPr lang="vi-VN" sz="1600" dirty="0">
                <a:solidFill>
                  <a:srgbClr val="000000"/>
                </a:solidFill>
                <a:effectLst/>
                <a:latin typeface="Times New Roman" panose="02020603050405020304" pitchFamily="18" charset="0"/>
                <a:ea typeface="Times New Roman" panose="02020603050405020304" pitchFamily="18" charset="0"/>
              </a:rPr>
              <a:t>giúp cho học sinh nhận thức được sự nguy hiểm dịch </a:t>
            </a:r>
            <a:r>
              <a:rPr lang="en-US" sz="1600" dirty="0" err="1">
                <a:solidFill>
                  <a:srgbClr val="000000"/>
                </a:solidFill>
                <a:effectLst/>
                <a:latin typeface="Times New Roman" panose="02020603050405020304" pitchFamily="18" charset="0"/>
                <a:ea typeface="Times New Roman" panose="02020603050405020304" pitchFamily="18" charset="0"/>
              </a:rPr>
              <a:t>bệnh</a:t>
            </a:r>
            <a:r>
              <a:rPr lang="en-US" sz="1600" dirty="0">
                <a:solidFill>
                  <a:srgbClr val="000000"/>
                </a:solidFill>
                <a:effectLst/>
                <a:latin typeface="Times New Roman" panose="02020603050405020304" pitchFamily="18" charset="0"/>
                <a:ea typeface="Times New Roman" panose="02020603050405020304" pitchFamily="18" charset="0"/>
              </a:rPr>
              <a:t>, </a:t>
            </a:r>
            <a:r>
              <a:rPr lang="vi-VN" sz="1600" dirty="0">
                <a:solidFill>
                  <a:srgbClr val="000000"/>
                </a:solidFill>
                <a:effectLst/>
                <a:latin typeface="Times New Roman" panose="02020603050405020304" pitchFamily="18" charset="0"/>
                <a:ea typeface="Times New Roman" panose="02020603050405020304" pitchFamily="18" charset="0"/>
              </a:rPr>
              <a:t>tác hại của Virus Corona và việc cần thiết phải phòng chống dịch</a:t>
            </a:r>
            <a:r>
              <a:rPr lang="en-US" sz="1600" dirty="0">
                <a:solidFill>
                  <a:srgbClr val="000000"/>
                </a:solidFill>
                <a:effectLst/>
                <a:latin typeface="Times New Roman" panose="02020603050405020304" pitchFamily="18" charset="0"/>
                <a:ea typeface="Times New Roman" panose="02020603050405020304" pitchFamily="18" charset="0"/>
              </a:rPr>
              <a:t>,</a:t>
            </a:r>
            <a:r>
              <a:rPr lang="vi-VN" sz="1600" dirty="0">
                <a:solidFill>
                  <a:srgbClr val="000000"/>
                </a:solidFill>
                <a:effectLst/>
                <a:latin typeface="Times New Roman" panose="02020603050405020304" pitchFamily="18" charset="0"/>
                <a:ea typeface="Times New Roman" panose="02020603050405020304" pitchFamily="18" charset="0"/>
              </a:rPr>
              <a:t> học sinh biết cách thực hiện tốt các biện pháp phòng chống dịch</a:t>
            </a:r>
            <a:r>
              <a:rPr lang="en-US" sz="1600" dirty="0">
                <a:solidFill>
                  <a:srgbClr val="000000"/>
                </a:solidFill>
                <a:effectLst/>
                <a:latin typeface="Times New Roman" panose="02020603050405020304" pitchFamily="18" charset="0"/>
                <a:ea typeface="Times New Roman" panose="02020603050405020304" pitchFamily="18" charset="0"/>
              </a:rPr>
              <a:t>,</a:t>
            </a:r>
            <a:r>
              <a:rPr lang="vi-VN" sz="1600" dirty="0">
                <a:solidFill>
                  <a:srgbClr val="000000"/>
                </a:solidFill>
                <a:effectLst/>
                <a:latin typeface="Times New Roman" panose="02020603050405020304" pitchFamily="18" charset="0"/>
                <a:ea typeface="Times New Roman" panose="02020603050405020304" pitchFamily="18" charset="0"/>
              </a:rPr>
              <a:t> nh</a:t>
            </a:r>
            <a:r>
              <a:rPr lang="vi-VN" sz="1600" dirty="0">
                <a:solidFill>
                  <a:srgbClr val="000000"/>
                </a:solidFill>
                <a:effectLst/>
                <a:latin typeface="Times New Roman" panose="02020603050405020304" pitchFamily="18" charset="0"/>
                <a:ea typeface="MS Mincho" panose="02020609040205080304" pitchFamily="49" charset="-128"/>
              </a:rPr>
              <a:t>ằ</a:t>
            </a:r>
            <a:r>
              <a:rPr lang="vi-VN" sz="1600" dirty="0">
                <a:solidFill>
                  <a:srgbClr val="000000"/>
                </a:solidFill>
                <a:effectLst/>
                <a:latin typeface="Times New Roman" panose="02020603050405020304" pitchFamily="18" charset="0"/>
                <a:ea typeface="Times New Roman" panose="02020603050405020304" pitchFamily="18" charset="0"/>
              </a:rPr>
              <a:t>m quyết tâm tiêu diệt nhanh Covid ra khỏi xã hội</a:t>
            </a:r>
            <a:r>
              <a:rPr lang="en-US" sz="1600" dirty="0">
                <a:solidFill>
                  <a:srgbClr val="000000"/>
                </a:solidFill>
                <a:effectLst/>
                <a:latin typeface="Times New Roman" panose="02020603050405020304" pitchFamily="18" charset="0"/>
                <a:ea typeface="Times New Roman" panose="02020603050405020304" pitchFamily="18" charset="0"/>
              </a:rPr>
              <a:t>,</a:t>
            </a:r>
            <a:r>
              <a:rPr lang="vi-VN" sz="1600" dirty="0">
                <a:solidFill>
                  <a:srgbClr val="000000"/>
                </a:solidFill>
                <a:effectLst/>
                <a:latin typeface="Times New Roman" panose="02020603050405020304" pitchFamily="18" charset="0"/>
                <a:ea typeface="Times New Roman" panose="02020603050405020304" pitchFamily="18" charset="0"/>
              </a:rPr>
              <a:t> nhưng vẫn chấp nhận “chung sống” an toàn để cuộc sống trở lại bình thường, ổn định và phát triển</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tôi</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đưa</a:t>
            </a:r>
            <a:r>
              <a:rPr lang="en-US" sz="1600" dirty="0">
                <a:solidFill>
                  <a:srgbClr val="000000"/>
                </a:solidFill>
                <a:effectLst/>
                <a:latin typeface="Times New Roman" panose="02020603050405020304" pitchFamily="18" charset="0"/>
                <a:ea typeface="Times New Roman" panose="02020603050405020304" pitchFamily="18" charset="0"/>
              </a:rPr>
              <a:t> ra </a:t>
            </a:r>
            <a:r>
              <a:rPr lang="en-US" sz="1600" dirty="0" err="1">
                <a:solidFill>
                  <a:srgbClr val="000000"/>
                </a:solidFill>
                <a:effectLst/>
                <a:latin typeface="Times New Roman" panose="02020603050405020304" pitchFamily="18" charset="0"/>
                <a:ea typeface="Times New Roman" panose="02020603050405020304" pitchFamily="18" charset="0"/>
              </a:rPr>
              <a:t>những</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giải</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pháp</a:t>
            </a:r>
            <a:r>
              <a:rPr lang="en-US" sz="1600" dirty="0">
                <a:solidFill>
                  <a:srgbClr val="000000"/>
                </a:solidFill>
                <a:effectLst/>
                <a:latin typeface="Times New Roman" panose="02020603050405020304" pitchFamily="18" charset="0"/>
                <a:ea typeface="Times New Roman" panose="02020603050405020304" pitchFamily="18" charset="0"/>
              </a:rPr>
              <a:t> A</a:t>
            </a:r>
            <a:endParaRPr lang="en-US" sz="1600" kern="1200" dirty="0"/>
          </a:p>
        </p:txBody>
      </p:sp>
      <p:sp>
        <p:nvSpPr>
          <p:cNvPr id="11" name="TextBox 10">
            <a:extLst>
              <a:ext uri="{FF2B5EF4-FFF2-40B4-BE49-F238E27FC236}">
                <a16:creationId xmlns="" xmlns:a16="http://schemas.microsoft.com/office/drawing/2014/main" id="{84130820-1C32-480E-91AB-365D51343D02}"/>
              </a:ext>
            </a:extLst>
          </p:cNvPr>
          <p:cNvSpPr txBox="1"/>
          <p:nvPr/>
        </p:nvSpPr>
        <p:spPr>
          <a:xfrm>
            <a:off x="749042" y="2963380"/>
            <a:ext cx="3385524" cy="2800767"/>
          </a:xfrm>
          <a:prstGeom prst="rect">
            <a:avLst/>
          </a:prstGeom>
          <a:noFill/>
        </p:spPr>
        <p:txBody>
          <a:bodyPr wrap="square">
            <a:spAutoFit/>
          </a:bodyPr>
          <a:lstStyle/>
          <a:p>
            <a:r>
              <a:rPr lang="en-US" sz="1600" dirty="0" err="1">
                <a:solidFill>
                  <a:srgbClr val="000000"/>
                </a:solidFill>
                <a:effectLst/>
                <a:latin typeface="Times New Roman" panose="02020603050405020304" pitchFamily="18" charset="0"/>
                <a:ea typeface="Times New Roman" panose="02020603050405020304" pitchFamily="18" charset="0"/>
              </a:rPr>
              <a:t>Trước</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đây</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khi</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thời</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điểm</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dịch</a:t>
            </a:r>
            <a:r>
              <a:rPr lang="en-US" sz="1600" dirty="0">
                <a:solidFill>
                  <a:srgbClr val="000000"/>
                </a:solidFill>
                <a:effectLst/>
                <a:latin typeface="Times New Roman" panose="02020603050405020304" pitchFamily="18" charset="0"/>
                <a:ea typeface="Times New Roman" panose="02020603050405020304" pitchFamily="18" charset="0"/>
              </a:rPr>
              <a:t> covid-19 </a:t>
            </a:r>
            <a:r>
              <a:rPr lang="en-US" sz="1600" dirty="0" err="1">
                <a:solidFill>
                  <a:srgbClr val="000000"/>
                </a:solidFill>
                <a:effectLst/>
                <a:latin typeface="Times New Roman" panose="02020603050405020304" pitchFamily="18" charset="0"/>
                <a:ea typeface="Times New Roman" panose="02020603050405020304" pitchFamily="18" charset="0"/>
              </a:rPr>
              <a:t>mới</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bắt</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đầu</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bùng</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phát</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mọi</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người</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dân</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đều</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có</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tâm</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lí</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hoang</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mang</a:t>
            </a:r>
            <a:r>
              <a:rPr lang="en-US" sz="1600" dirty="0">
                <a:solidFill>
                  <a:srgbClr val="000000"/>
                </a:solidFill>
                <a:effectLst/>
                <a:latin typeface="Times New Roman" panose="02020603050405020304" pitchFamily="18" charset="0"/>
                <a:ea typeface="Times New Roman" panose="02020603050405020304" pitchFamily="18" charset="0"/>
              </a:rPr>
              <a:t>, lo </a:t>
            </a:r>
            <a:r>
              <a:rPr lang="en-US" sz="1600" dirty="0" err="1">
                <a:solidFill>
                  <a:srgbClr val="000000"/>
                </a:solidFill>
                <a:effectLst/>
                <a:latin typeface="Times New Roman" panose="02020603050405020304" pitchFamily="18" charset="0"/>
                <a:ea typeface="Times New Roman" panose="02020603050405020304" pitchFamily="18" charset="0"/>
              </a:rPr>
              <a:t>sợ</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các</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trường</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học</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đồng</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loạt</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cho</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học</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sinh</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nghỉ</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học</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Hiện</a:t>
            </a:r>
            <a:r>
              <a:rPr lang="en-US" sz="1600" dirty="0">
                <a:solidFill>
                  <a:srgbClr val="000000"/>
                </a:solidFill>
                <a:effectLst/>
                <a:latin typeface="Times New Roman" panose="02020603050405020304" pitchFamily="18" charset="0"/>
                <a:ea typeface="Times New Roman" panose="02020603050405020304" pitchFamily="18" charset="0"/>
              </a:rPr>
              <a:t> nay, </a:t>
            </a:r>
            <a:r>
              <a:rPr lang="en-US" sz="1600" dirty="0" err="1">
                <a:solidFill>
                  <a:srgbClr val="000000"/>
                </a:solidFill>
                <a:effectLst/>
                <a:latin typeface="Times New Roman" panose="02020603050405020304" pitchFamily="18" charset="0"/>
                <a:ea typeface="Times New Roman" panose="02020603050405020304" pitchFamily="18" charset="0"/>
              </a:rPr>
              <a:t>khi</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dịch</a:t>
            </a:r>
            <a:r>
              <a:rPr lang="en-US" sz="1600" dirty="0">
                <a:solidFill>
                  <a:srgbClr val="000000"/>
                </a:solidFill>
                <a:effectLst/>
                <a:latin typeface="Times New Roman" panose="02020603050405020304" pitchFamily="18" charset="0"/>
                <a:ea typeface="Times New Roman" panose="02020603050405020304" pitchFamily="18" charset="0"/>
              </a:rPr>
              <a:t> Covid 19 </a:t>
            </a:r>
            <a:r>
              <a:rPr lang="en-US" sz="1600" dirty="0" err="1">
                <a:solidFill>
                  <a:srgbClr val="000000"/>
                </a:solidFill>
                <a:effectLst/>
                <a:latin typeface="Times New Roman" panose="02020603050405020304" pitchFamily="18" charset="0"/>
                <a:ea typeface="Times New Roman" panose="02020603050405020304" pitchFamily="18" charset="0"/>
              </a:rPr>
              <a:t>đã</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diễn</a:t>
            </a:r>
            <a:r>
              <a:rPr lang="en-US" sz="1600" dirty="0">
                <a:solidFill>
                  <a:srgbClr val="000000"/>
                </a:solidFill>
                <a:effectLst/>
                <a:latin typeface="Times New Roman" panose="02020603050405020304" pitchFamily="18" charset="0"/>
                <a:ea typeface="Times New Roman" panose="02020603050405020304" pitchFamily="18" charset="0"/>
              </a:rPr>
              <a:t> ra </a:t>
            </a:r>
            <a:r>
              <a:rPr lang="en-US" sz="1600" dirty="0" err="1">
                <a:solidFill>
                  <a:srgbClr val="000000"/>
                </a:solidFill>
                <a:effectLst/>
                <a:latin typeface="Times New Roman" panose="02020603050405020304" pitchFamily="18" charset="0"/>
                <a:ea typeface="Times New Roman" panose="02020603050405020304" pitchFamily="18" charset="0"/>
              </a:rPr>
              <a:t>trong</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thời</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gian</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dài</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quan</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điểm</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của</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Nhà</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nước</a:t>
            </a:r>
            <a:r>
              <a:rPr lang="en-US" sz="1600" dirty="0">
                <a:solidFill>
                  <a:srgbClr val="000000"/>
                </a:solidFill>
                <a:effectLst/>
                <a:latin typeface="Times New Roman" panose="02020603050405020304" pitchFamily="18" charset="0"/>
                <a:ea typeface="Times New Roman" panose="02020603050405020304" pitchFamily="18" charset="0"/>
              </a:rPr>
              <a:t> ta </a:t>
            </a:r>
            <a:r>
              <a:rPr lang="en-US" sz="1600" dirty="0" err="1">
                <a:solidFill>
                  <a:srgbClr val="000000"/>
                </a:solidFill>
                <a:effectLst/>
                <a:latin typeface="Times New Roman" panose="02020603050405020304" pitchFamily="18" charset="0"/>
                <a:ea typeface="Times New Roman" panose="02020603050405020304" pitchFamily="18" charset="0"/>
              </a:rPr>
              <a:t>là</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Sống</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chung</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với</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dịch</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khi</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địa</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phương</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vẫn</a:t>
            </a:r>
            <a:r>
              <a:rPr lang="en-US" sz="1600" dirty="0">
                <a:solidFill>
                  <a:srgbClr val="000000"/>
                </a:solidFill>
                <a:effectLst/>
                <a:latin typeface="Times New Roman" panose="02020603050405020304" pitchFamily="18" charset="0"/>
                <a:ea typeface="Times New Roman" panose="02020603050405020304" pitchFamily="18" charset="0"/>
              </a:rPr>
              <a:t> ở </a:t>
            </a:r>
            <a:r>
              <a:rPr lang="en-US" sz="1600" dirty="0" err="1">
                <a:solidFill>
                  <a:srgbClr val="000000"/>
                </a:solidFill>
                <a:effectLst/>
                <a:latin typeface="Times New Roman" panose="02020603050405020304" pitchFamily="18" charset="0"/>
                <a:ea typeface="Times New Roman" panose="02020603050405020304" pitchFamily="18" charset="0"/>
              </a:rPr>
              <a:t>trong</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vùng</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xanh</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học</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sinh</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vẫn</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được</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đến</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trường</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để</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học</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tập</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với</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điều</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kiện</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đảm</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bảo</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được</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các</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biện</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pháp</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phòng</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dịch</a:t>
            </a:r>
            <a:endParaRPr lang="en-US" sz="1600" dirty="0"/>
          </a:p>
        </p:txBody>
      </p:sp>
    </p:spTree>
    <p:extLst>
      <p:ext uri="{BB962C8B-B14F-4D97-AF65-F5344CB8AC3E}">
        <p14:creationId xmlns:p14="http://schemas.microsoft.com/office/powerpoint/2010/main" val="395081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4841</TotalTime>
  <Words>2020</Words>
  <PresentationFormat>On-screen Show (4:3)</PresentationFormat>
  <Paragraphs>121</Paragraphs>
  <Slides>20</Slides>
  <Notes>2</Notes>
  <HiddenSlides>0</HiddenSlides>
  <MMClips>1</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Office Theme</vt:lpstr>
      <vt:lpstr>1_Office Theme</vt:lpstr>
      <vt:lpstr>2_Office Theme</vt:lpstr>
      <vt:lpstr>ỦY BAN NHÂN DÂN HUYỆN PHÙ YÊN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2021-03-15T13:35:07Z</dcterms:created>
  <dcterms:modified xsi:type="dcterms:W3CDTF">2022-02-18T15:34:26Z</dcterms:modified>
</cp:coreProperties>
</file>