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090319" y="1981200"/>
            <a:ext cx="26564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= ?</a:t>
            </a:r>
          </a:p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0 = ?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919" y="19812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23919" y="28194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149</cp:revision>
  <dcterms:created xsi:type="dcterms:W3CDTF">2022-07-10T01:37:20Z</dcterms:created>
  <dcterms:modified xsi:type="dcterms:W3CDTF">2022-08-28T07:22:15Z</dcterms:modified>
</cp:coreProperties>
</file>