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00.svg" ContentType="image/svg+xml"/>
  <Override PartName="/ppt/media/image103.svg" ContentType="image/svg+xml"/>
  <Override PartName="/ppt/media/image109.svg" ContentType="image/svg+xml"/>
  <Override PartName="/ppt/media/image12.svg" ContentType="image/svg+xml"/>
  <Override PartName="/ppt/media/image14.svg" ContentType="image/svg+xml"/>
  <Override PartName="/ppt/media/image17.svg" ContentType="image/svg+xml"/>
  <Override PartName="/ppt/media/image2.svg" ContentType="image/svg+xml"/>
  <Override PartName="/ppt/media/image20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3.svg" ContentType="image/svg+xml"/>
  <Override PartName="/ppt/media/image44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1.svg" ContentType="image/svg+xml"/>
  <Override PartName="/ppt/media/image64.svg" ContentType="image/svg+xml"/>
  <Override PartName="/ppt/media/image65.svg" ContentType="image/svg+xml"/>
  <Override PartName="/ppt/media/image66.svg" ContentType="image/svg+xml"/>
  <Override PartName="/ppt/media/image67.svg" ContentType="image/svg+xml"/>
  <Override PartName="/ppt/media/image69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.svg" ContentType="image/svg+xml"/>
  <Override PartName="/ppt/media/image90.svg" ContentType="image/svg+xml"/>
  <Override PartName="/ppt/media/image92.svg" ContentType="image/svg+xml"/>
  <Override PartName="/ppt/media/image95.svg" ContentType="image/svg+xml"/>
  <Override PartName="/ppt/media/image97.svg" ContentType="image/svg+xml"/>
  <Override PartName="/ppt/media/image9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Baloo" panose="03080902040302020200"/>
      <p:regular r:id="rId18"/>
    </p:embeddedFont>
    <p:embeddedFont>
      <p:font typeface="League Spartan" panose="00000800000000000000"/>
      <p:bold r:id="rId19"/>
    </p:embeddedFont>
    <p:embeddedFont>
      <p:font typeface="Fredoka" panose="02000000000000000000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94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media3.mp3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jpeg"/><Relationship Id="rId25" Type="http://schemas.openxmlformats.org/officeDocument/2006/relationships/slideLayout" Target="../slideLayouts/slideLayout7.xml"/><Relationship Id="rId24" Type="http://schemas.microsoft.com/office/2007/relationships/media" Target="../media/media10.mp3"/><Relationship Id="rId23" Type="http://schemas.openxmlformats.org/officeDocument/2006/relationships/audio" Target="../media/media10.mp3"/><Relationship Id="rId22" Type="http://schemas.microsoft.com/office/2007/relationships/media" Target="../media/media9.mp3"/><Relationship Id="rId21" Type="http://schemas.openxmlformats.org/officeDocument/2006/relationships/audio" Target="../media/media9.mp3"/><Relationship Id="rId20" Type="http://schemas.microsoft.com/office/2007/relationships/media" Target="../media/media8.mp3"/><Relationship Id="rId2" Type="http://schemas.openxmlformats.org/officeDocument/2006/relationships/image" Target="../media/image2.svg"/><Relationship Id="rId19" Type="http://schemas.openxmlformats.org/officeDocument/2006/relationships/audio" Target="../media/media8.mp3"/><Relationship Id="rId18" Type="http://schemas.microsoft.com/office/2007/relationships/media" Target="../media/media7.mp3"/><Relationship Id="rId17" Type="http://schemas.openxmlformats.org/officeDocument/2006/relationships/audio" Target="../media/media7.mp3"/><Relationship Id="rId16" Type="http://schemas.microsoft.com/office/2007/relationships/media" Target="../media/media6.mp3"/><Relationship Id="rId15" Type="http://schemas.openxmlformats.org/officeDocument/2006/relationships/audio" Target="../media/media6.mp3"/><Relationship Id="rId14" Type="http://schemas.microsoft.com/office/2007/relationships/media" Target="../media/media5.mp3"/><Relationship Id="rId13" Type="http://schemas.openxmlformats.org/officeDocument/2006/relationships/audio" Target="../media/media5.mp3"/><Relationship Id="rId12" Type="http://schemas.microsoft.com/office/2007/relationships/media" Target="../media/media4.mp3"/><Relationship Id="rId11" Type="http://schemas.openxmlformats.org/officeDocument/2006/relationships/audio" Target="../media/media4.mp3"/><Relationship Id="rId10" Type="http://schemas.microsoft.com/office/2007/relationships/media" Target="../media/media3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png"/><Relationship Id="rId8" Type="http://schemas.openxmlformats.org/officeDocument/2006/relationships/image" Target="../media/image95.svg"/><Relationship Id="rId7" Type="http://schemas.openxmlformats.org/officeDocument/2006/relationships/image" Target="../media/image94.png"/><Relationship Id="rId6" Type="http://schemas.openxmlformats.org/officeDocument/2006/relationships/image" Target="../media/image93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Relationship Id="rId3" Type="http://schemas.openxmlformats.org/officeDocument/2006/relationships/image" Target="../media/image7.png"/><Relationship Id="rId2" Type="http://schemas.openxmlformats.org/officeDocument/2006/relationships/image" Target="../media/image90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01.png"/><Relationship Id="rId13" Type="http://schemas.openxmlformats.org/officeDocument/2006/relationships/image" Target="../media/image100.svg"/><Relationship Id="rId12" Type="http://schemas.openxmlformats.org/officeDocument/2006/relationships/image" Target="../media/image99.svg"/><Relationship Id="rId11" Type="http://schemas.openxmlformats.org/officeDocument/2006/relationships/image" Target="../media/image98.png"/><Relationship Id="rId10" Type="http://schemas.openxmlformats.org/officeDocument/2006/relationships/image" Target="../media/image97.svg"/><Relationship Id="rId1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3" Type="http://schemas.openxmlformats.org/officeDocument/2006/relationships/image" Target="../media/image104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0.png"/><Relationship Id="rId2" Type="http://schemas.openxmlformats.org/officeDocument/2006/relationships/image" Target="../media/image109.svg"/><Relationship Id="rId1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../media/media11.mp3"/><Relationship Id="rId8" Type="http://schemas.openxmlformats.org/officeDocument/2006/relationships/image" Target="../media/image12.sv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0" Type="http://schemas.microsoft.com/office/2007/relationships/media" Target="../media/media11.mp3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sv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sv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svg"/><Relationship Id="rId7" Type="http://schemas.openxmlformats.org/officeDocument/2006/relationships/image" Target="../media/image35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10.png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56.svg"/><Relationship Id="rId27" Type="http://schemas.openxmlformats.org/officeDocument/2006/relationships/image" Target="../media/image55.png"/><Relationship Id="rId26" Type="http://schemas.openxmlformats.org/officeDocument/2006/relationships/image" Target="../media/image54.svg"/><Relationship Id="rId25" Type="http://schemas.openxmlformats.org/officeDocument/2006/relationships/image" Target="../media/image53.png"/><Relationship Id="rId24" Type="http://schemas.openxmlformats.org/officeDocument/2006/relationships/image" Target="../media/image52.svg"/><Relationship Id="rId23" Type="http://schemas.openxmlformats.org/officeDocument/2006/relationships/image" Target="../media/image51.png"/><Relationship Id="rId22" Type="http://schemas.openxmlformats.org/officeDocument/2006/relationships/image" Target="../media/image50.svg"/><Relationship Id="rId21" Type="http://schemas.openxmlformats.org/officeDocument/2006/relationships/image" Target="../media/image49.png"/><Relationship Id="rId20" Type="http://schemas.openxmlformats.org/officeDocument/2006/relationships/image" Target="../media/image48.svg"/><Relationship Id="rId2" Type="http://schemas.openxmlformats.org/officeDocument/2006/relationships/image" Target="../media/image31.svg"/><Relationship Id="rId19" Type="http://schemas.openxmlformats.org/officeDocument/2006/relationships/image" Target="../media/image47.png"/><Relationship Id="rId18" Type="http://schemas.openxmlformats.org/officeDocument/2006/relationships/image" Target="../media/image46.png"/><Relationship Id="rId17" Type="http://schemas.openxmlformats.org/officeDocument/2006/relationships/image" Target="../media/image45.png"/><Relationship Id="rId16" Type="http://schemas.openxmlformats.org/officeDocument/2006/relationships/image" Target="../media/image44.svg"/><Relationship Id="rId15" Type="http://schemas.openxmlformats.org/officeDocument/2006/relationships/image" Target="../media/image43.sv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svg"/><Relationship Id="rId11" Type="http://schemas.openxmlformats.org/officeDocument/2006/relationships/image" Target="../media/image39.png"/><Relationship Id="rId10" Type="http://schemas.openxmlformats.org/officeDocument/2006/relationships/image" Target="../media/image38.sv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sv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10.png"/><Relationship Id="rId4" Type="http://schemas.openxmlformats.org/officeDocument/2006/relationships/image" Target="../media/image58.svg"/><Relationship Id="rId3" Type="http://schemas.openxmlformats.org/officeDocument/2006/relationships/image" Target="../media/image57.png"/><Relationship Id="rId2" Type="http://schemas.openxmlformats.org/officeDocument/2006/relationships/image" Target="../media/image14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7.svg"/><Relationship Id="rId13" Type="http://schemas.openxmlformats.org/officeDocument/2006/relationships/image" Target="../media/image66.svg"/><Relationship Id="rId12" Type="http://schemas.openxmlformats.org/officeDocument/2006/relationships/image" Target="../media/image65.svg"/><Relationship Id="rId11" Type="http://schemas.openxmlformats.org/officeDocument/2006/relationships/image" Target="../media/image64.svg"/><Relationship Id="rId10" Type="http://schemas.openxmlformats.org/officeDocument/2006/relationships/image" Target="../media/image63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svg"/><Relationship Id="rId8" Type="http://schemas.openxmlformats.org/officeDocument/2006/relationships/image" Target="../media/image73.png"/><Relationship Id="rId7" Type="http://schemas.openxmlformats.org/officeDocument/2006/relationships/image" Target="../media/image72.svg"/><Relationship Id="rId6" Type="http://schemas.openxmlformats.org/officeDocument/2006/relationships/image" Target="../media/image71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Relationship Id="rId3" Type="http://schemas.openxmlformats.org/officeDocument/2006/relationships/image" Target="../media/image70.png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88.svg"/><Relationship Id="rId22" Type="http://schemas.openxmlformats.org/officeDocument/2006/relationships/image" Target="../media/image87.png"/><Relationship Id="rId21" Type="http://schemas.openxmlformats.org/officeDocument/2006/relationships/image" Target="../media/image86.svg"/><Relationship Id="rId20" Type="http://schemas.openxmlformats.org/officeDocument/2006/relationships/image" Target="../media/image85.png"/><Relationship Id="rId2" Type="http://schemas.openxmlformats.org/officeDocument/2006/relationships/image" Target="../media/image69.svg"/><Relationship Id="rId19" Type="http://schemas.openxmlformats.org/officeDocument/2006/relationships/image" Target="../media/image84.svg"/><Relationship Id="rId18" Type="http://schemas.openxmlformats.org/officeDocument/2006/relationships/image" Target="../media/image83.png"/><Relationship Id="rId17" Type="http://schemas.openxmlformats.org/officeDocument/2006/relationships/image" Target="../media/image82.svg"/><Relationship Id="rId16" Type="http://schemas.openxmlformats.org/officeDocument/2006/relationships/image" Target="../media/image81.png"/><Relationship Id="rId15" Type="http://schemas.openxmlformats.org/officeDocument/2006/relationships/image" Target="../media/image80.svg"/><Relationship Id="rId14" Type="http://schemas.openxmlformats.org/officeDocument/2006/relationships/image" Target="../media/image79.png"/><Relationship Id="rId13" Type="http://schemas.openxmlformats.org/officeDocument/2006/relationships/image" Target="../media/image78.svg"/><Relationship Id="rId12" Type="http://schemas.openxmlformats.org/officeDocument/2006/relationships/image" Target="../media/image77.png"/><Relationship Id="rId11" Type="http://schemas.openxmlformats.org/officeDocument/2006/relationships/image" Target="../media/image76.svg"/><Relationship Id="rId10" Type="http://schemas.openxmlformats.org/officeDocument/2006/relationships/image" Target="../media/image75.png"/><Relationship Id="rId1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729" y="135607"/>
            <a:ext cx="17863366" cy="9883559"/>
          </a:xfrm>
          <a:custGeom>
            <a:avLst/>
            <a:gdLst/>
            <a:ahLst/>
            <a:cxnLst/>
            <a:rect l="l" t="t" r="r" b="b"/>
            <a:pathLst>
              <a:path w="17863366" h="9883559">
                <a:moveTo>
                  <a:pt x="0" y="0"/>
                </a:moveTo>
                <a:lnTo>
                  <a:pt x="17863366" y="0"/>
                </a:lnTo>
                <a:lnTo>
                  <a:pt x="17863366" y="9883560"/>
                </a:lnTo>
                <a:lnTo>
                  <a:pt x="0" y="988356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357400" y="366032"/>
            <a:ext cx="13325475" cy="9420225"/>
          </a:xfrm>
          <a:custGeom>
            <a:avLst/>
            <a:gdLst/>
            <a:ahLst/>
            <a:cxnLst/>
            <a:rect l="l" t="t" r="r" b="b"/>
            <a:pathLst>
              <a:path w="13325475" h="9420225">
                <a:moveTo>
                  <a:pt x="0" y="0"/>
                </a:moveTo>
                <a:lnTo>
                  <a:pt x="13325475" y="0"/>
                </a:lnTo>
                <a:lnTo>
                  <a:pt x="13325475" y="9420225"/>
                </a:lnTo>
                <a:lnTo>
                  <a:pt x="0" y="9420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4" name="luvvoice.com-20241208-L6CcU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0" y="9182100"/>
            <a:ext cx="406400" cy="406400"/>
          </a:xfrm>
          <a:prstGeom prst="rect">
            <a:avLst/>
          </a:prstGeom>
        </p:spPr>
      </p:pic>
      <p:pic>
        <p:nvPicPr>
          <p:cNvPr id="5" name="mummy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20138" y="9385300"/>
            <a:ext cx="406400" cy="406400"/>
          </a:xfrm>
          <a:prstGeom prst="rect">
            <a:avLst/>
          </a:prstGeom>
        </p:spPr>
      </p:pic>
      <p:pic>
        <p:nvPicPr>
          <p:cNvPr id="6" name="witch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7000" y="2933700"/>
            <a:ext cx="406400" cy="406400"/>
          </a:xfrm>
          <a:prstGeom prst="rect">
            <a:avLst/>
          </a:prstGeom>
        </p:spPr>
      </p:pic>
      <p:pic>
        <p:nvPicPr>
          <p:cNvPr id="7" name="pumpkin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723900"/>
            <a:ext cx="406400" cy="406400"/>
          </a:xfrm>
          <a:prstGeom prst="rect">
            <a:avLst/>
          </a:prstGeom>
        </p:spPr>
      </p:pic>
      <p:pic>
        <p:nvPicPr>
          <p:cNvPr id="8" name="skeleton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06783" y="6052201"/>
            <a:ext cx="406400" cy="406400"/>
          </a:xfrm>
          <a:prstGeom prst="rect">
            <a:avLst/>
          </a:prstGeom>
        </p:spPr>
      </p:pic>
      <p:pic>
        <p:nvPicPr>
          <p:cNvPr id="9" name="monster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7602" y="9482472"/>
            <a:ext cx="406400" cy="406400"/>
          </a:xfrm>
          <a:prstGeom prst="rect">
            <a:avLst/>
          </a:prstGeom>
        </p:spPr>
      </p:pic>
      <p:pic>
        <p:nvPicPr>
          <p:cNvPr id="10" name="vampire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600" y="6457801"/>
            <a:ext cx="406400" cy="406400"/>
          </a:xfrm>
          <a:prstGeom prst="rect">
            <a:avLst/>
          </a:prstGeom>
        </p:spPr>
      </p:pic>
      <p:pic>
        <p:nvPicPr>
          <p:cNvPr id="12" name="zombie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2730500"/>
            <a:ext cx="406400" cy="406400"/>
          </a:xfrm>
          <a:prstGeom prst="rect">
            <a:avLst/>
          </a:prstGeom>
        </p:spPr>
      </p:pic>
      <p:pic>
        <p:nvPicPr>
          <p:cNvPr id="13" name="ghost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571896" flipH="1" flipV="1">
            <a:off x="6040153" y="609600"/>
            <a:ext cx="635000" cy="635000"/>
          </a:xfrm>
          <a:prstGeom prst="rect">
            <a:avLst/>
          </a:prstGeom>
        </p:spPr>
      </p:pic>
      <p:pic>
        <p:nvPicPr>
          <p:cNvPr id="14" name="halloween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6657" y="3307443"/>
            <a:ext cx="406400" cy="406400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>
          <a:xfrm>
            <a:off x="14091920" y="8662670"/>
            <a:ext cx="1370330" cy="1384300"/>
            <a:chOff x="0" y="0"/>
            <a:chExt cx="2607335" cy="2631961"/>
          </a:xfrm>
        </p:grpSpPr>
        <p:sp>
          <p:nvSpPr>
            <p:cNvPr id="15" name="Freeform 5"/>
            <p:cNvSpPr/>
            <p:nvPr/>
          </p:nvSpPr>
          <p:spPr>
            <a:xfrm>
              <a:off x="-113919" y="576326"/>
              <a:ext cx="2657602" cy="1992122"/>
            </a:xfrm>
            <a:custGeom>
              <a:avLst/>
              <a:gdLst/>
              <a:ahLst/>
              <a:cxnLst/>
              <a:rect l="l" t="t" r="r" b="b"/>
              <a:pathLst>
                <a:path w="2657602" h="1992122">
                  <a:moveTo>
                    <a:pt x="1790700" y="0"/>
                  </a:moveTo>
                  <a:cubicBezTo>
                    <a:pt x="1543177" y="0"/>
                    <a:pt x="1339215" y="64389"/>
                    <a:pt x="1339215" y="64389"/>
                  </a:cubicBezTo>
                  <a:cubicBezTo>
                    <a:pt x="1339215" y="64389"/>
                    <a:pt x="1149096" y="5588"/>
                    <a:pt x="925576" y="5588"/>
                  </a:cubicBezTo>
                  <a:cubicBezTo>
                    <a:pt x="681863" y="5588"/>
                    <a:pt x="398526" y="75565"/>
                    <a:pt x="279019" y="368300"/>
                  </a:cubicBezTo>
                  <a:cubicBezTo>
                    <a:pt x="0" y="1051941"/>
                    <a:pt x="348869" y="1643253"/>
                    <a:pt x="678942" y="1868678"/>
                  </a:cubicBezTo>
                  <a:cubicBezTo>
                    <a:pt x="750189" y="1917319"/>
                    <a:pt x="833882" y="1981327"/>
                    <a:pt x="963930" y="1981327"/>
                  </a:cubicBezTo>
                  <a:cubicBezTo>
                    <a:pt x="1011047" y="1981327"/>
                    <a:pt x="1064387" y="1972945"/>
                    <a:pt x="1125347" y="1952244"/>
                  </a:cubicBezTo>
                  <a:cubicBezTo>
                    <a:pt x="1354455" y="1874647"/>
                    <a:pt x="1354455" y="1874647"/>
                    <a:pt x="1354455" y="1874647"/>
                  </a:cubicBezTo>
                  <a:cubicBezTo>
                    <a:pt x="1354455" y="1874647"/>
                    <a:pt x="1541399" y="1992122"/>
                    <a:pt x="1752600" y="1992122"/>
                  </a:cubicBezTo>
                  <a:cubicBezTo>
                    <a:pt x="1797558" y="1992122"/>
                    <a:pt x="1843532" y="1986788"/>
                    <a:pt x="1888998" y="1973961"/>
                  </a:cubicBezTo>
                  <a:cubicBezTo>
                    <a:pt x="2110740" y="1911223"/>
                    <a:pt x="2655316" y="1496695"/>
                    <a:pt x="2657602" y="877824"/>
                  </a:cubicBezTo>
                  <a:lnTo>
                    <a:pt x="2657602" y="877824"/>
                  </a:lnTo>
                  <a:lnTo>
                    <a:pt x="2657602" y="869950"/>
                  </a:lnTo>
                  <a:lnTo>
                    <a:pt x="2657602" y="869950"/>
                  </a:lnTo>
                  <a:cubicBezTo>
                    <a:pt x="2657221" y="766318"/>
                    <a:pt x="2641600" y="657098"/>
                    <a:pt x="2606802" y="542798"/>
                  </a:cubicBezTo>
                  <a:cubicBezTo>
                    <a:pt x="2471547" y="99060"/>
                    <a:pt x="2097532" y="0"/>
                    <a:pt x="1790573" y="0"/>
                  </a:cubicBezTo>
                  <a:close/>
                </a:path>
              </a:pathLst>
            </a:custGeom>
            <a:solidFill>
              <a:srgbClr val="D90E0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/>
            <p:cNvSpPr/>
            <p:nvPr/>
          </p:nvSpPr>
          <p:spPr>
            <a:xfrm>
              <a:off x="1134999" y="63500"/>
              <a:ext cx="292735" cy="805434"/>
            </a:xfrm>
            <a:custGeom>
              <a:avLst/>
              <a:gdLst/>
              <a:ahLst/>
              <a:cxnLst/>
              <a:rect l="l" t="t" r="r" b="b"/>
              <a:pathLst>
                <a:path w="292735" h="805434">
                  <a:moveTo>
                    <a:pt x="212217" y="805434"/>
                  </a:moveTo>
                  <a:cubicBezTo>
                    <a:pt x="212217" y="805434"/>
                    <a:pt x="292735" y="58547"/>
                    <a:pt x="153670" y="0"/>
                  </a:cubicBezTo>
                  <a:lnTo>
                    <a:pt x="0" y="36576"/>
                  </a:lnTo>
                  <a:cubicBezTo>
                    <a:pt x="0" y="36576"/>
                    <a:pt x="161036" y="256286"/>
                    <a:pt x="146431" y="805434"/>
                  </a:cubicBezTo>
                  <a:lnTo>
                    <a:pt x="212344" y="805434"/>
                  </a:lnTo>
                </a:path>
              </a:pathLst>
            </a:custGeom>
            <a:solidFill>
              <a:srgbClr val="5D2F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/>
            <p:cNvSpPr/>
            <p:nvPr/>
          </p:nvSpPr>
          <p:spPr>
            <a:xfrm>
              <a:off x="1032510" y="744474"/>
              <a:ext cx="541528" cy="294640"/>
            </a:xfrm>
            <a:custGeom>
              <a:avLst/>
              <a:gdLst/>
              <a:ahLst/>
              <a:cxnLst/>
              <a:rect l="l" t="t" r="r" b="b"/>
              <a:pathLst>
                <a:path w="541528" h="294640">
                  <a:moveTo>
                    <a:pt x="0" y="0"/>
                  </a:moveTo>
                  <a:cubicBezTo>
                    <a:pt x="0" y="0"/>
                    <a:pt x="134112" y="154051"/>
                    <a:pt x="541528" y="104267"/>
                  </a:cubicBezTo>
                  <a:cubicBezTo>
                    <a:pt x="541528" y="104267"/>
                    <a:pt x="223520" y="294640"/>
                    <a:pt x="0" y="0"/>
                  </a:cubicBezTo>
                </a:path>
              </a:pathLst>
            </a:custGeom>
            <a:solidFill>
              <a:srgbClr val="BC04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/>
            <p:cNvSpPr/>
            <p:nvPr/>
          </p:nvSpPr>
          <p:spPr>
            <a:xfrm>
              <a:off x="701802" y="1398651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/>
            <p:cNvSpPr/>
            <p:nvPr/>
          </p:nvSpPr>
          <p:spPr>
            <a:xfrm>
              <a:off x="832231" y="1446149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/>
            <p:cNvSpPr/>
            <p:nvPr/>
          </p:nvSpPr>
          <p:spPr>
            <a:xfrm>
              <a:off x="1621028" y="1390142"/>
              <a:ext cx="262255" cy="262763"/>
            </a:xfrm>
            <a:custGeom>
              <a:avLst/>
              <a:gdLst/>
              <a:ahLst/>
              <a:cxnLst/>
              <a:rect l="l" t="t" r="r" b="b"/>
              <a:pathLst>
                <a:path w="262255" h="262763">
                  <a:moveTo>
                    <a:pt x="261620" y="130175"/>
                  </a:moveTo>
                  <a:cubicBezTo>
                    <a:pt x="262255" y="202311"/>
                    <a:pt x="204343" y="261239"/>
                    <a:pt x="132334" y="262001"/>
                  </a:cubicBezTo>
                  <a:cubicBezTo>
                    <a:pt x="60325" y="262763"/>
                    <a:pt x="1270" y="204724"/>
                    <a:pt x="635" y="132588"/>
                  </a:cubicBezTo>
                  <a:cubicBezTo>
                    <a:pt x="0" y="60452"/>
                    <a:pt x="57912" y="1524"/>
                    <a:pt x="129921" y="762"/>
                  </a:cubicBezTo>
                  <a:cubicBezTo>
                    <a:pt x="201930" y="0"/>
                    <a:pt x="260985" y="58039"/>
                    <a:pt x="261620" y="130175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/>
            <p:cNvSpPr/>
            <p:nvPr/>
          </p:nvSpPr>
          <p:spPr>
            <a:xfrm>
              <a:off x="1751330" y="14376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566" y="41529"/>
                  </a:moveTo>
                  <a:cubicBezTo>
                    <a:pt x="83820" y="64516"/>
                    <a:pt x="65278" y="83312"/>
                    <a:pt x="42291" y="83566"/>
                  </a:cubicBezTo>
                  <a:cubicBezTo>
                    <a:pt x="19304" y="83820"/>
                    <a:pt x="508" y="65278"/>
                    <a:pt x="254" y="42291"/>
                  </a:cubicBezTo>
                  <a:cubicBezTo>
                    <a:pt x="0" y="19304"/>
                    <a:pt x="18542" y="508"/>
                    <a:pt x="41529" y="254"/>
                  </a:cubicBezTo>
                  <a:cubicBezTo>
                    <a:pt x="64516" y="0"/>
                    <a:pt x="83312" y="18542"/>
                    <a:pt x="83566" y="4152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/>
            <p:cNvSpPr/>
            <p:nvPr/>
          </p:nvSpPr>
          <p:spPr>
            <a:xfrm>
              <a:off x="1124966" y="1624584"/>
              <a:ext cx="363855" cy="94996"/>
            </a:xfrm>
            <a:custGeom>
              <a:avLst/>
              <a:gdLst/>
              <a:ahLst/>
              <a:cxnLst/>
              <a:rect l="l" t="t" r="r" b="b"/>
              <a:pathLst>
                <a:path w="363855" h="94996">
                  <a:moveTo>
                    <a:pt x="187071" y="94742"/>
                  </a:moveTo>
                  <a:cubicBezTo>
                    <a:pt x="164465" y="94996"/>
                    <a:pt x="143891" y="92202"/>
                    <a:pt x="126238" y="88265"/>
                  </a:cubicBezTo>
                  <a:cubicBezTo>
                    <a:pt x="60452" y="73660"/>
                    <a:pt x="16129" y="39751"/>
                    <a:pt x="8763" y="32131"/>
                  </a:cubicBezTo>
                  <a:cubicBezTo>
                    <a:pt x="0" y="23241"/>
                    <a:pt x="3429" y="13970"/>
                    <a:pt x="6858" y="9779"/>
                  </a:cubicBezTo>
                  <a:cubicBezTo>
                    <a:pt x="10287" y="5588"/>
                    <a:pt x="18161" y="0"/>
                    <a:pt x="31750" y="9271"/>
                  </a:cubicBezTo>
                  <a:cubicBezTo>
                    <a:pt x="34163" y="10922"/>
                    <a:pt x="35941" y="13081"/>
                    <a:pt x="37084" y="15494"/>
                  </a:cubicBezTo>
                  <a:cubicBezTo>
                    <a:pt x="50927" y="25654"/>
                    <a:pt x="85471" y="47244"/>
                    <a:pt x="132334" y="57785"/>
                  </a:cubicBezTo>
                  <a:cubicBezTo>
                    <a:pt x="205613" y="74295"/>
                    <a:pt x="274447" y="57277"/>
                    <a:pt x="336804" y="6985"/>
                  </a:cubicBezTo>
                  <a:cubicBezTo>
                    <a:pt x="343408" y="1651"/>
                    <a:pt x="353187" y="2667"/>
                    <a:pt x="358521" y="9398"/>
                  </a:cubicBezTo>
                  <a:cubicBezTo>
                    <a:pt x="363855" y="16129"/>
                    <a:pt x="362839" y="25781"/>
                    <a:pt x="356108" y="31116"/>
                  </a:cubicBezTo>
                  <a:cubicBezTo>
                    <a:pt x="296164" y="79376"/>
                    <a:pt x="236728" y="94235"/>
                    <a:pt x="187071" y="94742"/>
                  </a:cubicBezTo>
                </a:path>
              </a:pathLst>
            </a:custGeom>
            <a:solidFill>
              <a:srgbClr val="330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/>
            <p:cNvSpPr/>
            <p:nvPr/>
          </p:nvSpPr>
          <p:spPr>
            <a:xfrm>
              <a:off x="455930" y="1648968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4"/>
            <p:cNvSpPr/>
            <p:nvPr/>
          </p:nvSpPr>
          <p:spPr>
            <a:xfrm>
              <a:off x="1883918" y="1635760"/>
              <a:ext cx="248666" cy="167894"/>
            </a:xfrm>
            <a:custGeom>
              <a:avLst/>
              <a:gdLst/>
              <a:ahLst/>
              <a:cxnLst/>
              <a:rect l="l" t="t" r="r" b="b"/>
              <a:pathLst>
                <a:path w="248666" h="167894">
                  <a:moveTo>
                    <a:pt x="248285" y="82804"/>
                  </a:moveTo>
                  <a:cubicBezTo>
                    <a:pt x="248666" y="128905"/>
                    <a:pt x="193548" y="166624"/>
                    <a:pt x="125222" y="167259"/>
                  </a:cubicBezTo>
                  <a:cubicBezTo>
                    <a:pt x="56896" y="167894"/>
                    <a:pt x="1016" y="131064"/>
                    <a:pt x="508" y="85090"/>
                  </a:cubicBezTo>
                  <a:cubicBezTo>
                    <a:pt x="0" y="39116"/>
                    <a:pt x="55245" y="1270"/>
                    <a:pt x="123571" y="635"/>
                  </a:cubicBezTo>
                  <a:cubicBezTo>
                    <a:pt x="191897" y="0"/>
                    <a:pt x="247777" y="36830"/>
                    <a:pt x="248285" y="82804"/>
                  </a:cubicBezTo>
                </a:path>
              </a:pathLst>
            </a:custGeom>
            <a:solidFill>
              <a:srgbClr val="FFB2C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5"/>
            <p:cNvSpPr/>
            <p:nvPr/>
          </p:nvSpPr>
          <p:spPr>
            <a:xfrm>
              <a:off x="1367790" y="155194"/>
              <a:ext cx="988949" cy="857250"/>
            </a:xfrm>
            <a:custGeom>
              <a:avLst/>
              <a:gdLst/>
              <a:ahLst/>
              <a:cxnLst/>
              <a:rect l="l" t="t" r="r" b="b"/>
              <a:pathLst>
                <a:path w="988949" h="857250">
                  <a:moveTo>
                    <a:pt x="0" y="421132"/>
                  </a:moveTo>
                  <a:cubicBezTo>
                    <a:pt x="0" y="421132"/>
                    <a:pt x="9398" y="57150"/>
                    <a:pt x="383921" y="28575"/>
                  </a:cubicBezTo>
                  <a:cubicBezTo>
                    <a:pt x="758444" y="0"/>
                    <a:pt x="751078" y="205613"/>
                    <a:pt x="988949" y="162306"/>
                  </a:cubicBezTo>
                  <a:cubicBezTo>
                    <a:pt x="988949" y="162306"/>
                    <a:pt x="899033" y="857250"/>
                    <a:pt x="0" y="421132"/>
                  </a:cubicBezTo>
                </a:path>
              </a:pathLst>
            </a:custGeom>
            <a:solidFill>
              <a:srgbClr val="8DB4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6"/>
            <p:cNvSpPr/>
            <p:nvPr/>
          </p:nvSpPr>
          <p:spPr>
            <a:xfrm>
              <a:off x="1367790" y="246507"/>
              <a:ext cx="691642" cy="329819"/>
            </a:xfrm>
            <a:custGeom>
              <a:avLst/>
              <a:gdLst/>
              <a:ahLst/>
              <a:cxnLst/>
              <a:rect l="l" t="t" r="r" b="b"/>
              <a:pathLst>
                <a:path w="691642" h="329819">
                  <a:moveTo>
                    <a:pt x="0" y="329819"/>
                  </a:moveTo>
                  <a:cubicBezTo>
                    <a:pt x="0" y="329819"/>
                    <a:pt x="297688" y="105410"/>
                    <a:pt x="691642" y="204089"/>
                  </a:cubicBezTo>
                  <a:cubicBezTo>
                    <a:pt x="691642" y="204089"/>
                    <a:pt x="252349" y="0"/>
                    <a:pt x="0" y="329819"/>
                  </a:cubicBezTo>
                </a:path>
              </a:pathLst>
            </a:custGeom>
            <a:solidFill>
              <a:srgbClr val="79992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"/>
            <p:cNvSpPr/>
            <p:nvPr/>
          </p:nvSpPr>
          <p:spPr>
            <a:xfrm>
              <a:off x="-36576" y="826897"/>
              <a:ext cx="431165" cy="1016381"/>
            </a:xfrm>
            <a:custGeom>
              <a:avLst/>
              <a:gdLst/>
              <a:ahLst/>
              <a:cxnLst/>
              <a:rect l="l" t="t" r="r" b="b"/>
              <a:pathLst>
                <a:path w="431165" h="1016381">
                  <a:moveTo>
                    <a:pt x="431165" y="0"/>
                  </a:moveTo>
                  <a:cubicBezTo>
                    <a:pt x="431165" y="0"/>
                    <a:pt x="0" y="265303"/>
                    <a:pt x="252730" y="1016381"/>
                  </a:cubicBezTo>
                  <a:cubicBezTo>
                    <a:pt x="252730" y="1016381"/>
                    <a:pt x="163576" y="389128"/>
                    <a:pt x="431165" y="0"/>
                  </a:cubicBezTo>
                </a:path>
              </a:pathLst>
            </a:custGeom>
            <a:solidFill>
              <a:srgbClr val="ED4C4C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3646" y="2227821"/>
            <a:ext cx="2901296" cy="3443688"/>
          </a:xfrm>
          <a:custGeom>
            <a:avLst/>
            <a:gdLst/>
            <a:ahLst/>
            <a:cxnLst/>
            <a:rect l="l" t="t" r="r" b="b"/>
            <a:pathLst>
              <a:path w="2901296" h="3443688">
                <a:moveTo>
                  <a:pt x="0" y="0"/>
                </a:moveTo>
                <a:lnTo>
                  <a:pt x="2901296" y="0"/>
                </a:lnTo>
                <a:lnTo>
                  <a:pt x="2901296" y="3443688"/>
                </a:lnTo>
                <a:lnTo>
                  <a:pt x="0" y="344368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77973" y="5844073"/>
            <a:ext cx="3162300" cy="3800475"/>
          </a:xfrm>
          <a:custGeom>
            <a:avLst/>
            <a:gdLst/>
            <a:ahLst/>
            <a:cxnLst/>
            <a:rect l="l" t="t" r="r" b="b"/>
            <a:pathLst>
              <a:path w="3162300" h="3800475">
                <a:moveTo>
                  <a:pt x="0" y="0"/>
                </a:moveTo>
                <a:lnTo>
                  <a:pt x="3162300" y="0"/>
                </a:lnTo>
                <a:lnTo>
                  <a:pt x="3162300" y="3800475"/>
                </a:lnTo>
                <a:lnTo>
                  <a:pt x="0" y="3800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074651" y="6798697"/>
            <a:ext cx="1752600" cy="1885950"/>
          </a:xfrm>
          <a:custGeom>
            <a:avLst/>
            <a:gdLst/>
            <a:ahLst/>
            <a:cxnLst/>
            <a:rect l="l" t="t" r="r" b="b"/>
            <a:pathLst>
              <a:path w="1752600" h="1885950">
                <a:moveTo>
                  <a:pt x="0" y="0"/>
                </a:moveTo>
                <a:lnTo>
                  <a:pt x="1752600" y="0"/>
                </a:lnTo>
                <a:lnTo>
                  <a:pt x="1752600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13259" y="6682083"/>
            <a:ext cx="1769126" cy="2019433"/>
          </a:xfrm>
          <a:custGeom>
            <a:avLst/>
            <a:gdLst/>
            <a:ahLst/>
            <a:cxnLst/>
            <a:rect l="l" t="t" r="r" b="b"/>
            <a:pathLst>
              <a:path w="1769126" h="2019433">
                <a:moveTo>
                  <a:pt x="0" y="0"/>
                </a:moveTo>
                <a:lnTo>
                  <a:pt x="1769126" y="0"/>
                </a:lnTo>
                <a:lnTo>
                  <a:pt x="1769126" y="2019433"/>
                </a:lnTo>
                <a:lnTo>
                  <a:pt x="0" y="20194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8143599" y="6722974"/>
            <a:ext cx="1769126" cy="2019433"/>
          </a:xfrm>
          <a:custGeom>
            <a:avLst/>
            <a:gdLst/>
            <a:ahLst/>
            <a:cxnLst/>
            <a:rect l="l" t="t" r="r" b="b"/>
            <a:pathLst>
              <a:path w="1769126" h="2019433">
                <a:moveTo>
                  <a:pt x="0" y="0"/>
                </a:moveTo>
                <a:lnTo>
                  <a:pt x="1769126" y="0"/>
                </a:lnTo>
                <a:lnTo>
                  <a:pt x="1769126" y="2019433"/>
                </a:lnTo>
                <a:lnTo>
                  <a:pt x="0" y="2019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4661194" y="2457888"/>
            <a:ext cx="1086183" cy="2095100"/>
          </a:xfrm>
          <a:custGeom>
            <a:avLst/>
            <a:gdLst/>
            <a:ahLst/>
            <a:cxnLst/>
            <a:rect l="l" t="t" r="r" b="b"/>
            <a:pathLst>
              <a:path w="1086183" h="2095100">
                <a:moveTo>
                  <a:pt x="0" y="0"/>
                </a:moveTo>
                <a:lnTo>
                  <a:pt x="1086184" y="0"/>
                </a:lnTo>
                <a:lnTo>
                  <a:pt x="1086184" y="2095100"/>
                </a:lnTo>
                <a:lnTo>
                  <a:pt x="0" y="20951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661194" y="6612236"/>
            <a:ext cx="1086183" cy="2095100"/>
          </a:xfrm>
          <a:custGeom>
            <a:avLst/>
            <a:gdLst/>
            <a:ahLst/>
            <a:cxnLst/>
            <a:rect l="l" t="t" r="r" b="b"/>
            <a:pathLst>
              <a:path w="1086183" h="2095100">
                <a:moveTo>
                  <a:pt x="0" y="0"/>
                </a:moveTo>
                <a:lnTo>
                  <a:pt x="1086184" y="0"/>
                </a:lnTo>
                <a:lnTo>
                  <a:pt x="1086184" y="2095100"/>
                </a:lnTo>
                <a:lnTo>
                  <a:pt x="0" y="20951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4756385" y="2603468"/>
            <a:ext cx="1752600" cy="1885950"/>
          </a:xfrm>
          <a:custGeom>
            <a:avLst/>
            <a:gdLst/>
            <a:ahLst/>
            <a:cxnLst/>
            <a:rect l="l" t="t" r="r" b="b"/>
            <a:pathLst>
              <a:path w="1752600" h="1885950">
                <a:moveTo>
                  <a:pt x="0" y="0"/>
                </a:moveTo>
                <a:lnTo>
                  <a:pt x="1752600" y="0"/>
                </a:lnTo>
                <a:lnTo>
                  <a:pt x="1752600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7747816" y="2604240"/>
            <a:ext cx="2181225" cy="1885950"/>
          </a:xfrm>
          <a:custGeom>
            <a:avLst/>
            <a:gdLst/>
            <a:ahLst/>
            <a:cxnLst/>
            <a:rect l="l" t="t" r="r" b="b"/>
            <a:pathLst>
              <a:path w="2181225" h="1885950">
                <a:moveTo>
                  <a:pt x="0" y="0"/>
                </a:moveTo>
                <a:lnTo>
                  <a:pt x="2181225" y="0"/>
                </a:lnTo>
                <a:lnTo>
                  <a:pt x="2181225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4756385" y="6758588"/>
            <a:ext cx="2181225" cy="1885950"/>
          </a:xfrm>
          <a:custGeom>
            <a:avLst/>
            <a:gdLst/>
            <a:ahLst/>
            <a:cxnLst/>
            <a:rect l="l" t="t" r="r" b="b"/>
            <a:pathLst>
              <a:path w="2181225" h="1885950">
                <a:moveTo>
                  <a:pt x="0" y="0"/>
                </a:moveTo>
                <a:lnTo>
                  <a:pt x="2181225" y="0"/>
                </a:lnTo>
                <a:lnTo>
                  <a:pt x="2181225" y="1885950"/>
                </a:lnTo>
                <a:lnTo>
                  <a:pt x="0" y="1885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917238" y="246545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62720" y="1351312"/>
            <a:ext cx="827126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6. Find and line the similar picture: 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236070" y="2759078"/>
            <a:ext cx="3862216" cy="2152650"/>
          </a:xfrm>
          <a:custGeom>
            <a:avLst/>
            <a:gdLst/>
            <a:ahLst/>
            <a:cxnLst/>
            <a:rect l="l" t="t" r="r" b="b"/>
            <a:pathLst>
              <a:path w="3862216" h="2152650">
                <a:moveTo>
                  <a:pt x="0" y="0"/>
                </a:moveTo>
                <a:lnTo>
                  <a:pt x="3862216" y="0"/>
                </a:lnTo>
                <a:lnTo>
                  <a:pt x="3862216" y="2152650"/>
                </a:lnTo>
                <a:lnTo>
                  <a:pt x="0" y="21526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47" t="-112923" b="-350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190374" y="4297175"/>
            <a:ext cx="1809750" cy="19050"/>
            <a:chOff x="0" y="0"/>
            <a:chExt cx="1809750" cy="190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080497" y="2486092"/>
            <a:ext cx="965197" cy="965197"/>
            <a:chOff x="0" y="0"/>
            <a:chExt cx="965200" cy="965200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9100" y="0"/>
                  </a:moveTo>
                  <a:cubicBezTo>
                    <a:pt x="187706" y="0"/>
                    <a:pt x="0" y="187706"/>
                    <a:pt x="0" y="419100"/>
                  </a:cubicBezTo>
                  <a:cubicBezTo>
                    <a:pt x="0" y="650494"/>
                    <a:pt x="187706" y="838200"/>
                    <a:pt x="419100" y="838200"/>
                  </a:cubicBezTo>
                  <a:cubicBezTo>
                    <a:pt x="650494" y="838200"/>
                    <a:pt x="838200" y="650494"/>
                    <a:pt x="838200" y="419100"/>
                  </a:cubicBezTo>
                  <a:cubicBezTo>
                    <a:pt x="838200" y="187706"/>
                    <a:pt x="650494" y="0"/>
                    <a:pt x="419100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360553" y="299085"/>
              <a:ext cx="253746" cy="365252"/>
            </a:xfrm>
            <a:custGeom>
              <a:avLst/>
              <a:gdLst/>
              <a:ahLst/>
              <a:cxnLst/>
              <a:rect l="l" t="t" r="r" b="b"/>
              <a:pathLst>
                <a:path w="253746" h="365252">
                  <a:moveTo>
                    <a:pt x="243205" y="314452"/>
                  </a:moveTo>
                  <a:cubicBezTo>
                    <a:pt x="236474" y="309245"/>
                    <a:pt x="226695" y="306451"/>
                    <a:pt x="213868" y="306451"/>
                  </a:cubicBezTo>
                  <a:lnTo>
                    <a:pt x="84582" y="306451"/>
                  </a:lnTo>
                  <a:cubicBezTo>
                    <a:pt x="88646" y="300228"/>
                    <a:pt x="92710" y="294767"/>
                    <a:pt x="96774" y="290449"/>
                  </a:cubicBezTo>
                  <a:cubicBezTo>
                    <a:pt x="106045" y="279273"/>
                    <a:pt x="123190" y="263398"/>
                    <a:pt x="147828" y="243205"/>
                  </a:cubicBezTo>
                  <a:cubicBezTo>
                    <a:pt x="172720" y="222885"/>
                    <a:pt x="190373" y="208026"/>
                    <a:pt x="200914" y="198628"/>
                  </a:cubicBezTo>
                  <a:cubicBezTo>
                    <a:pt x="211455" y="189230"/>
                    <a:pt x="221869" y="176022"/>
                    <a:pt x="232029" y="159258"/>
                  </a:cubicBezTo>
                  <a:cubicBezTo>
                    <a:pt x="242189" y="142494"/>
                    <a:pt x="247269" y="123952"/>
                    <a:pt x="247269" y="103505"/>
                  </a:cubicBezTo>
                  <a:cubicBezTo>
                    <a:pt x="247269" y="90551"/>
                    <a:pt x="244856" y="77851"/>
                    <a:pt x="240030" y="65786"/>
                  </a:cubicBezTo>
                  <a:cubicBezTo>
                    <a:pt x="235077" y="53594"/>
                    <a:pt x="228346" y="42926"/>
                    <a:pt x="219583" y="33655"/>
                  </a:cubicBezTo>
                  <a:cubicBezTo>
                    <a:pt x="210820" y="24384"/>
                    <a:pt x="200660" y="17145"/>
                    <a:pt x="189230" y="11811"/>
                  </a:cubicBezTo>
                  <a:cubicBezTo>
                    <a:pt x="171450" y="3810"/>
                    <a:pt x="149860" y="0"/>
                    <a:pt x="124714" y="0"/>
                  </a:cubicBezTo>
                  <a:cubicBezTo>
                    <a:pt x="103759" y="0"/>
                    <a:pt x="85471" y="3048"/>
                    <a:pt x="69977" y="9271"/>
                  </a:cubicBezTo>
                  <a:cubicBezTo>
                    <a:pt x="54483" y="15494"/>
                    <a:pt x="41656" y="23622"/>
                    <a:pt x="31242" y="33655"/>
                  </a:cubicBezTo>
                  <a:cubicBezTo>
                    <a:pt x="21082" y="43815"/>
                    <a:pt x="13462" y="54991"/>
                    <a:pt x="8382" y="67310"/>
                  </a:cubicBezTo>
                  <a:cubicBezTo>
                    <a:pt x="3302" y="79629"/>
                    <a:pt x="762" y="91694"/>
                    <a:pt x="762" y="102997"/>
                  </a:cubicBezTo>
                  <a:cubicBezTo>
                    <a:pt x="762" y="112395"/>
                    <a:pt x="3429" y="119888"/>
                    <a:pt x="8890" y="125349"/>
                  </a:cubicBezTo>
                  <a:cubicBezTo>
                    <a:pt x="14351" y="130810"/>
                    <a:pt x="21209" y="133477"/>
                    <a:pt x="29464" y="133477"/>
                  </a:cubicBezTo>
                  <a:cubicBezTo>
                    <a:pt x="38862" y="133477"/>
                    <a:pt x="45974" y="130429"/>
                    <a:pt x="50927" y="124587"/>
                  </a:cubicBezTo>
                  <a:cubicBezTo>
                    <a:pt x="55880" y="118745"/>
                    <a:pt x="60198" y="110236"/>
                    <a:pt x="64135" y="99060"/>
                  </a:cubicBezTo>
                  <a:cubicBezTo>
                    <a:pt x="68072" y="88138"/>
                    <a:pt x="70739" y="81280"/>
                    <a:pt x="72390" y="78740"/>
                  </a:cubicBezTo>
                  <a:cubicBezTo>
                    <a:pt x="84709" y="59817"/>
                    <a:pt x="101727" y="50419"/>
                    <a:pt x="123444" y="50419"/>
                  </a:cubicBezTo>
                  <a:cubicBezTo>
                    <a:pt x="133731" y="50419"/>
                    <a:pt x="143002" y="52832"/>
                    <a:pt x="151765" y="57404"/>
                  </a:cubicBezTo>
                  <a:cubicBezTo>
                    <a:pt x="160401" y="61976"/>
                    <a:pt x="167259" y="68580"/>
                    <a:pt x="172339" y="76835"/>
                  </a:cubicBezTo>
                  <a:cubicBezTo>
                    <a:pt x="177419" y="85090"/>
                    <a:pt x="179959" y="94615"/>
                    <a:pt x="179959" y="105156"/>
                  </a:cubicBezTo>
                  <a:cubicBezTo>
                    <a:pt x="179959" y="114935"/>
                    <a:pt x="177546" y="124714"/>
                    <a:pt x="172847" y="135001"/>
                  </a:cubicBezTo>
                  <a:cubicBezTo>
                    <a:pt x="168148" y="145288"/>
                    <a:pt x="161417" y="155067"/>
                    <a:pt x="152273" y="164719"/>
                  </a:cubicBezTo>
                  <a:cubicBezTo>
                    <a:pt x="143383" y="174371"/>
                    <a:pt x="131953" y="184023"/>
                    <a:pt x="118491" y="193548"/>
                  </a:cubicBezTo>
                  <a:cubicBezTo>
                    <a:pt x="110871" y="198628"/>
                    <a:pt x="98171" y="209423"/>
                    <a:pt x="80645" y="225679"/>
                  </a:cubicBezTo>
                  <a:cubicBezTo>
                    <a:pt x="62865" y="241935"/>
                    <a:pt x="43180" y="261493"/>
                    <a:pt x="21209" y="284099"/>
                  </a:cubicBezTo>
                  <a:cubicBezTo>
                    <a:pt x="16002" y="289687"/>
                    <a:pt x="11049" y="297434"/>
                    <a:pt x="6731" y="307213"/>
                  </a:cubicBezTo>
                  <a:cubicBezTo>
                    <a:pt x="2413" y="316992"/>
                    <a:pt x="0" y="324993"/>
                    <a:pt x="0" y="330835"/>
                  </a:cubicBezTo>
                  <a:cubicBezTo>
                    <a:pt x="0" y="340106"/>
                    <a:pt x="3556" y="348107"/>
                    <a:pt x="10414" y="354965"/>
                  </a:cubicBezTo>
                  <a:cubicBezTo>
                    <a:pt x="17272" y="361823"/>
                    <a:pt x="26924" y="365252"/>
                    <a:pt x="39243" y="365252"/>
                  </a:cubicBezTo>
                  <a:lnTo>
                    <a:pt x="221234" y="365252"/>
                  </a:lnTo>
                  <a:cubicBezTo>
                    <a:pt x="232029" y="365252"/>
                    <a:pt x="240284" y="362331"/>
                    <a:pt x="245618" y="356743"/>
                  </a:cubicBezTo>
                  <a:cubicBezTo>
                    <a:pt x="251079" y="351155"/>
                    <a:pt x="253746" y="344297"/>
                    <a:pt x="253746" y="336169"/>
                  </a:cubicBezTo>
                  <a:cubicBezTo>
                    <a:pt x="253365" y="326898"/>
                    <a:pt x="250063" y="319659"/>
                    <a:pt x="243332" y="314325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8890826" y="2549585"/>
            <a:ext cx="4524375" cy="2647950"/>
          </a:xfrm>
          <a:custGeom>
            <a:avLst/>
            <a:gdLst/>
            <a:ahLst/>
            <a:cxnLst/>
            <a:rect l="l" t="t" r="r" b="b"/>
            <a:pathLst>
              <a:path w="4524375" h="2647950">
                <a:moveTo>
                  <a:pt x="0" y="0"/>
                </a:moveTo>
                <a:lnTo>
                  <a:pt x="4524374" y="0"/>
                </a:lnTo>
                <a:lnTo>
                  <a:pt x="4524374" y="2647950"/>
                </a:lnTo>
                <a:lnTo>
                  <a:pt x="0" y="2647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15" b="-8941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99217" y="6221911"/>
            <a:ext cx="946147" cy="946147"/>
            <a:chOff x="0" y="0"/>
            <a:chExt cx="946150" cy="946150"/>
          </a:xfrm>
        </p:grpSpPr>
        <p:sp>
          <p:nvSpPr>
            <p:cNvPr id="11" name="Freeform 11"/>
            <p:cNvSpPr/>
            <p:nvPr/>
          </p:nvSpPr>
          <p:spPr>
            <a:xfrm>
              <a:off x="63500" y="63500"/>
              <a:ext cx="819150" cy="819150"/>
            </a:xfrm>
            <a:custGeom>
              <a:avLst/>
              <a:gdLst/>
              <a:ahLst/>
              <a:cxnLst/>
              <a:rect l="l" t="t" r="r" b="b"/>
              <a:pathLst>
                <a:path w="819150" h="819150">
                  <a:moveTo>
                    <a:pt x="409575" y="0"/>
                  </a:moveTo>
                  <a:cubicBezTo>
                    <a:pt x="183388" y="0"/>
                    <a:pt x="127" y="183388"/>
                    <a:pt x="0" y="409448"/>
                  </a:cubicBezTo>
                  <a:lnTo>
                    <a:pt x="0" y="409448"/>
                  </a:lnTo>
                  <a:lnTo>
                    <a:pt x="0" y="409829"/>
                  </a:lnTo>
                  <a:cubicBezTo>
                    <a:pt x="127" y="635889"/>
                    <a:pt x="183515" y="819150"/>
                    <a:pt x="409575" y="819150"/>
                  </a:cubicBezTo>
                  <a:cubicBezTo>
                    <a:pt x="635635" y="819150"/>
                    <a:pt x="819150" y="635762"/>
                    <a:pt x="819150" y="409575"/>
                  </a:cubicBezTo>
                  <a:cubicBezTo>
                    <a:pt x="819150" y="183388"/>
                    <a:pt x="635762" y="0"/>
                    <a:pt x="409575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50774" y="294259"/>
              <a:ext cx="247523" cy="362331"/>
            </a:xfrm>
            <a:custGeom>
              <a:avLst/>
              <a:gdLst/>
              <a:ahLst/>
              <a:cxnLst/>
              <a:rect l="l" t="t" r="r" b="b"/>
              <a:pathLst>
                <a:path w="247523" h="362331">
                  <a:moveTo>
                    <a:pt x="240538" y="214503"/>
                  </a:moveTo>
                  <a:cubicBezTo>
                    <a:pt x="236220" y="203962"/>
                    <a:pt x="229616" y="194310"/>
                    <a:pt x="221107" y="185674"/>
                  </a:cubicBezTo>
                  <a:cubicBezTo>
                    <a:pt x="212598" y="177038"/>
                    <a:pt x="201930" y="169164"/>
                    <a:pt x="189230" y="162433"/>
                  </a:cubicBezTo>
                  <a:cubicBezTo>
                    <a:pt x="202311" y="151511"/>
                    <a:pt x="212344" y="140208"/>
                    <a:pt x="219329" y="128778"/>
                  </a:cubicBezTo>
                  <a:cubicBezTo>
                    <a:pt x="226314" y="117221"/>
                    <a:pt x="229870" y="103378"/>
                    <a:pt x="229870" y="87376"/>
                  </a:cubicBezTo>
                  <a:cubicBezTo>
                    <a:pt x="229870" y="75184"/>
                    <a:pt x="227457" y="63627"/>
                    <a:pt x="222631" y="53086"/>
                  </a:cubicBezTo>
                  <a:cubicBezTo>
                    <a:pt x="217805" y="42545"/>
                    <a:pt x="210566" y="33147"/>
                    <a:pt x="201168" y="25019"/>
                  </a:cubicBezTo>
                  <a:cubicBezTo>
                    <a:pt x="191643" y="16891"/>
                    <a:pt x="180594" y="10795"/>
                    <a:pt x="167513" y="6477"/>
                  </a:cubicBezTo>
                  <a:cubicBezTo>
                    <a:pt x="154686" y="2159"/>
                    <a:pt x="140335" y="0"/>
                    <a:pt x="124714" y="0"/>
                  </a:cubicBezTo>
                  <a:cubicBezTo>
                    <a:pt x="106934" y="0"/>
                    <a:pt x="90551" y="2413"/>
                    <a:pt x="76200" y="7620"/>
                  </a:cubicBezTo>
                  <a:cubicBezTo>
                    <a:pt x="61849" y="12827"/>
                    <a:pt x="49657" y="19558"/>
                    <a:pt x="39878" y="27813"/>
                  </a:cubicBezTo>
                  <a:cubicBezTo>
                    <a:pt x="30099" y="36195"/>
                    <a:pt x="22733" y="44958"/>
                    <a:pt x="17653" y="54229"/>
                  </a:cubicBezTo>
                  <a:cubicBezTo>
                    <a:pt x="12573" y="63500"/>
                    <a:pt x="10033" y="72390"/>
                    <a:pt x="10033" y="80645"/>
                  </a:cubicBezTo>
                  <a:cubicBezTo>
                    <a:pt x="10033" y="89408"/>
                    <a:pt x="12700" y="96266"/>
                    <a:pt x="18161" y="101600"/>
                  </a:cubicBezTo>
                  <a:cubicBezTo>
                    <a:pt x="23622" y="106934"/>
                    <a:pt x="29591" y="109474"/>
                    <a:pt x="35941" y="109474"/>
                  </a:cubicBezTo>
                  <a:cubicBezTo>
                    <a:pt x="41402" y="109474"/>
                    <a:pt x="46228" y="108458"/>
                    <a:pt x="50419" y="106553"/>
                  </a:cubicBezTo>
                  <a:cubicBezTo>
                    <a:pt x="54483" y="104521"/>
                    <a:pt x="57531" y="101981"/>
                    <a:pt x="59182" y="98679"/>
                  </a:cubicBezTo>
                  <a:cubicBezTo>
                    <a:pt x="61976" y="92456"/>
                    <a:pt x="64897" y="85598"/>
                    <a:pt x="68199" y="78486"/>
                  </a:cubicBezTo>
                  <a:cubicBezTo>
                    <a:pt x="71501" y="71374"/>
                    <a:pt x="74930" y="65659"/>
                    <a:pt x="78740" y="61214"/>
                  </a:cubicBezTo>
                  <a:cubicBezTo>
                    <a:pt x="82423" y="56769"/>
                    <a:pt x="87503" y="53086"/>
                    <a:pt x="93980" y="50292"/>
                  </a:cubicBezTo>
                  <a:cubicBezTo>
                    <a:pt x="100457" y="47498"/>
                    <a:pt x="108458" y="46228"/>
                    <a:pt x="118237" y="46228"/>
                  </a:cubicBezTo>
                  <a:cubicBezTo>
                    <a:pt x="132715" y="46228"/>
                    <a:pt x="144272" y="50673"/>
                    <a:pt x="152781" y="59563"/>
                  </a:cubicBezTo>
                  <a:cubicBezTo>
                    <a:pt x="161417" y="68453"/>
                    <a:pt x="165608" y="79248"/>
                    <a:pt x="165608" y="91567"/>
                  </a:cubicBezTo>
                  <a:cubicBezTo>
                    <a:pt x="165608" y="107950"/>
                    <a:pt x="160274" y="120269"/>
                    <a:pt x="149606" y="129032"/>
                  </a:cubicBezTo>
                  <a:cubicBezTo>
                    <a:pt x="138938" y="137795"/>
                    <a:pt x="126111" y="142113"/>
                    <a:pt x="111252" y="142113"/>
                  </a:cubicBezTo>
                  <a:lnTo>
                    <a:pt x="101346" y="142113"/>
                  </a:lnTo>
                  <a:cubicBezTo>
                    <a:pt x="89916" y="142113"/>
                    <a:pt x="81153" y="144399"/>
                    <a:pt x="75438" y="149225"/>
                  </a:cubicBezTo>
                  <a:cubicBezTo>
                    <a:pt x="69723" y="154051"/>
                    <a:pt x="66675" y="160274"/>
                    <a:pt x="66675" y="168021"/>
                  </a:cubicBezTo>
                  <a:cubicBezTo>
                    <a:pt x="66675" y="175895"/>
                    <a:pt x="69088" y="181991"/>
                    <a:pt x="73914" y="186563"/>
                  </a:cubicBezTo>
                  <a:cubicBezTo>
                    <a:pt x="78740" y="191135"/>
                    <a:pt x="85598" y="193167"/>
                    <a:pt x="94488" y="193167"/>
                  </a:cubicBezTo>
                  <a:cubicBezTo>
                    <a:pt x="96520" y="193167"/>
                    <a:pt x="100711" y="192786"/>
                    <a:pt x="107569" y="192151"/>
                  </a:cubicBezTo>
                  <a:cubicBezTo>
                    <a:pt x="114427" y="191516"/>
                    <a:pt x="119253" y="191135"/>
                    <a:pt x="122555" y="191135"/>
                  </a:cubicBezTo>
                  <a:cubicBezTo>
                    <a:pt x="140843" y="191135"/>
                    <a:pt x="155194" y="196469"/>
                    <a:pt x="165608" y="207137"/>
                  </a:cubicBezTo>
                  <a:cubicBezTo>
                    <a:pt x="175895" y="217805"/>
                    <a:pt x="181102" y="232664"/>
                    <a:pt x="181102" y="251587"/>
                  </a:cubicBezTo>
                  <a:cubicBezTo>
                    <a:pt x="181102" y="264287"/>
                    <a:pt x="178181" y="275463"/>
                    <a:pt x="172085" y="285242"/>
                  </a:cubicBezTo>
                  <a:cubicBezTo>
                    <a:pt x="165989" y="295021"/>
                    <a:pt x="158369" y="302260"/>
                    <a:pt x="149098" y="307213"/>
                  </a:cubicBezTo>
                  <a:cubicBezTo>
                    <a:pt x="139827" y="312166"/>
                    <a:pt x="130175" y="314579"/>
                    <a:pt x="120269" y="314579"/>
                  </a:cubicBezTo>
                  <a:cubicBezTo>
                    <a:pt x="102997" y="314579"/>
                    <a:pt x="89408" y="309118"/>
                    <a:pt x="79883" y="298196"/>
                  </a:cubicBezTo>
                  <a:cubicBezTo>
                    <a:pt x="70358" y="287274"/>
                    <a:pt x="61214" y="270637"/>
                    <a:pt x="52959" y="248285"/>
                  </a:cubicBezTo>
                  <a:cubicBezTo>
                    <a:pt x="51689" y="244602"/>
                    <a:pt x="49022" y="241300"/>
                    <a:pt x="44704" y="238760"/>
                  </a:cubicBezTo>
                  <a:cubicBezTo>
                    <a:pt x="40640" y="236093"/>
                    <a:pt x="36068" y="234823"/>
                    <a:pt x="31623" y="234823"/>
                  </a:cubicBezTo>
                  <a:cubicBezTo>
                    <a:pt x="22606" y="234823"/>
                    <a:pt x="15113" y="237617"/>
                    <a:pt x="9017" y="243459"/>
                  </a:cubicBezTo>
                  <a:cubicBezTo>
                    <a:pt x="2921" y="249301"/>
                    <a:pt x="0" y="256667"/>
                    <a:pt x="0" y="266065"/>
                  </a:cubicBezTo>
                  <a:cubicBezTo>
                    <a:pt x="0" y="273304"/>
                    <a:pt x="2413" y="282575"/>
                    <a:pt x="7620" y="293624"/>
                  </a:cubicBezTo>
                  <a:cubicBezTo>
                    <a:pt x="12827" y="304673"/>
                    <a:pt x="20193" y="315595"/>
                    <a:pt x="30099" y="326009"/>
                  </a:cubicBezTo>
                  <a:cubicBezTo>
                    <a:pt x="40005" y="336423"/>
                    <a:pt x="52578" y="344932"/>
                    <a:pt x="67945" y="351917"/>
                  </a:cubicBezTo>
                  <a:cubicBezTo>
                    <a:pt x="83312" y="358902"/>
                    <a:pt x="100584" y="362331"/>
                    <a:pt x="119888" y="362331"/>
                  </a:cubicBezTo>
                  <a:cubicBezTo>
                    <a:pt x="138811" y="362331"/>
                    <a:pt x="156210" y="359410"/>
                    <a:pt x="172085" y="353314"/>
                  </a:cubicBezTo>
                  <a:cubicBezTo>
                    <a:pt x="187960" y="347218"/>
                    <a:pt x="201295" y="338963"/>
                    <a:pt x="212852" y="328168"/>
                  </a:cubicBezTo>
                  <a:cubicBezTo>
                    <a:pt x="224282" y="317500"/>
                    <a:pt x="233045" y="305181"/>
                    <a:pt x="238760" y="291465"/>
                  </a:cubicBezTo>
                  <a:cubicBezTo>
                    <a:pt x="244729" y="277749"/>
                    <a:pt x="247523" y="263525"/>
                    <a:pt x="247523" y="248920"/>
                  </a:cubicBezTo>
                  <a:cubicBezTo>
                    <a:pt x="247015" y="236728"/>
                    <a:pt x="244856" y="225298"/>
                    <a:pt x="240538" y="214757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6190374" y="7581233"/>
            <a:ext cx="1809750" cy="19050"/>
            <a:chOff x="0" y="0"/>
            <a:chExt cx="1809750" cy="190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9221172" y="6338345"/>
            <a:ext cx="831847" cy="831847"/>
            <a:chOff x="0" y="0"/>
            <a:chExt cx="831850" cy="831850"/>
          </a:xfrm>
        </p:grpSpPr>
        <p:sp>
          <p:nvSpPr>
            <p:cNvPr id="16" name="Freeform 16"/>
            <p:cNvSpPr/>
            <p:nvPr/>
          </p:nvSpPr>
          <p:spPr>
            <a:xfrm>
              <a:off x="63500" y="63500"/>
              <a:ext cx="704850" cy="704850"/>
            </a:xfrm>
            <a:custGeom>
              <a:avLst/>
              <a:gdLst/>
              <a:ahLst/>
              <a:cxnLst/>
              <a:rect l="l" t="t" r="r" b="b"/>
              <a:pathLst>
                <a:path w="704850" h="704850">
                  <a:moveTo>
                    <a:pt x="352425" y="0"/>
                  </a:moveTo>
                  <a:cubicBezTo>
                    <a:pt x="157861" y="0"/>
                    <a:pt x="0" y="157861"/>
                    <a:pt x="0" y="352425"/>
                  </a:cubicBezTo>
                  <a:cubicBezTo>
                    <a:pt x="0" y="546862"/>
                    <a:pt x="157480" y="704596"/>
                    <a:pt x="351917" y="704850"/>
                  </a:cubicBezTo>
                  <a:lnTo>
                    <a:pt x="352933" y="704850"/>
                  </a:lnTo>
                  <a:cubicBezTo>
                    <a:pt x="546989" y="704596"/>
                    <a:pt x="704469" y="547243"/>
                    <a:pt x="704850" y="353187"/>
                  </a:cubicBezTo>
                  <a:lnTo>
                    <a:pt x="704850" y="351790"/>
                  </a:lnTo>
                  <a:lnTo>
                    <a:pt x="704850" y="351790"/>
                  </a:lnTo>
                  <a:cubicBezTo>
                    <a:pt x="704469" y="157480"/>
                    <a:pt x="546735" y="0"/>
                    <a:pt x="352425" y="0"/>
                  </a:cubicBezTo>
                  <a:close/>
                </a:path>
              </a:pathLst>
            </a:custGeom>
            <a:solidFill>
              <a:srgbClr val="56B48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94640" y="259588"/>
              <a:ext cx="240665" cy="314071"/>
            </a:xfrm>
            <a:custGeom>
              <a:avLst/>
              <a:gdLst/>
              <a:ahLst/>
              <a:cxnLst/>
              <a:rect l="l" t="t" r="r" b="b"/>
              <a:pathLst>
                <a:path w="240665" h="314071">
                  <a:moveTo>
                    <a:pt x="230505" y="201549"/>
                  </a:moveTo>
                  <a:cubicBezTo>
                    <a:pt x="224155" y="198628"/>
                    <a:pt x="215392" y="197104"/>
                    <a:pt x="204851" y="197104"/>
                  </a:cubicBezTo>
                  <a:lnTo>
                    <a:pt x="195961" y="197104"/>
                  </a:lnTo>
                  <a:lnTo>
                    <a:pt x="195961" y="36195"/>
                  </a:lnTo>
                  <a:cubicBezTo>
                    <a:pt x="195961" y="12065"/>
                    <a:pt x="185420" y="0"/>
                    <a:pt x="164338" y="0"/>
                  </a:cubicBezTo>
                  <a:cubicBezTo>
                    <a:pt x="157861" y="0"/>
                    <a:pt x="152273" y="2159"/>
                    <a:pt x="147574" y="6477"/>
                  </a:cubicBezTo>
                  <a:cubicBezTo>
                    <a:pt x="142875" y="10795"/>
                    <a:pt x="137033" y="17780"/>
                    <a:pt x="129794" y="27686"/>
                  </a:cubicBezTo>
                  <a:lnTo>
                    <a:pt x="19431" y="175260"/>
                  </a:lnTo>
                  <a:cubicBezTo>
                    <a:pt x="16510" y="179197"/>
                    <a:pt x="13716" y="182626"/>
                    <a:pt x="11811" y="185547"/>
                  </a:cubicBezTo>
                  <a:cubicBezTo>
                    <a:pt x="9652" y="188341"/>
                    <a:pt x="7747" y="191262"/>
                    <a:pt x="5842" y="194183"/>
                  </a:cubicBezTo>
                  <a:cubicBezTo>
                    <a:pt x="3810" y="197104"/>
                    <a:pt x="2413" y="200025"/>
                    <a:pt x="1397" y="202692"/>
                  </a:cubicBezTo>
                  <a:cubicBezTo>
                    <a:pt x="381" y="205359"/>
                    <a:pt x="0" y="208153"/>
                    <a:pt x="0" y="210693"/>
                  </a:cubicBezTo>
                  <a:cubicBezTo>
                    <a:pt x="0" y="220980"/>
                    <a:pt x="3302" y="228981"/>
                    <a:pt x="9906" y="234950"/>
                  </a:cubicBezTo>
                  <a:cubicBezTo>
                    <a:pt x="16383" y="240919"/>
                    <a:pt x="26416" y="243840"/>
                    <a:pt x="39624" y="243840"/>
                  </a:cubicBezTo>
                  <a:lnTo>
                    <a:pt x="144018" y="243840"/>
                  </a:lnTo>
                  <a:lnTo>
                    <a:pt x="144018" y="282448"/>
                  </a:lnTo>
                  <a:cubicBezTo>
                    <a:pt x="144018" y="292862"/>
                    <a:pt x="146431" y="300736"/>
                    <a:pt x="151257" y="306070"/>
                  </a:cubicBezTo>
                  <a:cubicBezTo>
                    <a:pt x="156083" y="311404"/>
                    <a:pt x="162306" y="314071"/>
                    <a:pt x="170180" y="314071"/>
                  </a:cubicBezTo>
                  <a:cubicBezTo>
                    <a:pt x="178181" y="314071"/>
                    <a:pt x="184404" y="311531"/>
                    <a:pt x="189103" y="306197"/>
                  </a:cubicBezTo>
                  <a:cubicBezTo>
                    <a:pt x="193802" y="300863"/>
                    <a:pt x="196215" y="292989"/>
                    <a:pt x="196215" y="282321"/>
                  </a:cubicBezTo>
                  <a:lnTo>
                    <a:pt x="196215" y="243713"/>
                  </a:lnTo>
                  <a:lnTo>
                    <a:pt x="208915" y="243713"/>
                  </a:lnTo>
                  <a:cubicBezTo>
                    <a:pt x="219456" y="243713"/>
                    <a:pt x="227330" y="241808"/>
                    <a:pt x="232664" y="238125"/>
                  </a:cubicBezTo>
                  <a:cubicBezTo>
                    <a:pt x="237998" y="234442"/>
                    <a:pt x="240665" y="228600"/>
                    <a:pt x="240665" y="220472"/>
                  </a:cubicBezTo>
                  <a:cubicBezTo>
                    <a:pt x="240411" y="210820"/>
                    <a:pt x="237109" y="204470"/>
                    <a:pt x="230759" y="201422"/>
                  </a:cubicBezTo>
                  <a:moveTo>
                    <a:pt x="144145" y="196977"/>
                  </a:moveTo>
                  <a:lnTo>
                    <a:pt x="54356" y="196977"/>
                  </a:lnTo>
                  <a:lnTo>
                    <a:pt x="143891" y="76073"/>
                  </a:lnTo>
                  <a:lnTo>
                    <a:pt x="143891" y="1969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3826671" y="4287650"/>
            <a:ext cx="1809750" cy="19050"/>
            <a:chOff x="0" y="0"/>
            <a:chExt cx="1809750" cy="190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913001" y="6401848"/>
            <a:ext cx="4191000" cy="2132286"/>
          </a:xfrm>
          <a:custGeom>
            <a:avLst/>
            <a:gdLst/>
            <a:ahLst/>
            <a:cxnLst/>
            <a:rect l="l" t="t" r="r" b="b"/>
            <a:pathLst>
              <a:path w="4191000" h="2132286">
                <a:moveTo>
                  <a:pt x="0" y="0"/>
                </a:moveTo>
                <a:lnTo>
                  <a:pt x="4191000" y="0"/>
                </a:lnTo>
                <a:lnTo>
                  <a:pt x="4191000" y="2132285"/>
                </a:lnTo>
                <a:lnTo>
                  <a:pt x="0" y="21322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6478" r="-159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9863328" y="6959232"/>
            <a:ext cx="3961581" cy="1571234"/>
          </a:xfrm>
          <a:custGeom>
            <a:avLst/>
            <a:gdLst/>
            <a:ahLst/>
            <a:cxnLst/>
            <a:rect l="l" t="t" r="r" b="b"/>
            <a:pathLst>
              <a:path w="3961581" h="1571234">
                <a:moveTo>
                  <a:pt x="0" y="0"/>
                </a:moveTo>
                <a:lnTo>
                  <a:pt x="3961581" y="0"/>
                </a:lnTo>
                <a:lnTo>
                  <a:pt x="3961581" y="1571234"/>
                </a:lnTo>
                <a:lnTo>
                  <a:pt x="0" y="15712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" t="-13702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3826671" y="7448131"/>
            <a:ext cx="1809750" cy="19050"/>
            <a:chOff x="0" y="0"/>
            <a:chExt cx="1809750" cy="190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17238" y="246545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62720" y="1351312"/>
            <a:ext cx="1015366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7. Look at the picture and guess the words: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304625" y="7497756"/>
            <a:ext cx="1581150" cy="1533525"/>
          </a:xfrm>
          <a:custGeom>
            <a:avLst/>
            <a:gdLst/>
            <a:ahLst/>
            <a:cxnLst/>
            <a:rect l="l" t="t" r="r" b="b"/>
            <a:pathLst>
              <a:path w="1581150" h="1533525">
                <a:moveTo>
                  <a:pt x="0" y="0"/>
                </a:moveTo>
                <a:lnTo>
                  <a:pt x="1581150" y="0"/>
                </a:lnTo>
                <a:lnTo>
                  <a:pt x="1581150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17238" y="246545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62720" y="1351312"/>
            <a:ext cx="1202029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8. Which is different? Circle the different character: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039561" y="1504074"/>
            <a:ext cx="3162300" cy="3800475"/>
          </a:xfrm>
          <a:custGeom>
            <a:avLst/>
            <a:gdLst/>
            <a:ahLst/>
            <a:cxnLst/>
            <a:rect l="l" t="t" r="r" b="b"/>
            <a:pathLst>
              <a:path w="3162300" h="3800475">
                <a:moveTo>
                  <a:pt x="0" y="0"/>
                </a:moveTo>
                <a:lnTo>
                  <a:pt x="3162300" y="0"/>
                </a:lnTo>
                <a:lnTo>
                  <a:pt x="3162300" y="3800475"/>
                </a:lnTo>
                <a:lnTo>
                  <a:pt x="0" y="3800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415202" y="1764325"/>
            <a:ext cx="2901296" cy="3443688"/>
          </a:xfrm>
          <a:custGeom>
            <a:avLst/>
            <a:gdLst/>
            <a:ahLst/>
            <a:cxnLst/>
            <a:rect l="l" t="t" r="r" b="b"/>
            <a:pathLst>
              <a:path w="2901296" h="3443688">
                <a:moveTo>
                  <a:pt x="0" y="0"/>
                </a:moveTo>
                <a:lnTo>
                  <a:pt x="2901296" y="0"/>
                </a:lnTo>
                <a:lnTo>
                  <a:pt x="2901296" y="3443688"/>
                </a:lnTo>
                <a:lnTo>
                  <a:pt x="0" y="3443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280034" y="6219815"/>
            <a:ext cx="2714625" cy="3571875"/>
          </a:xfrm>
          <a:custGeom>
            <a:avLst/>
            <a:gdLst/>
            <a:ahLst/>
            <a:cxnLst/>
            <a:rect l="l" t="t" r="r" b="b"/>
            <a:pathLst>
              <a:path w="2714625" h="3571875">
                <a:moveTo>
                  <a:pt x="0" y="0"/>
                </a:moveTo>
                <a:lnTo>
                  <a:pt x="2714625" y="0"/>
                </a:lnTo>
                <a:lnTo>
                  <a:pt x="2714625" y="3571875"/>
                </a:lnTo>
                <a:lnTo>
                  <a:pt x="0" y="35718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65197" y="7185603"/>
            <a:ext cx="2793997" cy="2673458"/>
          </a:xfrm>
          <a:custGeom>
            <a:avLst/>
            <a:gdLst/>
            <a:ahLst/>
            <a:cxnLst/>
            <a:rect l="l" t="t" r="r" b="b"/>
            <a:pathLst>
              <a:path w="2793997" h="2673458">
                <a:moveTo>
                  <a:pt x="0" y="0"/>
                </a:moveTo>
                <a:lnTo>
                  <a:pt x="2793997" y="0"/>
                </a:lnTo>
                <a:lnTo>
                  <a:pt x="2793997" y="2673458"/>
                </a:lnTo>
                <a:lnTo>
                  <a:pt x="0" y="26734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113027" y="5624760"/>
            <a:ext cx="3422685" cy="4231805"/>
            <a:chOff x="0" y="0"/>
            <a:chExt cx="3422688" cy="4231805"/>
          </a:xfrm>
        </p:grpSpPr>
        <p:sp>
          <p:nvSpPr>
            <p:cNvPr id="8" name="Freeform 8"/>
            <p:cNvSpPr/>
            <p:nvPr/>
          </p:nvSpPr>
          <p:spPr>
            <a:xfrm>
              <a:off x="343662" y="1469644"/>
              <a:ext cx="781685" cy="2119376"/>
            </a:xfrm>
            <a:custGeom>
              <a:avLst/>
              <a:gdLst/>
              <a:ahLst/>
              <a:cxnLst/>
              <a:rect l="l" t="t" r="r" b="b"/>
              <a:pathLst>
                <a:path w="781685" h="2119376">
                  <a:moveTo>
                    <a:pt x="766572" y="1378331"/>
                  </a:moveTo>
                  <a:cubicBezTo>
                    <a:pt x="745236" y="1440942"/>
                    <a:pt x="716407" y="1501902"/>
                    <a:pt x="681355" y="1559941"/>
                  </a:cubicBezTo>
                  <a:cubicBezTo>
                    <a:pt x="654812" y="1601343"/>
                    <a:pt x="622427" y="1639697"/>
                    <a:pt x="590804" y="1678305"/>
                  </a:cubicBezTo>
                  <a:cubicBezTo>
                    <a:pt x="525653" y="1758061"/>
                    <a:pt x="451866" y="1833118"/>
                    <a:pt x="368173" y="1899920"/>
                  </a:cubicBezTo>
                  <a:cubicBezTo>
                    <a:pt x="316992" y="1943862"/>
                    <a:pt x="266446" y="1988566"/>
                    <a:pt x="208407" y="2026285"/>
                  </a:cubicBezTo>
                  <a:cubicBezTo>
                    <a:pt x="163703" y="2057146"/>
                    <a:pt x="118110" y="2087880"/>
                    <a:pt x="65278" y="2107692"/>
                  </a:cubicBezTo>
                  <a:cubicBezTo>
                    <a:pt x="40259" y="2119376"/>
                    <a:pt x="17526" y="2109343"/>
                    <a:pt x="7620" y="2093468"/>
                  </a:cubicBezTo>
                  <a:cubicBezTo>
                    <a:pt x="889" y="2082928"/>
                    <a:pt x="0" y="2070100"/>
                    <a:pt x="7620" y="2059305"/>
                  </a:cubicBezTo>
                  <a:cubicBezTo>
                    <a:pt x="9398" y="2056765"/>
                    <a:pt x="11557" y="2054479"/>
                    <a:pt x="14478" y="2052193"/>
                  </a:cubicBezTo>
                  <a:cubicBezTo>
                    <a:pt x="12192" y="2052320"/>
                    <a:pt x="9906" y="2052447"/>
                    <a:pt x="7620" y="2052447"/>
                  </a:cubicBezTo>
                  <a:lnTo>
                    <a:pt x="7620" y="0"/>
                  </a:lnTo>
                  <a:cubicBezTo>
                    <a:pt x="45466" y="4826"/>
                    <a:pt x="82423" y="18796"/>
                    <a:pt x="113792" y="36195"/>
                  </a:cubicBezTo>
                  <a:cubicBezTo>
                    <a:pt x="156845" y="60452"/>
                    <a:pt x="194945" y="92583"/>
                    <a:pt x="217805" y="132207"/>
                  </a:cubicBezTo>
                  <a:cubicBezTo>
                    <a:pt x="256667" y="197993"/>
                    <a:pt x="274193" y="270256"/>
                    <a:pt x="284861" y="342646"/>
                  </a:cubicBezTo>
                  <a:cubicBezTo>
                    <a:pt x="298069" y="421894"/>
                    <a:pt x="311150" y="501523"/>
                    <a:pt x="337312" y="578485"/>
                  </a:cubicBezTo>
                  <a:cubicBezTo>
                    <a:pt x="389763" y="725932"/>
                    <a:pt x="454787" y="846836"/>
                    <a:pt x="577723" y="978535"/>
                  </a:cubicBezTo>
                  <a:cubicBezTo>
                    <a:pt x="637921" y="1041908"/>
                    <a:pt x="693674" y="1108329"/>
                    <a:pt x="736981" y="1180846"/>
                  </a:cubicBezTo>
                  <a:cubicBezTo>
                    <a:pt x="757555" y="1216787"/>
                    <a:pt x="775589" y="1255141"/>
                    <a:pt x="780288" y="1295273"/>
                  </a:cubicBezTo>
                  <a:cubicBezTo>
                    <a:pt x="781685" y="1323340"/>
                    <a:pt x="775081" y="1351534"/>
                    <a:pt x="766699" y="137845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380111" y="63500"/>
              <a:ext cx="2981960" cy="3027934"/>
            </a:xfrm>
            <a:custGeom>
              <a:avLst/>
              <a:gdLst/>
              <a:ahLst/>
              <a:cxnLst/>
              <a:rect l="l" t="t" r="r" b="b"/>
              <a:pathLst>
                <a:path w="2981960" h="3027934">
                  <a:moveTo>
                    <a:pt x="1304163" y="0"/>
                  </a:moveTo>
                  <a:cubicBezTo>
                    <a:pt x="1225423" y="0"/>
                    <a:pt x="1164336" y="51689"/>
                    <a:pt x="1114679" y="102489"/>
                  </a:cubicBezTo>
                  <a:cubicBezTo>
                    <a:pt x="943991" y="277749"/>
                    <a:pt x="806450" y="490982"/>
                    <a:pt x="715645" y="720217"/>
                  </a:cubicBezTo>
                  <a:cubicBezTo>
                    <a:pt x="425069" y="777748"/>
                    <a:pt x="171958" y="1002030"/>
                    <a:pt x="67691" y="1296543"/>
                  </a:cubicBezTo>
                  <a:cubicBezTo>
                    <a:pt x="17399" y="1438529"/>
                    <a:pt x="0" y="1592707"/>
                    <a:pt x="15748" y="1754759"/>
                  </a:cubicBezTo>
                  <a:cubicBezTo>
                    <a:pt x="30734" y="1908429"/>
                    <a:pt x="76581" y="2064639"/>
                    <a:pt x="148463" y="2206117"/>
                  </a:cubicBezTo>
                  <a:cubicBezTo>
                    <a:pt x="220726" y="2348611"/>
                    <a:pt x="322072" y="2485263"/>
                    <a:pt x="448691" y="2611755"/>
                  </a:cubicBezTo>
                  <a:cubicBezTo>
                    <a:pt x="548259" y="2711196"/>
                    <a:pt x="663321" y="2804287"/>
                    <a:pt x="791845" y="2888996"/>
                  </a:cubicBezTo>
                  <a:cubicBezTo>
                    <a:pt x="792861" y="2889631"/>
                    <a:pt x="793750" y="2890139"/>
                    <a:pt x="794766" y="2890774"/>
                  </a:cubicBezTo>
                  <a:cubicBezTo>
                    <a:pt x="977773" y="2991866"/>
                    <a:pt x="1138555" y="3027934"/>
                    <a:pt x="1281430" y="3027934"/>
                  </a:cubicBezTo>
                  <a:cubicBezTo>
                    <a:pt x="1430020" y="3027934"/>
                    <a:pt x="1559179" y="2988945"/>
                    <a:pt x="1674114" y="2943225"/>
                  </a:cubicBezTo>
                  <a:cubicBezTo>
                    <a:pt x="1852041" y="2872232"/>
                    <a:pt x="2197481" y="2640076"/>
                    <a:pt x="2256409" y="2261997"/>
                  </a:cubicBezTo>
                  <a:cubicBezTo>
                    <a:pt x="2486533" y="2171065"/>
                    <a:pt x="2700401" y="2033524"/>
                    <a:pt x="2876423" y="1862582"/>
                  </a:cubicBezTo>
                  <a:cubicBezTo>
                    <a:pt x="2928747" y="1811528"/>
                    <a:pt x="2981960" y="1748409"/>
                    <a:pt x="2978912" y="1666367"/>
                  </a:cubicBezTo>
                  <a:cubicBezTo>
                    <a:pt x="2975991" y="1590294"/>
                    <a:pt x="2925699" y="1519555"/>
                    <a:pt x="2828925" y="1455801"/>
                  </a:cubicBezTo>
                  <a:cubicBezTo>
                    <a:pt x="2671445" y="1352042"/>
                    <a:pt x="2483358" y="1297178"/>
                    <a:pt x="2298446" y="1297178"/>
                  </a:cubicBezTo>
                  <a:cubicBezTo>
                    <a:pt x="2231390" y="1297178"/>
                    <a:pt x="2164715" y="1304417"/>
                    <a:pt x="2100199" y="1319149"/>
                  </a:cubicBezTo>
                  <a:cubicBezTo>
                    <a:pt x="2005711" y="1127633"/>
                    <a:pt x="1849755" y="965962"/>
                    <a:pt x="1661668" y="864362"/>
                  </a:cubicBezTo>
                  <a:cubicBezTo>
                    <a:pt x="1712087" y="625475"/>
                    <a:pt x="1660652" y="360426"/>
                    <a:pt x="1521714" y="149987"/>
                  </a:cubicBezTo>
                  <a:cubicBezTo>
                    <a:pt x="1457960" y="53467"/>
                    <a:pt x="1387094" y="3175"/>
                    <a:pt x="1310894" y="127"/>
                  </a:cubicBezTo>
                  <a:cubicBezTo>
                    <a:pt x="1308608" y="0"/>
                    <a:pt x="1306322" y="0"/>
                    <a:pt x="130403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34288" y="2082165"/>
              <a:ext cx="306324" cy="306070"/>
            </a:xfrm>
            <a:custGeom>
              <a:avLst/>
              <a:gdLst/>
              <a:ahLst/>
              <a:cxnLst/>
              <a:rect l="l" t="t" r="r" b="b"/>
              <a:pathLst>
                <a:path w="306324" h="306070">
                  <a:moveTo>
                    <a:pt x="290195" y="226441"/>
                  </a:moveTo>
                  <a:cubicBezTo>
                    <a:pt x="306070" y="195961"/>
                    <a:pt x="306324" y="160782"/>
                    <a:pt x="291084" y="127254"/>
                  </a:cubicBezTo>
                  <a:cubicBezTo>
                    <a:pt x="279400" y="101473"/>
                    <a:pt x="211582" y="29972"/>
                    <a:pt x="178943" y="15240"/>
                  </a:cubicBezTo>
                  <a:cubicBezTo>
                    <a:pt x="145415" y="0"/>
                    <a:pt x="109982" y="381"/>
                    <a:pt x="79756" y="16129"/>
                  </a:cubicBezTo>
                  <a:cubicBezTo>
                    <a:pt x="42926" y="35306"/>
                    <a:pt x="15240" y="77470"/>
                    <a:pt x="5588" y="128778"/>
                  </a:cubicBezTo>
                  <a:lnTo>
                    <a:pt x="5461" y="129794"/>
                  </a:lnTo>
                  <a:cubicBezTo>
                    <a:pt x="2921" y="142748"/>
                    <a:pt x="0" y="159004"/>
                    <a:pt x="1651" y="177927"/>
                  </a:cubicBezTo>
                  <a:cubicBezTo>
                    <a:pt x="2794" y="192532"/>
                    <a:pt x="6731" y="207010"/>
                    <a:pt x="12954" y="222504"/>
                  </a:cubicBezTo>
                  <a:cubicBezTo>
                    <a:pt x="19939" y="239014"/>
                    <a:pt x="29210" y="253365"/>
                    <a:pt x="41021" y="265049"/>
                  </a:cubicBezTo>
                  <a:cubicBezTo>
                    <a:pt x="52705" y="276733"/>
                    <a:pt x="67056" y="286131"/>
                    <a:pt x="83693" y="293116"/>
                  </a:cubicBezTo>
                  <a:cubicBezTo>
                    <a:pt x="99060" y="299466"/>
                    <a:pt x="113665" y="303149"/>
                    <a:pt x="128270" y="304419"/>
                  </a:cubicBezTo>
                  <a:cubicBezTo>
                    <a:pt x="147193" y="306070"/>
                    <a:pt x="163449" y="303022"/>
                    <a:pt x="176530" y="300609"/>
                  </a:cubicBezTo>
                  <a:lnTo>
                    <a:pt x="177546" y="300482"/>
                  </a:lnTo>
                  <a:cubicBezTo>
                    <a:pt x="228854" y="290703"/>
                    <a:pt x="271018" y="263017"/>
                    <a:pt x="290322" y="226314"/>
                  </a:cubicBezTo>
                  <a:close/>
                </a:path>
              </a:pathLst>
            </a:custGeom>
            <a:solidFill>
              <a:srgbClr val="ECBE2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58520" y="1127252"/>
              <a:ext cx="672084" cy="701421"/>
            </a:xfrm>
            <a:custGeom>
              <a:avLst/>
              <a:gdLst/>
              <a:ahLst/>
              <a:cxnLst/>
              <a:rect l="l" t="t" r="r" b="b"/>
              <a:pathLst>
                <a:path w="672084" h="701421">
                  <a:moveTo>
                    <a:pt x="607441" y="365252"/>
                  </a:moveTo>
                  <a:cubicBezTo>
                    <a:pt x="672084" y="229616"/>
                    <a:pt x="622681" y="66929"/>
                    <a:pt x="471043" y="22606"/>
                  </a:cubicBezTo>
                  <a:cubicBezTo>
                    <a:pt x="388239" y="0"/>
                    <a:pt x="295656" y="19939"/>
                    <a:pt x="228219" y="72644"/>
                  </a:cubicBezTo>
                  <a:cubicBezTo>
                    <a:pt x="135001" y="132334"/>
                    <a:pt x="25146" y="280416"/>
                    <a:pt x="10287" y="407289"/>
                  </a:cubicBezTo>
                  <a:cubicBezTo>
                    <a:pt x="6858" y="421386"/>
                    <a:pt x="4064" y="435610"/>
                    <a:pt x="3048" y="450088"/>
                  </a:cubicBezTo>
                  <a:cubicBezTo>
                    <a:pt x="0" y="659638"/>
                    <a:pt x="206756" y="701421"/>
                    <a:pt x="361061" y="606044"/>
                  </a:cubicBezTo>
                  <a:cubicBezTo>
                    <a:pt x="459740" y="547370"/>
                    <a:pt x="556133" y="470154"/>
                    <a:pt x="607441" y="365379"/>
                  </a:cubicBezTo>
                  <a:close/>
                </a:path>
              </a:pathLst>
            </a:custGeom>
            <a:solidFill>
              <a:srgbClr val="EEBF2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84682" y="1288415"/>
              <a:ext cx="537845" cy="539369"/>
            </a:xfrm>
            <a:custGeom>
              <a:avLst/>
              <a:gdLst/>
              <a:ahLst/>
              <a:cxnLst/>
              <a:rect l="l" t="t" r="r" b="b"/>
              <a:pathLst>
                <a:path w="537845" h="539369">
                  <a:moveTo>
                    <a:pt x="420624" y="118110"/>
                  </a:moveTo>
                  <a:cubicBezTo>
                    <a:pt x="292481" y="0"/>
                    <a:pt x="0" y="293116"/>
                    <a:pt x="117221" y="421259"/>
                  </a:cubicBezTo>
                  <a:cubicBezTo>
                    <a:pt x="245364" y="539369"/>
                    <a:pt x="537845" y="246253"/>
                    <a:pt x="420624" y="11811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629029" y="1927225"/>
              <a:ext cx="702183" cy="671449"/>
            </a:xfrm>
            <a:custGeom>
              <a:avLst/>
              <a:gdLst/>
              <a:ahLst/>
              <a:cxnLst/>
              <a:rect l="l" t="t" r="r" b="b"/>
              <a:pathLst>
                <a:path w="702183" h="671449">
                  <a:moveTo>
                    <a:pt x="336550" y="64516"/>
                  </a:moveTo>
                  <a:cubicBezTo>
                    <a:pt x="472313" y="0"/>
                    <a:pt x="635127" y="49276"/>
                    <a:pt x="679577" y="200787"/>
                  </a:cubicBezTo>
                  <a:cubicBezTo>
                    <a:pt x="702183" y="283591"/>
                    <a:pt x="682244" y="376047"/>
                    <a:pt x="629412" y="443484"/>
                  </a:cubicBezTo>
                  <a:cubicBezTo>
                    <a:pt x="569722" y="536575"/>
                    <a:pt x="421386" y="646430"/>
                    <a:pt x="294513" y="661162"/>
                  </a:cubicBezTo>
                  <a:cubicBezTo>
                    <a:pt x="280416" y="664591"/>
                    <a:pt x="266065" y="667385"/>
                    <a:pt x="251587" y="668401"/>
                  </a:cubicBezTo>
                  <a:cubicBezTo>
                    <a:pt x="41783" y="671449"/>
                    <a:pt x="0" y="464947"/>
                    <a:pt x="95504" y="310769"/>
                  </a:cubicBezTo>
                  <a:cubicBezTo>
                    <a:pt x="154432" y="212344"/>
                    <a:pt x="231521" y="115951"/>
                    <a:pt x="336423" y="64516"/>
                  </a:cubicBezTo>
                  <a:close/>
                </a:path>
              </a:pathLst>
            </a:custGeom>
            <a:solidFill>
              <a:srgbClr val="F1BF2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28521" y="2031619"/>
              <a:ext cx="537972" cy="539369"/>
            </a:xfrm>
            <a:custGeom>
              <a:avLst/>
              <a:gdLst/>
              <a:ahLst/>
              <a:cxnLst/>
              <a:rect l="l" t="t" r="r" b="b"/>
              <a:pathLst>
                <a:path w="537972" h="539369">
                  <a:moveTo>
                    <a:pt x="420624" y="118110"/>
                  </a:moveTo>
                  <a:cubicBezTo>
                    <a:pt x="292481" y="0"/>
                    <a:pt x="0" y="293116"/>
                    <a:pt x="117221" y="421259"/>
                  </a:cubicBezTo>
                  <a:cubicBezTo>
                    <a:pt x="245237" y="539369"/>
                    <a:pt x="537972" y="246253"/>
                    <a:pt x="420624" y="11811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43408" y="3529076"/>
              <a:ext cx="7747" cy="34163"/>
            </a:xfrm>
            <a:custGeom>
              <a:avLst/>
              <a:gdLst/>
              <a:ahLst/>
              <a:cxnLst/>
              <a:rect l="l" t="t" r="r" b="b"/>
              <a:pathLst>
                <a:path w="7747" h="34163">
                  <a:moveTo>
                    <a:pt x="7747" y="0"/>
                  </a:moveTo>
                  <a:lnTo>
                    <a:pt x="7747" y="34163"/>
                  </a:lnTo>
                  <a:cubicBezTo>
                    <a:pt x="1016" y="23749"/>
                    <a:pt x="0" y="10795"/>
                    <a:pt x="7747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1595" y="728853"/>
              <a:ext cx="688848" cy="964438"/>
            </a:xfrm>
            <a:custGeom>
              <a:avLst/>
              <a:gdLst/>
              <a:ahLst/>
              <a:cxnLst/>
              <a:rect l="l" t="t" r="r" b="b"/>
              <a:pathLst>
                <a:path w="688848" h="964438">
                  <a:moveTo>
                    <a:pt x="618236" y="665099"/>
                  </a:moveTo>
                  <a:cubicBezTo>
                    <a:pt x="688848" y="458343"/>
                    <a:pt x="641985" y="317246"/>
                    <a:pt x="618744" y="266319"/>
                  </a:cubicBezTo>
                  <a:cubicBezTo>
                    <a:pt x="561721" y="141605"/>
                    <a:pt x="442849" y="51435"/>
                    <a:pt x="292989" y="19177"/>
                  </a:cubicBezTo>
                  <a:cubicBezTo>
                    <a:pt x="203962" y="0"/>
                    <a:pt x="142875" y="25400"/>
                    <a:pt x="107188" y="50165"/>
                  </a:cubicBezTo>
                  <a:cubicBezTo>
                    <a:pt x="61595" y="81788"/>
                    <a:pt x="31115" y="130429"/>
                    <a:pt x="23495" y="183642"/>
                  </a:cubicBezTo>
                  <a:cubicBezTo>
                    <a:pt x="23495" y="183769"/>
                    <a:pt x="23495" y="183769"/>
                    <a:pt x="23495" y="183896"/>
                  </a:cubicBezTo>
                  <a:cubicBezTo>
                    <a:pt x="14224" y="248666"/>
                    <a:pt x="40132" y="313944"/>
                    <a:pt x="86487" y="357759"/>
                  </a:cubicBezTo>
                  <a:cubicBezTo>
                    <a:pt x="46355" y="385064"/>
                    <a:pt x="16891" y="427863"/>
                    <a:pt x="9017" y="476631"/>
                  </a:cubicBezTo>
                  <a:cubicBezTo>
                    <a:pt x="0" y="532511"/>
                    <a:pt x="20701" y="590296"/>
                    <a:pt x="59563" y="630301"/>
                  </a:cubicBezTo>
                  <a:cubicBezTo>
                    <a:pt x="24384" y="660908"/>
                    <a:pt x="1397" y="707517"/>
                    <a:pt x="1905" y="756412"/>
                  </a:cubicBezTo>
                  <a:cubicBezTo>
                    <a:pt x="2667" y="824357"/>
                    <a:pt x="45212" y="891159"/>
                    <a:pt x="110490" y="926592"/>
                  </a:cubicBezTo>
                  <a:cubicBezTo>
                    <a:pt x="163957" y="955675"/>
                    <a:pt x="231902" y="964438"/>
                    <a:pt x="301752" y="951103"/>
                  </a:cubicBezTo>
                  <a:cubicBezTo>
                    <a:pt x="443992" y="923925"/>
                    <a:pt x="568198" y="811784"/>
                    <a:pt x="618236" y="66509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05994" y="3211195"/>
              <a:ext cx="688848" cy="964438"/>
            </a:xfrm>
            <a:custGeom>
              <a:avLst/>
              <a:gdLst/>
              <a:ahLst/>
              <a:cxnLst/>
              <a:rect l="l" t="t" r="r" b="b"/>
              <a:pathLst>
                <a:path w="688848" h="964438">
                  <a:moveTo>
                    <a:pt x="618236" y="665099"/>
                  </a:moveTo>
                  <a:cubicBezTo>
                    <a:pt x="688848" y="458343"/>
                    <a:pt x="641985" y="317246"/>
                    <a:pt x="618744" y="266319"/>
                  </a:cubicBezTo>
                  <a:cubicBezTo>
                    <a:pt x="561721" y="141605"/>
                    <a:pt x="442849" y="51435"/>
                    <a:pt x="292989" y="19177"/>
                  </a:cubicBezTo>
                  <a:cubicBezTo>
                    <a:pt x="203962" y="0"/>
                    <a:pt x="142875" y="25400"/>
                    <a:pt x="107188" y="50165"/>
                  </a:cubicBezTo>
                  <a:cubicBezTo>
                    <a:pt x="61595" y="81788"/>
                    <a:pt x="31115" y="130429"/>
                    <a:pt x="23495" y="183642"/>
                  </a:cubicBezTo>
                  <a:cubicBezTo>
                    <a:pt x="23495" y="183769"/>
                    <a:pt x="23495" y="183769"/>
                    <a:pt x="23495" y="183896"/>
                  </a:cubicBezTo>
                  <a:cubicBezTo>
                    <a:pt x="14224" y="248666"/>
                    <a:pt x="40132" y="313944"/>
                    <a:pt x="86487" y="357759"/>
                  </a:cubicBezTo>
                  <a:cubicBezTo>
                    <a:pt x="46355" y="385064"/>
                    <a:pt x="16891" y="427863"/>
                    <a:pt x="9017" y="476631"/>
                  </a:cubicBezTo>
                  <a:cubicBezTo>
                    <a:pt x="0" y="532511"/>
                    <a:pt x="20701" y="590296"/>
                    <a:pt x="59563" y="630301"/>
                  </a:cubicBezTo>
                  <a:cubicBezTo>
                    <a:pt x="24384" y="660908"/>
                    <a:pt x="1397" y="707517"/>
                    <a:pt x="1905" y="756412"/>
                  </a:cubicBezTo>
                  <a:cubicBezTo>
                    <a:pt x="2667" y="824357"/>
                    <a:pt x="45212" y="891159"/>
                    <a:pt x="110490" y="926592"/>
                  </a:cubicBezTo>
                  <a:cubicBezTo>
                    <a:pt x="163957" y="955675"/>
                    <a:pt x="231902" y="964438"/>
                    <a:pt x="301752" y="951103"/>
                  </a:cubicBezTo>
                  <a:cubicBezTo>
                    <a:pt x="443992" y="923925"/>
                    <a:pt x="568325" y="811784"/>
                    <a:pt x="618236" y="66509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643890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QUESTION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47940" y="2495274"/>
            <a:ext cx="6923799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spc="8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 What do you see on Halloween?</a:t>
            </a:r>
            <a:endParaRPr lang="en-US" sz="3000" b="1" spc="8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8700" y="3057249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 </a:t>
            </a:r>
            <a:endParaRPr lang="en-US" sz="30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56620" y="3057249"/>
            <a:ext cx="1675876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- I see ...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87367" y="5204793"/>
            <a:ext cx="10384584" cy="11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5"/>
              </a:lnSpc>
            </a:pPr>
            <a:r>
              <a:rPr lang="en-US" sz="3000" b="1" dirty="0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What do you want to dress up as for Halloween?  -I want to dress up as a...</a:t>
            </a:r>
            <a:endParaRPr lang="en-US" sz="3000" b="1" dirty="0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pic>
        <p:nvPicPr>
          <p:cNvPr id="23" name="luvvoice.com-20241208-6kbobk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69801" y="167795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3834498"/>
            <a:ext cx="1638300" cy="2066925"/>
          </a:xfrm>
          <a:custGeom>
            <a:avLst/>
            <a:gdLst/>
            <a:ahLst/>
            <a:cxnLst/>
            <a:rect l="l" t="t" r="r" b="b"/>
            <a:pathLst>
              <a:path w="1638300" h="2066925">
                <a:moveTo>
                  <a:pt x="0" y="0"/>
                </a:moveTo>
                <a:lnTo>
                  <a:pt x="1638300" y="0"/>
                </a:lnTo>
                <a:lnTo>
                  <a:pt x="1638300" y="2066925"/>
                </a:lnTo>
                <a:lnTo>
                  <a:pt x="0" y="2066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53354" y="1367790"/>
            <a:ext cx="1390383" cy="2457393"/>
          </a:xfrm>
          <a:custGeom>
            <a:avLst/>
            <a:gdLst/>
            <a:ahLst/>
            <a:cxnLst/>
            <a:rect l="l" t="t" r="r" b="b"/>
            <a:pathLst>
              <a:path w="1390383" h="2457393">
                <a:moveTo>
                  <a:pt x="0" y="0"/>
                </a:moveTo>
                <a:lnTo>
                  <a:pt x="1390383" y="0"/>
                </a:lnTo>
                <a:lnTo>
                  <a:pt x="1390383" y="2457393"/>
                </a:lnTo>
                <a:lnTo>
                  <a:pt x="0" y="2457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192111" y="5978385"/>
            <a:ext cx="1600200" cy="1971675"/>
          </a:xfrm>
          <a:custGeom>
            <a:avLst/>
            <a:gdLst/>
            <a:ahLst/>
            <a:cxnLst/>
            <a:rect l="l" t="t" r="r" b="b"/>
            <a:pathLst>
              <a:path w="1600200" h="1971675">
                <a:moveTo>
                  <a:pt x="0" y="0"/>
                </a:moveTo>
                <a:lnTo>
                  <a:pt x="1600200" y="0"/>
                </a:lnTo>
                <a:lnTo>
                  <a:pt x="1600200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297334" y="8179813"/>
            <a:ext cx="1350493" cy="1728140"/>
          </a:xfrm>
          <a:custGeom>
            <a:avLst/>
            <a:gdLst/>
            <a:ahLst/>
            <a:cxnLst/>
            <a:rect l="l" t="t" r="r" b="b"/>
            <a:pathLst>
              <a:path w="1350493" h="1728140">
                <a:moveTo>
                  <a:pt x="0" y="0"/>
                </a:moveTo>
                <a:lnTo>
                  <a:pt x="1350492" y="0"/>
                </a:lnTo>
                <a:lnTo>
                  <a:pt x="1350492" y="1728140"/>
                </a:lnTo>
                <a:lnTo>
                  <a:pt x="0" y="1728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347110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70634" y="4529509"/>
            <a:ext cx="1162909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Witch:................................................................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70634" y="8919477"/>
            <a:ext cx="1165991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Ghost:................................................................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70634" y="6805984"/>
            <a:ext cx="11707063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Vampire:............................................................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70634" y="2255777"/>
            <a:ext cx="1186525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Skeleton:.............................................................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7712478"/>
            <a:ext cx="1647825" cy="2057400"/>
          </a:xfrm>
          <a:custGeom>
            <a:avLst/>
            <a:gdLst/>
            <a:ahLst/>
            <a:cxnLst/>
            <a:rect l="l" t="t" r="r" b="b"/>
            <a:pathLst>
              <a:path w="1647825" h="2057400">
                <a:moveTo>
                  <a:pt x="0" y="0"/>
                </a:moveTo>
                <a:lnTo>
                  <a:pt x="1647825" y="0"/>
                </a:lnTo>
                <a:lnTo>
                  <a:pt x="16478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5650373"/>
            <a:ext cx="1428750" cy="2057400"/>
          </a:xfrm>
          <a:custGeom>
            <a:avLst/>
            <a:gdLst/>
            <a:ahLst/>
            <a:cxnLst/>
            <a:rect l="l" t="t" r="r" b="b"/>
            <a:pathLst>
              <a:path w="1428750" h="2057400">
                <a:moveTo>
                  <a:pt x="0" y="0"/>
                </a:moveTo>
                <a:lnTo>
                  <a:pt x="1428750" y="0"/>
                </a:lnTo>
                <a:lnTo>
                  <a:pt x="142875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09682" y="3521850"/>
            <a:ext cx="1647825" cy="2124075"/>
          </a:xfrm>
          <a:custGeom>
            <a:avLst/>
            <a:gdLst/>
            <a:ahLst/>
            <a:cxnLst/>
            <a:rect l="l" t="t" r="r" b="b"/>
            <a:pathLst>
              <a:path w="1647825" h="2124075">
                <a:moveTo>
                  <a:pt x="0" y="0"/>
                </a:moveTo>
                <a:lnTo>
                  <a:pt x="1647825" y="0"/>
                </a:lnTo>
                <a:lnTo>
                  <a:pt x="1647825" y="2124075"/>
                </a:lnTo>
                <a:lnTo>
                  <a:pt x="0" y="21240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082097" y="1295752"/>
            <a:ext cx="1440609" cy="2288143"/>
          </a:xfrm>
          <a:custGeom>
            <a:avLst/>
            <a:gdLst/>
            <a:ahLst/>
            <a:cxnLst/>
            <a:rect l="l" t="t" r="r" b="b"/>
            <a:pathLst>
              <a:path w="1440609" h="2288143">
                <a:moveTo>
                  <a:pt x="0" y="0"/>
                </a:moveTo>
                <a:lnTo>
                  <a:pt x="1440609" y="0"/>
                </a:lnTo>
                <a:lnTo>
                  <a:pt x="1440609" y="2288144"/>
                </a:lnTo>
                <a:lnTo>
                  <a:pt x="0" y="22881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028700" y="347110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VOCABULARY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70634" y="6805984"/>
            <a:ext cx="1171431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Mummy:.............................................................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70634" y="4529509"/>
            <a:ext cx="1173742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Monster:.............................................................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70634" y="2255777"/>
            <a:ext cx="1178094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Zombie:..............................................................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70634" y="8919477"/>
            <a:ext cx="1190469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Black cat:.............................................................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341339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70593" y="1587141"/>
            <a:ext cx="652615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spc="13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1.Draw the correct shadow:</a:t>
            </a:r>
            <a:endParaRPr lang="en-US" sz="3500" b="1" spc="13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341339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98222" y="1587141"/>
            <a:ext cx="1016271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2. Read and color characters in Halloween: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71281" y="7091429"/>
            <a:ext cx="1340463" cy="63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r>
              <a:rPr lang="en-US" sz="366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Witch</a:t>
            </a:r>
            <a:endParaRPr lang="en-US" sz="366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22603" y="7091429"/>
            <a:ext cx="1355646" cy="63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r>
              <a:rPr lang="en-US" sz="366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Ghost</a:t>
            </a:r>
            <a:endParaRPr lang="en-US" sz="366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30241" y="7091429"/>
            <a:ext cx="1667389" cy="63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r>
              <a:rPr lang="en-US" sz="366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Zombie</a:t>
            </a:r>
            <a:endParaRPr lang="en-US" sz="366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692130" y="7091429"/>
            <a:ext cx="1930260" cy="63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0"/>
              </a:lnSpc>
            </a:pPr>
            <a:r>
              <a:rPr lang="en-US" sz="3660">
                <a:solidFill>
                  <a:srgbClr val="000000"/>
                </a:solidFill>
                <a:latin typeface="Fredoka" panose="02000000000000000000"/>
                <a:ea typeface="Fredoka" panose="02000000000000000000"/>
                <a:cs typeface="Fredoka" panose="02000000000000000000"/>
                <a:sym typeface="Fredoka" panose="02000000000000000000"/>
              </a:rPr>
              <a:t>Pumpkin</a:t>
            </a:r>
            <a:endParaRPr lang="en-US" sz="3660">
              <a:solidFill>
                <a:srgbClr val="000000"/>
              </a:solidFill>
              <a:latin typeface="Fredoka" panose="02000000000000000000"/>
              <a:ea typeface="Fredoka" panose="02000000000000000000"/>
              <a:cs typeface="Fredoka" panose="02000000000000000000"/>
              <a:sym typeface="Fredoka" panose="020000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98222" y="2321262"/>
            <a:ext cx="1133475" cy="1495425"/>
          </a:xfrm>
          <a:custGeom>
            <a:avLst/>
            <a:gdLst/>
            <a:ahLst/>
            <a:cxnLst/>
            <a:rect l="l" t="t" r="r" b="b"/>
            <a:pathLst>
              <a:path w="1133475" h="1495425">
                <a:moveTo>
                  <a:pt x="0" y="0"/>
                </a:moveTo>
                <a:lnTo>
                  <a:pt x="1133475" y="0"/>
                </a:lnTo>
                <a:lnTo>
                  <a:pt x="1133475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932008" y="4669155"/>
            <a:ext cx="1133475" cy="1495425"/>
          </a:xfrm>
          <a:custGeom>
            <a:avLst/>
            <a:gdLst/>
            <a:ahLst/>
            <a:cxnLst/>
            <a:rect l="l" t="t" r="r" b="b"/>
            <a:pathLst>
              <a:path w="1133475" h="1495425">
                <a:moveTo>
                  <a:pt x="0" y="0"/>
                </a:moveTo>
                <a:lnTo>
                  <a:pt x="1133475" y="0"/>
                </a:lnTo>
                <a:lnTo>
                  <a:pt x="1133475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001174" y="2321262"/>
            <a:ext cx="1276350" cy="1581150"/>
          </a:xfrm>
          <a:custGeom>
            <a:avLst/>
            <a:gdLst/>
            <a:ahLst/>
            <a:cxnLst/>
            <a:rect l="l" t="t" r="r" b="b"/>
            <a:pathLst>
              <a:path w="1276350" h="1581150">
                <a:moveTo>
                  <a:pt x="0" y="0"/>
                </a:moveTo>
                <a:lnTo>
                  <a:pt x="1276350" y="0"/>
                </a:lnTo>
                <a:lnTo>
                  <a:pt x="12763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4041629" y="4867142"/>
            <a:ext cx="1276350" cy="1581150"/>
          </a:xfrm>
          <a:custGeom>
            <a:avLst/>
            <a:gdLst/>
            <a:ahLst/>
            <a:cxnLst/>
            <a:rect l="l" t="t" r="r" b="b"/>
            <a:pathLst>
              <a:path w="1276350" h="1581150">
                <a:moveTo>
                  <a:pt x="0" y="0"/>
                </a:moveTo>
                <a:lnTo>
                  <a:pt x="1276350" y="0"/>
                </a:lnTo>
                <a:lnTo>
                  <a:pt x="12763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464645" y="2321262"/>
            <a:ext cx="1276350" cy="1581150"/>
          </a:xfrm>
          <a:custGeom>
            <a:avLst/>
            <a:gdLst/>
            <a:ahLst/>
            <a:cxnLst/>
            <a:rect l="l" t="t" r="r" b="b"/>
            <a:pathLst>
              <a:path w="1276350" h="1581150">
                <a:moveTo>
                  <a:pt x="0" y="0"/>
                </a:moveTo>
                <a:lnTo>
                  <a:pt x="1276350" y="0"/>
                </a:lnTo>
                <a:lnTo>
                  <a:pt x="12763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1753774" y="3260112"/>
            <a:ext cx="55816" cy="56131"/>
          </a:xfrm>
          <a:custGeom>
            <a:avLst/>
            <a:gdLst/>
            <a:ahLst/>
            <a:cxnLst/>
            <a:rect l="l" t="t" r="r" b="b"/>
            <a:pathLst>
              <a:path w="55816" h="56131">
                <a:moveTo>
                  <a:pt x="0" y="0"/>
                </a:moveTo>
                <a:lnTo>
                  <a:pt x="55816" y="0"/>
                </a:lnTo>
                <a:lnTo>
                  <a:pt x="55816" y="56131"/>
                </a:lnTo>
                <a:lnTo>
                  <a:pt x="0" y="561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1448431" y="2323319"/>
            <a:ext cx="1843278" cy="1638205"/>
          </a:xfrm>
          <a:custGeom>
            <a:avLst/>
            <a:gdLst/>
            <a:ahLst/>
            <a:cxnLst/>
            <a:rect l="l" t="t" r="r" b="b"/>
            <a:pathLst>
              <a:path w="1843278" h="1638205">
                <a:moveTo>
                  <a:pt x="0" y="0"/>
                </a:moveTo>
                <a:lnTo>
                  <a:pt x="1843278" y="0"/>
                </a:lnTo>
                <a:lnTo>
                  <a:pt x="1843278" y="1638205"/>
                </a:lnTo>
                <a:lnTo>
                  <a:pt x="0" y="16382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98222" y="4887992"/>
            <a:ext cx="1276350" cy="1581150"/>
          </a:xfrm>
          <a:custGeom>
            <a:avLst/>
            <a:gdLst/>
            <a:ahLst/>
            <a:cxnLst/>
            <a:rect l="l" t="t" r="r" b="b"/>
            <a:pathLst>
              <a:path w="1276350" h="1581150">
                <a:moveTo>
                  <a:pt x="0" y="0"/>
                </a:moveTo>
                <a:lnTo>
                  <a:pt x="1276350" y="0"/>
                </a:lnTo>
                <a:lnTo>
                  <a:pt x="1276350" y="1581150"/>
                </a:lnTo>
                <a:lnTo>
                  <a:pt x="0" y="1581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152927" y="3260112"/>
            <a:ext cx="55817" cy="56131"/>
          </a:xfrm>
          <a:custGeom>
            <a:avLst/>
            <a:gdLst/>
            <a:ahLst/>
            <a:cxnLst/>
            <a:rect l="l" t="t" r="r" b="b"/>
            <a:pathLst>
              <a:path w="55817" h="56131">
                <a:moveTo>
                  <a:pt x="0" y="0"/>
                </a:moveTo>
                <a:lnTo>
                  <a:pt x="55817" y="0"/>
                </a:lnTo>
                <a:lnTo>
                  <a:pt x="55817" y="56131"/>
                </a:lnTo>
                <a:lnTo>
                  <a:pt x="0" y="561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2847584" y="2323319"/>
            <a:ext cx="1843278" cy="1638205"/>
          </a:xfrm>
          <a:custGeom>
            <a:avLst/>
            <a:gdLst/>
            <a:ahLst/>
            <a:cxnLst/>
            <a:rect l="l" t="t" r="r" b="b"/>
            <a:pathLst>
              <a:path w="1843278" h="1638205">
                <a:moveTo>
                  <a:pt x="0" y="0"/>
                </a:moveTo>
                <a:lnTo>
                  <a:pt x="1843278" y="0"/>
                </a:lnTo>
                <a:lnTo>
                  <a:pt x="1843278" y="1638205"/>
                </a:lnTo>
                <a:lnTo>
                  <a:pt x="0" y="1638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5660243" y="4687433"/>
            <a:ext cx="895350" cy="1600200"/>
          </a:xfrm>
          <a:custGeom>
            <a:avLst/>
            <a:gdLst/>
            <a:ahLst/>
            <a:cxnLst/>
            <a:rect l="l" t="t" r="r" b="b"/>
            <a:pathLst>
              <a:path w="895350" h="1600200">
                <a:moveTo>
                  <a:pt x="0" y="0"/>
                </a:moveTo>
                <a:lnTo>
                  <a:pt x="895350" y="0"/>
                </a:lnTo>
                <a:lnTo>
                  <a:pt x="89535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2900258" y="4867142"/>
            <a:ext cx="895350" cy="1600200"/>
          </a:xfrm>
          <a:custGeom>
            <a:avLst/>
            <a:gdLst/>
            <a:ahLst/>
            <a:cxnLst/>
            <a:rect l="l" t="t" r="r" b="b"/>
            <a:pathLst>
              <a:path w="895350" h="1600200">
                <a:moveTo>
                  <a:pt x="0" y="0"/>
                </a:moveTo>
                <a:lnTo>
                  <a:pt x="895350" y="0"/>
                </a:lnTo>
                <a:lnTo>
                  <a:pt x="89535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4770939" y="2336673"/>
            <a:ext cx="1673676" cy="1624251"/>
          </a:xfrm>
          <a:custGeom>
            <a:avLst/>
            <a:gdLst/>
            <a:ahLst/>
            <a:cxnLst/>
            <a:rect l="l" t="t" r="r" b="b"/>
            <a:pathLst>
              <a:path w="1673676" h="1624251">
                <a:moveTo>
                  <a:pt x="0" y="0"/>
                </a:moveTo>
                <a:lnTo>
                  <a:pt x="1673676" y="0"/>
                </a:lnTo>
                <a:lnTo>
                  <a:pt x="1673676" y="1624251"/>
                </a:lnTo>
                <a:lnTo>
                  <a:pt x="0" y="16242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4818852" y="2336673"/>
            <a:ext cx="1673676" cy="1624251"/>
          </a:xfrm>
          <a:custGeom>
            <a:avLst/>
            <a:gdLst/>
            <a:ahLst/>
            <a:cxnLst/>
            <a:rect l="l" t="t" r="r" b="b"/>
            <a:pathLst>
              <a:path w="1673676" h="1624251">
                <a:moveTo>
                  <a:pt x="0" y="0"/>
                </a:moveTo>
                <a:lnTo>
                  <a:pt x="1673676" y="0"/>
                </a:lnTo>
                <a:lnTo>
                  <a:pt x="1673676" y="1624251"/>
                </a:lnTo>
                <a:lnTo>
                  <a:pt x="0" y="16242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1227794" y="4669155"/>
            <a:ext cx="2238375" cy="1685925"/>
          </a:xfrm>
          <a:custGeom>
            <a:avLst/>
            <a:gdLst/>
            <a:ahLst/>
            <a:cxnLst/>
            <a:rect l="l" t="t" r="r" b="b"/>
            <a:pathLst>
              <a:path w="2238375" h="1685925">
                <a:moveTo>
                  <a:pt x="0" y="0"/>
                </a:moveTo>
                <a:lnTo>
                  <a:pt x="2238375" y="0"/>
                </a:lnTo>
                <a:lnTo>
                  <a:pt x="2238375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0001174" y="4185733"/>
            <a:ext cx="952500" cy="2171700"/>
          </a:xfrm>
          <a:custGeom>
            <a:avLst/>
            <a:gdLst/>
            <a:ahLst/>
            <a:cxnLst/>
            <a:rect l="l" t="t" r="r" b="b"/>
            <a:pathLst>
              <a:path w="952500" h="2171700">
                <a:moveTo>
                  <a:pt x="0" y="0"/>
                </a:moveTo>
                <a:lnTo>
                  <a:pt x="952500" y="0"/>
                </a:lnTo>
                <a:lnTo>
                  <a:pt x="952500" y="2171700"/>
                </a:lnTo>
                <a:lnTo>
                  <a:pt x="0" y="21717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5612330" y="4185733"/>
            <a:ext cx="952500" cy="2171700"/>
          </a:xfrm>
          <a:custGeom>
            <a:avLst/>
            <a:gdLst/>
            <a:ahLst/>
            <a:cxnLst/>
            <a:rect l="l" t="t" r="r" b="b"/>
            <a:pathLst>
              <a:path w="952500" h="2171700">
                <a:moveTo>
                  <a:pt x="0" y="0"/>
                </a:moveTo>
                <a:lnTo>
                  <a:pt x="952500" y="0"/>
                </a:lnTo>
                <a:lnTo>
                  <a:pt x="952500" y="2171700"/>
                </a:lnTo>
                <a:lnTo>
                  <a:pt x="0" y="21717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6329648" y="2295382"/>
            <a:ext cx="1670018" cy="1670047"/>
          </a:xfrm>
          <a:custGeom>
            <a:avLst/>
            <a:gdLst/>
            <a:ahLst/>
            <a:cxnLst/>
            <a:rect l="l" t="t" r="r" b="b"/>
            <a:pathLst>
              <a:path w="1670018" h="1670047">
                <a:moveTo>
                  <a:pt x="0" y="0"/>
                </a:moveTo>
                <a:lnTo>
                  <a:pt x="1670018" y="0"/>
                </a:lnTo>
                <a:lnTo>
                  <a:pt x="1670018" y="1670047"/>
                </a:lnTo>
                <a:lnTo>
                  <a:pt x="0" y="167004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6728908" y="4750927"/>
            <a:ext cx="3245825" cy="1711338"/>
          </a:xfrm>
          <a:custGeom>
            <a:avLst/>
            <a:gdLst/>
            <a:ahLst/>
            <a:cxnLst/>
            <a:rect l="l" t="t" r="r" b="b"/>
            <a:pathLst>
              <a:path w="3245825" h="1711338">
                <a:moveTo>
                  <a:pt x="0" y="0"/>
                </a:moveTo>
                <a:lnTo>
                  <a:pt x="3245824" y="0"/>
                </a:lnTo>
                <a:lnTo>
                  <a:pt x="3245824" y="1711338"/>
                </a:lnTo>
                <a:lnTo>
                  <a:pt x="0" y="171133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8304447" y="2406244"/>
            <a:ext cx="1133475" cy="1495425"/>
          </a:xfrm>
          <a:custGeom>
            <a:avLst/>
            <a:gdLst/>
            <a:ahLst/>
            <a:cxnLst/>
            <a:rect l="l" t="t" r="r" b="b"/>
            <a:pathLst>
              <a:path w="1133475" h="1495425">
                <a:moveTo>
                  <a:pt x="0" y="0"/>
                </a:moveTo>
                <a:lnTo>
                  <a:pt x="1133475" y="0"/>
                </a:lnTo>
                <a:lnTo>
                  <a:pt x="1133475" y="1495425"/>
                </a:lnTo>
                <a:lnTo>
                  <a:pt x="0" y="1495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974065" y="8322631"/>
            <a:ext cx="1532087" cy="1362485"/>
          </a:xfrm>
          <a:custGeom>
            <a:avLst/>
            <a:gdLst/>
            <a:ahLst/>
            <a:cxnLst/>
            <a:rect l="l" t="t" r="r" b="b"/>
            <a:pathLst>
              <a:path w="1532087" h="1362485">
                <a:moveTo>
                  <a:pt x="0" y="0"/>
                </a:moveTo>
                <a:lnTo>
                  <a:pt x="1532086" y="0"/>
                </a:lnTo>
                <a:lnTo>
                  <a:pt x="1532086" y="1362484"/>
                </a:lnTo>
                <a:lnTo>
                  <a:pt x="0" y="136248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4844529" y="8322459"/>
            <a:ext cx="1393793" cy="1393822"/>
          </a:xfrm>
          <a:custGeom>
            <a:avLst/>
            <a:gdLst/>
            <a:ahLst/>
            <a:cxnLst/>
            <a:rect l="l" t="t" r="r" b="b"/>
            <a:pathLst>
              <a:path w="1393793" h="1393822">
                <a:moveTo>
                  <a:pt x="0" y="0"/>
                </a:moveTo>
                <a:lnTo>
                  <a:pt x="1393794" y="0"/>
                </a:lnTo>
                <a:lnTo>
                  <a:pt x="1393794" y="1393822"/>
                </a:lnTo>
                <a:lnTo>
                  <a:pt x="0" y="139382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4767367" y="6613084"/>
            <a:ext cx="1397489" cy="1360627"/>
          </a:xfrm>
          <a:custGeom>
            <a:avLst/>
            <a:gdLst/>
            <a:ahLst/>
            <a:cxnLst/>
            <a:rect l="l" t="t" r="r" b="b"/>
            <a:pathLst>
              <a:path w="1397489" h="1360627">
                <a:moveTo>
                  <a:pt x="0" y="0"/>
                </a:moveTo>
                <a:lnTo>
                  <a:pt x="1397489" y="0"/>
                </a:lnTo>
                <a:lnTo>
                  <a:pt x="1397489" y="1360627"/>
                </a:lnTo>
                <a:lnTo>
                  <a:pt x="0" y="136062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1028700" y="6810613"/>
            <a:ext cx="933450" cy="1228725"/>
          </a:xfrm>
          <a:custGeom>
            <a:avLst/>
            <a:gdLst/>
            <a:ahLst/>
            <a:cxnLst/>
            <a:rect l="l" t="t" r="r" b="b"/>
            <a:pathLst>
              <a:path w="933450" h="1228725">
                <a:moveTo>
                  <a:pt x="0" y="0"/>
                </a:moveTo>
                <a:lnTo>
                  <a:pt x="933450" y="0"/>
                </a:lnTo>
                <a:lnTo>
                  <a:pt x="933450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8555536" y="6810613"/>
            <a:ext cx="1019175" cy="1266825"/>
          </a:xfrm>
          <a:custGeom>
            <a:avLst/>
            <a:gdLst/>
            <a:ahLst/>
            <a:cxnLst/>
            <a:rect l="l" t="t" r="r" b="b"/>
            <a:pathLst>
              <a:path w="1019175" h="1266825">
                <a:moveTo>
                  <a:pt x="0" y="0"/>
                </a:moveTo>
                <a:lnTo>
                  <a:pt x="1019175" y="0"/>
                </a:lnTo>
                <a:lnTo>
                  <a:pt x="1019175" y="1266825"/>
                </a:lnTo>
                <a:lnTo>
                  <a:pt x="0" y="126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8635327" y="8295942"/>
            <a:ext cx="895350" cy="1600200"/>
          </a:xfrm>
          <a:custGeom>
            <a:avLst/>
            <a:gdLst/>
            <a:ahLst/>
            <a:cxnLst/>
            <a:rect l="l" t="t" r="r" b="b"/>
            <a:pathLst>
              <a:path w="895350" h="1600200">
                <a:moveTo>
                  <a:pt x="0" y="0"/>
                </a:moveTo>
                <a:lnTo>
                  <a:pt x="895350" y="0"/>
                </a:lnTo>
                <a:lnTo>
                  <a:pt x="89535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12759909" y="6444586"/>
            <a:ext cx="819150" cy="1847850"/>
          </a:xfrm>
          <a:custGeom>
            <a:avLst/>
            <a:gdLst/>
            <a:ahLst/>
            <a:cxnLst/>
            <a:rect l="l" t="t" r="r" b="b"/>
            <a:pathLst>
              <a:path w="819150" h="1847850">
                <a:moveTo>
                  <a:pt x="0" y="0"/>
                </a:moveTo>
                <a:lnTo>
                  <a:pt x="819150" y="0"/>
                </a:lnTo>
                <a:lnTo>
                  <a:pt x="819150" y="1847850"/>
                </a:lnTo>
                <a:lnTo>
                  <a:pt x="0" y="18478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12369270" y="8495967"/>
            <a:ext cx="1800225" cy="1352550"/>
          </a:xfrm>
          <a:custGeom>
            <a:avLst/>
            <a:gdLst/>
            <a:ahLst/>
            <a:cxnLst/>
            <a:rect l="l" t="t" r="r" b="b"/>
            <a:pathLst>
              <a:path w="1800225" h="1352550">
                <a:moveTo>
                  <a:pt x="0" y="0"/>
                </a:moveTo>
                <a:lnTo>
                  <a:pt x="1800225" y="0"/>
                </a:lnTo>
                <a:lnTo>
                  <a:pt x="180022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2439857" y="7443740"/>
            <a:ext cx="1809750" cy="19050"/>
            <a:chOff x="0" y="0"/>
            <a:chExt cx="1809750" cy="1905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2439857" y="9173947"/>
            <a:ext cx="1809750" cy="19050"/>
            <a:chOff x="0" y="0"/>
            <a:chExt cx="1809750" cy="1905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6115117" y="9164422"/>
            <a:ext cx="1809750" cy="19050"/>
            <a:chOff x="0" y="0"/>
            <a:chExt cx="1809750" cy="1905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6269536" y="7453265"/>
            <a:ext cx="1809750" cy="19050"/>
            <a:chOff x="0" y="0"/>
            <a:chExt cx="1809750" cy="1905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9908038" y="7462790"/>
            <a:ext cx="1809750" cy="19050"/>
            <a:chOff x="0" y="0"/>
            <a:chExt cx="1809750" cy="1905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9908038" y="9164422"/>
            <a:ext cx="1809750" cy="19050"/>
            <a:chOff x="0" y="0"/>
            <a:chExt cx="1809750" cy="1905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14862324" y="7472315"/>
            <a:ext cx="1809750" cy="19050"/>
            <a:chOff x="0" y="0"/>
            <a:chExt cx="1809750" cy="1905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14862324" y="9183472"/>
            <a:ext cx="1809750" cy="19050"/>
            <a:chOff x="0" y="0"/>
            <a:chExt cx="1809750" cy="1905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809750" cy="19050"/>
            </a:xfrm>
            <a:custGeom>
              <a:avLst/>
              <a:gdLst/>
              <a:ahLst/>
              <a:cxnLst/>
              <a:rect l="l" t="t" r="r" b="b"/>
              <a:pathLst>
                <a:path w="1809750" h="19050">
                  <a:moveTo>
                    <a:pt x="0" y="0"/>
                  </a:moveTo>
                  <a:lnTo>
                    <a:pt x="19050" y="0"/>
                  </a:lnTo>
                  <a:lnTo>
                    <a:pt x="19050" y="19050"/>
                  </a:lnTo>
                  <a:lnTo>
                    <a:pt x="0" y="19050"/>
                  </a:lnTo>
                  <a:moveTo>
                    <a:pt x="3810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38100" y="19050"/>
                  </a:lnTo>
                  <a:moveTo>
                    <a:pt x="7620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76200" y="19050"/>
                  </a:lnTo>
                  <a:moveTo>
                    <a:pt x="11430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114300" y="19050"/>
                  </a:lnTo>
                  <a:moveTo>
                    <a:pt x="152400" y="0"/>
                  </a:moveTo>
                  <a:lnTo>
                    <a:pt x="171450" y="0"/>
                  </a:lnTo>
                  <a:lnTo>
                    <a:pt x="171450" y="19050"/>
                  </a:lnTo>
                  <a:lnTo>
                    <a:pt x="152400" y="19050"/>
                  </a:lnTo>
                  <a:moveTo>
                    <a:pt x="190500" y="0"/>
                  </a:moveTo>
                  <a:lnTo>
                    <a:pt x="209550" y="0"/>
                  </a:lnTo>
                  <a:lnTo>
                    <a:pt x="209550" y="19050"/>
                  </a:lnTo>
                  <a:lnTo>
                    <a:pt x="190500" y="19050"/>
                  </a:lnTo>
                  <a:moveTo>
                    <a:pt x="228600" y="0"/>
                  </a:moveTo>
                  <a:lnTo>
                    <a:pt x="247650" y="0"/>
                  </a:lnTo>
                  <a:lnTo>
                    <a:pt x="247650" y="19050"/>
                  </a:lnTo>
                  <a:lnTo>
                    <a:pt x="228600" y="19050"/>
                  </a:lnTo>
                  <a:moveTo>
                    <a:pt x="266700" y="0"/>
                  </a:moveTo>
                  <a:lnTo>
                    <a:pt x="285750" y="0"/>
                  </a:lnTo>
                  <a:lnTo>
                    <a:pt x="285750" y="19050"/>
                  </a:lnTo>
                  <a:lnTo>
                    <a:pt x="266700" y="19050"/>
                  </a:lnTo>
                  <a:moveTo>
                    <a:pt x="304800" y="0"/>
                  </a:moveTo>
                  <a:lnTo>
                    <a:pt x="323850" y="0"/>
                  </a:lnTo>
                  <a:lnTo>
                    <a:pt x="323850" y="19050"/>
                  </a:lnTo>
                  <a:lnTo>
                    <a:pt x="304800" y="19050"/>
                  </a:lnTo>
                  <a:moveTo>
                    <a:pt x="342900" y="0"/>
                  </a:moveTo>
                  <a:lnTo>
                    <a:pt x="361950" y="0"/>
                  </a:lnTo>
                  <a:lnTo>
                    <a:pt x="361950" y="19050"/>
                  </a:lnTo>
                  <a:lnTo>
                    <a:pt x="342900" y="19050"/>
                  </a:lnTo>
                  <a:moveTo>
                    <a:pt x="381000" y="0"/>
                  </a:moveTo>
                  <a:lnTo>
                    <a:pt x="400050" y="0"/>
                  </a:lnTo>
                  <a:lnTo>
                    <a:pt x="400050" y="19050"/>
                  </a:lnTo>
                  <a:lnTo>
                    <a:pt x="381000" y="19050"/>
                  </a:lnTo>
                  <a:moveTo>
                    <a:pt x="419100" y="0"/>
                  </a:moveTo>
                  <a:lnTo>
                    <a:pt x="438150" y="0"/>
                  </a:lnTo>
                  <a:lnTo>
                    <a:pt x="438150" y="19050"/>
                  </a:lnTo>
                  <a:lnTo>
                    <a:pt x="419100" y="19050"/>
                  </a:lnTo>
                  <a:moveTo>
                    <a:pt x="457200" y="0"/>
                  </a:moveTo>
                  <a:lnTo>
                    <a:pt x="476250" y="0"/>
                  </a:lnTo>
                  <a:lnTo>
                    <a:pt x="476250" y="19050"/>
                  </a:lnTo>
                  <a:lnTo>
                    <a:pt x="457200" y="19050"/>
                  </a:lnTo>
                  <a:moveTo>
                    <a:pt x="495300" y="0"/>
                  </a:moveTo>
                  <a:lnTo>
                    <a:pt x="514350" y="0"/>
                  </a:lnTo>
                  <a:lnTo>
                    <a:pt x="514350" y="19050"/>
                  </a:lnTo>
                  <a:lnTo>
                    <a:pt x="495300" y="19050"/>
                  </a:lnTo>
                  <a:moveTo>
                    <a:pt x="533400" y="0"/>
                  </a:moveTo>
                  <a:lnTo>
                    <a:pt x="552450" y="0"/>
                  </a:lnTo>
                  <a:lnTo>
                    <a:pt x="552450" y="19050"/>
                  </a:lnTo>
                  <a:lnTo>
                    <a:pt x="533400" y="19050"/>
                  </a:lnTo>
                  <a:moveTo>
                    <a:pt x="571500" y="0"/>
                  </a:moveTo>
                  <a:lnTo>
                    <a:pt x="590550" y="0"/>
                  </a:lnTo>
                  <a:lnTo>
                    <a:pt x="590550" y="19050"/>
                  </a:lnTo>
                  <a:lnTo>
                    <a:pt x="571500" y="19050"/>
                  </a:lnTo>
                  <a:moveTo>
                    <a:pt x="609600" y="0"/>
                  </a:moveTo>
                  <a:lnTo>
                    <a:pt x="628650" y="0"/>
                  </a:lnTo>
                  <a:lnTo>
                    <a:pt x="628650" y="19050"/>
                  </a:lnTo>
                  <a:lnTo>
                    <a:pt x="609600" y="19050"/>
                  </a:lnTo>
                  <a:moveTo>
                    <a:pt x="647700" y="0"/>
                  </a:moveTo>
                  <a:lnTo>
                    <a:pt x="666750" y="0"/>
                  </a:lnTo>
                  <a:lnTo>
                    <a:pt x="666750" y="19050"/>
                  </a:lnTo>
                  <a:lnTo>
                    <a:pt x="647700" y="19050"/>
                  </a:lnTo>
                  <a:moveTo>
                    <a:pt x="685800" y="0"/>
                  </a:moveTo>
                  <a:lnTo>
                    <a:pt x="704850" y="0"/>
                  </a:lnTo>
                  <a:lnTo>
                    <a:pt x="704850" y="19050"/>
                  </a:lnTo>
                  <a:lnTo>
                    <a:pt x="685800" y="19050"/>
                  </a:lnTo>
                  <a:moveTo>
                    <a:pt x="723900" y="0"/>
                  </a:moveTo>
                  <a:lnTo>
                    <a:pt x="742950" y="0"/>
                  </a:lnTo>
                  <a:lnTo>
                    <a:pt x="742950" y="19050"/>
                  </a:lnTo>
                  <a:lnTo>
                    <a:pt x="723900" y="19050"/>
                  </a:lnTo>
                  <a:moveTo>
                    <a:pt x="762000" y="0"/>
                  </a:moveTo>
                  <a:lnTo>
                    <a:pt x="781050" y="0"/>
                  </a:lnTo>
                  <a:lnTo>
                    <a:pt x="781050" y="19050"/>
                  </a:lnTo>
                  <a:lnTo>
                    <a:pt x="762000" y="19050"/>
                  </a:lnTo>
                  <a:moveTo>
                    <a:pt x="800100" y="0"/>
                  </a:moveTo>
                  <a:lnTo>
                    <a:pt x="819150" y="0"/>
                  </a:lnTo>
                  <a:lnTo>
                    <a:pt x="819150" y="19050"/>
                  </a:lnTo>
                  <a:lnTo>
                    <a:pt x="800100" y="19050"/>
                  </a:lnTo>
                  <a:moveTo>
                    <a:pt x="838200" y="0"/>
                  </a:moveTo>
                  <a:lnTo>
                    <a:pt x="857250" y="0"/>
                  </a:lnTo>
                  <a:lnTo>
                    <a:pt x="857250" y="19050"/>
                  </a:lnTo>
                  <a:lnTo>
                    <a:pt x="838200" y="19050"/>
                  </a:lnTo>
                  <a:moveTo>
                    <a:pt x="876300" y="0"/>
                  </a:moveTo>
                  <a:lnTo>
                    <a:pt x="895350" y="0"/>
                  </a:lnTo>
                  <a:lnTo>
                    <a:pt x="895350" y="19050"/>
                  </a:lnTo>
                  <a:lnTo>
                    <a:pt x="876300" y="19050"/>
                  </a:lnTo>
                  <a:moveTo>
                    <a:pt x="914400" y="0"/>
                  </a:moveTo>
                  <a:lnTo>
                    <a:pt x="933450" y="0"/>
                  </a:lnTo>
                  <a:lnTo>
                    <a:pt x="933450" y="19050"/>
                  </a:lnTo>
                  <a:lnTo>
                    <a:pt x="914400" y="19050"/>
                  </a:lnTo>
                  <a:moveTo>
                    <a:pt x="952500" y="0"/>
                  </a:moveTo>
                  <a:lnTo>
                    <a:pt x="971550" y="0"/>
                  </a:lnTo>
                  <a:lnTo>
                    <a:pt x="971550" y="19050"/>
                  </a:lnTo>
                  <a:lnTo>
                    <a:pt x="952500" y="19050"/>
                  </a:lnTo>
                  <a:moveTo>
                    <a:pt x="990600" y="0"/>
                  </a:moveTo>
                  <a:lnTo>
                    <a:pt x="1009650" y="0"/>
                  </a:lnTo>
                  <a:lnTo>
                    <a:pt x="1009650" y="19050"/>
                  </a:lnTo>
                  <a:lnTo>
                    <a:pt x="990600" y="19050"/>
                  </a:lnTo>
                  <a:moveTo>
                    <a:pt x="1028700" y="0"/>
                  </a:moveTo>
                  <a:lnTo>
                    <a:pt x="1047750" y="0"/>
                  </a:lnTo>
                  <a:lnTo>
                    <a:pt x="1047750" y="19050"/>
                  </a:lnTo>
                  <a:lnTo>
                    <a:pt x="1028700" y="19050"/>
                  </a:lnTo>
                  <a:moveTo>
                    <a:pt x="1066800" y="0"/>
                  </a:moveTo>
                  <a:lnTo>
                    <a:pt x="1085850" y="0"/>
                  </a:lnTo>
                  <a:lnTo>
                    <a:pt x="1085850" y="19050"/>
                  </a:lnTo>
                  <a:lnTo>
                    <a:pt x="1066800" y="19050"/>
                  </a:lnTo>
                  <a:moveTo>
                    <a:pt x="1104900" y="0"/>
                  </a:moveTo>
                  <a:lnTo>
                    <a:pt x="1123950" y="0"/>
                  </a:lnTo>
                  <a:lnTo>
                    <a:pt x="1123950" y="19050"/>
                  </a:lnTo>
                  <a:lnTo>
                    <a:pt x="1104900" y="19050"/>
                  </a:lnTo>
                  <a:moveTo>
                    <a:pt x="1143000" y="0"/>
                  </a:moveTo>
                  <a:lnTo>
                    <a:pt x="1162050" y="0"/>
                  </a:lnTo>
                  <a:lnTo>
                    <a:pt x="1162050" y="19050"/>
                  </a:lnTo>
                  <a:lnTo>
                    <a:pt x="1143000" y="19050"/>
                  </a:lnTo>
                  <a:moveTo>
                    <a:pt x="1181100" y="0"/>
                  </a:moveTo>
                  <a:lnTo>
                    <a:pt x="1200150" y="0"/>
                  </a:lnTo>
                  <a:lnTo>
                    <a:pt x="1200150" y="19050"/>
                  </a:lnTo>
                  <a:lnTo>
                    <a:pt x="1181100" y="19050"/>
                  </a:lnTo>
                  <a:moveTo>
                    <a:pt x="1219200" y="0"/>
                  </a:moveTo>
                  <a:lnTo>
                    <a:pt x="1238250" y="0"/>
                  </a:lnTo>
                  <a:lnTo>
                    <a:pt x="1238250" y="19050"/>
                  </a:lnTo>
                  <a:lnTo>
                    <a:pt x="1219200" y="19050"/>
                  </a:lnTo>
                  <a:moveTo>
                    <a:pt x="1257300" y="0"/>
                  </a:moveTo>
                  <a:lnTo>
                    <a:pt x="1276350" y="0"/>
                  </a:lnTo>
                  <a:lnTo>
                    <a:pt x="1276350" y="19050"/>
                  </a:lnTo>
                  <a:lnTo>
                    <a:pt x="1257300" y="19050"/>
                  </a:lnTo>
                  <a:moveTo>
                    <a:pt x="1295400" y="0"/>
                  </a:moveTo>
                  <a:lnTo>
                    <a:pt x="1314450" y="0"/>
                  </a:lnTo>
                  <a:lnTo>
                    <a:pt x="1314450" y="19050"/>
                  </a:lnTo>
                  <a:lnTo>
                    <a:pt x="1295400" y="19050"/>
                  </a:lnTo>
                  <a:moveTo>
                    <a:pt x="1333500" y="0"/>
                  </a:moveTo>
                  <a:lnTo>
                    <a:pt x="1352550" y="0"/>
                  </a:lnTo>
                  <a:lnTo>
                    <a:pt x="1352550" y="19050"/>
                  </a:lnTo>
                  <a:lnTo>
                    <a:pt x="1333500" y="19050"/>
                  </a:lnTo>
                  <a:moveTo>
                    <a:pt x="1371600" y="0"/>
                  </a:moveTo>
                  <a:lnTo>
                    <a:pt x="1390650" y="0"/>
                  </a:lnTo>
                  <a:lnTo>
                    <a:pt x="1390650" y="19050"/>
                  </a:lnTo>
                  <a:lnTo>
                    <a:pt x="1371600" y="19050"/>
                  </a:lnTo>
                  <a:moveTo>
                    <a:pt x="1409700" y="0"/>
                  </a:moveTo>
                  <a:lnTo>
                    <a:pt x="1428750" y="0"/>
                  </a:lnTo>
                  <a:lnTo>
                    <a:pt x="1428750" y="19050"/>
                  </a:lnTo>
                  <a:lnTo>
                    <a:pt x="1409700" y="19050"/>
                  </a:lnTo>
                  <a:moveTo>
                    <a:pt x="1447800" y="0"/>
                  </a:moveTo>
                  <a:lnTo>
                    <a:pt x="1466850" y="0"/>
                  </a:lnTo>
                  <a:lnTo>
                    <a:pt x="1466850" y="19050"/>
                  </a:lnTo>
                  <a:lnTo>
                    <a:pt x="1447800" y="19050"/>
                  </a:lnTo>
                  <a:moveTo>
                    <a:pt x="1485900" y="0"/>
                  </a:moveTo>
                  <a:lnTo>
                    <a:pt x="1504950" y="0"/>
                  </a:lnTo>
                  <a:lnTo>
                    <a:pt x="1504950" y="19050"/>
                  </a:lnTo>
                  <a:lnTo>
                    <a:pt x="1485900" y="19050"/>
                  </a:lnTo>
                  <a:moveTo>
                    <a:pt x="1524000" y="0"/>
                  </a:moveTo>
                  <a:lnTo>
                    <a:pt x="1543050" y="0"/>
                  </a:lnTo>
                  <a:lnTo>
                    <a:pt x="1543050" y="19050"/>
                  </a:lnTo>
                  <a:lnTo>
                    <a:pt x="1524000" y="19050"/>
                  </a:lnTo>
                  <a:moveTo>
                    <a:pt x="1562100" y="0"/>
                  </a:moveTo>
                  <a:lnTo>
                    <a:pt x="1581150" y="0"/>
                  </a:lnTo>
                  <a:lnTo>
                    <a:pt x="1581150" y="19050"/>
                  </a:lnTo>
                  <a:lnTo>
                    <a:pt x="1562100" y="19050"/>
                  </a:lnTo>
                  <a:moveTo>
                    <a:pt x="1600200" y="0"/>
                  </a:moveTo>
                  <a:lnTo>
                    <a:pt x="1619250" y="0"/>
                  </a:lnTo>
                  <a:lnTo>
                    <a:pt x="1619250" y="19050"/>
                  </a:lnTo>
                  <a:lnTo>
                    <a:pt x="1600200" y="19050"/>
                  </a:lnTo>
                  <a:moveTo>
                    <a:pt x="1638300" y="0"/>
                  </a:moveTo>
                  <a:lnTo>
                    <a:pt x="1657350" y="0"/>
                  </a:lnTo>
                  <a:lnTo>
                    <a:pt x="1657350" y="19050"/>
                  </a:lnTo>
                  <a:lnTo>
                    <a:pt x="1638300" y="19050"/>
                  </a:lnTo>
                  <a:moveTo>
                    <a:pt x="1676400" y="0"/>
                  </a:moveTo>
                  <a:lnTo>
                    <a:pt x="1695450" y="0"/>
                  </a:lnTo>
                  <a:lnTo>
                    <a:pt x="1695450" y="19050"/>
                  </a:lnTo>
                  <a:lnTo>
                    <a:pt x="1676400" y="19050"/>
                  </a:lnTo>
                  <a:moveTo>
                    <a:pt x="1714500" y="0"/>
                  </a:moveTo>
                  <a:lnTo>
                    <a:pt x="1733550" y="0"/>
                  </a:lnTo>
                  <a:lnTo>
                    <a:pt x="1733550" y="19050"/>
                  </a:lnTo>
                  <a:lnTo>
                    <a:pt x="1714500" y="19050"/>
                  </a:lnTo>
                  <a:moveTo>
                    <a:pt x="1752600" y="0"/>
                  </a:moveTo>
                  <a:lnTo>
                    <a:pt x="1771650" y="0"/>
                  </a:lnTo>
                  <a:lnTo>
                    <a:pt x="1771650" y="19050"/>
                  </a:lnTo>
                  <a:lnTo>
                    <a:pt x="1752600" y="19050"/>
                  </a:lnTo>
                  <a:moveTo>
                    <a:pt x="1790700" y="0"/>
                  </a:moveTo>
                  <a:lnTo>
                    <a:pt x="1809750" y="0"/>
                  </a:lnTo>
                  <a:lnTo>
                    <a:pt x="1809750" y="19050"/>
                  </a:lnTo>
                  <a:lnTo>
                    <a:pt x="1790700" y="19050"/>
                  </a:lnTo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341339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398222" y="1587141"/>
            <a:ext cx="6045975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3. How many do you see?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48279" y="2245062"/>
            <a:ext cx="14698228" cy="1854003"/>
          </a:xfrm>
          <a:custGeom>
            <a:avLst/>
            <a:gdLst/>
            <a:ahLst/>
            <a:cxnLst/>
            <a:rect l="l" t="t" r="r" b="b"/>
            <a:pathLst>
              <a:path w="14698228" h="1854003">
                <a:moveTo>
                  <a:pt x="0" y="0"/>
                </a:moveTo>
                <a:lnTo>
                  <a:pt x="14698228" y="0"/>
                </a:lnTo>
                <a:lnTo>
                  <a:pt x="14698228" y="1854003"/>
                </a:lnTo>
                <a:lnTo>
                  <a:pt x="0" y="1854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405676" y="5130279"/>
            <a:ext cx="2114550" cy="2790825"/>
          </a:xfrm>
          <a:custGeom>
            <a:avLst/>
            <a:gdLst/>
            <a:ahLst/>
            <a:cxnLst/>
            <a:rect l="l" t="t" r="r" b="b"/>
            <a:pathLst>
              <a:path w="2114550" h="2790825">
                <a:moveTo>
                  <a:pt x="0" y="0"/>
                </a:moveTo>
                <a:lnTo>
                  <a:pt x="2114550" y="0"/>
                </a:lnTo>
                <a:lnTo>
                  <a:pt x="2114550" y="2790825"/>
                </a:lnTo>
                <a:lnTo>
                  <a:pt x="0" y="2790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897398" y="5130279"/>
            <a:ext cx="2724150" cy="2790825"/>
          </a:xfrm>
          <a:custGeom>
            <a:avLst/>
            <a:gdLst/>
            <a:ahLst/>
            <a:cxnLst/>
            <a:rect l="l" t="t" r="r" b="b"/>
            <a:pathLst>
              <a:path w="2724150" h="2790825">
                <a:moveTo>
                  <a:pt x="0" y="0"/>
                </a:moveTo>
                <a:lnTo>
                  <a:pt x="2724150" y="0"/>
                </a:lnTo>
                <a:lnTo>
                  <a:pt x="2724150" y="2790825"/>
                </a:lnTo>
                <a:lnTo>
                  <a:pt x="0" y="27908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086016" y="4746641"/>
            <a:ext cx="2064058" cy="3224994"/>
          </a:xfrm>
          <a:custGeom>
            <a:avLst/>
            <a:gdLst/>
            <a:ahLst/>
            <a:cxnLst/>
            <a:rect l="l" t="t" r="r" b="b"/>
            <a:pathLst>
              <a:path w="2064058" h="3224994">
                <a:moveTo>
                  <a:pt x="0" y="0"/>
                </a:moveTo>
                <a:lnTo>
                  <a:pt x="2064058" y="0"/>
                </a:lnTo>
                <a:lnTo>
                  <a:pt x="2064058" y="3224993"/>
                </a:lnTo>
                <a:lnTo>
                  <a:pt x="0" y="32249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611773" y="4816621"/>
            <a:ext cx="2276475" cy="2809875"/>
          </a:xfrm>
          <a:custGeom>
            <a:avLst/>
            <a:gdLst/>
            <a:ahLst/>
            <a:cxnLst/>
            <a:rect l="l" t="t" r="r" b="b"/>
            <a:pathLst>
              <a:path w="2276475" h="2809875">
                <a:moveTo>
                  <a:pt x="0" y="0"/>
                </a:moveTo>
                <a:lnTo>
                  <a:pt x="2276475" y="0"/>
                </a:lnTo>
                <a:lnTo>
                  <a:pt x="2276475" y="2809875"/>
                </a:lnTo>
                <a:lnTo>
                  <a:pt x="0" y="28098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077622" y="8692877"/>
            <a:ext cx="1347740" cy="19050"/>
          </a:xfrm>
          <a:custGeom>
            <a:avLst/>
            <a:gdLst/>
            <a:ahLst/>
            <a:cxnLst/>
            <a:rect l="l" t="t" r="r" b="b"/>
            <a:pathLst>
              <a:path w="1347740" h="19050">
                <a:moveTo>
                  <a:pt x="0" y="0"/>
                </a:moveTo>
                <a:lnTo>
                  <a:pt x="1347739" y="0"/>
                </a:lnTo>
                <a:lnTo>
                  <a:pt x="1347739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5828119" y="8702402"/>
            <a:ext cx="1347740" cy="19050"/>
          </a:xfrm>
          <a:custGeom>
            <a:avLst/>
            <a:gdLst/>
            <a:ahLst/>
            <a:cxnLst/>
            <a:rect l="l" t="t" r="r" b="b"/>
            <a:pathLst>
              <a:path w="1347740" h="19050">
                <a:moveTo>
                  <a:pt x="0" y="0"/>
                </a:moveTo>
                <a:lnTo>
                  <a:pt x="1347740" y="0"/>
                </a:lnTo>
                <a:lnTo>
                  <a:pt x="134774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9351369" y="8711927"/>
            <a:ext cx="1347740" cy="19050"/>
          </a:xfrm>
          <a:custGeom>
            <a:avLst/>
            <a:gdLst/>
            <a:ahLst/>
            <a:cxnLst/>
            <a:rect l="l" t="t" r="r" b="b"/>
            <a:pathLst>
              <a:path w="1347740" h="19050">
                <a:moveTo>
                  <a:pt x="0" y="0"/>
                </a:moveTo>
                <a:lnTo>
                  <a:pt x="1347740" y="0"/>
                </a:lnTo>
                <a:lnTo>
                  <a:pt x="134774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3441680" y="8721452"/>
            <a:ext cx="1347740" cy="19050"/>
          </a:xfrm>
          <a:custGeom>
            <a:avLst/>
            <a:gdLst/>
            <a:ahLst/>
            <a:cxnLst/>
            <a:rect l="l" t="t" r="r" b="b"/>
            <a:pathLst>
              <a:path w="1347740" h="19050">
                <a:moveTo>
                  <a:pt x="0" y="0"/>
                </a:moveTo>
                <a:lnTo>
                  <a:pt x="1347740" y="0"/>
                </a:lnTo>
                <a:lnTo>
                  <a:pt x="134774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028700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95613" y="1579836"/>
            <a:ext cx="671864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4. Fill the name of character: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50181" y="2822086"/>
            <a:ext cx="1384630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Witch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907672" y="2822086"/>
            <a:ext cx="1866205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Zombie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064257" y="2822086"/>
            <a:ext cx="1960369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Mummy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641599" y="2822086"/>
            <a:ext cx="2115607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Vampire</a:t>
            </a:r>
            <a:endParaRPr lang="en-US" sz="36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56" y="241392"/>
            <a:ext cx="17493291" cy="9777774"/>
          </a:xfrm>
          <a:custGeom>
            <a:avLst/>
            <a:gdLst/>
            <a:ahLst/>
            <a:cxnLst/>
            <a:rect l="l" t="t" r="r" b="b"/>
            <a:pathLst>
              <a:path w="17493291" h="9777774">
                <a:moveTo>
                  <a:pt x="0" y="0"/>
                </a:moveTo>
                <a:lnTo>
                  <a:pt x="17493291" y="0"/>
                </a:lnTo>
                <a:lnTo>
                  <a:pt x="17493291" y="9777775"/>
                </a:lnTo>
                <a:lnTo>
                  <a:pt x="0" y="977777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41339" y="5143500"/>
            <a:ext cx="2019300" cy="1714500"/>
          </a:xfrm>
          <a:custGeom>
            <a:avLst/>
            <a:gdLst/>
            <a:ahLst/>
            <a:cxnLst/>
            <a:rect l="l" t="t" r="r" b="b"/>
            <a:pathLst>
              <a:path w="2019300" h="1714500">
                <a:moveTo>
                  <a:pt x="0" y="0"/>
                </a:moveTo>
                <a:lnTo>
                  <a:pt x="2019300" y="0"/>
                </a:lnTo>
                <a:lnTo>
                  <a:pt x="20193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29553" y="7494603"/>
            <a:ext cx="1638300" cy="2066925"/>
          </a:xfrm>
          <a:custGeom>
            <a:avLst/>
            <a:gdLst/>
            <a:ahLst/>
            <a:cxnLst/>
            <a:rect l="l" t="t" r="r" b="b"/>
            <a:pathLst>
              <a:path w="1638300" h="2066925">
                <a:moveTo>
                  <a:pt x="0" y="0"/>
                </a:moveTo>
                <a:lnTo>
                  <a:pt x="1638300" y="0"/>
                </a:lnTo>
                <a:lnTo>
                  <a:pt x="1638300" y="2066925"/>
                </a:lnTo>
                <a:lnTo>
                  <a:pt x="0" y="2066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953433" y="2257730"/>
            <a:ext cx="1428750" cy="1790700"/>
          </a:xfrm>
          <a:custGeom>
            <a:avLst/>
            <a:gdLst/>
            <a:ahLst/>
            <a:cxnLst/>
            <a:rect l="l" t="t" r="r" b="b"/>
            <a:pathLst>
              <a:path w="1428750" h="1790700">
                <a:moveTo>
                  <a:pt x="0" y="0"/>
                </a:moveTo>
                <a:lnTo>
                  <a:pt x="1428750" y="0"/>
                </a:lnTo>
                <a:lnTo>
                  <a:pt x="1428750" y="1790700"/>
                </a:lnTo>
                <a:lnTo>
                  <a:pt x="0" y="1790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296355" y="5939133"/>
            <a:ext cx="3509067" cy="742359"/>
          </a:xfrm>
          <a:custGeom>
            <a:avLst/>
            <a:gdLst/>
            <a:ahLst/>
            <a:cxnLst/>
            <a:rect l="l" t="t" r="r" b="b"/>
            <a:pathLst>
              <a:path w="3509067" h="742359">
                <a:moveTo>
                  <a:pt x="0" y="0"/>
                </a:moveTo>
                <a:lnTo>
                  <a:pt x="3509067" y="0"/>
                </a:lnTo>
                <a:lnTo>
                  <a:pt x="350906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3296355" y="8464944"/>
            <a:ext cx="3509067" cy="742359"/>
          </a:xfrm>
          <a:custGeom>
            <a:avLst/>
            <a:gdLst/>
            <a:ahLst/>
            <a:cxnLst/>
            <a:rect l="l" t="t" r="r" b="b"/>
            <a:pathLst>
              <a:path w="3509067" h="742359">
                <a:moveTo>
                  <a:pt x="0" y="0"/>
                </a:moveTo>
                <a:lnTo>
                  <a:pt x="3509067" y="0"/>
                </a:lnTo>
                <a:lnTo>
                  <a:pt x="3509067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978126" y="2917555"/>
            <a:ext cx="4190838" cy="742359"/>
          </a:xfrm>
          <a:custGeom>
            <a:avLst/>
            <a:gdLst/>
            <a:ahLst/>
            <a:cxnLst/>
            <a:rect l="l" t="t" r="r" b="b"/>
            <a:pathLst>
              <a:path w="4190838" h="742359">
                <a:moveTo>
                  <a:pt x="0" y="0"/>
                </a:moveTo>
                <a:lnTo>
                  <a:pt x="4190838" y="0"/>
                </a:lnTo>
                <a:lnTo>
                  <a:pt x="4190838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9087031" y="4748155"/>
            <a:ext cx="1362894" cy="2176396"/>
          </a:xfrm>
          <a:custGeom>
            <a:avLst/>
            <a:gdLst/>
            <a:ahLst/>
            <a:cxnLst/>
            <a:rect l="l" t="t" r="r" b="b"/>
            <a:pathLst>
              <a:path w="1362894" h="2176396">
                <a:moveTo>
                  <a:pt x="0" y="0"/>
                </a:moveTo>
                <a:lnTo>
                  <a:pt x="1362894" y="0"/>
                </a:lnTo>
                <a:lnTo>
                  <a:pt x="1362894" y="2176396"/>
                </a:lnTo>
                <a:lnTo>
                  <a:pt x="0" y="21763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9171718" y="7336184"/>
            <a:ext cx="1440609" cy="2288143"/>
          </a:xfrm>
          <a:custGeom>
            <a:avLst/>
            <a:gdLst/>
            <a:ahLst/>
            <a:cxnLst/>
            <a:rect l="l" t="t" r="r" b="b"/>
            <a:pathLst>
              <a:path w="1440609" h="2288143">
                <a:moveTo>
                  <a:pt x="0" y="0"/>
                </a:moveTo>
                <a:lnTo>
                  <a:pt x="1440608" y="0"/>
                </a:lnTo>
                <a:lnTo>
                  <a:pt x="1440608" y="2288143"/>
                </a:lnTo>
                <a:lnTo>
                  <a:pt x="0" y="22881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0739428" y="2917555"/>
            <a:ext cx="3535880" cy="742359"/>
          </a:xfrm>
          <a:custGeom>
            <a:avLst/>
            <a:gdLst/>
            <a:ahLst/>
            <a:cxnLst/>
            <a:rect l="l" t="t" r="r" b="b"/>
            <a:pathLst>
              <a:path w="3535880" h="742359">
                <a:moveTo>
                  <a:pt x="0" y="0"/>
                </a:moveTo>
                <a:lnTo>
                  <a:pt x="3535880" y="0"/>
                </a:lnTo>
                <a:lnTo>
                  <a:pt x="3535880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0739428" y="8417052"/>
            <a:ext cx="4221680" cy="742359"/>
          </a:xfrm>
          <a:custGeom>
            <a:avLst/>
            <a:gdLst/>
            <a:ahLst/>
            <a:cxnLst/>
            <a:rect l="l" t="t" r="r" b="b"/>
            <a:pathLst>
              <a:path w="4221680" h="742359">
                <a:moveTo>
                  <a:pt x="0" y="0"/>
                </a:moveTo>
                <a:lnTo>
                  <a:pt x="4221680" y="0"/>
                </a:lnTo>
                <a:lnTo>
                  <a:pt x="4221680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0739428" y="5939133"/>
            <a:ext cx="5585231" cy="742359"/>
          </a:xfrm>
          <a:custGeom>
            <a:avLst/>
            <a:gdLst/>
            <a:ahLst/>
            <a:cxnLst/>
            <a:rect l="l" t="t" r="r" b="b"/>
            <a:pathLst>
              <a:path w="5585231" h="742359">
                <a:moveTo>
                  <a:pt x="0" y="0"/>
                </a:moveTo>
                <a:lnTo>
                  <a:pt x="5585231" y="0"/>
                </a:lnTo>
                <a:lnTo>
                  <a:pt x="5585231" y="742359"/>
                </a:lnTo>
                <a:lnTo>
                  <a:pt x="0" y="74235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834102" y="2917555"/>
            <a:ext cx="2172329" cy="742359"/>
          </a:xfrm>
          <a:custGeom>
            <a:avLst/>
            <a:gdLst/>
            <a:ahLst/>
            <a:cxnLst/>
            <a:rect l="l" t="t" r="r" b="b"/>
            <a:pathLst>
              <a:path w="2172329" h="742359">
                <a:moveTo>
                  <a:pt x="0" y="0"/>
                </a:moveTo>
                <a:lnTo>
                  <a:pt x="2172328" y="0"/>
                </a:lnTo>
                <a:lnTo>
                  <a:pt x="2172328" y="742360"/>
                </a:lnTo>
                <a:lnTo>
                  <a:pt x="0" y="74236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1341339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III. EXERCISES:</a:t>
            </a:r>
            <a:endParaRPr lang="en-US" sz="6600">
              <a:solidFill>
                <a:srgbClr val="00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98222" y="1587141"/>
            <a:ext cx="6223197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League Spartan" panose="00000800000000000000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5.Fill the letters in the box:</a:t>
            </a:r>
            <a:endParaRPr lang="en-US" sz="3500" b="1">
              <a:solidFill>
                <a:srgbClr val="000000"/>
              </a:solidFill>
              <a:latin typeface="League Spartan" panose="0000080000000000000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WPS Presentation</Application>
  <PresentationFormat>Custom</PresentationFormat>
  <Paragraphs>78</Paragraphs>
  <Slides>12</Slides>
  <Notes>0</Notes>
  <HiddenSlides>0</HiddenSlides>
  <MMClips>11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Baloo</vt:lpstr>
      <vt:lpstr>League Spartan</vt:lpstr>
      <vt:lpstr>Fredoka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HALLOWEEN.pdf</dc:title>
  <dc:creator/>
  <cp:lastModifiedBy>Linh Hoàng</cp:lastModifiedBy>
  <cp:revision>3</cp:revision>
  <dcterms:created xsi:type="dcterms:W3CDTF">2006-08-16T00:00:00Z</dcterms:created>
  <dcterms:modified xsi:type="dcterms:W3CDTF">2025-02-03T01:51:43Z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60987E7217BD4FC8B59D049C8F077AAC_12</vt:lpwstr>
  </property>
  <property fmtid="{D5CDD505-2E9C-101B-9397-08002B2CF9AE}" pid="3" name="KSOProductBuildVer">
    <vt:lpwstr>1033-12.2.0.19805</vt:lpwstr>
  </property>
</Properties>
</file>