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9" r:id="rId2"/>
    <p:sldId id="335" r:id="rId3"/>
    <p:sldId id="258" r:id="rId4"/>
    <p:sldId id="342" r:id="rId5"/>
    <p:sldId id="260" r:id="rId6"/>
    <p:sldId id="326" r:id="rId7"/>
    <p:sldId id="343" r:id="rId8"/>
    <p:sldId id="344" r:id="rId9"/>
    <p:sldId id="345" r:id="rId10"/>
    <p:sldId id="346" r:id="rId11"/>
    <p:sldId id="347" r:id="rId12"/>
    <p:sldId id="348" r:id="rId13"/>
    <p:sldId id="349" r:id="rId14"/>
    <p:sldId id="350" r:id="rId15"/>
    <p:sldId id="351" r:id="rId16"/>
    <p:sldId id="352"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D79A-F431-A2F8-A997-56A6E1588D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BEAE78-4045-D3B8-AA08-A929B1D1B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6BCF71-A7E4-CD3B-CD98-2B0281C8BFF3}"/>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CA3D78D2-0AEC-F53D-9BA0-CA1B28BEF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C0089-3AED-7AFB-19C9-6E53DBA8FC27}"/>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380517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AA69-F240-2BB4-9A3A-49C576CCD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F206D-20BD-BC22-3DA4-94BB62C6C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0B79A-057F-3A18-08EE-094747101AF3}"/>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B9D591A9-3C52-20CB-B8AA-040FC2118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CEAE0-DC5B-17FF-2A6E-86CBD30D99E6}"/>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101392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66181-7674-EFC1-89F3-2BE2F44CA8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C61D8-FE77-6BAA-9EEA-A4F8BDD30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93592-4602-4BB9-C231-3BCAA5D45BDE}"/>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04622E4C-F51C-5471-75BD-F966ECF97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B7F2-A86E-3E2B-D53C-0770D8BF8130}"/>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89404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D219-1EF2-0C6B-72F0-F756372FE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AC5C6-9967-2005-6E9B-833737161B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BFCE0-55AD-FEC5-D597-B3515A441CE1}"/>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7549EDAE-76CD-6FC6-9DB8-64480C79E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971AE-5A94-8B8A-1C70-78FD7038CFCB}"/>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77596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9814-BE71-29B9-CBF3-5BBEED879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2B602-219C-D48E-82AB-A88580944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BD17B-F58D-32B0-ED39-5F3A0FA91D93}"/>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E14C85EC-4C58-703F-711A-E0CDD0C6D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32068-2B1F-E695-05B1-F77400138603}"/>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47121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B232-B512-C598-CE76-7A9FF962B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E9533-5173-D398-9FF8-8A95D597F7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DB29A-3DD0-C70D-F382-3232B1C82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E5B236-5C6C-4D53-501F-FF6DDCD993F5}"/>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6" name="Footer Placeholder 5">
            <a:extLst>
              <a:ext uri="{FF2B5EF4-FFF2-40B4-BE49-F238E27FC236}">
                <a16:creationId xmlns:a16="http://schemas.microsoft.com/office/drawing/2014/main" id="{AA50656A-5EE3-549D-FD06-11FA81E84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0FD0E-6819-56A4-AB3E-5B77ED302C80}"/>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91335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7E7A-B38A-5A02-2C71-755DE0DD21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CE1DCA-DA8C-DCCB-857C-AC400F6A4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9EBF8-6103-927C-9226-62B6E3597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ED8D46-90C5-C46C-53D1-6D67DF9F8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86B26-0538-D7C9-56DB-A4B8950A9B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15E71-B009-5506-C8C3-6CAAD4A6312B}"/>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8" name="Footer Placeholder 7">
            <a:extLst>
              <a:ext uri="{FF2B5EF4-FFF2-40B4-BE49-F238E27FC236}">
                <a16:creationId xmlns:a16="http://schemas.microsoft.com/office/drawing/2014/main" id="{F262BB74-4ADD-4253-8D86-383F8252B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33683-9A98-C3BA-7558-B02EA82785DD}"/>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25746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65D5-55FE-B3E0-3769-13B61C59B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4A5DC-D4E6-07A4-AC9E-2B0B46A22E22}"/>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4" name="Footer Placeholder 3">
            <a:extLst>
              <a:ext uri="{FF2B5EF4-FFF2-40B4-BE49-F238E27FC236}">
                <a16:creationId xmlns:a16="http://schemas.microsoft.com/office/drawing/2014/main" id="{F798BC90-98A0-6F3B-05E5-798AFE176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E9A8E0-80B1-9D82-8295-9A19A3A11B2A}"/>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186519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029BC-BDCF-6A7C-DEBD-365F495EF778}"/>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3" name="Footer Placeholder 2">
            <a:extLst>
              <a:ext uri="{FF2B5EF4-FFF2-40B4-BE49-F238E27FC236}">
                <a16:creationId xmlns:a16="http://schemas.microsoft.com/office/drawing/2014/main" id="{5CDF1A2D-8696-4D15-895F-C2C80CF5C6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73935-E1FB-CB8D-805D-BE0B6E9D29EA}"/>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58978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144A-4E46-4586-AE98-8F01485D3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FF5AA-C92C-7E9D-0670-1C02EE4CC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06D87-31A3-88D9-77B6-AED23C090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18AD8-E112-1D64-FBCD-42DB4E68B4CA}"/>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6" name="Footer Placeholder 5">
            <a:extLst>
              <a:ext uri="{FF2B5EF4-FFF2-40B4-BE49-F238E27FC236}">
                <a16:creationId xmlns:a16="http://schemas.microsoft.com/office/drawing/2014/main" id="{6E78F725-7DD0-7C8E-F3FE-A6DD81C14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184B3-7EE9-582B-7D38-2E16206D7ECB}"/>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05122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CA62-568E-6F1B-2A1B-2111B4C30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896CCB-0F6D-755F-4975-6B418336B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BDC4BF-9A19-C899-02C3-9FF07CF0D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9CB0D-1F47-FA9A-734B-487DCFB135AC}"/>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6" name="Footer Placeholder 5">
            <a:extLst>
              <a:ext uri="{FF2B5EF4-FFF2-40B4-BE49-F238E27FC236}">
                <a16:creationId xmlns:a16="http://schemas.microsoft.com/office/drawing/2014/main" id="{60039C35-95D0-C110-B0AC-2E8ABF3EF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EED2C-502F-4111-82D2-4171D5E0E7D9}"/>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325272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CDA1D9-CAC0-9AAA-1F93-D094698FDCF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7158F0B-4D83-D323-E289-EA7C96F87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B87259-5571-B5A0-DFD9-0E031C8A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F57E-B6A3-BE91-9BC7-DA6928CBE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5D69B40A-448E-A0D5-EBEF-2D72308B5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77E184-5B08-B5C4-19E6-71927F66F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4ED60-796A-49AF-9E67-A7CD61B5CF67}" type="slidenum">
              <a:rPr lang="en-US" smtClean="0"/>
              <a:t>‹#›</a:t>
            </a:fld>
            <a:endParaRPr lang="en-US"/>
          </a:p>
        </p:txBody>
      </p:sp>
    </p:spTree>
    <p:extLst>
      <p:ext uri="{BB962C8B-B14F-4D97-AF65-F5344CB8AC3E}">
        <p14:creationId xmlns:p14="http://schemas.microsoft.com/office/powerpoint/2010/main" val="2817383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A3AF0E-6A0F-E746-01DF-90BCD70F7C48}"/>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6906E4A-3C60-85E5-CE78-2828CC51A1D9}"/>
              </a:ext>
            </a:extLst>
          </p:cNvPr>
          <p:cNvPicPr>
            <a:picLocks noChangeAspect="1"/>
          </p:cNvPicPr>
          <p:nvPr/>
        </p:nvPicPr>
        <p:blipFill>
          <a:blip r:embed="rId3"/>
          <a:stretch>
            <a:fillRect/>
          </a:stretch>
        </p:blipFill>
        <p:spPr>
          <a:xfrm>
            <a:off x="3971760" y="964941"/>
            <a:ext cx="3810330" cy="3042168"/>
          </a:xfrm>
          <a:prstGeom prst="rect">
            <a:avLst/>
          </a:prstGeom>
        </p:spPr>
      </p:pic>
    </p:spTree>
    <p:extLst>
      <p:ext uri="{BB962C8B-B14F-4D97-AF65-F5344CB8AC3E}">
        <p14:creationId xmlns:p14="http://schemas.microsoft.com/office/powerpoint/2010/main" val="4033941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19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64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extLst>
      <p:ext uri="{BB962C8B-B14F-4D97-AF65-F5344CB8AC3E}">
        <p14:creationId xmlns:p14="http://schemas.microsoft.com/office/powerpoint/2010/main" val="2029282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20591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5C5-953F-3DC6-8AB8-B67087EB86A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ACDAD17-F7EB-8442-D0C5-DB1534088D41}"/>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39B1F0D3-1555-9313-2EA1-137AAB98C0A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990B7CB-A3F5-6F77-597A-B5F458F28A42}"/>
              </a:ext>
            </a:extLst>
          </p:cNvPr>
          <p:cNvSpPr/>
          <p:nvPr/>
        </p:nvSpPr>
        <p:spPr>
          <a:xfrm>
            <a:off x="179614" y="152400"/>
            <a:ext cx="11832771" cy="6553200"/>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0BFAFF8A-6C4F-29BC-002A-47B615C07D58}"/>
              </a:ext>
            </a:extLst>
          </p:cNvPr>
          <p:cNvSpPr txBox="1"/>
          <p:nvPr/>
        </p:nvSpPr>
        <p:spPr>
          <a:xfrm>
            <a:off x="3334812" y="223950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BC61775A-9537-1263-AE8A-AAFB52B52BDE}"/>
              </a:ext>
            </a:extLst>
          </p:cNvPr>
          <p:cNvPicPr>
            <a:picLocks noChangeAspect="1"/>
          </p:cNvPicPr>
          <p:nvPr/>
        </p:nvPicPr>
        <p:blipFill>
          <a:blip r:embed="rId3"/>
          <a:stretch>
            <a:fillRect/>
          </a:stretch>
        </p:blipFill>
        <p:spPr>
          <a:xfrm rot="737208" flipH="1">
            <a:off x="2142697" y="2156851"/>
            <a:ext cx="919996" cy="919996"/>
          </a:xfrm>
          <a:prstGeom prst="rect">
            <a:avLst/>
          </a:prstGeom>
        </p:spPr>
      </p:pic>
      <p:sp>
        <p:nvSpPr>
          <p:cNvPr id="9" name="TextBox 8">
            <a:extLst>
              <a:ext uri="{FF2B5EF4-FFF2-40B4-BE49-F238E27FC236}">
                <a16:creationId xmlns:a16="http://schemas.microsoft.com/office/drawing/2014/main" id="{7C33C0DC-640E-5BE0-984E-7125ECA23420}"/>
              </a:ext>
            </a:extLst>
          </p:cNvPr>
          <p:cNvSpPr txBox="1"/>
          <p:nvPr/>
        </p:nvSpPr>
        <p:spPr>
          <a:xfrm>
            <a:off x="3334812" y="322051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DF2E160E-B4CB-C965-C7CA-BED8B5FD3A79}"/>
              </a:ext>
            </a:extLst>
          </p:cNvPr>
          <p:cNvPicPr>
            <a:picLocks noChangeAspect="1"/>
          </p:cNvPicPr>
          <p:nvPr/>
        </p:nvPicPr>
        <p:blipFill>
          <a:blip r:embed="rId3"/>
          <a:stretch>
            <a:fillRect/>
          </a:stretch>
        </p:blipFill>
        <p:spPr>
          <a:xfrm rot="737208" flipH="1">
            <a:off x="2142697" y="3137863"/>
            <a:ext cx="919996" cy="919996"/>
          </a:xfrm>
          <a:prstGeom prst="rect">
            <a:avLst/>
          </a:prstGeom>
        </p:spPr>
      </p:pic>
      <p:sp>
        <p:nvSpPr>
          <p:cNvPr id="11" name="TextBox 10">
            <a:extLst>
              <a:ext uri="{FF2B5EF4-FFF2-40B4-BE49-F238E27FC236}">
                <a16:creationId xmlns:a16="http://schemas.microsoft.com/office/drawing/2014/main" id="{46952D65-48A9-1B70-0A75-C4B583AADC7F}"/>
              </a:ext>
            </a:extLst>
          </p:cNvPr>
          <p:cNvSpPr txBox="1"/>
          <p:nvPr/>
        </p:nvSpPr>
        <p:spPr>
          <a:xfrm>
            <a:off x="3334812" y="420152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55C52137-814A-7450-388F-65C69D8C87E1}"/>
              </a:ext>
            </a:extLst>
          </p:cNvPr>
          <p:cNvPicPr>
            <a:picLocks noChangeAspect="1"/>
          </p:cNvPicPr>
          <p:nvPr/>
        </p:nvPicPr>
        <p:blipFill>
          <a:blip r:embed="rId3"/>
          <a:stretch>
            <a:fillRect/>
          </a:stretch>
        </p:blipFill>
        <p:spPr>
          <a:xfrm rot="737208" flipH="1">
            <a:off x="2142697" y="4118875"/>
            <a:ext cx="919996" cy="919996"/>
          </a:xfrm>
          <a:prstGeom prst="rect">
            <a:avLst/>
          </a:prstGeom>
        </p:spPr>
      </p:pic>
      <p:sp>
        <p:nvSpPr>
          <p:cNvPr id="13" name="TextBox 12">
            <a:extLst>
              <a:ext uri="{FF2B5EF4-FFF2-40B4-BE49-F238E27FC236}">
                <a16:creationId xmlns:a16="http://schemas.microsoft.com/office/drawing/2014/main" id="{45BC1CBD-1D6D-1424-AFE9-890C09B72ACF}"/>
              </a:ext>
            </a:extLst>
          </p:cNvPr>
          <p:cNvSpPr txBox="1"/>
          <p:nvPr/>
        </p:nvSpPr>
        <p:spPr>
          <a:xfrm>
            <a:off x="3334812" y="5182538"/>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220F90EC-A698-1516-07C5-3271F44E9DAE}"/>
              </a:ext>
            </a:extLst>
          </p:cNvPr>
          <p:cNvPicPr>
            <a:picLocks noChangeAspect="1"/>
          </p:cNvPicPr>
          <p:nvPr/>
        </p:nvPicPr>
        <p:blipFill>
          <a:blip r:embed="rId3"/>
          <a:stretch>
            <a:fillRect/>
          </a:stretch>
        </p:blipFill>
        <p:spPr>
          <a:xfrm rot="737208" flipH="1">
            <a:off x="2142697" y="5099887"/>
            <a:ext cx="919996" cy="919996"/>
          </a:xfrm>
          <a:prstGeom prst="rect">
            <a:avLst/>
          </a:prstGeom>
        </p:spPr>
      </p:pic>
      <p:pic>
        <p:nvPicPr>
          <p:cNvPr id="15" name="Picture 14">
            <a:extLst>
              <a:ext uri="{FF2B5EF4-FFF2-40B4-BE49-F238E27FC236}">
                <a16:creationId xmlns:a16="http://schemas.microsoft.com/office/drawing/2014/main" id="{C60BFC67-B37F-862F-A9A6-D713B023A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48205" y="2379701"/>
            <a:ext cx="2488452" cy="3303639"/>
          </a:xfrm>
          <a:prstGeom prst="rect">
            <a:avLst/>
          </a:prstGeom>
        </p:spPr>
      </p:pic>
      <p:pic>
        <p:nvPicPr>
          <p:cNvPr id="16" name="Picture 15">
            <a:extLst>
              <a:ext uri="{FF2B5EF4-FFF2-40B4-BE49-F238E27FC236}">
                <a16:creationId xmlns:a16="http://schemas.microsoft.com/office/drawing/2014/main" id="{330EE159-B623-1D5D-87E8-9AB70B5B0436}"/>
              </a:ext>
            </a:extLst>
          </p:cNvPr>
          <p:cNvPicPr>
            <a:picLocks noChangeAspect="1"/>
          </p:cNvPicPr>
          <p:nvPr/>
        </p:nvPicPr>
        <p:blipFill>
          <a:blip r:embed="rId5"/>
          <a:stretch>
            <a:fillRect/>
          </a:stretch>
        </p:blipFill>
        <p:spPr>
          <a:xfrm>
            <a:off x="3000530" y="1096469"/>
            <a:ext cx="5200339" cy="1121761"/>
          </a:xfrm>
          <a:prstGeom prst="rect">
            <a:avLst/>
          </a:prstGeom>
        </p:spPr>
      </p:pic>
    </p:spTree>
    <p:extLst>
      <p:ext uri="{BB962C8B-B14F-4D97-AF65-F5344CB8AC3E}">
        <p14:creationId xmlns:p14="http://schemas.microsoft.com/office/powerpoint/2010/main" val="1257435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B31B70-13B2-299F-5F0B-E31387EE838D}"/>
              </a:ext>
            </a:extLst>
          </p:cNvPr>
          <p:cNvPicPr>
            <a:picLocks noChangeAspect="1"/>
          </p:cNvPicPr>
          <p:nvPr/>
        </p:nvPicPr>
        <p:blipFill>
          <a:blip r:embed="rId4"/>
          <a:stretch>
            <a:fillRect/>
          </a:stretch>
        </p:blipFill>
        <p:spPr>
          <a:xfrm>
            <a:off x="0" y="2550352"/>
            <a:ext cx="11760203" cy="1414395"/>
          </a:xfrm>
          <a:prstGeom prst="rect">
            <a:avLst/>
          </a:prstGeom>
        </p:spPr>
      </p:pic>
    </p:spTree>
    <p:extLst>
      <p:ext uri="{BB962C8B-B14F-4D97-AF65-F5344CB8AC3E}">
        <p14:creationId xmlns:p14="http://schemas.microsoft.com/office/powerpoint/2010/main" val="1625832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6BFFD-6D1F-01B1-DA49-0125BDB708D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2">
            <a:extLst>
              <a:ext uri="{FF2B5EF4-FFF2-40B4-BE49-F238E27FC236}">
                <a16:creationId xmlns:a16="http://schemas.microsoft.com/office/drawing/2014/main" id="{A5DA85B2-EA25-8D72-91A9-7797943D06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8166" y="23812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ED6F361-E93B-0032-5784-9800FB39C6B8}"/>
              </a:ext>
            </a:extLst>
          </p:cNvPr>
          <p:cNvSpPr/>
          <p:nvPr/>
        </p:nvSpPr>
        <p:spPr>
          <a:xfrm>
            <a:off x="3453618" y="477521"/>
            <a:ext cx="7671582" cy="1623996"/>
          </a:xfrm>
          <a:prstGeom prst="wedgeRoundRectCallout">
            <a:avLst>
              <a:gd name="adj1" fmla="val -45638"/>
              <a:gd name="adj2" fmla="val 84481"/>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Chia </a:t>
            </a:r>
            <a:r>
              <a:rPr lang="en-US" sz="2800" b="1" dirty="0" err="1">
                <a:solidFill>
                  <a:prstClr val="black"/>
                </a:solidFill>
                <a:latin typeface="Calibri" panose="020F0502020204030204" pitchFamily="34" charset="0"/>
                <a:cs typeface="Calibri" panose="020F0502020204030204" pitchFamily="34" charset="0"/>
              </a:rPr>
              <a:t>sẻ</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kết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quả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thực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hiện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đếm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đạt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tập</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nhân</a:t>
            </a:r>
            <a:r>
              <a:rPr lang="en-US" sz="2800" b="1" dirty="0">
                <a:solidFill>
                  <a:prstClr val="black"/>
                </a:solidFill>
                <a:latin typeface="Calibri" panose="020F0502020204030204" pitchFamily="34" charset="0"/>
                <a:cs typeface="Calibri" panose="020F0502020204030204" pitchFamily="34" charset="0"/>
              </a:rPr>
              <a:t> ở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môn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tuần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lời</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câu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 name="Picture 6">
            <a:extLst>
              <a:ext uri="{FF2B5EF4-FFF2-40B4-BE49-F238E27FC236}">
                <a16:creationId xmlns:a16="http://schemas.microsoft.com/office/drawing/2014/main" id="{EFA8CA3A-8BD8-AF04-7B2D-A920485DF2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96342" y="2563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345ACA9-A521-F205-421B-B840F7D238D3}"/>
              </a:ext>
            </a:extLst>
          </p:cNvPr>
          <p:cNvSpPr/>
          <p:nvPr/>
        </p:nvSpPr>
        <p:spPr>
          <a:xfrm>
            <a:off x="5391151" y="2514599"/>
            <a:ext cx="5033742" cy="1095941"/>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nhiều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5D7B662A-74DD-CA73-8F47-E7E3B1AF6AF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15392" y="4087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2D098111-3E66-B9B2-B8E5-7F736FD450F1}"/>
              </a:ext>
            </a:extLst>
          </p:cNvPr>
          <p:cNvSpPr/>
          <p:nvPr/>
        </p:nvSpPr>
        <p:spPr>
          <a:xfrm>
            <a:off x="5410201" y="3876675"/>
            <a:ext cx="5033742"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ít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9" name="Picture 8">
            <a:extLst>
              <a:ext uri="{FF2B5EF4-FFF2-40B4-BE49-F238E27FC236}">
                <a16:creationId xmlns:a16="http://schemas.microsoft.com/office/drawing/2014/main" id="{C0B0EC95-640F-BDB5-52DA-411A30573D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34442" y="556359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A7B82C3-0CF8-824A-566F-F76A82C00F81}"/>
              </a:ext>
            </a:extLst>
          </p:cNvPr>
          <p:cNvSpPr/>
          <p:nvPr/>
        </p:nvSpPr>
        <p:spPr>
          <a:xfrm>
            <a:off x="5000625" y="5353050"/>
            <a:ext cx="5462368"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800" dirty="0">
                <a:solidFill>
                  <a:prstClr val="black"/>
                </a:solidFill>
              </a:rPr>
              <a:t>Hãy tự đánh giá kết quả học tập của em qua kết quả kiểm đếm trên.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89950623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ea typeface="+mn-ea"/>
                <a:cs typeface="Arial"/>
                <a:sym typeface="Arial"/>
              </a:rPr>
              <a:t>Thứ</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ngày</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tháng</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năm</a:t>
            </a:r>
            <a:r>
              <a:rPr kumimoji="0" lang="en-US" sz="3600" b="0" i="0" u="none" strike="noStrike" kern="0" cap="none" spc="0" normalizeH="0" baseline="0" noProof="0" dirty="0">
                <a:ln>
                  <a:noFill/>
                </a:ln>
                <a:solidFill>
                  <a:srgbClr val="33CC33"/>
                </a:solidFill>
                <a:effectLst/>
                <a:uLnTx/>
                <a:uFillTx/>
                <a:ea typeface="+mn-ea"/>
                <a:cs typeface="Arial"/>
                <a:sym typeface="Arial"/>
              </a:rPr>
              <a:t> …</a:t>
            </a:r>
          </a:p>
        </p:txBody>
      </p:sp>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2955534" y="1976565"/>
            <a:ext cx="6090432" cy="1457070"/>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F7629-6322-B210-FEE6-58A775302B34}"/>
              </a:ext>
            </a:extLst>
          </p:cNvPr>
          <p:cNvSpPr txBox="1"/>
          <p:nvPr/>
        </p:nvSpPr>
        <p:spPr>
          <a:xfrm>
            <a:off x="879653" y="1985882"/>
            <a:ext cx="10350322" cy="4031873"/>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Nhận biết được về dãy số liệu thống kê, cách sắp xếp dãy số liệu thống kê theo các tiêu chí cho trước.</a:t>
            </a:r>
          </a:p>
          <a:p>
            <a:pPr marL="571500" lvl="0" indent="-571500" algn="just">
              <a:buFont typeface="Arial" panose="020B0604020202020204" pitchFamily="34" charset="0"/>
              <a:buChar char="•"/>
            </a:pPr>
            <a:r>
              <a:rPr lang="vi-VN" sz="3200" dirty="0">
                <a:solidFill>
                  <a:srgbClr val="251C00"/>
                </a:solidFill>
                <a:latin typeface="Calibri" panose="020F0502020204030204"/>
              </a:rPr>
              <a:t>Đọc và mô tả được các số liệu ở dạng biểu đồ cột, nêu được một số nhận xét đơn giản từ biểu đồ cột. Tính được giá trị trung bình của các số liệu trong biểu đồ cột.</a:t>
            </a:r>
          </a:p>
          <a:p>
            <a:pPr marL="571500" lvl="0" indent="-571500" algn="just">
              <a:buFont typeface="Arial" panose="020B0604020202020204" pitchFamily="34" charset="0"/>
              <a:buChar char="•"/>
            </a:pPr>
            <a:r>
              <a:rPr lang="vi-VN" sz="3200" dirty="0">
                <a:solidFill>
                  <a:srgbClr val="251C00"/>
                </a:solidFill>
                <a:latin typeface="Calibri" panose="020F0502020204030204"/>
              </a:rPr>
              <a:t>Kiểm đếm được số lần lặp lại của một khả năng xảy ra (nhiều lần) của một sự kiện khi thực hiện (nhiều lần) thí nghiệm, trò chơi đơn giản.</a:t>
            </a:r>
          </a:p>
        </p:txBody>
      </p:sp>
      <p:pic>
        <p:nvPicPr>
          <p:cNvPr id="3" name="Picture 2">
            <a:extLst>
              <a:ext uri="{FF2B5EF4-FFF2-40B4-BE49-F238E27FC236}">
                <a16:creationId xmlns:a16="http://schemas.microsoft.com/office/drawing/2014/main"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955D00-F95A-326B-57D6-FCBEA5877F30}"/>
              </a:ext>
            </a:extLst>
          </p:cNvPr>
          <p:cNvPicPr>
            <a:picLocks noChangeAspect="1"/>
          </p:cNvPicPr>
          <p:nvPr/>
        </p:nvPicPr>
        <p:blipFill>
          <a:blip r:embed="rId3"/>
          <a:stretch>
            <a:fillRect/>
          </a:stretch>
        </p:blipFill>
        <p:spPr>
          <a:xfrm>
            <a:off x="3857460" y="799968"/>
            <a:ext cx="3810330" cy="3048264"/>
          </a:xfrm>
          <a:prstGeom prst="rect">
            <a:avLst/>
          </a:prstGeom>
        </p:spPr>
      </p:pic>
    </p:spTree>
    <p:extLst>
      <p:ext uri="{BB962C8B-B14F-4D97-AF65-F5344CB8AC3E}">
        <p14:creationId xmlns:p14="http://schemas.microsoft.com/office/powerpoint/2010/main" val="225560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TotalTime>
  <Words>1108</Words>
  <PresentationFormat>Widescreen</PresentationFormat>
  <Paragraphs>68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2023-12-06T07:00:02Z</dcterms:created>
  <dcterms:modified xsi:type="dcterms:W3CDTF">2023-12-16T01:32:05Z</dcterms:modified>
</cp:coreProperties>
</file>