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90" r:id="rId3"/>
    <p:sldId id="291" r:id="rId4"/>
    <p:sldId id="315" r:id="rId5"/>
    <p:sldId id="316" r:id="rId6"/>
    <p:sldId id="256" r:id="rId7"/>
    <p:sldId id="292" r:id="rId9"/>
    <p:sldId id="259" r:id="rId10"/>
    <p:sldId id="260" r:id="rId11"/>
    <p:sldId id="294" r:id="rId12"/>
    <p:sldId id="297" r:id="rId13"/>
    <p:sldId id="298" r:id="rId14"/>
    <p:sldId id="296" r:id="rId15"/>
    <p:sldId id="262" r:id="rId16"/>
    <p:sldId id="299" r:id="rId17"/>
    <p:sldId id="300" r:id="rId18"/>
    <p:sldId id="301" r:id="rId19"/>
    <p:sldId id="302" r:id="rId20"/>
    <p:sldId id="303" r:id="rId21"/>
    <p:sldId id="304" r:id="rId22"/>
    <p:sldId id="305" r:id="rId23"/>
    <p:sldId id="264" r:id="rId24"/>
    <p:sldId id="269" r:id="rId25"/>
    <p:sldId id="312" r:id="rId26"/>
    <p:sldId id="306" r:id="rId27"/>
    <p:sldId id="307" r:id="rId28"/>
    <p:sldId id="308" r:id="rId29"/>
    <p:sldId id="311" r:id="rId30"/>
    <p:sldId id="309" r:id="rId31"/>
    <p:sldId id="313" r:id="rId32"/>
    <p:sldId id="310" r:id="rId33"/>
    <p:sldId id="273" r:id="rId34"/>
    <p:sldId id="274" r:id="rId35"/>
    <p:sldId id="288" r:id="rId36"/>
  </p:sldIdLst>
  <p:sldSz cx="9144000" cy="5143500"/>
  <p:notesSz cx="6858000" cy="9144000"/>
  <p:embeddedFontLst>
    <p:embeddedFont>
      <p:font typeface="SimSun" panose="02010600030101010101" pitchFamily="2" charset="-122"/>
      <p:regular r:id="rId40"/>
    </p:embeddedFont>
    <p:embeddedFont>
      <p:font typeface="Patrick Hand" panose="00000500000000000000"/>
      <p:regular r:id="rId41"/>
    </p:embeddedFont>
    <p:embeddedFont>
      <p:font typeface="Quicksand Medium"/>
      <p:regular r:id="rId42"/>
    </p:embeddedFont>
    <p:embeddedFont>
      <p:font typeface="Roboto Condensed" panose="02000000000000000000"/>
      <p:regular r:id="rId43"/>
      <p:bold r:id="rId44"/>
      <p:italic r:id="rId45"/>
      <p:boldItalic r:id="rId46"/>
    </p:embeddedFont>
    <p:embeddedFont>
      <p:font typeface="Luckiest Guy" panose="02000506000000020004"/>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14A733-C6BE-4FFB-B1FE-ED6A029C98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95" name="Shape 695"/>
        <p:cNvGrpSpPr/>
        <p:nvPr/>
      </p:nvGrpSpPr>
      <p:grpSpPr>
        <a:xfrm>
          <a:off x="0" y="0"/>
          <a:ext cx="0" cy="0"/>
          <a:chOff x="0" y="0"/>
          <a:chExt cx="0" cy="0"/>
        </a:xfrm>
      </p:grpSpPr>
      <p:sp>
        <p:nvSpPr>
          <p:cNvPr id="696" name="Google Shape;696;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39" name="Shape 739"/>
        <p:cNvGrpSpPr/>
        <p:nvPr/>
      </p:nvGrpSpPr>
      <p:grpSpPr>
        <a:xfrm>
          <a:off x="0" y="0"/>
          <a:ext cx="0" cy="0"/>
          <a:chOff x="0" y="0"/>
          <a:chExt cx="0" cy="0"/>
        </a:xfrm>
      </p:grpSpPr>
      <p:sp>
        <p:nvSpPr>
          <p:cNvPr id="740" name="Google Shape;740;gcc9050bdf8_0_22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cc9050bdf8_0_2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84" name="Shape 784"/>
        <p:cNvGrpSpPr/>
        <p:nvPr/>
      </p:nvGrpSpPr>
      <p:grpSpPr>
        <a:xfrm>
          <a:off x="0" y="0"/>
          <a:ext cx="0" cy="0"/>
          <a:chOff x="0" y="0"/>
          <a:chExt cx="0" cy="0"/>
        </a:xfrm>
      </p:grpSpPr>
      <p:sp>
        <p:nvSpPr>
          <p:cNvPr id="785" name="Google Shape;785;gcb11e018f0_0_6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cb11e018f0_0_6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927" name="Shape 927"/>
        <p:cNvGrpSpPr/>
        <p:nvPr/>
      </p:nvGrpSpPr>
      <p:grpSpPr>
        <a:xfrm>
          <a:off x="0" y="0"/>
          <a:ext cx="0" cy="0"/>
          <a:chOff x="0" y="0"/>
          <a:chExt cx="0" cy="0"/>
        </a:xfrm>
      </p:grpSpPr>
      <p:sp>
        <p:nvSpPr>
          <p:cNvPr id="928" name="Google Shape;928;geeabcc535b_0_8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eeabcc535b_0_8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1" name="Shape 991"/>
        <p:cNvGrpSpPr/>
        <p:nvPr/>
      </p:nvGrpSpPr>
      <p:grpSpPr>
        <a:xfrm>
          <a:off x="0" y="0"/>
          <a:ext cx="0" cy="0"/>
          <a:chOff x="0" y="0"/>
          <a:chExt cx="0" cy="0"/>
        </a:xfrm>
      </p:grpSpPr>
      <p:sp>
        <p:nvSpPr>
          <p:cNvPr id="992" name="Google Shape;992;geeabcc535b_0_11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eeabcc535b_0_1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75" name="Shape 1475"/>
        <p:cNvGrpSpPr/>
        <p:nvPr/>
      </p:nvGrpSpPr>
      <p:grpSpPr>
        <a:xfrm>
          <a:off x="0" y="0"/>
          <a:ext cx="0" cy="0"/>
          <a:chOff x="0" y="0"/>
          <a:chExt cx="0" cy="0"/>
        </a:xfrm>
      </p:grpSpPr>
      <p:sp>
        <p:nvSpPr>
          <p:cNvPr id="1476" name="Google Shape;1476;gcc9050bdf8_0_48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7" name="Google Shape;1477;gcc9050bdf8_0_48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49" name="Shape 1649"/>
        <p:cNvGrpSpPr/>
        <p:nvPr/>
      </p:nvGrpSpPr>
      <p:grpSpPr>
        <a:xfrm>
          <a:off x="0" y="0"/>
          <a:ext cx="0" cy="0"/>
          <a:chOff x="0" y="0"/>
          <a:chExt cx="0" cy="0"/>
        </a:xfrm>
      </p:grpSpPr>
      <p:sp>
        <p:nvSpPr>
          <p:cNvPr id="1650" name="Google Shape;1650;gcb11e018f0_0_103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cb11e018f0_0_103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75" name="Shape 1675"/>
        <p:cNvGrpSpPr/>
        <p:nvPr/>
      </p:nvGrpSpPr>
      <p:grpSpPr>
        <a:xfrm>
          <a:off x="0" y="0"/>
          <a:ext cx="0" cy="0"/>
          <a:chOff x="0" y="0"/>
          <a:chExt cx="0" cy="0"/>
        </a:xfrm>
      </p:grpSpPr>
      <p:sp>
        <p:nvSpPr>
          <p:cNvPr id="1676" name="Google Shape;1676;gcc9050bdf8_0_29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cc9050bdf8_0_29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41" name="Shape 2641"/>
        <p:cNvGrpSpPr/>
        <p:nvPr/>
      </p:nvGrpSpPr>
      <p:grpSpPr>
        <a:xfrm>
          <a:off x="0" y="0"/>
          <a:ext cx="0" cy="0"/>
          <a:chOff x="0" y="0"/>
          <a:chExt cx="0" cy="0"/>
        </a:xfrm>
      </p:grpSpPr>
      <p:sp>
        <p:nvSpPr>
          <p:cNvPr id="2642" name="Google Shape;2642;gcc9050bdf8_0_39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3" name="Google Shape;2643;gcc9050bdf8_0_39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20000" y="910975"/>
            <a:ext cx="5068200" cy="24711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type="subTitle" idx="1"/>
          </p:nvPr>
        </p:nvSpPr>
        <p:spPr>
          <a:xfrm>
            <a:off x="720000" y="3382122"/>
            <a:ext cx="4399800" cy="451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a:off x="6347725" y="334225"/>
            <a:ext cx="635225" cy="382225"/>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1634700" y="416100"/>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720000" y="152975"/>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 name="Google Shape;14;p2"/>
          <p:cNvGrpSpPr/>
          <p:nvPr/>
        </p:nvGrpSpPr>
        <p:grpSpPr>
          <a:xfrm>
            <a:off x="-884431" y="1061650"/>
            <a:ext cx="10912878" cy="5427811"/>
            <a:chOff x="-886393" y="1054575"/>
            <a:chExt cx="10912878" cy="5427811"/>
          </a:xfrm>
        </p:grpSpPr>
        <p:grpSp>
          <p:nvGrpSpPr>
            <p:cNvPr id="15" name="Google Shape;15;p2"/>
            <p:cNvGrpSpPr/>
            <p:nvPr/>
          </p:nvGrpSpPr>
          <p:grpSpPr>
            <a:xfrm>
              <a:off x="6716775" y="1054575"/>
              <a:ext cx="2746200" cy="2937275"/>
              <a:chOff x="6716775" y="1054575"/>
              <a:chExt cx="2746200" cy="2937275"/>
            </a:xfrm>
          </p:grpSpPr>
          <p:sp>
            <p:nvSpPr>
              <p:cNvPr id="16" name="Google Shape;16;p2"/>
              <p:cNvSpPr/>
              <p:nvPr/>
            </p:nvSpPr>
            <p:spPr>
              <a:xfrm>
                <a:off x="6716775" y="3289050"/>
                <a:ext cx="2746200" cy="702800"/>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 name="Google Shape;17;p2"/>
              <p:cNvGrpSpPr/>
              <p:nvPr/>
            </p:nvGrpSpPr>
            <p:grpSpPr>
              <a:xfrm>
                <a:off x="7620250" y="1054575"/>
                <a:ext cx="849850" cy="2591725"/>
                <a:chOff x="308350" y="967800"/>
                <a:chExt cx="849850" cy="2591725"/>
              </a:xfrm>
            </p:grpSpPr>
            <p:sp>
              <p:nvSpPr>
                <p:cNvPr id="18" name="Google Shape;18;p2"/>
                <p:cNvSpPr/>
                <p:nvPr/>
              </p:nvSpPr>
              <p:spPr>
                <a:xfrm>
                  <a:off x="308350" y="967800"/>
                  <a:ext cx="849850" cy="2591725"/>
                </a:xfrm>
                <a:custGeom>
                  <a:avLst/>
                  <a:gdLst/>
                  <a:ahLst/>
                  <a:cxnLst/>
                  <a:rect l="l" t="t" r="r" b="b"/>
                  <a:pathLst>
                    <a:path w="33994" h="103669" extrusionOk="0">
                      <a:moveTo>
                        <a:pt x="13693" y="103371"/>
                      </a:moveTo>
                      <a:cubicBezTo>
                        <a:pt x="9514" y="103668"/>
                        <a:pt x="5406" y="102954"/>
                        <a:pt x="1346" y="101906"/>
                      </a:cubicBezTo>
                      <a:cubicBezTo>
                        <a:pt x="37" y="101573"/>
                        <a:pt x="1" y="101489"/>
                        <a:pt x="179" y="100192"/>
                      </a:cubicBezTo>
                      <a:cubicBezTo>
                        <a:pt x="965" y="94572"/>
                        <a:pt x="1882" y="88964"/>
                        <a:pt x="2513" y="83333"/>
                      </a:cubicBezTo>
                      <a:cubicBezTo>
                        <a:pt x="3454" y="74927"/>
                        <a:pt x="5180" y="66616"/>
                        <a:pt x="6037" y="58198"/>
                      </a:cubicBezTo>
                      <a:cubicBezTo>
                        <a:pt x="6216" y="56508"/>
                        <a:pt x="6395" y="54829"/>
                        <a:pt x="6573" y="53150"/>
                      </a:cubicBezTo>
                      <a:cubicBezTo>
                        <a:pt x="6621" y="52769"/>
                        <a:pt x="6573" y="52495"/>
                        <a:pt x="6228" y="52198"/>
                      </a:cubicBezTo>
                      <a:cubicBezTo>
                        <a:pt x="5478" y="51543"/>
                        <a:pt x="5299" y="50459"/>
                        <a:pt x="5990" y="49769"/>
                      </a:cubicBezTo>
                      <a:cubicBezTo>
                        <a:pt x="6811" y="48924"/>
                        <a:pt x="6787" y="47935"/>
                        <a:pt x="6883" y="46971"/>
                      </a:cubicBezTo>
                      <a:cubicBezTo>
                        <a:pt x="7145" y="44101"/>
                        <a:pt x="7299" y="41220"/>
                        <a:pt x="7514" y="38351"/>
                      </a:cubicBezTo>
                      <a:cubicBezTo>
                        <a:pt x="7549" y="37886"/>
                        <a:pt x="7573" y="37458"/>
                        <a:pt x="7168" y="37089"/>
                      </a:cubicBezTo>
                      <a:cubicBezTo>
                        <a:pt x="6966" y="36922"/>
                        <a:pt x="6799" y="36636"/>
                        <a:pt x="6776" y="36374"/>
                      </a:cubicBezTo>
                      <a:cubicBezTo>
                        <a:pt x="6692" y="35517"/>
                        <a:pt x="6061" y="35279"/>
                        <a:pt x="5347" y="35065"/>
                      </a:cubicBezTo>
                      <a:cubicBezTo>
                        <a:pt x="3716" y="34541"/>
                        <a:pt x="3501" y="34207"/>
                        <a:pt x="3525" y="32600"/>
                      </a:cubicBezTo>
                      <a:cubicBezTo>
                        <a:pt x="3549" y="30540"/>
                        <a:pt x="3442" y="28492"/>
                        <a:pt x="3573" y="26433"/>
                      </a:cubicBezTo>
                      <a:cubicBezTo>
                        <a:pt x="3585" y="26242"/>
                        <a:pt x="3597" y="26064"/>
                        <a:pt x="3608" y="25885"/>
                      </a:cubicBezTo>
                      <a:cubicBezTo>
                        <a:pt x="3751" y="23992"/>
                        <a:pt x="3811" y="23909"/>
                        <a:pt x="5740" y="23349"/>
                      </a:cubicBezTo>
                      <a:cubicBezTo>
                        <a:pt x="7942" y="22706"/>
                        <a:pt x="7645" y="23027"/>
                        <a:pt x="7728" y="20872"/>
                      </a:cubicBezTo>
                      <a:cubicBezTo>
                        <a:pt x="7823" y="18503"/>
                        <a:pt x="7871" y="16122"/>
                        <a:pt x="7776" y="13741"/>
                      </a:cubicBezTo>
                      <a:cubicBezTo>
                        <a:pt x="7752" y="13288"/>
                        <a:pt x="7704" y="13014"/>
                        <a:pt x="7121" y="12895"/>
                      </a:cubicBezTo>
                      <a:cubicBezTo>
                        <a:pt x="6085" y="12681"/>
                        <a:pt x="5704" y="11728"/>
                        <a:pt x="6204" y="10835"/>
                      </a:cubicBezTo>
                      <a:cubicBezTo>
                        <a:pt x="6430" y="10419"/>
                        <a:pt x="6811" y="10145"/>
                        <a:pt x="7204" y="9883"/>
                      </a:cubicBezTo>
                      <a:cubicBezTo>
                        <a:pt x="9312" y="8478"/>
                        <a:pt x="10764" y="6478"/>
                        <a:pt x="12383" y="4632"/>
                      </a:cubicBezTo>
                      <a:cubicBezTo>
                        <a:pt x="12657" y="4323"/>
                        <a:pt x="12883" y="3954"/>
                        <a:pt x="12955" y="3549"/>
                      </a:cubicBezTo>
                      <a:cubicBezTo>
                        <a:pt x="13050" y="2977"/>
                        <a:pt x="13360" y="2584"/>
                        <a:pt x="13955" y="2549"/>
                      </a:cubicBezTo>
                      <a:cubicBezTo>
                        <a:pt x="14610" y="2525"/>
                        <a:pt x="14729" y="2180"/>
                        <a:pt x="14729" y="1656"/>
                      </a:cubicBezTo>
                      <a:cubicBezTo>
                        <a:pt x="14729" y="1382"/>
                        <a:pt x="14788" y="1108"/>
                        <a:pt x="14812" y="834"/>
                      </a:cubicBezTo>
                      <a:cubicBezTo>
                        <a:pt x="14848" y="298"/>
                        <a:pt x="15122" y="1"/>
                        <a:pt x="15717" y="13"/>
                      </a:cubicBezTo>
                      <a:cubicBezTo>
                        <a:pt x="16146" y="25"/>
                        <a:pt x="16574" y="1"/>
                        <a:pt x="17003" y="13"/>
                      </a:cubicBezTo>
                      <a:cubicBezTo>
                        <a:pt x="18384" y="84"/>
                        <a:pt x="18384" y="96"/>
                        <a:pt x="18694" y="1465"/>
                      </a:cubicBezTo>
                      <a:cubicBezTo>
                        <a:pt x="18777" y="1799"/>
                        <a:pt x="18741" y="2251"/>
                        <a:pt x="19253" y="2299"/>
                      </a:cubicBezTo>
                      <a:cubicBezTo>
                        <a:pt x="20087" y="2382"/>
                        <a:pt x="20277" y="3025"/>
                        <a:pt x="20563" y="3597"/>
                      </a:cubicBezTo>
                      <a:cubicBezTo>
                        <a:pt x="21063" y="4632"/>
                        <a:pt x="21575" y="5656"/>
                        <a:pt x="22087" y="6692"/>
                      </a:cubicBezTo>
                      <a:cubicBezTo>
                        <a:pt x="22635" y="7799"/>
                        <a:pt x="23432" y="8657"/>
                        <a:pt x="24552" y="9276"/>
                      </a:cubicBezTo>
                      <a:cubicBezTo>
                        <a:pt x="25171" y="9609"/>
                        <a:pt x="25754" y="10026"/>
                        <a:pt x="26278" y="10478"/>
                      </a:cubicBezTo>
                      <a:cubicBezTo>
                        <a:pt x="27159" y="11276"/>
                        <a:pt x="27100" y="12014"/>
                        <a:pt x="26052" y="12562"/>
                      </a:cubicBezTo>
                      <a:cubicBezTo>
                        <a:pt x="25504" y="12848"/>
                        <a:pt x="25302" y="13110"/>
                        <a:pt x="25302" y="13693"/>
                      </a:cubicBezTo>
                      <a:cubicBezTo>
                        <a:pt x="25314" y="16396"/>
                        <a:pt x="25302" y="19098"/>
                        <a:pt x="25230" y="21801"/>
                      </a:cubicBezTo>
                      <a:cubicBezTo>
                        <a:pt x="25206" y="22480"/>
                        <a:pt x="25445" y="22766"/>
                        <a:pt x="26099" y="22956"/>
                      </a:cubicBezTo>
                      <a:cubicBezTo>
                        <a:pt x="27195" y="23254"/>
                        <a:pt x="28231" y="23694"/>
                        <a:pt x="29231" y="24242"/>
                      </a:cubicBezTo>
                      <a:cubicBezTo>
                        <a:pt x="29838" y="24575"/>
                        <a:pt x="30159" y="24956"/>
                        <a:pt x="30112" y="25647"/>
                      </a:cubicBezTo>
                      <a:cubicBezTo>
                        <a:pt x="29945" y="28064"/>
                        <a:pt x="29802" y="30493"/>
                        <a:pt x="29659" y="32910"/>
                      </a:cubicBezTo>
                      <a:cubicBezTo>
                        <a:pt x="29612" y="33541"/>
                        <a:pt x="29386" y="33862"/>
                        <a:pt x="28671" y="34172"/>
                      </a:cubicBezTo>
                      <a:cubicBezTo>
                        <a:pt x="27647" y="34612"/>
                        <a:pt x="27111" y="35672"/>
                        <a:pt x="26719" y="36696"/>
                      </a:cubicBezTo>
                      <a:cubicBezTo>
                        <a:pt x="26635" y="36898"/>
                        <a:pt x="26754" y="37208"/>
                        <a:pt x="26635" y="37363"/>
                      </a:cubicBezTo>
                      <a:cubicBezTo>
                        <a:pt x="25647" y="38613"/>
                        <a:pt x="26111" y="40006"/>
                        <a:pt x="26242" y="41327"/>
                      </a:cubicBezTo>
                      <a:cubicBezTo>
                        <a:pt x="26504" y="43828"/>
                        <a:pt x="26885" y="46316"/>
                        <a:pt x="27219" y="48804"/>
                      </a:cubicBezTo>
                      <a:cubicBezTo>
                        <a:pt x="27302" y="49483"/>
                        <a:pt x="27350" y="50126"/>
                        <a:pt x="28040" y="50602"/>
                      </a:cubicBezTo>
                      <a:cubicBezTo>
                        <a:pt x="28612" y="51007"/>
                        <a:pt x="28552" y="51686"/>
                        <a:pt x="28171" y="52210"/>
                      </a:cubicBezTo>
                      <a:cubicBezTo>
                        <a:pt x="27885" y="52591"/>
                        <a:pt x="27909" y="52936"/>
                        <a:pt x="27957" y="53353"/>
                      </a:cubicBezTo>
                      <a:cubicBezTo>
                        <a:pt x="28778" y="59758"/>
                        <a:pt x="29564" y="66152"/>
                        <a:pt x="30374" y="72557"/>
                      </a:cubicBezTo>
                      <a:cubicBezTo>
                        <a:pt x="30969" y="77237"/>
                        <a:pt x="31624" y="81904"/>
                        <a:pt x="32219" y="86571"/>
                      </a:cubicBezTo>
                      <a:cubicBezTo>
                        <a:pt x="32791" y="91155"/>
                        <a:pt x="33612" y="95715"/>
                        <a:pt x="33946" y="100323"/>
                      </a:cubicBezTo>
                      <a:cubicBezTo>
                        <a:pt x="33993" y="100989"/>
                        <a:pt x="33803" y="101228"/>
                        <a:pt x="33243" y="101430"/>
                      </a:cubicBezTo>
                      <a:cubicBezTo>
                        <a:pt x="31541" y="102061"/>
                        <a:pt x="29743" y="102311"/>
                        <a:pt x="27957" y="102490"/>
                      </a:cubicBezTo>
                      <a:cubicBezTo>
                        <a:pt x="23242" y="102966"/>
                        <a:pt x="18503" y="103430"/>
                        <a:pt x="13693" y="103371"/>
                      </a:cubicBezTo>
                      <a:close/>
                      <a:moveTo>
                        <a:pt x="27469" y="33981"/>
                      </a:moveTo>
                      <a:cubicBezTo>
                        <a:pt x="28373" y="33422"/>
                        <a:pt x="28671" y="32636"/>
                        <a:pt x="28790" y="31588"/>
                      </a:cubicBezTo>
                      <a:cubicBezTo>
                        <a:pt x="29016" y="29719"/>
                        <a:pt x="28826" y="27838"/>
                        <a:pt x="29124" y="25980"/>
                      </a:cubicBezTo>
                      <a:cubicBezTo>
                        <a:pt x="29219" y="25409"/>
                        <a:pt x="28921" y="25159"/>
                        <a:pt x="28457" y="24921"/>
                      </a:cubicBezTo>
                      <a:cubicBezTo>
                        <a:pt x="26468" y="23885"/>
                        <a:pt x="24337" y="23182"/>
                        <a:pt x="22099" y="23039"/>
                      </a:cubicBezTo>
                      <a:cubicBezTo>
                        <a:pt x="18944" y="22837"/>
                        <a:pt x="15777" y="22480"/>
                        <a:pt x="12586" y="22861"/>
                      </a:cubicBezTo>
                      <a:cubicBezTo>
                        <a:pt x="10157" y="23147"/>
                        <a:pt x="7811" y="23635"/>
                        <a:pt x="5513" y="24385"/>
                      </a:cubicBezTo>
                      <a:cubicBezTo>
                        <a:pt x="5049" y="24528"/>
                        <a:pt x="4680" y="24730"/>
                        <a:pt x="4644" y="25313"/>
                      </a:cubicBezTo>
                      <a:cubicBezTo>
                        <a:pt x="4478" y="27826"/>
                        <a:pt x="4311" y="30338"/>
                        <a:pt x="4490" y="32850"/>
                      </a:cubicBezTo>
                      <a:cubicBezTo>
                        <a:pt x="4561" y="33719"/>
                        <a:pt x="4942" y="34100"/>
                        <a:pt x="5787" y="34160"/>
                      </a:cubicBezTo>
                      <a:cubicBezTo>
                        <a:pt x="6680" y="34588"/>
                        <a:pt x="7561" y="34981"/>
                        <a:pt x="7692" y="36136"/>
                      </a:cubicBezTo>
                      <a:cubicBezTo>
                        <a:pt x="7752" y="36612"/>
                        <a:pt x="8264" y="36982"/>
                        <a:pt x="8776" y="36755"/>
                      </a:cubicBezTo>
                      <a:cubicBezTo>
                        <a:pt x="10193" y="36124"/>
                        <a:pt x="11729" y="36124"/>
                        <a:pt x="13217" y="35946"/>
                      </a:cubicBezTo>
                      <a:cubicBezTo>
                        <a:pt x="16467" y="35553"/>
                        <a:pt x="19718" y="35267"/>
                        <a:pt x="22897" y="36398"/>
                      </a:cubicBezTo>
                      <a:cubicBezTo>
                        <a:pt x="23813" y="36720"/>
                        <a:pt x="24766" y="36958"/>
                        <a:pt x="25802" y="37267"/>
                      </a:cubicBezTo>
                      <a:cubicBezTo>
                        <a:pt x="25778" y="36220"/>
                        <a:pt x="26290" y="35481"/>
                        <a:pt x="26933" y="34779"/>
                      </a:cubicBezTo>
                      <a:cubicBezTo>
                        <a:pt x="27147" y="34553"/>
                        <a:pt x="27290" y="34243"/>
                        <a:pt x="27469" y="33981"/>
                      </a:cubicBezTo>
                      <a:close/>
                      <a:moveTo>
                        <a:pt x="6240" y="65628"/>
                      </a:moveTo>
                      <a:cubicBezTo>
                        <a:pt x="5764" y="67462"/>
                        <a:pt x="5513" y="69331"/>
                        <a:pt x="5299" y="71212"/>
                      </a:cubicBezTo>
                      <a:cubicBezTo>
                        <a:pt x="4490" y="75093"/>
                        <a:pt x="4025" y="79022"/>
                        <a:pt x="3656" y="82963"/>
                      </a:cubicBezTo>
                      <a:cubicBezTo>
                        <a:pt x="3251" y="85738"/>
                        <a:pt x="2763" y="88488"/>
                        <a:pt x="2549" y="91274"/>
                      </a:cubicBezTo>
                      <a:cubicBezTo>
                        <a:pt x="1942" y="94191"/>
                        <a:pt x="1751" y="97156"/>
                        <a:pt x="1203" y="100085"/>
                      </a:cubicBezTo>
                      <a:cubicBezTo>
                        <a:pt x="1072" y="100799"/>
                        <a:pt x="1477" y="100954"/>
                        <a:pt x="2013" y="101073"/>
                      </a:cubicBezTo>
                      <a:cubicBezTo>
                        <a:pt x="5704" y="101954"/>
                        <a:pt x="9431" y="102632"/>
                        <a:pt x="13264" y="102478"/>
                      </a:cubicBezTo>
                      <a:cubicBezTo>
                        <a:pt x="14157" y="102442"/>
                        <a:pt x="14157" y="102442"/>
                        <a:pt x="14146" y="101513"/>
                      </a:cubicBezTo>
                      <a:cubicBezTo>
                        <a:pt x="14134" y="100597"/>
                        <a:pt x="14050" y="99680"/>
                        <a:pt x="14134" y="98775"/>
                      </a:cubicBezTo>
                      <a:cubicBezTo>
                        <a:pt x="14229" y="97560"/>
                        <a:pt x="14276" y="96298"/>
                        <a:pt x="15074" y="95239"/>
                      </a:cubicBezTo>
                      <a:cubicBezTo>
                        <a:pt x="16146" y="93822"/>
                        <a:pt x="18110" y="93846"/>
                        <a:pt x="19122" y="95286"/>
                      </a:cubicBezTo>
                      <a:cubicBezTo>
                        <a:pt x="19527" y="95870"/>
                        <a:pt x="19730" y="96525"/>
                        <a:pt x="19825" y="97215"/>
                      </a:cubicBezTo>
                      <a:cubicBezTo>
                        <a:pt x="20003" y="98620"/>
                        <a:pt x="20206" y="100025"/>
                        <a:pt x="20325" y="101430"/>
                      </a:cubicBezTo>
                      <a:cubicBezTo>
                        <a:pt x="20384" y="102109"/>
                        <a:pt x="20682" y="102263"/>
                        <a:pt x="21337" y="102192"/>
                      </a:cubicBezTo>
                      <a:cubicBezTo>
                        <a:pt x="22325" y="102085"/>
                        <a:pt x="23325" y="102049"/>
                        <a:pt x="24313" y="102001"/>
                      </a:cubicBezTo>
                      <a:cubicBezTo>
                        <a:pt x="26838" y="101870"/>
                        <a:pt x="29314" y="101513"/>
                        <a:pt x="31791" y="101073"/>
                      </a:cubicBezTo>
                      <a:cubicBezTo>
                        <a:pt x="32910" y="100870"/>
                        <a:pt x="32981" y="100739"/>
                        <a:pt x="32922" y="99573"/>
                      </a:cubicBezTo>
                      <a:cubicBezTo>
                        <a:pt x="32815" y="97846"/>
                        <a:pt x="32707" y="96108"/>
                        <a:pt x="32529" y="94381"/>
                      </a:cubicBezTo>
                      <a:cubicBezTo>
                        <a:pt x="32445" y="93619"/>
                        <a:pt x="32469" y="92822"/>
                        <a:pt x="32100" y="92095"/>
                      </a:cubicBezTo>
                      <a:cubicBezTo>
                        <a:pt x="32160" y="91274"/>
                        <a:pt x="31922" y="90464"/>
                        <a:pt x="31779" y="89667"/>
                      </a:cubicBezTo>
                      <a:cubicBezTo>
                        <a:pt x="31433" y="87690"/>
                        <a:pt x="31362" y="85666"/>
                        <a:pt x="30779" y="83737"/>
                      </a:cubicBezTo>
                      <a:cubicBezTo>
                        <a:pt x="30707" y="81320"/>
                        <a:pt x="30219" y="78963"/>
                        <a:pt x="29921" y="76582"/>
                      </a:cubicBezTo>
                      <a:cubicBezTo>
                        <a:pt x="29719" y="74998"/>
                        <a:pt x="29659" y="73415"/>
                        <a:pt x="29255" y="71867"/>
                      </a:cubicBezTo>
                      <a:cubicBezTo>
                        <a:pt x="29255" y="69878"/>
                        <a:pt x="28897" y="67926"/>
                        <a:pt x="28576" y="65973"/>
                      </a:cubicBezTo>
                      <a:cubicBezTo>
                        <a:pt x="28112" y="62008"/>
                        <a:pt x="27778" y="58032"/>
                        <a:pt x="27100" y="54091"/>
                      </a:cubicBezTo>
                      <a:cubicBezTo>
                        <a:pt x="27100" y="54007"/>
                        <a:pt x="27111" y="53912"/>
                        <a:pt x="27100" y="53829"/>
                      </a:cubicBezTo>
                      <a:cubicBezTo>
                        <a:pt x="27028" y="53055"/>
                        <a:pt x="26599" y="52233"/>
                        <a:pt x="27600" y="51662"/>
                      </a:cubicBezTo>
                      <a:cubicBezTo>
                        <a:pt x="27885" y="51495"/>
                        <a:pt x="27659" y="51126"/>
                        <a:pt x="27385" y="51007"/>
                      </a:cubicBezTo>
                      <a:cubicBezTo>
                        <a:pt x="26957" y="50829"/>
                        <a:pt x="26730" y="50519"/>
                        <a:pt x="26599" y="50114"/>
                      </a:cubicBezTo>
                      <a:cubicBezTo>
                        <a:pt x="26135" y="46495"/>
                        <a:pt x="25468" y="42887"/>
                        <a:pt x="25206" y="39244"/>
                      </a:cubicBezTo>
                      <a:cubicBezTo>
                        <a:pt x="25147" y="38291"/>
                        <a:pt x="24718" y="37898"/>
                        <a:pt x="23873" y="37601"/>
                      </a:cubicBezTo>
                      <a:cubicBezTo>
                        <a:pt x="20575" y="36410"/>
                        <a:pt x="17194" y="36315"/>
                        <a:pt x="13765" y="36720"/>
                      </a:cubicBezTo>
                      <a:cubicBezTo>
                        <a:pt x="12312" y="36886"/>
                        <a:pt x="10836" y="36922"/>
                        <a:pt x="9407" y="37303"/>
                      </a:cubicBezTo>
                      <a:cubicBezTo>
                        <a:pt x="8776" y="37470"/>
                        <a:pt x="8466" y="37720"/>
                        <a:pt x="8419" y="38398"/>
                      </a:cubicBezTo>
                      <a:cubicBezTo>
                        <a:pt x="8180" y="42089"/>
                        <a:pt x="7895" y="45780"/>
                        <a:pt x="7633" y="49459"/>
                      </a:cubicBezTo>
                      <a:cubicBezTo>
                        <a:pt x="7502" y="49590"/>
                        <a:pt x="7371" y="49721"/>
                        <a:pt x="7240" y="49864"/>
                      </a:cubicBezTo>
                      <a:cubicBezTo>
                        <a:pt x="6478" y="50662"/>
                        <a:pt x="6466" y="50769"/>
                        <a:pt x="7323" y="51519"/>
                      </a:cubicBezTo>
                      <a:cubicBezTo>
                        <a:pt x="7645" y="51805"/>
                        <a:pt x="7669" y="52126"/>
                        <a:pt x="7645" y="52495"/>
                      </a:cubicBezTo>
                      <a:cubicBezTo>
                        <a:pt x="7609" y="53043"/>
                        <a:pt x="7585" y="53579"/>
                        <a:pt x="7549" y="54127"/>
                      </a:cubicBezTo>
                      <a:cubicBezTo>
                        <a:pt x="7109" y="56365"/>
                        <a:pt x="7037" y="58639"/>
                        <a:pt x="6728" y="60889"/>
                      </a:cubicBezTo>
                      <a:cubicBezTo>
                        <a:pt x="6514" y="62461"/>
                        <a:pt x="6252" y="64044"/>
                        <a:pt x="6240" y="65628"/>
                      </a:cubicBezTo>
                      <a:close/>
                      <a:moveTo>
                        <a:pt x="8740" y="17682"/>
                      </a:moveTo>
                      <a:cubicBezTo>
                        <a:pt x="8740" y="17682"/>
                        <a:pt x="8752" y="17682"/>
                        <a:pt x="8764" y="17682"/>
                      </a:cubicBezTo>
                      <a:cubicBezTo>
                        <a:pt x="8704" y="18825"/>
                        <a:pt x="8669" y="19968"/>
                        <a:pt x="8585" y="21099"/>
                      </a:cubicBezTo>
                      <a:cubicBezTo>
                        <a:pt x="8490" y="22456"/>
                        <a:pt x="8502" y="22480"/>
                        <a:pt x="9955" y="22301"/>
                      </a:cubicBezTo>
                      <a:cubicBezTo>
                        <a:pt x="10097" y="22277"/>
                        <a:pt x="10240" y="22265"/>
                        <a:pt x="10371" y="22242"/>
                      </a:cubicBezTo>
                      <a:cubicBezTo>
                        <a:pt x="14717" y="21480"/>
                        <a:pt x="19063" y="21837"/>
                        <a:pt x="23397" y="22277"/>
                      </a:cubicBezTo>
                      <a:cubicBezTo>
                        <a:pt x="24421" y="22373"/>
                        <a:pt x="24444" y="22420"/>
                        <a:pt x="24444" y="21408"/>
                      </a:cubicBezTo>
                      <a:cubicBezTo>
                        <a:pt x="24433" y="18944"/>
                        <a:pt x="24397" y="16479"/>
                        <a:pt x="24361" y="14014"/>
                      </a:cubicBezTo>
                      <a:cubicBezTo>
                        <a:pt x="24337" y="12550"/>
                        <a:pt x="24313" y="12574"/>
                        <a:pt x="22813" y="12264"/>
                      </a:cubicBezTo>
                      <a:cubicBezTo>
                        <a:pt x="21170" y="11931"/>
                        <a:pt x="19503" y="12086"/>
                        <a:pt x="17848" y="12026"/>
                      </a:cubicBezTo>
                      <a:cubicBezTo>
                        <a:pt x="15181" y="11931"/>
                        <a:pt x="12562" y="12300"/>
                        <a:pt x="9919" y="12586"/>
                      </a:cubicBezTo>
                      <a:cubicBezTo>
                        <a:pt x="8669" y="12717"/>
                        <a:pt x="8752" y="12943"/>
                        <a:pt x="8740" y="13979"/>
                      </a:cubicBezTo>
                      <a:cubicBezTo>
                        <a:pt x="8728" y="15217"/>
                        <a:pt x="8740" y="16455"/>
                        <a:pt x="8740" y="17682"/>
                      </a:cubicBezTo>
                      <a:close/>
                      <a:moveTo>
                        <a:pt x="18277" y="11252"/>
                      </a:moveTo>
                      <a:cubicBezTo>
                        <a:pt x="19122" y="11240"/>
                        <a:pt x="20623" y="10990"/>
                        <a:pt x="22147" y="11300"/>
                      </a:cubicBezTo>
                      <a:cubicBezTo>
                        <a:pt x="23123" y="11502"/>
                        <a:pt x="24099" y="11693"/>
                        <a:pt x="25064" y="11895"/>
                      </a:cubicBezTo>
                      <a:cubicBezTo>
                        <a:pt x="25314" y="11955"/>
                        <a:pt x="25552" y="11907"/>
                        <a:pt x="25683" y="11669"/>
                      </a:cubicBezTo>
                      <a:cubicBezTo>
                        <a:pt x="25837" y="11419"/>
                        <a:pt x="25659" y="11228"/>
                        <a:pt x="25480" y="11097"/>
                      </a:cubicBezTo>
                      <a:cubicBezTo>
                        <a:pt x="25028" y="10752"/>
                        <a:pt x="24599" y="10383"/>
                        <a:pt x="24099" y="10133"/>
                      </a:cubicBezTo>
                      <a:cubicBezTo>
                        <a:pt x="22694" y="9407"/>
                        <a:pt x="21754" y="8311"/>
                        <a:pt x="21099" y="6954"/>
                      </a:cubicBezTo>
                      <a:cubicBezTo>
                        <a:pt x="20611" y="5954"/>
                        <a:pt x="20111" y="4978"/>
                        <a:pt x="19634" y="3978"/>
                      </a:cubicBezTo>
                      <a:cubicBezTo>
                        <a:pt x="19468" y="3632"/>
                        <a:pt x="19301" y="3335"/>
                        <a:pt x="18825" y="3346"/>
                      </a:cubicBezTo>
                      <a:cubicBezTo>
                        <a:pt x="17408" y="3382"/>
                        <a:pt x="15979" y="3418"/>
                        <a:pt x="14562" y="3454"/>
                      </a:cubicBezTo>
                      <a:cubicBezTo>
                        <a:pt x="14193" y="3466"/>
                        <a:pt x="13991" y="3656"/>
                        <a:pt x="13800" y="3966"/>
                      </a:cubicBezTo>
                      <a:cubicBezTo>
                        <a:pt x="12217" y="6609"/>
                        <a:pt x="10074" y="8764"/>
                        <a:pt x="7561" y="10609"/>
                      </a:cubicBezTo>
                      <a:cubicBezTo>
                        <a:pt x="7383" y="10740"/>
                        <a:pt x="7192" y="10895"/>
                        <a:pt x="7049" y="11074"/>
                      </a:cubicBezTo>
                      <a:cubicBezTo>
                        <a:pt x="6609" y="11645"/>
                        <a:pt x="6847" y="12169"/>
                        <a:pt x="7585" y="12181"/>
                      </a:cubicBezTo>
                      <a:cubicBezTo>
                        <a:pt x="8192" y="12181"/>
                        <a:pt x="8812" y="12098"/>
                        <a:pt x="9419" y="11990"/>
                      </a:cubicBezTo>
                      <a:cubicBezTo>
                        <a:pt x="12133" y="11562"/>
                        <a:pt x="14860" y="11216"/>
                        <a:pt x="18277" y="11252"/>
                      </a:cubicBezTo>
                      <a:close/>
                      <a:moveTo>
                        <a:pt x="14967" y="99918"/>
                      </a:moveTo>
                      <a:cubicBezTo>
                        <a:pt x="14967" y="100394"/>
                        <a:pt x="14943" y="100763"/>
                        <a:pt x="14967" y="101132"/>
                      </a:cubicBezTo>
                      <a:cubicBezTo>
                        <a:pt x="15027" y="102097"/>
                        <a:pt x="15146" y="102216"/>
                        <a:pt x="16158" y="102263"/>
                      </a:cubicBezTo>
                      <a:cubicBezTo>
                        <a:pt x="16824" y="102287"/>
                        <a:pt x="17491" y="102299"/>
                        <a:pt x="18158" y="102263"/>
                      </a:cubicBezTo>
                      <a:cubicBezTo>
                        <a:pt x="19099" y="102216"/>
                        <a:pt x="19325" y="101990"/>
                        <a:pt x="19218" y="101049"/>
                      </a:cubicBezTo>
                      <a:cubicBezTo>
                        <a:pt x="19075" y="99692"/>
                        <a:pt x="18872" y="98334"/>
                        <a:pt x="18646" y="96977"/>
                      </a:cubicBezTo>
                      <a:cubicBezTo>
                        <a:pt x="18575" y="96584"/>
                        <a:pt x="18396" y="96191"/>
                        <a:pt x="18182" y="95834"/>
                      </a:cubicBezTo>
                      <a:cubicBezTo>
                        <a:pt x="17670" y="94977"/>
                        <a:pt x="16801" y="94893"/>
                        <a:pt x="16051" y="95584"/>
                      </a:cubicBezTo>
                      <a:cubicBezTo>
                        <a:pt x="15658" y="95953"/>
                        <a:pt x="15455" y="96417"/>
                        <a:pt x="15360" y="96918"/>
                      </a:cubicBezTo>
                      <a:cubicBezTo>
                        <a:pt x="15158" y="97941"/>
                        <a:pt x="14848" y="98965"/>
                        <a:pt x="14967" y="99918"/>
                      </a:cubicBezTo>
                      <a:close/>
                      <a:moveTo>
                        <a:pt x="16777" y="2454"/>
                      </a:moveTo>
                      <a:cubicBezTo>
                        <a:pt x="17134" y="2394"/>
                        <a:pt x="17694" y="2668"/>
                        <a:pt x="17884" y="2192"/>
                      </a:cubicBezTo>
                      <a:cubicBezTo>
                        <a:pt x="18039" y="1787"/>
                        <a:pt x="17979" y="1203"/>
                        <a:pt x="17622" y="918"/>
                      </a:cubicBezTo>
                      <a:cubicBezTo>
                        <a:pt x="17122" y="525"/>
                        <a:pt x="16443" y="620"/>
                        <a:pt x="15848" y="739"/>
                      </a:cubicBezTo>
                      <a:cubicBezTo>
                        <a:pt x="15431" y="822"/>
                        <a:pt x="15515" y="1239"/>
                        <a:pt x="15491" y="1537"/>
                      </a:cubicBezTo>
                      <a:cubicBezTo>
                        <a:pt x="15431" y="2382"/>
                        <a:pt x="15503" y="2442"/>
                        <a:pt x="16777" y="245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399750" y="2748075"/>
                  <a:ext cx="678075" cy="344425"/>
                </a:xfrm>
                <a:custGeom>
                  <a:avLst/>
                  <a:gdLst/>
                  <a:ahLst/>
                  <a:cxnLst/>
                  <a:rect l="l" t="t" r="r" b="b"/>
                  <a:pathLst>
                    <a:path w="27123" h="13777" extrusionOk="0">
                      <a:moveTo>
                        <a:pt x="0" y="11752"/>
                      </a:moveTo>
                      <a:cubicBezTo>
                        <a:pt x="369" y="7811"/>
                        <a:pt x="834" y="3882"/>
                        <a:pt x="1643" y="1"/>
                      </a:cubicBezTo>
                      <a:cubicBezTo>
                        <a:pt x="4965" y="549"/>
                        <a:pt x="8299" y="965"/>
                        <a:pt x="11680" y="953"/>
                      </a:cubicBezTo>
                      <a:cubicBezTo>
                        <a:pt x="16312" y="930"/>
                        <a:pt x="20955" y="894"/>
                        <a:pt x="25599" y="656"/>
                      </a:cubicBezTo>
                      <a:cubicBezTo>
                        <a:pt x="26003" y="2204"/>
                        <a:pt x="26063" y="3787"/>
                        <a:pt x="26265" y="5371"/>
                      </a:cubicBezTo>
                      <a:cubicBezTo>
                        <a:pt x="26563" y="7752"/>
                        <a:pt x="27051" y="10109"/>
                        <a:pt x="27123" y="12526"/>
                      </a:cubicBezTo>
                      <a:cubicBezTo>
                        <a:pt x="26420" y="12610"/>
                        <a:pt x="25706" y="12681"/>
                        <a:pt x="25003" y="12764"/>
                      </a:cubicBezTo>
                      <a:cubicBezTo>
                        <a:pt x="16609" y="13776"/>
                        <a:pt x="8263" y="13705"/>
                        <a:pt x="0" y="11752"/>
                      </a:cubicBezTo>
                      <a:close/>
                      <a:moveTo>
                        <a:pt x="13454" y="10205"/>
                      </a:moveTo>
                      <a:cubicBezTo>
                        <a:pt x="14216" y="10205"/>
                        <a:pt x="14966" y="10169"/>
                        <a:pt x="15728" y="10324"/>
                      </a:cubicBezTo>
                      <a:cubicBezTo>
                        <a:pt x="16276" y="10443"/>
                        <a:pt x="16538" y="10157"/>
                        <a:pt x="16478" y="9633"/>
                      </a:cubicBezTo>
                      <a:cubicBezTo>
                        <a:pt x="16205" y="7514"/>
                        <a:pt x="16121" y="5359"/>
                        <a:pt x="15431" y="3311"/>
                      </a:cubicBezTo>
                      <a:cubicBezTo>
                        <a:pt x="14871" y="1644"/>
                        <a:pt x="13954" y="1358"/>
                        <a:pt x="12073" y="2156"/>
                      </a:cubicBezTo>
                      <a:cubicBezTo>
                        <a:pt x="11466" y="2406"/>
                        <a:pt x="11216" y="3001"/>
                        <a:pt x="11061" y="3585"/>
                      </a:cubicBezTo>
                      <a:cubicBezTo>
                        <a:pt x="10537" y="5537"/>
                        <a:pt x="10573" y="7561"/>
                        <a:pt x="10454" y="9562"/>
                      </a:cubicBezTo>
                      <a:cubicBezTo>
                        <a:pt x="10430" y="10014"/>
                        <a:pt x="10751" y="10193"/>
                        <a:pt x="11192" y="10205"/>
                      </a:cubicBezTo>
                      <a:cubicBezTo>
                        <a:pt x="11942" y="10205"/>
                        <a:pt x="12704" y="10205"/>
                        <a:pt x="13454" y="102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335150" y="3249625"/>
                  <a:ext cx="797750" cy="284000"/>
                </a:xfrm>
                <a:custGeom>
                  <a:avLst/>
                  <a:gdLst/>
                  <a:ahLst/>
                  <a:cxnLst/>
                  <a:rect l="l" t="t" r="r" b="b"/>
                  <a:pathLst>
                    <a:path w="31910" h="11360" extrusionOk="0">
                      <a:moveTo>
                        <a:pt x="31028" y="834"/>
                      </a:moveTo>
                      <a:cubicBezTo>
                        <a:pt x="31397" y="1549"/>
                        <a:pt x="31373" y="2346"/>
                        <a:pt x="31457" y="3108"/>
                      </a:cubicBezTo>
                      <a:cubicBezTo>
                        <a:pt x="31635" y="4835"/>
                        <a:pt x="31743" y="6573"/>
                        <a:pt x="31850" y="8300"/>
                      </a:cubicBezTo>
                      <a:cubicBezTo>
                        <a:pt x="31909" y="9466"/>
                        <a:pt x="31838" y="9597"/>
                        <a:pt x="30719" y="9800"/>
                      </a:cubicBezTo>
                      <a:cubicBezTo>
                        <a:pt x="28242" y="10240"/>
                        <a:pt x="25766" y="10597"/>
                        <a:pt x="23241" y="10728"/>
                      </a:cubicBezTo>
                      <a:cubicBezTo>
                        <a:pt x="22253" y="10776"/>
                        <a:pt x="21253" y="10812"/>
                        <a:pt x="20265" y="10919"/>
                      </a:cubicBezTo>
                      <a:cubicBezTo>
                        <a:pt x="19610" y="10990"/>
                        <a:pt x="19312" y="10836"/>
                        <a:pt x="19253" y="10157"/>
                      </a:cubicBezTo>
                      <a:cubicBezTo>
                        <a:pt x="19134" y="8752"/>
                        <a:pt x="18931" y="7347"/>
                        <a:pt x="18753" y="5942"/>
                      </a:cubicBezTo>
                      <a:cubicBezTo>
                        <a:pt x="18658" y="5252"/>
                        <a:pt x="18455" y="4597"/>
                        <a:pt x="18050" y="4013"/>
                      </a:cubicBezTo>
                      <a:cubicBezTo>
                        <a:pt x="17038" y="2573"/>
                        <a:pt x="15074" y="2549"/>
                        <a:pt x="14002" y="3966"/>
                      </a:cubicBezTo>
                      <a:cubicBezTo>
                        <a:pt x="13204" y="5025"/>
                        <a:pt x="13157" y="6287"/>
                        <a:pt x="13062" y="7502"/>
                      </a:cubicBezTo>
                      <a:cubicBezTo>
                        <a:pt x="12978" y="8407"/>
                        <a:pt x="13062" y="9324"/>
                        <a:pt x="13074" y="10240"/>
                      </a:cubicBezTo>
                      <a:cubicBezTo>
                        <a:pt x="13085" y="11169"/>
                        <a:pt x="13085" y="11169"/>
                        <a:pt x="12192" y="11205"/>
                      </a:cubicBezTo>
                      <a:cubicBezTo>
                        <a:pt x="8359" y="11359"/>
                        <a:pt x="4632" y="10681"/>
                        <a:pt x="941" y="9800"/>
                      </a:cubicBezTo>
                      <a:cubicBezTo>
                        <a:pt x="405" y="9681"/>
                        <a:pt x="0" y="9526"/>
                        <a:pt x="131" y="8812"/>
                      </a:cubicBezTo>
                      <a:cubicBezTo>
                        <a:pt x="679" y="5883"/>
                        <a:pt x="870" y="2918"/>
                        <a:pt x="1477" y="1"/>
                      </a:cubicBezTo>
                      <a:cubicBezTo>
                        <a:pt x="2322" y="430"/>
                        <a:pt x="3263" y="620"/>
                        <a:pt x="4168" y="822"/>
                      </a:cubicBezTo>
                      <a:cubicBezTo>
                        <a:pt x="8216" y="1751"/>
                        <a:pt x="12323" y="1906"/>
                        <a:pt x="16455" y="1775"/>
                      </a:cubicBezTo>
                      <a:cubicBezTo>
                        <a:pt x="19336" y="1680"/>
                        <a:pt x="22206" y="1323"/>
                        <a:pt x="25111" y="1382"/>
                      </a:cubicBezTo>
                      <a:cubicBezTo>
                        <a:pt x="27099" y="1418"/>
                        <a:pt x="29076" y="1203"/>
                        <a:pt x="31028" y="8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372050" y="3041875"/>
                  <a:ext cx="740300" cy="255400"/>
                </a:xfrm>
                <a:custGeom>
                  <a:avLst/>
                  <a:gdLst/>
                  <a:ahLst/>
                  <a:cxnLst/>
                  <a:rect l="l" t="t" r="r" b="b"/>
                  <a:pathLst>
                    <a:path w="29612" h="10216" extrusionOk="0">
                      <a:moveTo>
                        <a:pt x="29552" y="9144"/>
                      </a:moveTo>
                      <a:cubicBezTo>
                        <a:pt x="27600" y="9513"/>
                        <a:pt x="25623" y="9728"/>
                        <a:pt x="23635" y="9692"/>
                      </a:cubicBezTo>
                      <a:cubicBezTo>
                        <a:pt x="20730" y="9633"/>
                        <a:pt x="17860" y="9990"/>
                        <a:pt x="14979" y="10085"/>
                      </a:cubicBezTo>
                      <a:cubicBezTo>
                        <a:pt x="10847" y="10216"/>
                        <a:pt x="6740" y="10061"/>
                        <a:pt x="2692" y="9132"/>
                      </a:cubicBezTo>
                      <a:cubicBezTo>
                        <a:pt x="1787" y="8930"/>
                        <a:pt x="846" y="8740"/>
                        <a:pt x="1" y="8311"/>
                      </a:cubicBezTo>
                      <a:cubicBezTo>
                        <a:pt x="215" y="5525"/>
                        <a:pt x="703" y="2775"/>
                        <a:pt x="1108" y="0"/>
                      </a:cubicBezTo>
                      <a:cubicBezTo>
                        <a:pt x="9371" y="1953"/>
                        <a:pt x="17717" y="2024"/>
                        <a:pt x="26111" y="1012"/>
                      </a:cubicBezTo>
                      <a:cubicBezTo>
                        <a:pt x="26814" y="929"/>
                        <a:pt x="27528" y="858"/>
                        <a:pt x="28231" y="774"/>
                      </a:cubicBezTo>
                      <a:cubicBezTo>
                        <a:pt x="28814" y="2703"/>
                        <a:pt x="28885" y="4727"/>
                        <a:pt x="29231" y="6704"/>
                      </a:cubicBezTo>
                      <a:cubicBezTo>
                        <a:pt x="29374" y="7501"/>
                        <a:pt x="29612" y="8311"/>
                        <a:pt x="29552" y="91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499150" y="1875650"/>
                  <a:ext cx="474200" cy="363175"/>
                </a:xfrm>
                <a:custGeom>
                  <a:avLst/>
                  <a:gdLst/>
                  <a:ahLst/>
                  <a:cxnLst/>
                  <a:rect l="l" t="t" r="r" b="b"/>
                  <a:pathLst>
                    <a:path w="18968" h="14527" extrusionOk="0">
                      <a:moveTo>
                        <a:pt x="1" y="13145"/>
                      </a:moveTo>
                      <a:cubicBezTo>
                        <a:pt x="263" y="9466"/>
                        <a:pt x="548" y="5775"/>
                        <a:pt x="787" y="2084"/>
                      </a:cubicBezTo>
                      <a:cubicBezTo>
                        <a:pt x="834" y="1406"/>
                        <a:pt x="1144" y="1156"/>
                        <a:pt x="1775" y="989"/>
                      </a:cubicBezTo>
                      <a:cubicBezTo>
                        <a:pt x="3204" y="608"/>
                        <a:pt x="4680" y="584"/>
                        <a:pt x="6133" y="406"/>
                      </a:cubicBezTo>
                      <a:cubicBezTo>
                        <a:pt x="9562" y="1"/>
                        <a:pt x="12943" y="108"/>
                        <a:pt x="16241" y="1287"/>
                      </a:cubicBezTo>
                      <a:cubicBezTo>
                        <a:pt x="17086" y="1584"/>
                        <a:pt x="17515" y="1977"/>
                        <a:pt x="17574" y="2930"/>
                      </a:cubicBezTo>
                      <a:cubicBezTo>
                        <a:pt x="17836" y="6573"/>
                        <a:pt x="18503" y="10181"/>
                        <a:pt x="18967" y="13800"/>
                      </a:cubicBezTo>
                      <a:cubicBezTo>
                        <a:pt x="17182" y="14086"/>
                        <a:pt x="15384" y="14229"/>
                        <a:pt x="13586" y="14312"/>
                      </a:cubicBezTo>
                      <a:cubicBezTo>
                        <a:pt x="9002" y="14526"/>
                        <a:pt x="4489" y="13895"/>
                        <a:pt x="1" y="13145"/>
                      </a:cubicBezTo>
                      <a:close/>
                      <a:moveTo>
                        <a:pt x="6787" y="9454"/>
                      </a:moveTo>
                      <a:lnTo>
                        <a:pt x="6764" y="9454"/>
                      </a:lnTo>
                      <a:cubicBezTo>
                        <a:pt x="6764" y="10050"/>
                        <a:pt x="6775" y="10645"/>
                        <a:pt x="6752" y="11240"/>
                      </a:cubicBezTo>
                      <a:cubicBezTo>
                        <a:pt x="6740" y="11883"/>
                        <a:pt x="7061" y="12133"/>
                        <a:pt x="7716" y="12121"/>
                      </a:cubicBezTo>
                      <a:cubicBezTo>
                        <a:pt x="8669" y="12109"/>
                        <a:pt x="9621" y="12145"/>
                        <a:pt x="10562" y="12121"/>
                      </a:cubicBezTo>
                      <a:cubicBezTo>
                        <a:pt x="11467" y="12098"/>
                        <a:pt x="11574" y="11978"/>
                        <a:pt x="11467" y="11145"/>
                      </a:cubicBezTo>
                      <a:cubicBezTo>
                        <a:pt x="11324" y="10062"/>
                        <a:pt x="11169" y="8978"/>
                        <a:pt x="10978" y="7895"/>
                      </a:cubicBezTo>
                      <a:cubicBezTo>
                        <a:pt x="10847" y="7073"/>
                        <a:pt x="10514" y="6299"/>
                        <a:pt x="10038" y="5609"/>
                      </a:cubicBezTo>
                      <a:cubicBezTo>
                        <a:pt x="9335" y="4597"/>
                        <a:pt x="8383" y="4549"/>
                        <a:pt x="7597" y="5501"/>
                      </a:cubicBezTo>
                      <a:cubicBezTo>
                        <a:pt x="7073" y="6133"/>
                        <a:pt x="6847" y="6883"/>
                        <a:pt x="6799" y="7668"/>
                      </a:cubicBezTo>
                      <a:cubicBezTo>
                        <a:pt x="6764" y="8264"/>
                        <a:pt x="6787" y="8859"/>
                        <a:pt x="6787" y="94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464325" y="2320050"/>
                  <a:ext cx="558425" cy="316150"/>
                </a:xfrm>
                <a:custGeom>
                  <a:avLst/>
                  <a:gdLst/>
                  <a:ahLst/>
                  <a:cxnLst/>
                  <a:rect l="l" t="t" r="r" b="b"/>
                  <a:pathLst>
                    <a:path w="22337" h="12646" extrusionOk="0">
                      <a:moveTo>
                        <a:pt x="20861" y="1"/>
                      </a:moveTo>
                      <a:cubicBezTo>
                        <a:pt x="21539" y="3942"/>
                        <a:pt x="21873" y="7918"/>
                        <a:pt x="22337" y="11883"/>
                      </a:cubicBezTo>
                      <a:cubicBezTo>
                        <a:pt x="17205" y="12383"/>
                        <a:pt x="12062" y="12645"/>
                        <a:pt x="6906" y="12193"/>
                      </a:cubicBezTo>
                      <a:cubicBezTo>
                        <a:pt x="4608" y="11990"/>
                        <a:pt x="2299" y="11764"/>
                        <a:pt x="1" y="11538"/>
                      </a:cubicBezTo>
                      <a:cubicBezTo>
                        <a:pt x="13" y="9954"/>
                        <a:pt x="275" y="8371"/>
                        <a:pt x="489" y="6799"/>
                      </a:cubicBezTo>
                      <a:cubicBezTo>
                        <a:pt x="798" y="4549"/>
                        <a:pt x="870" y="2275"/>
                        <a:pt x="1310" y="37"/>
                      </a:cubicBezTo>
                      <a:cubicBezTo>
                        <a:pt x="4823" y="656"/>
                        <a:pt x="8371" y="1001"/>
                        <a:pt x="11943" y="870"/>
                      </a:cubicBezTo>
                      <a:cubicBezTo>
                        <a:pt x="14931" y="775"/>
                        <a:pt x="17908" y="429"/>
                        <a:pt x="20861" y="1"/>
                      </a:cubicBezTo>
                      <a:close/>
                      <a:moveTo>
                        <a:pt x="10990" y="10478"/>
                      </a:moveTo>
                      <a:cubicBezTo>
                        <a:pt x="11324" y="10490"/>
                        <a:pt x="11990" y="10514"/>
                        <a:pt x="12645" y="10550"/>
                      </a:cubicBezTo>
                      <a:cubicBezTo>
                        <a:pt x="13574" y="10585"/>
                        <a:pt x="13693" y="10526"/>
                        <a:pt x="13586" y="9657"/>
                      </a:cubicBezTo>
                      <a:cubicBezTo>
                        <a:pt x="13348" y="7704"/>
                        <a:pt x="13217" y="5740"/>
                        <a:pt x="12681" y="3835"/>
                      </a:cubicBezTo>
                      <a:cubicBezTo>
                        <a:pt x="12586" y="3489"/>
                        <a:pt x="12407" y="3156"/>
                        <a:pt x="12240" y="2834"/>
                      </a:cubicBezTo>
                      <a:cubicBezTo>
                        <a:pt x="11871" y="2132"/>
                        <a:pt x="11252" y="1918"/>
                        <a:pt x="10454" y="2001"/>
                      </a:cubicBezTo>
                      <a:cubicBezTo>
                        <a:pt x="9157" y="2144"/>
                        <a:pt x="8526" y="2584"/>
                        <a:pt x="8168" y="3894"/>
                      </a:cubicBezTo>
                      <a:cubicBezTo>
                        <a:pt x="7645" y="5811"/>
                        <a:pt x="7704" y="7787"/>
                        <a:pt x="7573" y="9740"/>
                      </a:cubicBezTo>
                      <a:cubicBezTo>
                        <a:pt x="7537" y="10276"/>
                        <a:pt x="7895" y="10466"/>
                        <a:pt x="8383" y="10478"/>
                      </a:cubicBezTo>
                      <a:cubicBezTo>
                        <a:pt x="9145" y="10478"/>
                        <a:pt x="9907" y="10478"/>
                        <a:pt x="10990" y="104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416100" y="1529775"/>
                  <a:ext cx="622725" cy="292025"/>
                </a:xfrm>
                <a:custGeom>
                  <a:avLst/>
                  <a:gdLst/>
                  <a:ahLst/>
                  <a:cxnLst/>
                  <a:rect l="l" t="t" r="r" b="b"/>
                  <a:pathLst>
                    <a:path w="24909" h="11681" extrusionOk="0">
                      <a:moveTo>
                        <a:pt x="1477" y="11681"/>
                      </a:moveTo>
                      <a:cubicBezTo>
                        <a:pt x="632" y="11621"/>
                        <a:pt x="251" y="11240"/>
                        <a:pt x="180" y="10371"/>
                      </a:cubicBezTo>
                      <a:cubicBezTo>
                        <a:pt x="1" y="7859"/>
                        <a:pt x="168" y="5347"/>
                        <a:pt x="334" y="2834"/>
                      </a:cubicBezTo>
                      <a:cubicBezTo>
                        <a:pt x="370" y="2251"/>
                        <a:pt x="739" y="2049"/>
                        <a:pt x="1203" y="1906"/>
                      </a:cubicBezTo>
                      <a:cubicBezTo>
                        <a:pt x="3501" y="1156"/>
                        <a:pt x="5847" y="668"/>
                        <a:pt x="8276" y="382"/>
                      </a:cubicBezTo>
                      <a:cubicBezTo>
                        <a:pt x="11467" y="1"/>
                        <a:pt x="14634" y="358"/>
                        <a:pt x="17789" y="560"/>
                      </a:cubicBezTo>
                      <a:cubicBezTo>
                        <a:pt x="20027" y="703"/>
                        <a:pt x="22158" y="1406"/>
                        <a:pt x="24147" y="2442"/>
                      </a:cubicBezTo>
                      <a:cubicBezTo>
                        <a:pt x="24611" y="2680"/>
                        <a:pt x="24909" y="2930"/>
                        <a:pt x="24814" y="3501"/>
                      </a:cubicBezTo>
                      <a:cubicBezTo>
                        <a:pt x="24516" y="5359"/>
                        <a:pt x="24706" y="7240"/>
                        <a:pt x="24480" y="9109"/>
                      </a:cubicBezTo>
                      <a:cubicBezTo>
                        <a:pt x="24361" y="10157"/>
                        <a:pt x="24063" y="10943"/>
                        <a:pt x="23159" y="11502"/>
                      </a:cubicBezTo>
                      <a:cubicBezTo>
                        <a:pt x="21551" y="10740"/>
                        <a:pt x="19825" y="10514"/>
                        <a:pt x="18075" y="10323"/>
                      </a:cubicBezTo>
                      <a:cubicBezTo>
                        <a:pt x="14765" y="9954"/>
                        <a:pt x="11455" y="10323"/>
                        <a:pt x="8157" y="10466"/>
                      </a:cubicBezTo>
                      <a:cubicBezTo>
                        <a:pt x="5883" y="10562"/>
                        <a:pt x="3656" y="11014"/>
                        <a:pt x="1477" y="11681"/>
                      </a:cubicBezTo>
                      <a:close/>
                      <a:moveTo>
                        <a:pt x="14050" y="4680"/>
                      </a:moveTo>
                      <a:lnTo>
                        <a:pt x="14098" y="4680"/>
                      </a:lnTo>
                      <a:cubicBezTo>
                        <a:pt x="14098" y="3954"/>
                        <a:pt x="14074" y="3227"/>
                        <a:pt x="14098" y="2501"/>
                      </a:cubicBezTo>
                      <a:cubicBezTo>
                        <a:pt x="14110" y="1822"/>
                        <a:pt x="13836" y="1453"/>
                        <a:pt x="13098" y="1477"/>
                      </a:cubicBezTo>
                      <a:cubicBezTo>
                        <a:pt x="12491" y="1501"/>
                        <a:pt x="11871" y="1501"/>
                        <a:pt x="11252" y="1549"/>
                      </a:cubicBezTo>
                      <a:cubicBezTo>
                        <a:pt x="10562" y="1584"/>
                        <a:pt x="10288" y="1930"/>
                        <a:pt x="10324" y="2632"/>
                      </a:cubicBezTo>
                      <a:cubicBezTo>
                        <a:pt x="10395" y="3811"/>
                        <a:pt x="10371" y="5001"/>
                        <a:pt x="10407" y="6180"/>
                      </a:cubicBezTo>
                      <a:cubicBezTo>
                        <a:pt x="10443" y="7442"/>
                        <a:pt x="10657" y="7680"/>
                        <a:pt x="11955" y="7787"/>
                      </a:cubicBezTo>
                      <a:cubicBezTo>
                        <a:pt x="12372" y="7823"/>
                        <a:pt x="12812" y="7776"/>
                        <a:pt x="13229" y="7752"/>
                      </a:cubicBezTo>
                      <a:cubicBezTo>
                        <a:pt x="13788" y="7716"/>
                        <a:pt x="14086" y="7466"/>
                        <a:pt x="14050" y="6871"/>
                      </a:cubicBezTo>
                      <a:cubicBezTo>
                        <a:pt x="14015" y="6144"/>
                        <a:pt x="14050" y="5418"/>
                        <a:pt x="14050" y="4680"/>
                      </a:cubicBezTo>
                      <a:close/>
                      <a:moveTo>
                        <a:pt x="3966" y="5668"/>
                      </a:moveTo>
                      <a:cubicBezTo>
                        <a:pt x="3978" y="5668"/>
                        <a:pt x="3990" y="5668"/>
                        <a:pt x="4001" y="5668"/>
                      </a:cubicBezTo>
                      <a:cubicBezTo>
                        <a:pt x="4001" y="5025"/>
                        <a:pt x="4013" y="4382"/>
                        <a:pt x="4001" y="3739"/>
                      </a:cubicBezTo>
                      <a:cubicBezTo>
                        <a:pt x="3966" y="2561"/>
                        <a:pt x="3870" y="2489"/>
                        <a:pt x="2668" y="2537"/>
                      </a:cubicBezTo>
                      <a:cubicBezTo>
                        <a:pt x="2442" y="2549"/>
                        <a:pt x="2204" y="2596"/>
                        <a:pt x="1965" y="2596"/>
                      </a:cubicBezTo>
                      <a:cubicBezTo>
                        <a:pt x="1263" y="2584"/>
                        <a:pt x="894" y="2894"/>
                        <a:pt x="942" y="3596"/>
                      </a:cubicBezTo>
                      <a:cubicBezTo>
                        <a:pt x="1013" y="4430"/>
                        <a:pt x="846" y="5228"/>
                        <a:pt x="763" y="6049"/>
                      </a:cubicBezTo>
                      <a:cubicBezTo>
                        <a:pt x="668" y="6811"/>
                        <a:pt x="715" y="7609"/>
                        <a:pt x="799" y="8371"/>
                      </a:cubicBezTo>
                      <a:cubicBezTo>
                        <a:pt x="894" y="9157"/>
                        <a:pt x="1096" y="9240"/>
                        <a:pt x="1823" y="8990"/>
                      </a:cubicBezTo>
                      <a:cubicBezTo>
                        <a:pt x="2537" y="8752"/>
                        <a:pt x="3418" y="8669"/>
                        <a:pt x="3894" y="8192"/>
                      </a:cubicBezTo>
                      <a:cubicBezTo>
                        <a:pt x="4430" y="7680"/>
                        <a:pt x="3882" y="6799"/>
                        <a:pt x="3966" y="6073"/>
                      </a:cubicBezTo>
                      <a:cubicBezTo>
                        <a:pt x="3978" y="5942"/>
                        <a:pt x="3966" y="5799"/>
                        <a:pt x="3966" y="5668"/>
                      </a:cubicBezTo>
                      <a:close/>
                      <a:moveTo>
                        <a:pt x="24063" y="4668"/>
                      </a:moveTo>
                      <a:cubicBezTo>
                        <a:pt x="24159" y="3918"/>
                        <a:pt x="23849" y="3418"/>
                        <a:pt x="23099" y="3192"/>
                      </a:cubicBezTo>
                      <a:cubicBezTo>
                        <a:pt x="22551" y="3025"/>
                        <a:pt x="22016" y="2858"/>
                        <a:pt x="21456" y="2751"/>
                      </a:cubicBezTo>
                      <a:cubicBezTo>
                        <a:pt x="20611" y="2596"/>
                        <a:pt x="20420" y="2704"/>
                        <a:pt x="20349" y="3513"/>
                      </a:cubicBezTo>
                      <a:cubicBezTo>
                        <a:pt x="20206" y="4882"/>
                        <a:pt x="20253" y="6263"/>
                        <a:pt x="20313" y="7633"/>
                      </a:cubicBezTo>
                      <a:cubicBezTo>
                        <a:pt x="20337" y="8145"/>
                        <a:pt x="20611" y="8347"/>
                        <a:pt x="21111" y="8407"/>
                      </a:cubicBezTo>
                      <a:cubicBezTo>
                        <a:pt x="21718" y="8490"/>
                        <a:pt x="22325" y="8573"/>
                        <a:pt x="22897" y="8823"/>
                      </a:cubicBezTo>
                      <a:cubicBezTo>
                        <a:pt x="23528" y="9097"/>
                        <a:pt x="23778" y="8799"/>
                        <a:pt x="23790" y="8216"/>
                      </a:cubicBezTo>
                      <a:cubicBezTo>
                        <a:pt x="23790" y="7025"/>
                        <a:pt x="23802" y="5835"/>
                        <a:pt x="24063" y="4668"/>
                      </a:cubicBezTo>
                      <a:close/>
                      <a:moveTo>
                        <a:pt x="15705" y="4525"/>
                      </a:moveTo>
                      <a:cubicBezTo>
                        <a:pt x="15670" y="5001"/>
                        <a:pt x="15646" y="5311"/>
                        <a:pt x="15622" y="5632"/>
                      </a:cubicBezTo>
                      <a:cubicBezTo>
                        <a:pt x="15431" y="8037"/>
                        <a:pt x="15562" y="8157"/>
                        <a:pt x="18051" y="8180"/>
                      </a:cubicBezTo>
                      <a:cubicBezTo>
                        <a:pt x="18670" y="8192"/>
                        <a:pt x="18932" y="8002"/>
                        <a:pt x="18932" y="7418"/>
                      </a:cubicBezTo>
                      <a:cubicBezTo>
                        <a:pt x="18920" y="6561"/>
                        <a:pt x="18932" y="5692"/>
                        <a:pt x="18932" y="4823"/>
                      </a:cubicBezTo>
                      <a:cubicBezTo>
                        <a:pt x="18944" y="2144"/>
                        <a:pt x="19372" y="2573"/>
                        <a:pt x="16372" y="2049"/>
                      </a:cubicBezTo>
                      <a:cubicBezTo>
                        <a:pt x="16324" y="2049"/>
                        <a:pt x="16277" y="2037"/>
                        <a:pt x="16229" y="2037"/>
                      </a:cubicBezTo>
                      <a:cubicBezTo>
                        <a:pt x="15753" y="1977"/>
                        <a:pt x="15527" y="2120"/>
                        <a:pt x="15586" y="2632"/>
                      </a:cubicBezTo>
                      <a:cubicBezTo>
                        <a:pt x="15658" y="3311"/>
                        <a:pt x="15670" y="3989"/>
                        <a:pt x="15705" y="4525"/>
                      </a:cubicBezTo>
                      <a:close/>
                      <a:moveTo>
                        <a:pt x="8883" y="4382"/>
                      </a:moveTo>
                      <a:cubicBezTo>
                        <a:pt x="8907" y="4382"/>
                        <a:pt x="8931" y="4382"/>
                        <a:pt x="8954" y="4382"/>
                      </a:cubicBezTo>
                      <a:cubicBezTo>
                        <a:pt x="8954" y="3918"/>
                        <a:pt x="8943" y="3465"/>
                        <a:pt x="8966" y="3013"/>
                      </a:cubicBezTo>
                      <a:cubicBezTo>
                        <a:pt x="8978" y="2477"/>
                        <a:pt x="8978" y="2025"/>
                        <a:pt x="8204" y="2001"/>
                      </a:cubicBezTo>
                      <a:cubicBezTo>
                        <a:pt x="6549" y="1942"/>
                        <a:pt x="5514" y="2287"/>
                        <a:pt x="5490" y="2989"/>
                      </a:cubicBezTo>
                      <a:cubicBezTo>
                        <a:pt x="5466" y="4442"/>
                        <a:pt x="5478" y="5906"/>
                        <a:pt x="5466" y="7359"/>
                      </a:cubicBezTo>
                      <a:cubicBezTo>
                        <a:pt x="5454" y="8049"/>
                        <a:pt x="5883" y="8252"/>
                        <a:pt x="6478" y="8121"/>
                      </a:cubicBezTo>
                      <a:cubicBezTo>
                        <a:pt x="7121" y="7990"/>
                        <a:pt x="7764" y="7883"/>
                        <a:pt x="8431" y="7883"/>
                      </a:cubicBezTo>
                      <a:cubicBezTo>
                        <a:pt x="9050" y="7871"/>
                        <a:pt x="9204" y="7514"/>
                        <a:pt x="9133" y="6954"/>
                      </a:cubicBezTo>
                      <a:cubicBezTo>
                        <a:pt x="9026" y="6109"/>
                        <a:pt x="8966" y="5240"/>
                        <a:pt x="8883" y="4382"/>
                      </a:cubicBezTo>
                      <a:close/>
                    </a:path>
                  </a:pathLst>
                </a:custGeom>
                <a:solidFill>
                  <a:srgbClr val="F8F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440825" y="2608475"/>
                  <a:ext cx="598900" cy="163750"/>
                </a:xfrm>
                <a:custGeom>
                  <a:avLst/>
                  <a:gdLst/>
                  <a:ahLst/>
                  <a:cxnLst/>
                  <a:rect l="l" t="t" r="r" b="b"/>
                  <a:pathLst>
                    <a:path w="23956" h="6550" extrusionOk="0">
                      <a:moveTo>
                        <a:pt x="941" y="1"/>
                      </a:moveTo>
                      <a:cubicBezTo>
                        <a:pt x="3239" y="227"/>
                        <a:pt x="5548" y="453"/>
                        <a:pt x="7846" y="656"/>
                      </a:cubicBezTo>
                      <a:cubicBezTo>
                        <a:pt x="13002" y="1108"/>
                        <a:pt x="18145" y="846"/>
                        <a:pt x="23277" y="346"/>
                      </a:cubicBezTo>
                      <a:cubicBezTo>
                        <a:pt x="23598" y="2299"/>
                        <a:pt x="23956" y="4251"/>
                        <a:pt x="23956" y="6240"/>
                      </a:cubicBezTo>
                      <a:cubicBezTo>
                        <a:pt x="19312" y="6478"/>
                        <a:pt x="14669" y="6514"/>
                        <a:pt x="10037" y="6537"/>
                      </a:cubicBezTo>
                      <a:cubicBezTo>
                        <a:pt x="6656" y="6549"/>
                        <a:pt x="3322" y="6133"/>
                        <a:pt x="0" y="5585"/>
                      </a:cubicBezTo>
                      <a:cubicBezTo>
                        <a:pt x="214" y="3704"/>
                        <a:pt x="465" y="1835"/>
                        <a:pt x="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520600" y="1266050"/>
                  <a:ext cx="398875" cy="263750"/>
                </a:xfrm>
                <a:custGeom>
                  <a:avLst/>
                  <a:gdLst/>
                  <a:ahLst/>
                  <a:cxnLst/>
                  <a:rect l="l" t="t" r="r" b="b"/>
                  <a:pathLst>
                    <a:path w="15955" h="10550" extrusionOk="0">
                      <a:moveTo>
                        <a:pt x="250" y="5752"/>
                      </a:moveTo>
                      <a:cubicBezTo>
                        <a:pt x="250" y="4525"/>
                        <a:pt x="238" y="3287"/>
                        <a:pt x="250" y="2049"/>
                      </a:cubicBezTo>
                      <a:cubicBezTo>
                        <a:pt x="262" y="1013"/>
                        <a:pt x="179" y="787"/>
                        <a:pt x="1429" y="656"/>
                      </a:cubicBezTo>
                      <a:cubicBezTo>
                        <a:pt x="4072" y="370"/>
                        <a:pt x="6691" y="1"/>
                        <a:pt x="9358" y="96"/>
                      </a:cubicBezTo>
                      <a:cubicBezTo>
                        <a:pt x="11013" y="156"/>
                        <a:pt x="12680" y="1"/>
                        <a:pt x="14323" y="334"/>
                      </a:cubicBezTo>
                      <a:cubicBezTo>
                        <a:pt x="15823" y="644"/>
                        <a:pt x="15847" y="620"/>
                        <a:pt x="15871" y="2084"/>
                      </a:cubicBezTo>
                      <a:cubicBezTo>
                        <a:pt x="15907" y="4549"/>
                        <a:pt x="15943" y="7014"/>
                        <a:pt x="15954" y="9478"/>
                      </a:cubicBezTo>
                      <a:cubicBezTo>
                        <a:pt x="15954" y="10490"/>
                        <a:pt x="15931" y="10443"/>
                        <a:pt x="14907" y="10347"/>
                      </a:cubicBezTo>
                      <a:cubicBezTo>
                        <a:pt x="10573" y="9907"/>
                        <a:pt x="6227" y="9550"/>
                        <a:pt x="1881" y="10312"/>
                      </a:cubicBezTo>
                      <a:cubicBezTo>
                        <a:pt x="1750" y="10335"/>
                        <a:pt x="1607" y="10347"/>
                        <a:pt x="1465" y="10371"/>
                      </a:cubicBezTo>
                      <a:cubicBezTo>
                        <a:pt x="12" y="10550"/>
                        <a:pt x="0" y="10526"/>
                        <a:pt x="95" y="9169"/>
                      </a:cubicBezTo>
                      <a:cubicBezTo>
                        <a:pt x="179" y="8038"/>
                        <a:pt x="214" y="6895"/>
                        <a:pt x="274" y="5752"/>
                      </a:cubicBezTo>
                      <a:cubicBezTo>
                        <a:pt x="262" y="5752"/>
                        <a:pt x="250" y="5752"/>
                        <a:pt x="250" y="5752"/>
                      </a:cubicBezTo>
                      <a:close/>
                      <a:moveTo>
                        <a:pt x="6215" y="4918"/>
                      </a:moveTo>
                      <a:cubicBezTo>
                        <a:pt x="6167" y="5537"/>
                        <a:pt x="6358" y="6347"/>
                        <a:pt x="6418" y="7168"/>
                      </a:cubicBezTo>
                      <a:cubicBezTo>
                        <a:pt x="6465" y="7871"/>
                        <a:pt x="6846" y="8169"/>
                        <a:pt x="7572" y="8300"/>
                      </a:cubicBezTo>
                      <a:cubicBezTo>
                        <a:pt x="8632" y="8478"/>
                        <a:pt x="9656" y="8300"/>
                        <a:pt x="10692" y="8240"/>
                      </a:cubicBezTo>
                      <a:cubicBezTo>
                        <a:pt x="11204" y="8216"/>
                        <a:pt x="11275" y="7859"/>
                        <a:pt x="11299" y="7478"/>
                      </a:cubicBezTo>
                      <a:cubicBezTo>
                        <a:pt x="11335" y="6466"/>
                        <a:pt x="11204" y="5466"/>
                        <a:pt x="10942" y="4490"/>
                      </a:cubicBezTo>
                      <a:cubicBezTo>
                        <a:pt x="10751" y="3787"/>
                        <a:pt x="10573" y="3061"/>
                        <a:pt x="10108" y="2465"/>
                      </a:cubicBezTo>
                      <a:cubicBezTo>
                        <a:pt x="9596" y="1823"/>
                        <a:pt x="8954" y="1346"/>
                        <a:pt x="8037" y="1561"/>
                      </a:cubicBezTo>
                      <a:cubicBezTo>
                        <a:pt x="7191" y="1763"/>
                        <a:pt x="6620" y="2251"/>
                        <a:pt x="6370" y="3085"/>
                      </a:cubicBezTo>
                      <a:cubicBezTo>
                        <a:pt x="6203" y="3620"/>
                        <a:pt x="6227" y="4168"/>
                        <a:pt x="6215" y="4918"/>
                      </a:cubicBezTo>
                      <a:close/>
                      <a:moveTo>
                        <a:pt x="1357" y="6585"/>
                      </a:moveTo>
                      <a:cubicBezTo>
                        <a:pt x="1286" y="9181"/>
                        <a:pt x="1631" y="9407"/>
                        <a:pt x="3774" y="8835"/>
                      </a:cubicBezTo>
                      <a:cubicBezTo>
                        <a:pt x="4358" y="8681"/>
                        <a:pt x="4572" y="8407"/>
                        <a:pt x="4501" y="7883"/>
                      </a:cubicBezTo>
                      <a:cubicBezTo>
                        <a:pt x="4358" y="6704"/>
                        <a:pt x="4239" y="5525"/>
                        <a:pt x="4060" y="4347"/>
                      </a:cubicBezTo>
                      <a:cubicBezTo>
                        <a:pt x="3977" y="3811"/>
                        <a:pt x="3810" y="3275"/>
                        <a:pt x="3643" y="2763"/>
                      </a:cubicBezTo>
                      <a:cubicBezTo>
                        <a:pt x="3500" y="2346"/>
                        <a:pt x="3191" y="2049"/>
                        <a:pt x="2691" y="2073"/>
                      </a:cubicBezTo>
                      <a:cubicBezTo>
                        <a:pt x="2203" y="2108"/>
                        <a:pt x="1929" y="2418"/>
                        <a:pt x="1798" y="2846"/>
                      </a:cubicBezTo>
                      <a:cubicBezTo>
                        <a:pt x="1715" y="3096"/>
                        <a:pt x="1643" y="3370"/>
                        <a:pt x="1619" y="3644"/>
                      </a:cubicBezTo>
                      <a:cubicBezTo>
                        <a:pt x="1500" y="4775"/>
                        <a:pt x="1417" y="5918"/>
                        <a:pt x="1357" y="6585"/>
                      </a:cubicBezTo>
                      <a:close/>
                      <a:moveTo>
                        <a:pt x="15109" y="4966"/>
                      </a:moveTo>
                      <a:cubicBezTo>
                        <a:pt x="15109" y="4763"/>
                        <a:pt x="15109" y="4490"/>
                        <a:pt x="15109" y="4216"/>
                      </a:cubicBezTo>
                      <a:cubicBezTo>
                        <a:pt x="15097" y="3906"/>
                        <a:pt x="15097" y="3585"/>
                        <a:pt x="15061" y="3263"/>
                      </a:cubicBezTo>
                      <a:cubicBezTo>
                        <a:pt x="14919" y="2013"/>
                        <a:pt x="14466" y="1299"/>
                        <a:pt x="13859" y="1346"/>
                      </a:cubicBezTo>
                      <a:cubicBezTo>
                        <a:pt x="13240" y="1394"/>
                        <a:pt x="12728" y="2168"/>
                        <a:pt x="12668" y="3299"/>
                      </a:cubicBezTo>
                      <a:cubicBezTo>
                        <a:pt x="12597" y="4656"/>
                        <a:pt x="12633" y="6025"/>
                        <a:pt x="12764" y="7383"/>
                      </a:cubicBezTo>
                      <a:cubicBezTo>
                        <a:pt x="12895" y="8716"/>
                        <a:pt x="13061" y="8835"/>
                        <a:pt x="14442" y="8752"/>
                      </a:cubicBezTo>
                      <a:cubicBezTo>
                        <a:pt x="15288" y="8716"/>
                        <a:pt x="15407" y="8621"/>
                        <a:pt x="15276" y="7752"/>
                      </a:cubicBezTo>
                      <a:cubicBezTo>
                        <a:pt x="15145" y="6847"/>
                        <a:pt x="15061" y="5954"/>
                        <a:pt x="15109" y="496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473550" y="1051150"/>
                  <a:ext cx="480750" cy="221175"/>
                </a:xfrm>
                <a:custGeom>
                  <a:avLst/>
                  <a:gdLst/>
                  <a:ahLst/>
                  <a:cxnLst/>
                  <a:rect l="l" t="t" r="r" b="b"/>
                  <a:pathLst>
                    <a:path w="19230" h="8847" extrusionOk="0">
                      <a:moveTo>
                        <a:pt x="11669" y="7918"/>
                      </a:moveTo>
                      <a:cubicBezTo>
                        <a:pt x="8252" y="7882"/>
                        <a:pt x="5525" y="8228"/>
                        <a:pt x="2811" y="8656"/>
                      </a:cubicBezTo>
                      <a:cubicBezTo>
                        <a:pt x="2204" y="8764"/>
                        <a:pt x="1584" y="8847"/>
                        <a:pt x="977" y="8847"/>
                      </a:cubicBezTo>
                      <a:cubicBezTo>
                        <a:pt x="239" y="8835"/>
                        <a:pt x="1" y="8311"/>
                        <a:pt x="441" y="7740"/>
                      </a:cubicBezTo>
                      <a:cubicBezTo>
                        <a:pt x="584" y="7561"/>
                        <a:pt x="775" y="7406"/>
                        <a:pt x="953" y="7275"/>
                      </a:cubicBezTo>
                      <a:cubicBezTo>
                        <a:pt x="3466" y="5430"/>
                        <a:pt x="5609" y="3275"/>
                        <a:pt x="7192" y="632"/>
                      </a:cubicBezTo>
                      <a:cubicBezTo>
                        <a:pt x="7383" y="322"/>
                        <a:pt x="7585" y="132"/>
                        <a:pt x="7954" y="120"/>
                      </a:cubicBezTo>
                      <a:cubicBezTo>
                        <a:pt x="9371" y="84"/>
                        <a:pt x="10800" y="48"/>
                        <a:pt x="12217" y="12"/>
                      </a:cubicBezTo>
                      <a:cubicBezTo>
                        <a:pt x="12693" y="1"/>
                        <a:pt x="12860" y="298"/>
                        <a:pt x="13026" y="644"/>
                      </a:cubicBezTo>
                      <a:cubicBezTo>
                        <a:pt x="13503" y="1644"/>
                        <a:pt x="14003" y="2620"/>
                        <a:pt x="14491" y="3620"/>
                      </a:cubicBezTo>
                      <a:cubicBezTo>
                        <a:pt x="15146" y="4977"/>
                        <a:pt x="16086" y="6073"/>
                        <a:pt x="17491" y="6799"/>
                      </a:cubicBezTo>
                      <a:cubicBezTo>
                        <a:pt x="17991" y="7049"/>
                        <a:pt x="18420" y="7418"/>
                        <a:pt x="18872" y="7763"/>
                      </a:cubicBezTo>
                      <a:cubicBezTo>
                        <a:pt x="19051" y="7894"/>
                        <a:pt x="19229" y="8085"/>
                        <a:pt x="19075" y="8335"/>
                      </a:cubicBezTo>
                      <a:cubicBezTo>
                        <a:pt x="18944" y="8573"/>
                        <a:pt x="18706" y="8621"/>
                        <a:pt x="18456" y="8561"/>
                      </a:cubicBezTo>
                      <a:cubicBezTo>
                        <a:pt x="17491" y="8359"/>
                        <a:pt x="16515" y="8168"/>
                        <a:pt x="15539" y="7966"/>
                      </a:cubicBezTo>
                      <a:cubicBezTo>
                        <a:pt x="14015" y="7656"/>
                        <a:pt x="12514" y="7906"/>
                        <a:pt x="11669" y="79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469975" y="2204275"/>
                  <a:ext cx="535525" cy="140800"/>
                </a:xfrm>
                <a:custGeom>
                  <a:avLst/>
                  <a:gdLst/>
                  <a:ahLst/>
                  <a:cxnLst/>
                  <a:rect l="l" t="t" r="r" b="b"/>
                  <a:pathLst>
                    <a:path w="21421" h="5632" extrusionOk="0">
                      <a:moveTo>
                        <a:pt x="20635" y="4632"/>
                      </a:moveTo>
                      <a:cubicBezTo>
                        <a:pt x="17682" y="5060"/>
                        <a:pt x="14705" y="5406"/>
                        <a:pt x="11717" y="5501"/>
                      </a:cubicBezTo>
                      <a:cubicBezTo>
                        <a:pt x="8145" y="5632"/>
                        <a:pt x="4597" y="5287"/>
                        <a:pt x="1084" y="4668"/>
                      </a:cubicBezTo>
                      <a:cubicBezTo>
                        <a:pt x="1120" y="4120"/>
                        <a:pt x="1144" y="3584"/>
                        <a:pt x="1180" y="3036"/>
                      </a:cubicBezTo>
                      <a:cubicBezTo>
                        <a:pt x="1204" y="2667"/>
                        <a:pt x="1180" y="2346"/>
                        <a:pt x="858" y="2060"/>
                      </a:cubicBezTo>
                      <a:cubicBezTo>
                        <a:pt x="1" y="1310"/>
                        <a:pt x="13" y="1203"/>
                        <a:pt x="775" y="405"/>
                      </a:cubicBezTo>
                      <a:cubicBezTo>
                        <a:pt x="906" y="262"/>
                        <a:pt x="1037" y="131"/>
                        <a:pt x="1168" y="0"/>
                      </a:cubicBezTo>
                      <a:cubicBezTo>
                        <a:pt x="5656" y="750"/>
                        <a:pt x="10169" y="1381"/>
                        <a:pt x="14753" y="1167"/>
                      </a:cubicBezTo>
                      <a:cubicBezTo>
                        <a:pt x="16551" y="1084"/>
                        <a:pt x="18349" y="941"/>
                        <a:pt x="20134" y="655"/>
                      </a:cubicBezTo>
                      <a:cubicBezTo>
                        <a:pt x="20265" y="1060"/>
                        <a:pt x="20492" y="1370"/>
                        <a:pt x="20920" y="1548"/>
                      </a:cubicBezTo>
                      <a:cubicBezTo>
                        <a:pt x="21194" y="1667"/>
                        <a:pt x="21420" y="2036"/>
                        <a:pt x="21135" y="2203"/>
                      </a:cubicBezTo>
                      <a:cubicBezTo>
                        <a:pt x="20134" y="2774"/>
                        <a:pt x="20563" y="3596"/>
                        <a:pt x="20635" y="4370"/>
                      </a:cubicBezTo>
                      <a:cubicBezTo>
                        <a:pt x="20646" y="4453"/>
                        <a:pt x="20635" y="4548"/>
                        <a:pt x="20635" y="46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453025" y="1778625"/>
                  <a:ext cx="542050" cy="120875"/>
                </a:xfrm>
                <a:custGeom>
                  <a:avLst/>
                  <a:gdLst/>
                  <a:ahLst/>
                  <a:cxnLst/>
                  <a:rect l="l" t="t" r="r" b="b"/>
                  <a:pathLst>
                    <a:path w="21682" h="4835" extrusionOk="0">
                      <a:moveTo>
                        <a:pt x="0" y="1727"/>
                      </a:moveTo>
                      <a:cubicBezTo>
                        <a:pt x="2179" y="1060"/>
                        <a:pt x="4406" y="608"/>
                        <a:pt x="6680" y="512"/>
                      </a:cubicBezTo>
                      <a:cubicBezTo>
                        <a:pt x="9978" y="369"/>
                        <a:pt x="13288" y="0"/>
                        <a:pt x="16598" y="369"/>
                      </a:cubicBezTo>
                      <a:cubicBezTo>
                        <a:pt x="18348" y="560"/>
                        <a:pt x="20074" y="786"/>
                        <a:pt x="21682" y="1548"/>
                      </a:cubicBezTo>
                      <a:cubicBezTo>
                        <a:pt x="21503" y="1810"/>
                        <a:pt x="21360" y="2120"/>
                        <a:pt x="21146" y="2346"/>
                      </a:cubicBezTo>
                      <a:cubicBezTo>
                        <a:pt x="20503" y="3048"/>
                        <a:pt x="19991" y="3787"/>
                        <a:pt x="20015" y="4834"/>
                      </a:cubicBezTo>
                      <a:cubicBezTo>
                        <a:pt x="18979" y="4525"/>
                        <a:pt x="18026" y="4287"/>
                        <a:pt x="17110" y="3965"/>
                      </a:cubicBezTo>
                      <a:cubicBezTo>
                        <a:pt x="13931" y="2834"/>
                        <a:pt x="10680" y="3120"/>
                        <a:pt x="7430" y="3513"/>
                      </a:cubicBezTo>
                      <a:cubicBezTo>
                        <a:pt x="5942" y="3691"/>
                        <a:pt x="4406" y="3691"/>
                        <a:pt x="2989" y="4322"/>
                      </a:cubicBezTo>
                      <a:cubicBezTo>
                        <a:pt x="2477" y="4549"/>
                        <a:pt x="1965" y="4179"/>
                        <a:pt x="1905" y="3703"/>
                      </a:cubicBezTo>
                      <a:cubicBezTo>
                        <a:pt x="1774" y="2548"/>
                        <a:pt x="893" y="2155"/>
                        <a:pt x="0" y="1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679525" y="3340125"/>
                  <a:ext cx="111950" cy="185175"/>
                </a:xfrm>
                <a:custGeom>
                  <a:avLst/>
                  <a:gdLst/>
                  <a:ahLst/>
                  <a:cxnLst/>
                  <a:rect l="l" t="t" r="r" b="b"/>
                  <a:pathLst>
                    <a:path w="4478" h="7407" extrusionOk="0">
                      <a:moveTo>
                        <a:pt x="120" y="5025"/>
                      </a:moveTo>
                      <a:cubicBezTo>
                        <a:pt x="1" y="4072"/>
                        <a:pt x="311" y="3048"/>
                        <a:pt x="513" y="2025"/>
                      </a:cubicBezTo>
                      <a:cubicBezTo>
                        <a:pt x="608" y="1524"/>
                        <a:pt x="811" y="1060"/>
                        <a:pt x="1204" y="691"/>
                      </a:cubicBezTo>
                      <a:cubicBezTo>
                        <a:pt x="1954" y="0"/>
                        <a:pt x="2823" y="84"/>
                        <a:pt x="3335" y="941"/>
                      </a:cubicBezTo>
                      <a:cubicBezTo>
                        <a:pt x="3549" y="1298"/>
                        <a:pt x="3728" y="1691"/>
                        <a:pt x="3799" y="2084"/>
                      </a:cubicBezTo>
                      <a:cubicBezTo>
                        <a:pt x="4025" y="3441"/>
                        <a:pt x="4228" y="4799"/>
                        <a:pt x="4371" y="6156"/>
                      </a:cubicBezTo>
                      <a:cubicBezTo>
                        <a:pt x="4478" y="7097"/>
                        <a:pt x="4252" y="7323"/>
                        <a:pt x="3311" y="7370"/>
                      </a:cubicBezTo>
                      <a:cubicBezTo>
                        <a:pt x="2644" y="7406"/>
                        <a:pt x="1977" y="7394"/>
                        <a:pt x="1311" y="7370"/>
                      </a:cubicBezTo>
                      <a:cubicBezTo>
                        <a:pt x="299" y="7323"/>
                        <a:pt x="180" y="7204"/>
                        <a:pt x="120" y="6239"/>
                      </a:cubicBezTo>
                      <a:cubicBezTo>
                        <a:pt x="96" y="5870"/>
                        <a:pt x="120" y="5501"/>
                        <a:pt x="120" y="5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694125" y="980900"/>
                  <a:ext cx="65200" cy="53600"/>
                </a:xfrm>
                <a:custGeom>
                  <a:avLst/>
                  <a:gdLst/>
                  <a:ahLst/>
                  <a:cxnLst/>
                  <a:rect l="l" t="t" r="r" b="b"/>
                  <a:pathLst>
                    <a:path w="2608" h="2144" extrusionOk="0">
                      <a:moveTo>
                        <a:pt x="1346" y="1930"/>
                      </a:moveTo>
                      <a:cubicBezTo>
                        <a:pt x="72" y="1918"/>
                        <a:pt x="0" y="1858"/>
                        <a:pt x="60" y="1013"/>
                      </a:cubicBezTo>
                      <a:cubicBezTo>
                        <a:pt x="84" y="715"/>
                        <a:pt x="0" y="298"/>
                        <a:pt x="417" y="215"/>
                      </a:cubicBezTo>
                      <a:cubicBezTo>
                        <a:pt x="1012" y="96"/>
                        <a:pt x="1691" y="1"/>
                        <a:pt x="2191" y="394"/>
                      </a:cubicBezTo>
                      <a:cubicBezTo>
                        <a:pt x="2548" y="679"/>
                        <a:pt x="2608" y="1263"/>
                        <a:pt x="2453" y="1668"/>
                      </a:cubicBezTo>
                      <a:cubicBezTo>
                        <a:pt x="2263" y="2144"/>
                        <a:pt x="1703" y="1870"/>
                        <a:pt x="1346" y="1930"/>
                      </a:cubicBezTo>
                      <a:close/>
                    </a:path>
                  </a:pathLst>
                </a:custGeom>
                <a:solidFill>
                  <a:srgbClr val="DA6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660475" y="2782025"/>
                  <a:ext cx="152725" cy="227125"/>
                </a:xfrm>
                <a:custGeom>
                  <a:avLst/>
                  <a:gdLst/>
                  <a:ahLst/>
                  <a:cxnLst/>
                  <a:rect l="l" t="t" r="r" b="b"/>
                  <a:pathLst>
                    <a:path w="6109" h="9085" extrusionOk="0">
                      <a:moveTo>
                        <a:pt x="3025" y="8847"/>
                      </a:moveTo>
                      <a:cubicBezTo>
                        <a:pt x="2275" y="8847"/>
                        <a:pt x="1513" y="8847"/>
                        <a:pt x="763" y="8847"/>
                      </a:cubicBezTo>
                      <a:cubicBezTo>
                        <a:pt x="322" y="8835"/>
                        <a:pt x="1" y="8656"/>
                        <a:pt x="25" y="8204"/>
                      </a:cubicBezTo>
                      <a:cubicBezTo>
                        <a:pt x="144" y="6203"/>
                        <a:pt x="108" y="4179"/>
                        <a:pt x="632" y="2227"/>
                      </a:cubicBezTo>
                      <a:cubicBezTo>
                        <a:pt x="787" y="1643"/>
                        <a:pt x="1037" y="1048"/>
                        <a:pt x="1644" y="798"/>
                      </a:cubicBezTo>
                      <a:cubicBezTo>
                        <a:pt x="3525" y="0"/>
                        <a:pt x="4442" y="286"/>
                        <a:pt x="5002" y="1953"/>
                      </a:cubicBezTo>
                      <a:cubicBezTo>
                        <a:pt x="5692" y="4001"/>
                        <a:pt x="5764" y="6156"/>
                        <a:pt x="6049" y="8275"/>
                      </a:cubicBezTo>
                      <a:cubicBezTo>
                        <a:pt x="6109" y="8799"/>
                        <a:pt x="5847" y="9085"/>
                        <a:pt x="5299" y="8966"/>
                      </a:cubicBezTo>
                      <a:cubicBezTo>
                        <a:pt x="4537" y="8811"/>
                        <a:pt x="3787" y="8847"/>
                        <a:pt x="3025" y="8847"/>
                      </a:cubicBezTo>
                      <a:close/>
                      <a:moveTo>
                        <a:pt x="3085" y="7989"/>
                      </a:moveTo>
                      <a:cubicBezTo>
                        <a:pt x="5073" y="7977"/>
                        <a:pt x="5061" y="7977"/>
                        <a:pt x="4906" y="6084"/>
                      </a:cubicBezTo>
                      <a:cubicBezTo>
                        <a:pt x="4883" y="5858"/>
                        <a:pt x="4894" y="5632"/>
                        <a:pt x="4871" y="5406"/>
                      </a:cubicBezTo>
                      <a:cubicBezTo>
                        <a:pt x="4775" y="4263"/>
                        <a:pt x="4549" y="3132"/>
                        <a:pt x="4168" y="2060"/>
                      </a:cubicBezTo>
                      <a:cubicBezTo>
                        <a:pt x="3799" y="1000"/>
                        <a:pt x="2763" y="822"/>
                        <a:pt x="1942" y="1608"/>
                      </a:cubicBezTo>
                      <a:cubicBezTo>
                        <a:pt x="1549" y="1977"/>
                        <a:pt x="1358" y="2453"/>
                        <a:pt x="1275" y="2941"/>
                      </a:cubicBezTo>
                      <a:cubicBezTo>
                        <a:pt x="1108" y="3882"/>
                        <a:pt x="953" y="4834"/>
                        <a:pt x="906" y="5787"/>
                      </a:cubicBezTo>
                      <a:cubicBezTo>
                        <a:pt x="799" y="8001"/>
                        <a:pt x="823" y="8013"/>
                        <a:pt x="3085" y="798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667625" y="1989350"/>
                  <a:ext cx="120875" cy="189950"/>
                </a:xfrm>
                <a:custGeom>
                  <a:avLst/>
                  <a:gdLst/>
                  <a:ahLst/>
                  <a:cxnLst/>
                  <a:rect l="l" t="t" r="r" b="b"/>
                  <a:pathLst>
                    <a:path w="4835" h="7598" extrusionOk="0">
                      <a:moveTo>
                        <a:pt x="48" y="4906"/>
                      </a:moveTo>
                      <a:cubicBezTo>
                        <a:pt x="48" y="4311"/>
                        <a:pt x="25" y="3716"/>
                        <a:pt x="60" y="3120"/>
                      </a:cubicBezTo>
                      <a:cubicBezTo>
                        <a:pt x="108" y="2335"/>
                        <a:pt x="334" y="1585"/>
                        <a:pt x="858" y="953"/>
                      </a:cubicBezTo>
                      <a:cubicBezTo>
                        <a:pt x="1644" y="1"/>
                        <a:pt x="2596" y="49"/>
                        <a:pt x="3299" y="1061"/>
                      </a:cubicBezTo>
                      <a:cubicBezTo>
                        <a:pt x="3775" y="1751"/>
                        <a:pt x="4108" y="2525"/>
                        <a:pt x="4239" y="3347"/>
                      </a:cubicBezTo>
                      <a:cubicBezTo>
                        <a:pt x="4430" y="4430"/>
                        <a:pt x="4585" y="5514"/>
                        <a:pt x="4728" y="6597"/>
                      </a:cubicBezTo>
                      <a:cubicBezTo>
                        <a:pt x="4835" y="7430"/>
                        <a:pt x="4728" y="7550"/>
                        <a:pt x="3823" y="7573"/>
                      </a:cubicBezTo>
                      <a:cubicBezTo>
                        <a:pt x="2882" y="7597"/>
                        <a:pt x="1930" y="7561"/>
                        <a:pt x="977" y="7573"/>
                      </a:cubicBezTo>
                      <a:cubicBezTo>
                        <a:pt x="322" y="7585"/>
                        <a:pt x="1" y="7335"/>
                        <a:pt x="13" y="6692"/>
                      </a:cubicBezTo>
                      <a:cubicBezTo>
                        <a:pt x="36" y="6097"/>
                        <a:pt x="25" y="5502"/>
                        <a:pt x="25" y="4906"/>
                      </a:cubicBezTo>
                      <a:close/>
                      <a:moveTo>
                        <a:pt x="2453" y="6764"/>
                      </a:moveTo>
                      <a:cubicBezTo>
                        <a:pt x="2680" y="6799"/>
                        <a:pt x="2965" y="6835"/>
                        <a:pt x="3239" y="6871"/>
                      </a:cubicBezTo>
                      <a:cubicBezTo>
                        <a:pt x="3811" y="6954"/>
                        <a:pt x="4049" y="6633"/>
                        <a:pt x="3977" y="6157"/>
                      </a:cubicBezTo>
                      <a:cubicBezTo>
                        <a:pt x="3775" y="4716"/>
                        <a:pt x="3561" y="3275"/>
                        <a:pt x="2930" y="1942"/>
                      </a:cubicBezTo>
                      <a:cubicBezTo>
                        <a:pt x="2751" y="1573"/>
                        <a:pt x="2549" y="1144"/>
                        <a:pt x="2049" y="1144"/>
                      </a:cubicBezTo>
                      <a:cubicBezTo>
                        <a:pt x="1489" y="1156"/>
                        <a:pt x="1310" y="1620"/>
                        <a:pt x="1132" y="2049"/>
                      </a:cubicBezTo>
                      <a:cubicBezTo>
                        <a:pt x="787" y="2906"/>
                        <a:pt x="787" y="3835"/>
                        <a:pt x="679" y="4728"/>
                      </a:cubicBezTo>
                      <a:cubicBezTo>
                        <a:pt x="453" y="6728"/>
                        <a:pt x="715" y="6871"/>
                        <a:pt x="2453" y="676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652750" y="2367975"/>
                  <a:ext cx="153900" cy="216725"/>
                </a:xfrm>
                <a:custGeom>
                  <a:avLst/>
                  <a:gdLst/>
                  <a:ahLst/>
                  <a:cxnLst/>
                  <a:rect l="l" t="t" r="r" b="b"/>
                  <a:pathLst>
                    <a:path w="6156" h="8669" extrusionOk="0">
                      <a:moveTo>
                        <a:pt x="3453" y="8561"/>
                      </a:moveTo>
                      <a:cubicBezTo>
                        <a:pt x="2370" y="8561"/>
                        <a:pt x="1608" y="8561"/>
                        <a:pt x="846" y="8561"/>
                      </a:cubicBezTo>
                      <a:cubicBezTo>
                        <a:pt x="358" y="8549"/>
                        <a:pt x="0" y="8359"/>
                        <a:pt x="36" y="7823"/>
                      </a:cubicBezTo>
                      <a:cubicBezTo>
                        <a:pt x="167" y="5870"/>
                        <a:pt x="108" y="3894"/>
                        <a:pt x="631" y="1977"/>
                      </a:cubicBezTo>
                      <a:cubicBezTo>
                        <a:pt x="989" y="667"/>
                        <a:pt x="1620" y="227"/>
                        <a:pt x="2917" y="84"/>
                      </a:cubicBezTo>
                      <a:cubicBezTo>
                        <a:pt x="3715" y="1"/>
                        <a:pt x="4334" y="215"/>
                        <a:pt x="4703" y="917"/>
                      </a:cubicBezTo>
                      <a:cubicBezTo>
                        <a:pt x="4870" y="1239"/>
                        <a:pt x="5049" y="1572"/>
                        <a:pt x="5144" y="1918"/>
                      </a:cubicBezTo>
                      <a:cubicBezTo>
                        <a:pt x="5680" y="3823"/>
                        <a:pt x="5811" y="5787"/>
                        <a:pt x="6049" y="7740"/>
                      </a:cubicBezTo>
                      <a:cubicBezTo>
                        <a:pt x="6156" y="8597"/>
                        <a:pt x="6037" y="8668"/>
                        <a:pt x="5108" y="8633"/>
                      </a:cubicBezTo>
                      <a:cubicBezTo>
                        <a:pt x="4453" y="8597"/>
                        <a:pt x="3787" y="8573"/>
                        <a:pt x="3453" y="8561"/>
                      </a:cubicBezTo>
                      <a:close/>
                      <a:moveTo>
                        <a:pt x="917" y="5740"/>
                      </a:moveTo>
                      <a:cubicBezTo>
                        <a:pt x="810" y="7383"/>
                        <a:pt x="905" y="7537"/>
                        <a:pt x="2120" y="7728"/>
                      </a:cubicBezTo>
                      <a:cubicBezTo>
                        <a:pt x="3025" y="7871"/>
                        <a:pt x="3882" y="7514"/>
                        <a:pt x="4799" y="7573"/>
                      </a:cubicBezTo>
                      <a:cubicBezTo>
                        <a:pt x="5215" y="7597"/>
                        <a:pt x="5180" y="7109"/>
                        <a:pt x="5108" y="6811"/>
                      </a:cubicBezTo>
                      <a:cubicBezTo>
                        <a:pt x="4965" y="6132"/>
                        <a:pt x="4930" y="5454"/>
                        <a:pt x="4870" y="4775"/>
                      </a:cubicBezTo>
                      <a:cubicBezTo>
                        <a:pt x="4775" y="3775"/>
                        <a:pt x="4596" y="2787"/>
                        <a:pt x="4215" y="1846"/>
                      </a:cubicBezTo>
                      <a:cubicBezTo>
                        <a:pt x="4001" y="1334"/>
                        <a:pt x="3739" y="787"/>
                        <a:pt x="3072" y="763"/>
                      </a:cubicBezTo>
                      <a:cubicBezTo>
                        <a:pt x="2346" y="739"/>
                        <a:pt x="1822" y="1156"/>
                        <a:pt x="1548" y="1799"/>
                      </a:cubicBezTo>
                      <a:cubicBezTo>
                        <a:pt x="1405" y="2132"/>
                        <a:pt x="1262" y="2489"/>
                        <a:pt x="1239" y="2846"/>
                      </a:cubicBezTo>
                      <a:cubicBezTo>
                        <a:pt x="1203" y="3846"/>
                        <a:pt x="834" y="4811"/>
                        <a:pt x="917" y="574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a:off x="673275" y="1566100"/>
                  <a:ext cx="95575" cy="159275"/>
                </a:xfrm>
                <a:custGeom>
                  <a:avLst/>
                  <a:gdLst/>
                  <a:ahLst/>
                  <a:cxnLst/>
                  <a:rect l="l" t="t" r="r" b="b"/>
                  <a:pathLst>
                    <a:path w="3823" h="6371" extrusionOk="0">
                      <a:moveTo>
                        <a:pt x="3763" y="3227"/>
                      </a:moveTo>
                      <a:cubicBezTo>
                        <a:pt x="3763" y="3965"/>
                        <a:pt x="3728" y="4691"/>
                        <a:pt x="3763" y="5418"/>
                      </a:cubicBezTo>
                      <a:cubicBezTo>
                        <a:pt x="3799" y="6013"/>
                        <a:pt x="3501" y="6263"/>
                        <a:pt x="2942" y="6299"/>
                      </a:cubicBezTo>
                      <a:cubicBezTo>
                        <a:pt x="2525" y="6323"/>
                        <a:pt x="2085" y="6370"/>
                        <a:pt x="1668" y="6334"/>
                      </a:cubicBezTo>
                      <a:cubicBezTo>
                        <a:pt x="370" y="6227"/>
                        <a:pt x="156" y="5989"/>
                        <a:pt x="120" y="4727"/>
                      </a:cubicBezTo>
                      <a:cubicBezTo>
                        <a:pt x="84" y="3548"/>
                        <a:pt x="108" y="2358"/>
                        <a:pt x="37" y="1179"/>
                      </a:cubicBezTo>
                      <a:cubicBezTo>
                        <a:pt x="1" y="477"/>
                        <a:pt x="275" y="131"/>
                        <a:pt x="965" y="96"/>
                      </a:cubicBezTo>
                      <a:cubicBezTo>
                        <a:pt x="1584" y="48"/>
                        <a:pt x="2204" y="36"/>
                        <a:pt x="2811" y="24"/>
                      </a:cubicBezTo>
                      <a:cubicBezTo>
                        <a:pt x="3549" y="0"/>
                        <a:pt x="3823" y="369"/>
                        <a:pt x="3811" y="1048"/>
                      </a:cubicBezTo>
                      <a:cubicBezTo>
                        <a:pt x="3787" y="1774"/>
                        <a:pt x="3811" y="2501"/>
                        <a:pt x="3811" y="3227"/>
                      </a:cubicBezTo>
                      <a:close/>
                      <a:moveTo>
                        <a:pt x="846" y="3048"/>
                      </a:moveTo>
                      <a:lnTo>
                        <a:pt x="846" y="3048"/>
                      </a:lnTo>
                      <a:cubicBezTo>
                        <a:pt x="846" y="3596"/>
                        <a:pt x="834" y="4144"/>
                        <a:pt x="858" y="4691"/>
                      </a:cubicBezTo>
                      <a:cubicBezTo>
                        <a:pt x="870" y="5513"/>
                        <a:pt x="1537" y="5418"/>
                        <a:pt x="2085" y="5477"/>
                      </a:cubicBezTo>
                      <a:cubicBezTo>
                        <a:pt x="2680" y="5537"/>
                        <a:pt x="2966" y="5299"/>
                        <a:pt x="2954" y="4703"/>
                      </a:cubicBezTo>
                      <a:cubicBezTo>
                        <a:pt x="2942" y="3691"/>
                        <a:pt x="3001" y="2691"/>
                        <a:pt x="2978" y="1679"/>
                      </a:cubicBezTo>
                      <a:cubicBezTo>
                        <a:pt x="2966" y="846"/>
                        <a:pt x="2847" y="774"/>
                        <a:pt x="1954" y="798"/>
                      </a:cubicBezTo>
                      <a:cubicBezTo>
                        <a:pt x="989" y="834"/>
                        <a:pt x="882" y="929"/>
                        <a:pt x="846" y="1810"/>
                      </a:cubicBezTo>
                      <a:cubicBezTo>
                        <a:pt x="834" y="2215"/>
                        <a:pt x="846" y="2632"/>
                        <a:pt x="846" y="304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432775" y="1592000"/>
                  <a:ext cx="94100" cy="168800"/>
                </a:xfrm>
                <a:custGeom>
                  <a:avLst/>
                  <a:gdLst/>
                  <a:ahLst/>
                  <a:cxnLst/>
                  <a:rect l="l" t="t" r="r" b="b"/>
                  <a:pathLst>
                    <a:path w="3764" h="6752" extrusionOk="0">
                      <a:moveTo>
                        <a:pt x="3299" y="3179"/>
                      </a:moveTo>
                      <a:cubicBezTo>
                        <a:pt x="3299" y="3310"/>
                        <a:pt x="3311" y="3453"/>
                        <a:pt x="3299" y="3584"/>
                      </a:cubicBezTo>
                      <a:cubicBezTo>
                        <a:pt x="3215" y="4310"/>
                        <a:pt x="3763" y="5191"/>
                        <a:pt x="3227" y="5703"/>
                      </a:cubicBezTo>
                      <a:cubicBezTo>
                        <a:pt x="2751" y="6180"/>
                        <a:pt x="1870" y="6263"/>
                        <a:pt x="1156" y="6501"/>
                      </a:cubicBezTo>
                      <a:cubicBezTo>
                        <a:pt x="429" y="6751"/>
                        <a:pt x="227" y="6668"/>
                        <a:pt x="132" y="5882"/>
                      </a:cubicBezTo>
                      <a:cubicBezTo>
                        <a:pt x="48" y="5120"/>
                        <a:pt x="1" y="4322"/>
                        <a:pt x="96" y="3560"/>
                      </a:cubicBezTo>
                      <a:cubicBezTo>
                        <a:pt x="179" y="2739"/>
                        <a:pt x="346" y="1941"/>
                        <a:pt x="275" y="1107"/>
                      </a:cubicBezTo>
                      <a:cubicBezTo>
                        <a:pt x="227" y="405"/>
                        <a:pt x="596" y="95"/>
                        <a:pt x="1298" y="107"/>
                      </a:cubicBezTo>
                      <a:cubicBezTo>
                        <a:pt x="1537" y="107"/>
                        <a:pt x="1775" y="60"/>
                        <a:pt x="2001" y="48"/>
                      </a:cubicBezTo>
                      <a:cubicBezTo>
                        <a:pt x="3203" y="0"/>
                        <a:pt x="3299" y="72"/>
                        <a:pt x="3334" y="1250"/>
                      </a:cubicBezTo>
                      <a:cubicBezTo>
                        <a:pt x="3346" y="1893"/>
                        <a:pt x="3334" y="2536"/>
                        <a:pt x="3334" y="3179"/>
                      </a:cubicBezTo>
                      <a:cubicBezTo>
                        <a:pt x="3323" y="3179"/>
                        <a:pt x="3311" y="3179"/>
                        <a:pt x="3299" y="3179"/>
                      </a:cubicBezTo>
                      <a:close/>
                      <a:moveTo>
                        <a:pt x="965" y="5525"/>
                      </a:moveTo>
                      <a:cubicBezTo>
                        <a:pt x="1382" y="5418"/>
                        <a:pt x="1703" y="5346"/>
                        <a:pt x="2013" y="5275"/>
                      </a:cubicBezTo>
                      <a:cubicBezTo>
                        <a:pt x="2263" y="5215"/>
                        <a:pt x="2465" y="5072"/>
                        <a:pt x="2465" y="4810"/>
                      </a:cubicBezTo>
                      <a:cubicBezTo>
                        <a:pt x="2477" y="3679"/>
                        <a:pt x="2465" y="2536"/>
                        <a:pt x="2465" y="1405"/>
                      </a:cubicBezTo>
                      <a:cubicBezTo>
                        <a:pt x="2465" y="1072"/>
                        <a:pt x="2275" y="893"/>
                        <a:pt x="1930" y="917"/>
                      </a:cubicBezTo>
                      <a:cubicBezTo>
                        <a:pt x="1608" y="929"/>
                        <a:pt x="1168" y="893"/>
                        <a:pt x="1191" y="1346"/>
                      </a:cubicBezTo>
                      <a:cubicBezTo>
                        <a:pt x="1251" y="2715"/>
                        <a:pt x="667" y="4048"/>
                        <a:pt x="965" y="55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921225" y="1594675"/>
                  <a:ext cx="98850" cy="162550"/>
                </a:xfrm>
                <a:custGeom>
                  <a:avLst/>
                  <a:gdLst/>
                  <a:ahLst/>
                  <a:cxnLst/>
                  <a:rect l="l" t="t" r="r" b="b"/>
                  <a:pathLst>
                    <a:path w="3954" h="6502" extrusionOk="0">
                      <a:moveTo>
                        <a:pt x="3858" y="2072"/>
                      </a:moveTo>
                      <a:cubicBezTo>
                        <a:pt x="3597" y="3239"/>
                        <a:pt x="3585" y="4429"/>
                        <a:pt x="3585" y="5620"/>
                      </a:cubicBezTo>
                      <a:cubicBezTo>
                        <a:pt x="3573" y="6203"/>
                        <a:pt x="3335" y="6501"/>
                        <a:pt x="2692" y="6227"/>
                      </a:cubicBezTo>
                      <a:cubicBezTo>
                        <a:pt x="2120" y="5977"/>
                        <a:pt x="1513" y="5894"/>
                        <a:pt x="906" y="5811"/>
                      </a:cubicBezTo>
                      <a:cubicBezTo>
                        <a:pt x="406" y="5751"/>
                        <a:pt x="132" y="5549"/>
                        <a:pt x="108" y="5037"/>
                      </a:cubicBezTo>
                      <a:cubicBezTo>
                        <a:pt x="48" y="3667"/>
                        <a:pt x="1" y="2286"/>
                        <a:pt x="144" y="917"/>
                      </a:cubicBezTo>
                      <a:cubicBezTo>
                        <a:pt x="215" y="108"/>
                        <a:pt x="406" y="0"/>
                        <a:pt x="1251" y="155"/>
                      </a:cubicBezTo>
                      <a:cubicBezTo>
                        <a:pt x="1811" y="262"/>
                        <a:pt x="2346" y="429"/>
                        <a:pt x="2894" y="596"/>
                      </a:cubicBezTo>
                      <a:cubicBezTo>
                        <a:pt x="3644" y="822"/>
                        <a:pt x="3954" y="1322"/>
                        <a:pt x="3858" y="2072"/>
                      </a:cubicBezTo>
                      <a:close/>
                      <a:moveTo>
                        <a:pt x="2632" y="5203"/>
                      </a:moveTo>
                      <a:cubicBezTo>
                        <a:pt x="2727" y="4322"/>
                        <a:pt x="2823" y="3477"/>
                        <a:pt x="2930" y="2632"/>
                      </a:cubicBezTo>
                      <a:cubicBezTo>
                        <a:pt x="3061" y="1536"/>
                        <a:pt x="2966" y="1393"/>
                        <a:pt x="1858" y="1108"/>
                      </a:cubicBezTo>
                      <a:cubicBezTo>
                        <a:pt x="1049" y="905"/>
                        <a:pt x="930" y="941"/>
                        <a:pt x="858" y="1715"/>
                      </a:cubicBezTo>
                      <a:cubicBezTo>
                        <a:pt x="775" y="2429"/>
                        <a:pt x="775" y="3155"/>
                        <a:pt x="763" y="3882"/>
                      </a:cubicBezTo>
                      <a:cubicBezTo>
                        <a:pt x="739" y="4941"/>
                        <a:pt x="751" y="4953"/>
                        <a:pt x="1882" y="5144"/>
                      </a:cubicBezTo>
                      <a:cubicBezTo>
                        <a:pt x="2108" y="5180"/>
                        <a:pt x="2346" y="5180"/>
                        <a:pt x="2632" y="5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801875" y="1579200"/>
                  <a:ext cx="98550" cy="155400"/>
                </a:xfrm>
                <a:custGeom>
                  <a:avLst/>
                  <a:gdLst/>
                  <a:ahLst/>
                  <a:cxnLst/>
                  <a:rect l="l" t="t" r="r" b="b"/>
                  <a:pathLst>
                    <a:path w="3942" h="6216" extrusionOk="0">
                      <a:moveTo>
                        <a:pt x="274" y="2548"/>
                      </a:moveTo>
                      <a:cubicBezTo>
                        <a:pt x="239" y="2012"/>
                        <a:pt x="227" y="1334"/>
                        <a:pt x="155" y="655"/>
                      </a:cubicBezTo>
                      <a:cubicBezTo>
                        <a:pt x="96" y="143"/>
                        <a:pt x="322" y="0"/>
                        <a:pt x="798" y="60"/>
                      </a:cubicBezTo>
                      <a:cubicBezTo>
                        <a:pt x="846" y="60"/>
                        <a:pt x="893" y="72"/>
                        <a:pt x="941" y="72"/>
                      </a:cubicBezTo>
                      <a:cubicBezTo>
                        <a:pt x="3941" y="596"/>
                        <a:pt x="3513" y="167"/>
                        <a:pt x="3501" y="2846"/>
                      </a:cubicBezTo>
                      <a:cubicBezTo>
                        <a:pt x="3501" y="3715"/>
                        <a:pt x="3489" y="4584"/>
                        <a:pt x="3489" y="5441"/>
                      </a:cubicBezTo>
                      <a:cubicBezTo>
                        <a:pt x="3501" y="6025"/>
                        <a:pt x="3227" y="6215"/>
                        <a:pt x="2620" y="6203"/>
                      </a:cubicBezTo>
                      <a:cubicBezTo>
                        <a:pt x="131" y="6180"/>
                        <a:pt x="0" y="6060"/>
                        <a:pt x="191" y="3655"/>
                      </a:cubicBezTo>
                      <a:cubicBezTo>
                        <a:pt x="215" y="3334"/>
                        <a:pt x="239" y="3024"/>
                        <a:pt x="274" y="2548"/>
                      </a:cubicBezTo>
                      <a:close/>
                      <a:moveTo>
                        <a:pt x="929" y="3060"/>
                      </a:moveTo>
                      <a:cubicBezTo>
                        <a:pt x="882" y="3536"/>
                        <a:pt x="822" y="4036"/>
                        <a:pt x="798" y="4536"/>
                      </a:cubicBezTo>
                      <a:cubicBezTo>
                        <a:pt x="762" y="5287"/>
                        <a:pt x="1370" y="5251"/>
                        <a:pt x="1870" y="5298"/>
                      </a:cubicBezTo>
                      <a:cubicBezTo>
                        <a:pt x="2441" y="5370"/>
                        <a:pt x="2620" y="5084"/>
                        <a:pt x="2620" y="4584"/>
                      </a:cubicBezTo>
                      <a:cubicBezTo>
                        <a:pt x="2620" y="3667"/>
                        <a:pt x="2667" y="2762"/>
                        <a:pt x="2656" y="1846"/>
                      </a:cubicBezTo>
                      <a:cubicBezTo>
                        <a:pt x="2644" y="1072"/>
                        <a:pt x="2465" y="965"/>
                        <a:pt x="1632" y="917"/>
                      </a:cubicBezTo>
                      <a:cubicBezTo>
                        <a:pt x="870" y="869"/>
                        <a:pt x="953" y="1358"/>
                        <a:pt x="941" y="1810"/>
                      </a:cubicBezTo>
                      <a:cubicBezTo>
                        <a:pt x="917" y="2215"/>
                        <a:pt x="929" y="2631"/>
                        <a:pt x="929" y="306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a:off x="552450" y="1578300"/>
                  <a:ext cx="93775" cy="157775"/>
                </a:xfrm>
                <a:custGeom>
                  <a:avLst/>
                  <a:gdLst/>
                  <a:ahLst/>
                  <a:cxnLst/>
                  <a:rect l="l" t="t" r="r" b="b"/>
                  <a:pathLst>
                    <a:path w="3751" h="6311" extrusionOk="0">
                      <a:moveTo>
                        <a:pt x="3429" y="2441"/>
                      </a:moveTo>
                      <a:cubicBezTo>
                        <a:pt x="3512" y="3299"/>
                        <a:pt x="3572" y="4168"/>
                        <a:pt x="3679" y="5013"/>
                      </a:cubicBezTo>
                      <a:cubicBezTo>
                        <a:pt x="3750" y="5573"/>
                        <a:pt x="3596" y="5930"/>
                        <a:pt x="2977" y="5942"/>
                      </a:cubicBezTo>
                      <a:cubicBezTo>
                        <a:pt x="2310" y="5942"/>
                        <a:pt x="1667" y="6049"/>
                        <a:pt x="1024" y="6180"/>
                      </a:cubicBezTo>
                      <a:cubicBezTo>
                        <a:pt x="429" y="6311"/>
                        <a:pt x="0" y="6108"/>
                        <a:pt x="12" y="5418"/>
                      </a:cubicBezTo>
                      <a:cubicBezTo>
                        <a:pt x="24" y="3965"/>
                        <a:pt x="12" y="2501"/>
                        <a:pt x="36" y="1048"/>
                      </a:cubicBezTo>
                      <a:cubicBezTo>
                        <a:pt x="60" y="346"/>
                        <a:pt x="1095" y="1"/>
                        <a:pt x="2750" y="60"/>
                      </a:cubicBezTo>
                      <a:cubicBezTo>
                        <a:pt x="3524" y="84"/>
                        <a:pt x="3524" y="536"/>
                        <a:pt x="3512" y="1072"/>
                      </a:cubicBezTo>
                      <a:cubicBezTo>
                        <a:pt x="3489" y="1524"/>
                        <a:pt x="3500" y="1977"/>
                        <a:pt x="3500" y="2441"/>
                      </a:cubicBezTo>
                      <a:cubicBezTo>
                        <a:pt x="3477" y="2441"/>
                        <a:pt x="3453" y="2441"/>
                        <a:pt x="3429" y="2441"/>
                      </a:cubicBezTo>
                      <a:close/>
                      <a:moveTo>
                        <a:pt x="726" y="5299"/>
                      </a:moveTo>
                      <a:cubicBezTo>
                        <a:pt x="1143" y="5227"/>
                        <a:pt x="1417" y="5120"/>
                        <a:pt x="1691" y="5132"/>
                      </a:cubicBezTo>
                      <a:cubicBezTo>
                        <a:pt x="2500" y="5156"/>
                        <a:pt x="2738" y="4787"/>
                        <a:pt x="2667" y="4049"/>
                      </a:cubicBezTo>
                      <a:cubicBezTo>
                        <a:pt x="2596" y="3287"/>
                        <a:pt x="2643" y="2513"/>
                        <a:pt x="2619" y="1739"/>
                      </a:cubicBezTo>
                      <a:cubicBezTo>
                        <a:pt x="2607" y="1370"/>
                        <a:pt x="2810" y="882"/>
                        <a:pt x="2107" y="846"/>
                      </a:cubicBezTo>
                      <a:cubicBezTo>
                        <a:pt x="1262" y="798"/>
                        <a:pt x="845" y="1013"/>
                        <a:pt x="774" y="1644"/>
                      </a:cubicBezTo>
                      <a:cubicBezTo>
                        <a:pt x="643" y="2810"/>
                        <a:pt x="631" y="3989"/>
                        <a:pt x="726" y="529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674775" y="1299700"/>
                  <a:ext cx="129200" cy="178325"/>
                </a:xfrm>
                <a:custGeom>
                  <a:avLst/>
                  <a:gdLst/>
                  <a:ahLst/>
                  <a:cxnLst/>
                  <a:rect l="l" t="t" r="r" b="b"/>
                  <a:pathLst>
                    <a:path w="5168" h="7133" extrusionOk="0">
                      <a:moveTo>
                        <a:pt x="48" y="3572"/>
                      </a:moveTo>
                      <a:cubicBezTo>
                        <a:pt x="60" y="2822"/>
                        <a:pt x="36" y="2274"/>
                        <a:pt x="203" y="1739"/>
                      </a:cubicBezTo>
                      <a:cubicBezTo>
                        <a:pt x="453" y="905"/>
                        <a:pt x="1024" y="417"/>
                        <a:pt x="1870" y="215"/>
                      </a:cubicBezTo>
                      <a:cubicBezTo>
                        <a:pt x="2787" y="0"/>
                        <a:pt x="3429" y="477"/>
                        <a:pt x="3941" y="1119"/>
                      </a:cubicBezTo>
                      <a:cubicBezTo>
                        <a:pt x="4406" y="1715"/>
                        <a:pt x="4584" y="2441"/>
                        <a:pt x="4775" y="3144"/>
                      </a:cubicBezTo>
                      <a:cubicBezTo>
                        <a:pt x="5037" y="4120"/>
                        <a:pt x="5168" y="5120"/>
                        <a:pt x="5132" y="6132"/>
                      </a:cubicBezTo>
                      <a:cubicBezTo>
                        <a:pt x="5108" y="6513"/>
                        <a:pt x="5037" y="6870"/>
                        <a:pt x="4525" y="6894"/>
                      </a:cubicBezTo>
                      <a:cubicBezTo>
                        <a:pt x="3489" y="6954"/>
                        <a:pt x="2465" y="7132"/>
                        <a:pt x="1405" y="6954"/>
                      </a:cubicBezTo>
                      <a:cubicBezTo>
                        <a:pt x="679" y="6823"/>
                        <a:pt x="298" y="6525"/>
                        <a:pt x="251" y="5822"/>
                      </a:cubicBezTo>
                      <a:cubicBezTo>
                        <a:pt x="191" y="5001"/>
                        <a:pt x="0" y="4191"/>
                        <a:pt x="48" y="3572"/>
                      </a:cubicBezTo>
                      <a:close/>
                      <a:moveTo>
                        <a:pt x="905" y="3906"/>
                      </a:moveTo>
                      <a:lnTo>
                        <a:pt x="917" y="3906"/>
                      </a:lnTo>
                      <a:cubicBezTo>
                        <a:pt x="917" y="4453"/>
                        <a:pt x="893" y="5001"/>
                        <a:pt x="929" y="5549"/>
                      </a:cubicBezTo>
                      <a:cubicBezTo>
                        <a:pt x="965" y="6239"/>
                        <a:pt x="1524" y="6346"/>
                        <a:pt x="2060" y="6287"/>
                      </a:cubicBezTo>
                      <a:cubicBezTo>
                        <a:pt x="2798" y="6215"/>
                        <a:pt x="3703" y="6692"/>
                        <a:pt x="4239" y="5787"/>
                      </a:cubicBezTo>
                      <a:cubicBezTo>
                        <a:pt x="4299" y="5680"/>
                        <a:pt x="4299" y="5525"/>
                        <a:pt x="4287" y="5382"/>
                      </a:cubicBezTo>
                      <a:cubicBezTo>
                        <a:pt x="4263" y="4132"/>
                        <a:pt x="3965" y="2941"/>
                        <a:pt x="3370" y="1834"/>
                      </a:cubicBezTo>
                      <a:cubicBezTo>
                        <a:pt x="3120" y="1358"/>
                        <a:pt x="2763" y="869"/>
                        <a:pt x="2048" y="1000"/>
                      </a:cubicBezTo>
                      <a:cubicBezTo>
                        <a:pt x="1441" y="1119"/>
                        <a:pt x="977" y="1667"/>
                        <a:pt x="905" y="2405"/>
                      </a:cubicBezTo>
                      <a:cubicBezTo>
                        <a:pt x="870" y="2905"/>
                        <a:pt x="905" y="3405"/>
                        <a:pt x="905" y="390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552725" y="1317250"/>
                  <a:ext cx="82200" cy="183975"/>
                </a:xfrm>
                <a:custGeom>
                  <a:avLst/>
                  <a:gdLst/>
                  <a:ahLst/>
                  <a:cxnLst/>
                  <a:rect l="l" t="t" r="r" b="b"/>
                  <a:pathLst>
                    <a:path w="3288" h="7359" extrusionOk="0">
                      <a:moveTo>
                        <a:pt x="72" y="4537"/>
                      </a:moveTo>
                      <a:cubicBezTo>
                        <a:pt x="132" y="3870"/>
                        <a:pt x="215" y="2727"/>
                        <a:pt x="334" y="1596"/>
                      </a:cubicBezTo>
                      <a:cubicBezTo>
                        <a:pt x="358" y="1322"/>
                        <a:pt x="430" y="1048"/>
                        <a:pt x="513" y="798"/>
                      </a:cubicBezTo>
                      <a:cubicBezTo>
                        <a:pt x="644" y="370"/>
                        <a:pt x="918" y="60"/>
                        <a:pt x="1406" y="25"/>
                      </a:cubicBezTo>
                      <a:cubicBezTo>
                        <a:pt x="1906" y="1"/>
                        <a:pt x="2215" y="298"/>
                        <a:pt x="2358" y="715"/>
                      </a:cubicBezTo>
                      <a:cubicBezTo>
                        <a:pt x="2525" y="1227"/>
                        <a:pt x="2692" y="1763"/>
                        <a:pt x="2775" y="2299"/>
                      </a:cubicBezTo>
                      <a:cubicBezTo>
                        <a:pt x="2954" y="3477"/>
                        <a:pt x="3073" y="4656"/>
                        <a:pt x="3216" y="5835"/>
                      </a:cubicBezTo>
                      <a:cubicBezTo>
                        <a:pt x="3287" y="6359"/>
                        <a:pt x="3085" y="6633"/>
                        <a:pt x="2489" y="6787"/>
                      </a:cubicBezTo>
                      <a:cubicBezTo>
                        <a:pt x="346" y="7359"/>
                        <a:pt x="1" y="7133"/>
                        <a:pt x="72" y="4537"/>
                      </a:cubicBezTo>
                      <a:close/>
                      <a:moveTo>
                        <a:pt x="1668" y="1144"/>
                      </a:moveTo>
                      <a:cubicBezTo>
                        <a:pt x="1180" y="1310"/>
                        <a:pt x="1120" y="1549"/>
                        <a:pt x="1096" y="1763"/>
                      </a:cubicBezTo>
                      <a:cubicBezTo>
                        <a:pt x="942" y="2977"/>
                        <a:pt x="811" y="4204"/>
                        <a:pt x="703" y="5430"/>
                      </a:cubicBezTo>
                      <a:cubicBezTo>
                        <a:pt x="668" y="5871"/>
                        <a:pt x="930" y="6121"/>
                        <a:pt x="1394" y="6132"/>
                      </a:cubicBezTo>
                      <a:cubicBezTo>
                        <a:pt x="1954" y="6156"/>
                        <a:pt x="2311" y="5930"/>
                        <a:pt x="2323" y="5359"/>
                      </a:cubicBezTo>
                      <a:cubicBezTo>
                        <a:pt x="2382" y="3930"/>
                        <a:pt x="2120" y="2549"/>
                        <a:pt x="1668" y="114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835500" y="1298500"/>
                  <a:ext cx="70275" cy="188450"/>
                </a:xfrm>
                <a:custGeom>
                  <a:avLst/>
                  <a:gdLst/>
                  <a:ahLst/>
                  <a:cxnLst/>
                  <a:rect l="l" t="t" r="r" b="b"/>
                  <a:pathLst>
                    <a:path w="2811" h="7538" extrusionOk="0">
                      <a:moveTo>
                        <a:pt x="2513" y="3668"/>
                      </a:moveTo>
                      <a:cubicBezTo>
                        <a:pt x="2465" y="4656"/>
                        <a:pt x="2549" y="5549"/>
                        <a:pt x="2680" y="6454"/>
                      </a:cubicBezTo>
                      <a:cubicBezTo>
                        <a:pt x="2811" y="7335"/>
                        <a:pt x="2692" y="7418"/>
                        <a:pt x="1846" y="7466"/>
                      </a:cubicBezTo>
                      <a:cubicBezTo>
                        <a:pt x="465" y="7537"/>
                        <a:pt x="299" y="7418"/>
                        <a:pt x="168" y="6085"/>
                      </a:cubicBezTo>
                      <a:cubicBezTo>
                        <a:pt x="37" y="4727"/>
                        <a:pt x="1" y="3358"/>
                        <a:pt x="72" y="2001"/>
                      </a:cubicBezTo>
                      <a:cubicBezTo>
                        <a:pt x="132" y="870"/>
                        <a:pt x="644" y="96"/>
                        <a:pt x="1263" y="48"/>
                      </a:cubicBezTo>
                      <a:cubicBezTo>
                        <a:pt x="1870" y="1"/>
                        <a:pt x="2323" y="715"/>
                        <a:pt x="2465" y="1965"/>
                      </a:cubicBezTo>
                      <a:cubicBezTo>
                        <a:pt x="2501" y="2287"/>
                        <a:pt x="2501" y="2608"/>
                        <a:pt x="2513" y="2918"/>
                      </a:cubicBezTo>
                      <a:cubicBezTo>
                        <a:pt x="2513" y="3192"/>
                        <a:pt x="2513" y="3465"/>
                        <a:pt x="2513" y="3668"/>
                      </a:cubicBezTo>
                      <a:close/>
                      <a:moveTo>
                        <a:pt x="1418" y="1060"/>
                      </a:moveTo>
                      <a:cubicBezTo>
                        <a:pt x="1168" y="1215"/>
                        <a:pt x="1049" y="1239"/>
                        <a:pt x="1025" y="1298"/>
                      </a:cubicBezTo>
                      <a:cubicBezTo>
                        <a:pt x="501" y="2894"/>
                        <a:pt x="787" y="4525"/>
                        <a:pt x="822" y="6144"/>
                      </a:cubicBezTo>
                      <a:cubicBezTo>
                        <a:pt x="834" y="6382"/>
                        <a:pt x="1049" y="6537"/>
                        <a:pt x="1322" y="6525"/>
                      </a:cubicBezTo>
                      <a:cubicBezTo>
                        <a:pt x="1596" y="6525"/>
                        <a:pt x="1787" y="6370"/>
                        <a:pt x="1799" y="6120"/>
                      </a:cubicBezTo>
                      <a:cubicBezTo>
                        <a:pt x="1823" y="4465"/>
                        <a:pt x="2096" y="2775"/>
                        <a:pt x="1418" y="106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680425" y="2802550"/>
                  <a:ext cx="106900" cy="179825"/>
                </a:xfrm>
                <a:custGeom>
                  <a:avLst/>
                  <a:gdLst/>
                  <a:ahLst/>
                  <a:cxnLst/>
                  <a:rect l="l" t="t" r="r" b="b"/>
                  <a:pathLst>
                    <a:path w="4276" h="7193" extrusionOk="0">
                      <a:moveTo>
                        <a:pt x="2287" y="7168"/>
                      </a:moveTo>
                      <a:cubicBezTo>
                        <a:pt x="25" y="7192"/>
                        <a:pt x="1" y="7180"/>
                        <a:pt x="108" y="4966"/>
                      </a:cubicBezTo>
                      <a:cubicBezTo>
                        <a:pt x="155" y="4013"/>
                        <a:pt x="310" y="3061"/>
                        <a:pt x="477" y="2120"/>
                      </a:cubicBezTo>
                      <a:cubicBezTo>
                        <a:pt x="560" y="1632"/>
                        <a:pt x="751" y="1156"/>
                        <a:pt x="1144" y="787"/>
                      </a:cubicBezTo>
                      <a:cubicBezTo>
                        <a:pt x="1965" y="1"/>
                        <a:pt x="3001" y="179"/>
                        <a:pt x="3370" y="1239"/>
                      </a:cubicBezTo>
                      <a:cubicBezTo>
                        <a:pt x="3751" y="2311"/>
                        <a:pt x="3977" y="3442"/>
                        <a:pt x="4073" y="4585"/>
                      </a:cubicBezTo>
                      <a:cubicBezTo>
                        <a:pt x="4096" y="4811"/>
                        <a:pt x="4085" y="5037"/>
                        <a:pt x="4108" y="5263"/>
                      </a:cubicBezTo>
                      <a:cubicBezTo>
                        <a:pt x="4263" y="7156"/>
                        <a:pt x="4275" y="7156"/>
                        <a:pt x="2287" y="71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678950" y="2017925"/>
                  <a:ext cx="89900" cy="145300"/>
                </a:xfrm>
                <a:custGeom>
                  <a:avLst/>
                  <a:gdLst/>
                  <a:ahLst/>
                  <a:cxnLst/>
                  <a:rect l="l" t="t" r="r" b="b"/>
                  <a:pathLst>
                    <a:path w="3596" h="5812" extrusionOk="0">
                      <a:moveTo>
                        <a:pt x="2000" y="5621"/>
                      </a:moveTo>
                      <a:cubicBezTo>
                        <a:pt x="262" y="5728"/>
                        <a:pt x="0" y="5585"/>
                        <a:pt x="226" y="3585"/>
                      </a:cubicBezTo>
                      <a:cubicBezTo>
                        <a:pt x="334" y="2692"/>
                        <a:pt x="334" y="1763"/>
                        <a:pt x="679" y="906"/>
                      </a:cubicBezTo>
                      <a:cubicBezTo>
                        <a:pt x="857" y="477"/>
                        <a:pt x="1036" y="13"/>
                        <a:pt x="1596" y="1"/>
                      </a:cubicBezTo>
                      <a:cubicBezTo>
                        <a:pt x="2096" y="1"/>
                        <a:pt x="2298" y="430"/>
                        <a:pt x="2477" y="799"/>
                      </a:cubicBezTo>
                      <a:cubicBezTo>
                        <a:pt x="3108" y="2132"/>
                        <a:pt x="3322" y="3573"/>
                        <a:pt x="3524" y="5014"/>
                      </a:cubicBezTo>
                      <a:cubicBezTo>
                        <a:pt x="3596" y="5490"/>
                        <a:pt x="3358" y="5811"/>
                        <a:pt x="2786" y="5728"/>
                      </a:cubicBezTo>
                      <a:cubicBezTo>
                        <a:pt x="2512" y="5692"/>
                        <a:pt x="2227" y="5656"/>
                        <a:pt x="2000" y="5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673000" y="2386425"/>
                  <a:ext cx="110150" cy="178325"/>
                </a:xfrm>
                <a:custGeom>
                  <a:avLst/>
                  <a:gdLst/>
                  <a:ahLst/>
                  <a:cxnLst/>
                  <a:rect l="l" t="t" r="r" b="b"/>
                  <a:pathLst>
                    <a:path w="4406" h="7133" extrusionOk="0">
                      <a:moveTo>
                        <a:pt x="107" y="5002"/>
                      </a:moveTo>
                      <a:cubicBezTo>
                        <a:pt x="24" y="4073"/>
                        <a:pt x="393" y="3108"/>
                        <a:pt x="429" y="2108"/>
                      </a:cubicBezTo>
                      <a:cubicBezTo>
                        <a:pt x="452" y="1751"/>
                        <a:pt x="595" y="1394"/>
                        <a:pt x="738" y="1061"/>
                      </a:cubicBezTo>
                      <a:cubicBezTo>
                        <a:pt x="1012" y="418"/>
                        <a:pt x="1536" y="1"/>
                        <a:pt x="2262" y="25"/>
                      </a:cubicBezTo>
                      <a:cubicBezTo>
                        <a:pt x="2929" y="49"/>
                        <a:pt x="3191" y="596"/>
                        <a:pt x="3405" y="1108"/>
                      </a:cubicBezTo>
                      <a:cubicBezTo>
                        <a:pt x="3786" y="2049"/>
                        <a:pt x="3965" y="3037"/>
                        <a:pt x="4060" y="4037"/>
                      </a:cubicBezTo>
                      <a:cubicBezTo>
                        <a:pt x="4120" y="4716"/>
                        <a:pt x="4155" y="5394"/>
                        <a:pt x="4298" y="6073"/>
                      </a:cubicBezTo>
                      <a:cubicBezTo>
                        <a:pt x="4370" y="6371"/>
                        <a:pt x="4405" y="6859"/>
                        <a:pt x="3989" y="6835"/>
                      </a:cubicBezTo>
                      <a:cubicBezTo>
                        <a:pt x="3072" y="6776"/>
                        <a:pt x="2215" y="7133"/>
                        <a:pt x="1310" y="6990"/>
                      </a:cubicBezTo>
                      <a:cubicBezTo>
                        <a:pt x="95" y="6799"/>
                        <a:pt x="0" y="6645"/>
                        <a:pt x="107" y="50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694125" y="1585450"/>
                  <a:ext cx="54200" cy="119075"/>
                </a:xfrm>
                <a:custGeom>
                  <a:avLst/>
                  <a:gdLst/>
                  <a:ahLst/>
                  <a:cxnLst/>
                  <a:rect l="l" t="t" r="r" b="b"/>
                  <a:pathLst>
                    <a:path w="2168" h="4763" extrusionOk="0">
                      <a:moveTo>
                        <a:pt x="12" y="2274"/>
                      </a:moveTo>
                      <a:cubicBezTo>
                        <a:pt x="12" y="1858"/>
                        <a:pt x="0" y="1441"/>
                        <a:pt x="12" y="1036"/>
                      </a:cubicBezTo>
                      <a:cubicBezTo>
                        <a:pt x="48" y="155"/>
                        <a:pt x="155" y="60"/>
                        <a:pt x="1120" y="24"/>
                      </a:cubicBezTo>
                      <a:cubicBezTo>
                        <a:pt x="2013" y="0"/>
                        <a:pt x="2132" y="72"/>
                        <a:pt x="2144" y="905"/>
                      </a:cubicBezTo>
                      <a:cubicBezTo>
                        <a:pt x="2167" y="1917"/>
                        <a:pt x="2108" y="2917"/>
                        <a:pt x="2120" y="3929"/>
                      </a:cubicBezTo>
                      <a:cubicBezTo>
                        <a:pt x="2132" y="4525"/>
                        <a:pt x="1846" y="4763"/>
                        <a:pt x="1251" y="4703"/>
                      </a:cubicBezTo>
                      <a:cubicBezTo>
                        <a:pt x="703" y="4644"/>
                        <a:pt x="36" y="4739"/>
                        <a:pt x="24" y="3917"/>
                      </a:cubicBezTo>
                      <a:cubicBezTo>
                        <a:pt x="0" y="3370"/>
                        <a:pt x="12" y="2822"/>
                        <a:pt x="12" y="2274"/>
                      </a:cubicBezTo>
                      <a:cubicBezTo>
                        <a:pt x="12" y="2274"/>
                        <a:pt x="12" y="2274"/>
                        <a:pt x="12" y="2274"/>
                      </a:cubicBezTo>
                      <a:close/>
                    </a:path>
                  </a:pathLst>
                </a:custGeom>
                <a:solidFill>
                  <a:srgbClr val="DA6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820925" y="1600925"/>
                  <a:ext cx="47650" cy="112525"/>
                </a:xfrm>
                <a:custGeom>
                  <a:avLst/>
                  <a:gdLst/>
                  <a:ahLst/>
                  <a:cxnLst/>
                  <a:rect l="l" t="t" r="r" b="b"/>
                  <a:pathLst>
                    <a:path w="1906" h="4501" extrusionOk="0">
                      <a:moveTo>
                        <a:pt x="167" y="2191"/>
                      </a:moveTo>
                      <a:cubicBezTo>
                        <a:pt x="167" y="1762"/>
                        <a:pt x="155" y="1346"/>
                        <a:pt x="179" y="941"/>
                      </a:cubicBezTo>
                      <a:cubicBezTo>
                        <a:pt x="191" y="489"/>
                        <a:pt x="108" y="0"/>
                        <a:pt x="870" y="48"/>
                      </a:cubicBezTo>
                      <a:cubicBezTo>
                        <a:pt x="1703" y="96"/>
                        <a:pt x="1882" y="203"/>
                        <a:pt x="1894" y="977"/>
                      </a:cubicBezTo>
                      <a:cubicBezTo>
                        <a:pt x="1905" y="1893"/>
                        <a:pt x="1858" y="2798"/>
                        <a:pt x="1858" y="3715"/>
                      </a:cubicBezTo>
                      <a:cubicBezTo>
                        <a:pt x="1858" y="4215"/>
                        <a:pt x="1679" y="4501"/>
                        <a:pt x="1108" y="4429"/>
                      </a:cubicBezTo>
                      <a:cubicBezTo>
                        <a:pt x="608" y="4382"/>
                        <a:pt x="0" y="4418"/>
                        <a:pt x="36" y="3667"/>
                      </a:cubicBezTo>
                      <a:cubicBezTo>
                        <a:pt x="60" y="3167"/>
                        <a:pt x="120" y="2667"/>
                        <a:pt x="167" y="2191"/>
                      </a:cubicBezTo>
                      <a:close/>
                    </a:path>
                  </a:pathLst>
                </a:custGeom>
                <a:solidFill>
                  <a:srgbClr val="DA6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
                <p:cNvSpPr/>
                <p:nvPr/>
              </p:nvSpPr>
              <p:spPr>
                <a:xfrm>
                  <a:off x="568225" y="1598250"/>
                  <a:ext cx="54175" cy="112525"/>
                </a:xfrm>
                <a:custGeom>
                  <a:avLst/>
                  <a:gdLst/>
                  <a:ahLst/>
                  <a:cxnLst/>
                  <a:rect l="l" t="t" r="r" b="b"/>
                  <a:pathLst>
                    <a:path w="2167" h="4501" extrusionOk="0">
                      <a:moveTo>
                        <a:pt x="95" y="4501"/>
                      </a:moveTo>
                      <a:cubicBezTo>
                        <a:pt x="0" y="3191"/>
                        <a:pt x="12" y="2012"/>
                        <a:pt x="143" y="846"/>
                      </a:cubicBezTo>
                      <a:cubicBezTo>
                        <a:pt x="214" y="215"/>
                        <a:pt x="631" y="0"/>
                        <a:pt x="1476" y="48"/>
                      </a:cubicBezTo>
                      <a:cubicBezTo>
                        <a:pt x="2167" y="84"/>
                        <a:pt x="1976" y="572"/>
                        <a:pt x="1988" y="941"/>
                      </a:cubicBezTo>
                      <a:cubicBezTo>
                        <a:pt x="2000" y="1715"/>
                        <a:pt x="1965" y="2489"/>
                        <a:pt x="2036" y="3251"/>
                      </a:cubicBezTo>
                      <a:cubicBezTo>
                        <a:pt x="2107" y="3989"/>
                        <a:pt x="1869" y="4358"/>
                        <a:pt x="1060" y="4334"/>
                      </a:cubicBezTo>
                      <a:cubicBezTo>
                        <a:pt x="786" y="4322"/>
                        <a:pt x="512" y="4429"/>
                        <a:pt x="95" y="4501"/>
                      </a:cubicBezTo>
                      <a:close/>
                    </a:path>
                  </a:pathLst>
                </a:custGeom>
                <a:solidFill>
                  <a:srgbClr val="DA6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
                <p:cNvSpPr/>
                <p:nvPr/>
              </p:nvSpPr>
              <p:spPr>
                <a:xfrm>
                  <a:off x="696500" y="1321425"/>
                  <a:ext cx="85750" cy="145575"/>
                </a:xfrm>
                <a:custGeom>
                  <a:avLst/>
                  <a:gdLst/>
                  <a:ahLst/>
                  <a:cxnLst/>
                  <a:rect l="l" t="t" r="r" b="b"/>
                  <a:pathLst>
                    <a:path w="3430" h="5823" extrusionOk="0">
                      <a:moveTo>
                        <a:pt x="36" y="3037"/>
                      </a:moveTo>
                      <a:cubicBezTo>
                        <a:pt x="36" y="2536"/>
                        <a:pt x="1" y="2036"/>
                        <a:pt x="36" y="1536"/>
                      </a:cubicBezTo>
                      <a:cubicBezTo>
                        <a:pt x="108" y="798"/>
                        <a:pt x="572" y="250"/>
                        <a:pt x="1179" y="131"/>
                      </a:cubicBezTo>
                      <a:cubicBezTo>
                        <a:pt x="1894" y="0"/>
                        <a:pt x="2251" y="489"/>
                        <a:pt x="2501" y="965"/>
                      </a:cubicBezTo>
                      <a:cubicBezTo>
                        <a:pt x="3096" y="2072"/>
                        <a:pt x="3394" y="3263"/>
                        <a:pt x="3418" y="4513"/>
                      </a:cubicBezTo>
                      <a:cubicBezTo>
                        <a:pt x="3430" y="4656"/>
                        <a:pt x="3430" y="4811"/>
                        <a:pt x="3370" y="4918"/>
                      </a:cubicBezTo>
                      <a:cubicBezTo>
                        <a:pt x="2834" y="5823"/>
                        <a:pt x="1929" y="5346"/>
                        <a:pt x="1191" y="5418"/>
                      </a:cubicBezTo>
                      <a:cubicBezTo>
                        <a:pt x="655" y="5477"/>
                        <a:pt x="96" y="5370"/>
                        <a:pt x="60" y="4680"/>
                      </a:cubicBezTo>
                      <a:cubicBezTo>
                        <a:pt x="24" y="4132"/>
                        <a:pt x="48" y="3584"/>
                        <a:pt x="48" y="30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2"/>
                <p:cNvSpPr/>
                <p:nvPr/>
              </p:nvSpPr>
              <p:spPr>
                <a:xfrm>
                  <a:off x="569400" y="1345825"/>
                  <a:ext cx="42900" cy="125350"/>
                </a:xfrm>
                <a:custGeom>
                  <a:avLst/>
                  <a:gdLst/>
                  <a:ahLst/>
                  <a:cxnLst/>
                  <a:rect l="l" t="t" r="r" b="b"/>
                  <a:pathLst>
                    <a:path w="1716" h="5014" extrusionOk="0">
                      <a:moveTo>
                        <a:pt x="1001" y="1"/>
                      </a:moveTo>
                      <a:cubicBezTo>
                        <a:pt x="1453" y="1406"/>
                        <a:pt x="1715" y="2787"/>
                        <a:pt x="1656" y="4216"/>
                      </a:cubicBezTo>
                      <a:cubicBezTo>
                        <a:pt x="1644" y="4787"/>
                        <a:pt x="1287" y="5013"/>
                        <a:pt x="727" y="4989"/>
                      </a:cubicBezTo>
                      <a:cubicBezTo>
                        <a:pt x="263" y="4978"/>
                        <a:pt x="1" y="4728"/>
                        <a:pt x="36" y="4287"/>
                      </a:cubicBezTo>
                      <a:cubicBezTo>
                        <a:pt x="144" y="3061"/>
                        <a:pt x="275" y="1834"/>
                        <a:pt x="429" y="620"/>
                      </a:cubicBezTo>
                      <a:cubicBezTo>
                        <a:pt x="453" y="406"/>
                        <a:pt x="513" y="167"/>
                        <a:pt x="1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848000" y="1325000"/>
                  <a:ext cx="39925" cy="136950"/>
                </a:xfrm>
                <a:custGeom>
                  <a:avLst/>
                  <a:gdLst/>
                  <a:ahLst/>
                  <a:cxnLst/>
                  <a:rect l="l" t="t" r="r" b="b"/>
                  <a:pathLst>
                    <a:path w="1597" h="5478" extrusionOk="0">
                      <a:moveTo>
                        <a:pt x="918" y="0"/>
                      </a:moveTo>
                      <a:cubicBezTo>
                        <a:pt x="1596" y="1715"/>
                        <a:pt x="1323" y="3405"/>
                        <a:pt x="1299" y="5060"/>
                      </a:cubicBezTo>
                      <a:cubicBezTo>
                        <a:pt x="1287" y="5310"/>
                        <a:pt x="1096" y="5465"/>
                        <a:pt x="822" y="5465"/>
                      </a:cubicBezTo>
                      <a:cubicBezTo>
                        <a:pt x="549" y="5477"/>
                        <a:pt x="334" y="5322"/>
                        <a:pt x="322" y="5084"/>
                      </a:cubicBezTo>
                      <a:cubicBezTo>
                        <a:pt x="287" y="3465"/>
                        <a:pt x="1" y="1834"/>
                        <a:pt x="525" y="238"/>
                      </a:cubicBezTo>
                      <a:cubicBezTo>
                        <a:pt x="549" y="179"/>
                        <a:pt x="668" y="155"/>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2" name="Google Shape;52;p2"/>
              <p:cNvGrpSpPr/>
              <p:nvPr/>
            </p:nvGrpSpPr>
            <p:grpSpPr>
              <a:xfrm>
                <a:off x="7513288" y="3468350"/>
                <a:ext cx="1063772" cy="237603"/>
                <a:chOff x="7513288" y="3468350"/>
                <a:chExt cx="1063772" cy="237603"/>
              </a:xfrm>
            </p:grpSpPr>
            <p:sp>
              <p:nvSpPr>
                <p:cNvPr id="53" name="Google Shape;53;p2"/>
                <p:cNvSpPr/>
                <p:nvPr/>
              </p:nvSpPr>
              <p:spPr>
                <a:xfrm>
                  <a:off x="7513288" y="3538310"/>
                  <a:ext cx="404066" cy="167643"/>
                </a:xfrm>
                <a:custGeom>
                  <a:avLst/>
                  <a:gdLst/>
                  <a:ahLst/>
                  <a:cxnLst/>
                  <a:rect l="l" t="t" r="r" b="b"/>
                  <a:pathLst>
                    <a:path w="11967" h="4965" extrusionOk="0">
                      <a:moveTo>
                        <a:pt x="5977" y="0"/>
                      </a:moveTo>
                      <a:cubicBezTo>
                        <a:pt x="2679" y="0"/>
                        <a:pt x="0" y="2215"/>
                        <a:pt x="0" y="4965"/>
                      </a:cubicBezTo>
                      <a:lnTo>
                        <a:pt x="11966" y="4965"/>
                      </a:lnTo>
                      <a:cubicBezTo>
                        <a:pt x="11966" y="2215"/>
                        <a:pt x="9287" y="0"/>
                        <a:pt x="597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7795903" y="3605028"/>
                  <a:ext cx="242838" cy="100924"/>
                </a:xfrm>
                <a:custGeom>
                  <a:avLst/>
                  <a:gdLst/>
                  <a:ahLst/>
                  <a:cxnLst/>
                  <a:rect l="l" t="t" r="r" b="b"/>
                  <a:pathLst>
                    <a:path w="7192" h="2989" extrusionOk="0">
                      <a:moveTo>
                        <a:pt x="3596" y="0"/>
                      </a:moveTo>
                      <a:cubicBezTo>
                        <a:pt x="1608" y="0"/>
                        <a:pt x="1" y="1346"/>
                        <a:pt x="1" y="2989"/>
                      </a:cubicBezTo>
                      <a:lnTo>
                        <a:pt x="7192" y="2989"/>
                      </a:lnTo>
                      <a:cubicBezTo>
                        <a:pt x="7192" y="1346"/>
                        <a:pt x="5585" y="0"/>
                        <a:pt x="35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8172993" y="3468350"/>
                  <a:ext cx="404066" cy="167677"/>
                </a:xfrm>
                <a:custGeom>
                  <a:avLst/>
                  <a:gdLst/>
                  <a:ahLst/>
                  <a:cxnLst/>
                  <a:rect l="l" t="t" r="r" b="b"/>
                  <a:pathLst>
                    <a:path w="11967" h="4966" extrusionOk="0">
                      <a:moveTo>
                        <a:pt x="5989" y="0"/>
                      </a:moveTo>
                      <a:cubicBezTo>
                        <a:pt x="2680" y="0"/>
                        <a:pt x="1" y="2227"/>
                        <a:pt x="1" y="4965"/>
                      </a:cubicBezTo>
                      <a:lnTo>
                        <a:pt x="11966" y="4965"/>
                      </a:lnTo>
                      <a:cubicBezTo>
                        <a:pt x="11966" y="2227"/>
                        <a:pt x="9288" y="0"/>
                        <a:pt x="598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56" name="Google Shape;56;p2"/>
            <p:cNvGrpSpPr/>
            <p:nvPr/>
          </p:nvGrpSpPr>
          <p:grpSpPr>
            <a:xfrm>
              <a:off x="-886393" y="3833811"/>
              <a:ext cx="10912878" cy="2648575"/>
              <a:chOff x="-886393" y="3833811"/>
              <a:chExt cx="10912878" cy="2648575"/>
            </a:xfrm>
          </p:grpSpPr>
          <p:sp>
            <p:nvSpPr>
              <p:cNvPr id="57" name="Google Shape;57;p2"/>
              <p:cNvSpPr/>
              <p:nvPr/>
            </p:nvSpPr>
            <p:spPr>
              <a:xfrm>
                <a:off x="-335775" y="3833811"/>
                <a:ext cx="10128887" cy="1507325"/>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2"/>
              <p:cNvSpPr/>
              <p:nvPr/>
            </p:nvSpPr>
            <p:spPr>
              <a:xfrm>
                <a:off x="-260132" y="3983236"/>
                <a:ext cx="10228648" cy="1283225"/>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2"/>
              <p:cNvSpPr/>
              <p:nvPr/>
            </p:nvSpPr>
            <p:spPr>
              <a:xfrm>
                <a:off x="-260125" y="4173725"/>
                <a:ext cx="10055133" cy="1556600"/>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2"/>
              <p:cNvSpPr/>
              <p:nvPr/>
            </p:nvSpPr>
            <p:spPr>
              <a:xfrm>
                <a:off x="-886393" y="4338636"/>
                <a:ext cx="10912878" cy="1324600"/>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2"/>
              <p:cNvSpPr/>
              <p:nvPr/>
            </p:nvSpPr>
            <p:spPr>
              <a:xfrm>
                <a:off x="-192012" y="4620211"/>
                <a:ext cx="9801882" cy="1862175"/>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231" name="Shape 231"/>
        <p:cNvGrpSpPr/>
        <p:nvPr/>
      </p:nvGrpSpPr>
      <p:grpSpPr>
        <a:xfrm>
          <a:off x="0" y="0"/>
          <a:ext cx="0" cy="0"/>
          <a:chOff x="0" y="0"/>
          <a:chExt cx="0" cy="0"/>
        </a:xfrm>
      </p:grpSpPr>
      <p:sp>
        <p:nvSpPr>
          <p:cNvPr id="232" name="Google Shape;232;p11"/>
          <p:cNvSpPr txBox="1"/>
          <p:nvPr>
            <p:ph type="title" hasCustomPrompt="1"/>
          </p:nvPr>
        </p:nvSpPr>
        <p:spPr>
          <a:xfrm>
            <a:off x="1978514" y="1162075"/>
            <a:ext cx="51624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33" name="Google Shape;233;p11"/>
          <p:cNvSpPr txBox="1"/>
          <p:nvPr>
            <p:ph type="subTitle" idx="1"/>
          </p:nvPr>
        </p:nvSpPr>
        <p:spPr>
          <a:xfrm>
            <a:off x="1978514" y="2673225"/>
            <a:ext cx="51624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
        <p:nvSpPr>
          <p:cNvPr id="234" name="Google Shape;234;p11"/>
          <p:cNvSpPr/>
          <p:nvPr/>
        </p:nvSpPr>
        <p:spPr>
          <a:xfrm>
            <a:off x="6748975" y="3185800"/>
            <a:ext cx="2746200" cy="702800"/>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5" name="Google Shape;235;p11"/>
          <p:cNvGrpSpPr/>
          <p:nvPr/>
        </p:nvGrpSpPr>
        <p:grpSpPr>
          <a:xfrm>
            <a:off x="-19361" y="3309557"/>
            <a:ext cx="9156882" cy="1836317"/>
            <a:chOff x="0" y="3309557"/>
            <a:chExt cx="9156882" cy="1836317"/>
          </a:xfrm>
        </p:grpSpPr>
        <p:grpSp>
          <p:nvGrpSpPr>
            <p:cNvPr id="236" name="Google Shape;236;p11"/>
            <p:cNvGrpSpPr/>
            <p:nvPr/>
          </p:nvGrpSpPr>
          <p:grpSpPr>
            <a:xfrm flipH="1">
              <a:off x="12907" y="3309557"/>
              <a:ext cx="9143975" cy="1836317"/>
              <a:chOff x="161550" y="3116300"/>
              <a:chExt cx="2815350" cy="1294275"/>
            </a:xfrm>
          </p:grpSpPr>
          <p:sp>
            <p:nvSpPr>
              <p:cNvPr id="237" name="Google Shape;237;p11"/>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11"/>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11"/>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11"/>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1"/>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1"/>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11"/>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11"/>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5" name="Google Shape;245;p11"/>
            <p:cNvSpPr/>
            <p:nvPr/>
          </p:nvSpPr>
          <p:spPr>
            <a:xfrm flipH="1">
              <a:off x="0" y="3824332"/>
              <a:ext cx="9143975"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11"/>
            <p:cNvSpPr/>
            <p:nvPr/>
          </p:nvSpPr>
          <p:spPr>
            <a:xfrm flipH="1">
              <a:off x="12907" y="4603928"/>
              <a:ext cx="9143975"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7" name="Google Shape;247;p11"/>
          <p:cNvGrpSpPr/>
          <p:nvPr/>
        </p:nvGrpSpPr>
        <p:grpSpPr>
          <a:xfrm>
            <a:off x="-206526" y="4147146"/>
            <a:ext cx="3113703" cy="1148138"/>
            <a:chOff x="-46300" y="2681425"/>
            <a:chExt cx="2998558" cy="1148138"/>
          </a:xfrm>
        </p:grpSpPr>
        <p:sp>
          <p:nvSpPr>
            <p:cNvPr id="248" name="Google Shape;248;p11"/>
            <p:cNvSpPr/>
            <p:nvPr/>
          </p:nvSpPr>
          <p:spPr>
            <a:xfrm>
              <a:off x="-46300" y="2681425"/>
              <a:ext cx="2998558"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11"/>
            <p:cNvSpPr/>
            <p:nvPr/>
          </p:nvSpPr>
          <p:spPr>
            <a:xfrm>
              <a:off x="661990" y="3588137"/>
              <a:ext cx="80614" cy="44737"/>
            </a:xfrm>
            <a:custGeom>
              <a:avLst/>
              <a:gdLst/>
              <a:ahLst/>
              <a:cxnLst/>
              <a:rect l="l" t="t" r="r" b="b"/>
              <a:pathLst>
                <a:path w="2393" h="1328" extrusionOk="0">
                  <a:moveTo>
                    <a:pt x="1103" y="1"/>
                  </a:moveTo>
                  <a:cubicBezTo>
                    <a:pt x="614" y="1"/>
                    <a:pt x="1" y="191"/>
                    <a:pt x="124" y="805"/>
                  </a:cubicBezTo>
                  <a:cubicBezTo>
                    <a:pt x="211" y="1190"/>
                    <a:pt x="694" y="1327"/>
                    <a:pt x="1171" y="1327"/>
                  </a:cubicBezTo>
                  <a:cubicBezTo>
                    <a:pt x="1603" y="1327"/>
                    <a:pt x="2032" y="1215"/>
                    <a:pt x="2159" y="1072"/>
                  </a:cubicBezTo>
                  <a:cubicBezTo>
                    <a:pt x="2392" y="805"/>
                    <a:pt x="1958" y="38"/>
                    <a:pt x="1225" y="5"/>
                  </a:cubicBezTo>
                  <a:cubicBezTo>
                    <a:pt x="1185" y="2"/>
                    <a:pt x="1144" y="1"/>
                    <a:pt x="110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0" name="Google Shape;250;p11"/>
          <p:cNvGrpSpPr/>
          <p:nvPr/>
        </p:nvGrpSpPr>
        <p:grpSpPr>
          <a:xfrm>
            <a:off x="7876919" y="1317677"/>
            <a:ext cx="490304" cy="2068936"/>
            <a:chOff x="1342375" y="1362525"/>
            <a:chExt cx="458700" cy="1935575"/>
          </a:xfrm>
        </p:grpSpPr>
        <p:sp>
          <p:nvSpPr>
            <p:cNvPr id="251" name="Google Shape;251;p11"/>
            <p:cNvSpPr/>
            <p:nvPr/>
          </p:nvSpPr>
          <p:spPr>
            <a:xfrm>
              <a:off x="1410775" y="1641075"/>
              <a:ext cx="321925" cy="356950"/>
            </a:xfrm>
            <a:custGeom>
              <a:avLst/>
              <a:gdLst/>
              <a:ahLst/>
              <a:cxnLst/>
              <a:rect l="l" t="t" r="r" b="b"/>
              <a:pathLst>
                <a:path w="12877" h="14278" extrusionOk="0">
                  <a:moveTo>
                    <a:pt x="801" y="0"/>
                  </a:moveTo>
                  <a:lnTo>
                    <a:pt x="0" y="14277"/>
                  </a:lnTo>
                  <a:lnTo>
                    <a:pt x="12876" y="14277"/>
                  </a:lnTo>
                  <a:lnTo>
                    <a:pt x="12076" y="0"/>
                  </a:lnTo>
                  <a:close/>
                </a:path>
              </a:pathLst>
            </a:custGeom>
            <a:solidFill>
              <a:schemeClr val="accen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11"/>
            <p:cNvSpPr/>
            <p:nvPr/>
          </p:nvSpPr>
          <p:spPr>
            <a:xfrm>
              <a:off x="1366575" y="2390775"/>
              <a:ext cx="410325" cy="422825"/>
            </a:xfrm>
            <a:custGeom>
              <a:avLst/>
              <a:gdLst/>
              <a:ahLst/>
              <a:cxnLst/>
              <a:rect l="l" t="t" r="r" b="b"/>
              <a:pathLst>
                <a:path w="16413" h="16913" extrusionOk="0">
                  <a:moveTo>
                    <a:pt x="934" y="0"/>
                  </a:moveTo>
                  <a:lnTo>
                    <a:pt x="0" y="16912"/>
                  </a:lnTo>
                  <a:lnTo>
                    <a:pt x="16412" y="16912"/>
                  </a:lnTo>
                  <a:lnTo>
                    <a:pt x="15478" y="0"/>
                  </a:lnTo>
                  <a:close/>
                </a:path>
              </a:pathLst>
            </a:custGeom>
            <a:solidFill>
              <a:schemeClr val="accen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11"/>
            <p:cNvSpPr/>
            <p:nvPr/>
          </p:nvSpPr>
          <p:spPr>
            <a:xfrm>
              <a:off x="1389925" y="1998000"/>
              <a:ext cx="363625" cy="392800"/>
            </a:xfrm>
            <a:custGeom>
              <a:avLst/>
              <a:gdLst/>
              <a:ahLst/>
              <a:cxnLst/>
              <a:rect l="l" t="t" r="r" b="b"/>
              <a:pathLst>
                <a:path w="14545" h="15712" extrusionOk="0">
                  <a:moveTo>
                    <a:pt x="834" y="0"/>
                  </a:moveTo>
                  <a:lnTo>
                    <a:pt x="0" y="15711"/>
                  </a:lnTo>
                  <a:lnTo>
                    <a:pt x="14544" y="15711"/>
                  </a:lnTo>
                  <a:lnTo>
                    <a:pt x="13710" y="0"/>
                  </a:lnTo>
                  <a:close/>
                </a:path>
              </a:pathLst>
            </a:custGeom>
            <a:solidFill>
              <a:schemeClr val="lt1"/>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11"/>
            <p:cNvSpPr/>
            <p:nvPr/>
          </p:nvSpPr>
          <p:spPr>
            <a:xfrm>
              <a:off x="1342375" y="2813575"/>
              <a:ext cx="458700" cy="484525"/>
            </a:xfrm>
            <a:custGeom>
              <a:avLst/>
              <a:gdLst/>
              <a:ahLst/>
              <a:cxnLst/>
              <a:rect l="l" t="t" r="r" b="b"/>
              <a:pathLst>
                <a:path w="18348" h="19381" extrusionOk="0">
                  <a:moveTo>
                    <a:pt x="968" y="0"/>
                  </a:moveTo>
                  <a:lnTo>
                    <a:pt x="1" y="19381"/>
                  </a:lnTo>
                  <a:lnTo>
                    <a:pt x="18347" y="19381"/>
                  </a:lnTo>
                  <a:lnTo>
                    <a:pt x="17380" y="0"/>
                  </a:lnTo>
                  <a:close/>
                </a:path>
              </a:pathLst>
            </a:custGeom>
            <a:solidFill>
              <a:schemeClr val="lt1"/>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11"/>
            <p:cNvSpPr/>
            <p:nvPr/>
          </p:nvSpPr>
          <p:spPr>
            <a:xfrm>
              <a:off x="1493325" y="1755325"/>
              <a:ext cx="29225" cy="100100"/>
            </a:xfrm>
            <a:custGeom>
              <a:avLst/>
              <a:gdLst/>
              <a:ahLst/>
              <a:cxnLst/>
              <a:rect l="l" t="t" r="r" b="b"/>
              <a:pathLst>
                <a:path w="1169" h="4004" extrusionOk="0">
                  <a:moveTo>
                    <a:pt x="1" y="0"/>
                  </a:moveTo>
                  <a:lnTo>
                    <a:pt x="1" y="4003"/>
                  </a:lnTo>
                  <a:lnTo>
                    <a:pt x="1168" y="4003"/>
                  </a:lnTo>
                  <a:lnTo>
                    <a:pt x="1168" y="0"/>
                  </a:lnTo>
                  <a:close/>
                </a:path>
              </a:pathLst>
            </a:custGeom>
            <a:solidFill>
              <a:schemeClr val="l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11"/>
            <p:cNvSpPr/>
            <p:nvPr/>
          </p:nvSpPr>
          <p:spPr>
            <a:xfrm>
              <a:off x="1434025" y="2552550"/>
              <a:ext cx="28375" cy="99275"/>
            </a:xfrm>
            <a:custGeom>
              <a:avLst/>
              <a:gdLst/>
              <a:ahLst/>
              <a:cxnLst/>
              <a:rect l="l" t="t" r="r" b="b"/>
              <a:pathLst>
                <a:path w="1135" h="3971" extrusionOk="0">
                  <a:moveTo>
                    <a:pt x="0" y="1"/>
                  </a:moveTo>
                  <a:lnTo>
                    <a:pt x="0" y="3970"/>
                  </a:lnTo>
                  <a:lnTo>
                    <a:pt x="1134" y="3970"/>
                  </a:lnTo>
                  <a:lnTo>
                    <a:pt x="1134" y="1"/>
                  </a:lnTo>
                  <a:close/>
                </a:path>
              </a:pathLst>
            </a:custGeom>
            <a:solidFill>
              <a:schemeClr val="l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11"/>
            <p:cNvSpPr/>
            <p:nvPr/>
          </p:nvSpPr>
          <p:spPr>
            <a:xfrm>
              <a:off x="1437450" y="3037075"/>
              <a:ext cx="105100" cy="146800"/>
            </a:xfrm>
            <a:custGeom>
              <a:avLst/>
              <a:gdLst/>
              <a:ahLst/>
              <a:cxnLst/>
              <a:rect l="l" t="t" r="r" b="b"/>
              <a:pathLst>
                <a:path w="4204" h="5872" extrusionOk="0">
                  <a:moveTo>
                    <a:pt x="2102" y="0"/>
                  </a:moveTo>
                  <a:cubicBezTo>
                    <a:pt x="968" y="0"/>
                    <a:pt x="1" y="867"/>
                    <a:pt x="1" y="1935"/>
                  </a:cubicBezTo>
                  <a:lnTo>
                    <a:pt x="1" y="5871"/>
                  </a:lnTo>
                  <a:lnTo>
                    <a:pt x="4204" y="5871"/>
                  </a:lnTo>
                  <a:lnTo>
                    <a:pt x="4204" y="1935"/>
                  </a:lnTo>
                  <a:cubicBezTo>
                    <a:pt x="4204" y="867"/>
                    <a:pt x="3270" y="0"/>
                    <a:pt x="2102" y="0"/>
                  </a:cubicBezTo>
                  <a:close/>
                </a:path>
              </a:pathLst>
            </a:custGeom>
            <a:solidFill>
              <a:schemeClr val="accen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11"/>
            <p:cNvSpPr/>
            <p:nvPr/>
          </p:nvSpPr>
          <p:spPr>
            <a:xfrm>
              <a:off x="1436625" y="1480950"/>
              <a:ext cx="270225" cy="160150"/>
            </a:xfrm>
            <a:custGeom>
              <a:avLst/>
              <a:gdLst/>
              <a:ahLst/>
              <a:cxnLst/>
              <a:rect l="l" t="t" r="r" b="b"/>
              <a:pathLst>
                <a:path w="10809" h="6406" extrusionOk="0">
                  <a:moveTo>
                    <a:pt x="0" y="1"/>
                  </a:moveTo>
                  <a:lnTo>
                    <a:pt x="10808" y="1"/>
                  </a:lnTo>
                  <a:lnTo>
                    <a:pt x="10808" y="6405"/>
                  </a:lnTo>
                  <a:lnTo>
                    <a:pt x="0" y="6405"/>
                  </a:lnTo>
                  <a:close/>
                </a:path>
              </a:pathLst>
            </a:custGeom>
            <a:solidFill>
              <a:schemeClr val="accent3"/>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11"/>
            <p:cNvSpPr/>
            <p:nvPr/>
          </p:nvSpPr>
          <p:spPr>
            <a:xfrm>
              <a:off x="1515850" y="1480950"/>
              <a:ext cx="15875" cy="157650"/>
            </a:xfrm>
            <a:custGeom>
              <a:avLst/>
              <a:gdLst/>
              <a:ahLst/>
              <a:cxnLst/>
              <a:rect l="l" t="t" r="r" b="b"/>
              <a:pathLst>
                <a:path w="635" h="6306" extrusionOk="0">
                  <a:moveTo>
                    <a:pt x="0" y="1"/>
                  </a:moveTo>
                  <a:lnTo>
                    <a:pt x="0" y="6305"/>
                  </a:lnTo>
                  <a:lnTo>
                    <a:pt x="634" y="6305"/>
                  </a:lnTo>
                  <a:lnTo>
                    <a:pt x="634" y="1"/>
                  </a:lnTo>
                  <a:close/>
                </a:path>
              </a:pathLst>
            </a:custGeom>
            <a:solidFill>
              <a:srgbClr val="3BA3B8"/>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11"/>
            <p:cNvSpPr/>
            <p:nvPr/>
          </p:nvSpPr>
          <p:spPr>
            <a:xfrm>
              <a:off x="1611750" y="1480950"/>
              <a:ext cx="15875" cy="157650"/>
            </a:xfrm>
            <a:custGeom>
              <a:avLst/>
              <a:gdLst/>
              <a:ahLst/>
              <a:cxnLst/>
              <a:rect l="l" t="t" r="r" b="b"/>
              <a:pathLst>
                <a:path w="635" h="6306" extrusionOk="0">
                  <a:moveTo>
                    <a:pt x="0" y="1"/>
                  </a:moveTo>
                  <a:lnTo>
                    <a:pt x="0" y="6305"/>
                  </a:lnTo>
                  <a:lnTo>
                    <a:pt x="634" y="6305"/>
                  </a:lnTo>
                  <a:lnTo>
                    <a:pt x="634" y="1"/>
                  </a:lnTo>
                  <a:close/>
                </a:path>
              </a:pathLst>
            </a:custGeom>
            <a:solidFill>
              <a:srgbClr val="3BA3B8"/>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11"/>
            <p:cNvSpPr/>
            <p:nvPr/>
          </p:nvSpPr>
          <p:spPr>
            <a:xfrm>
              <a:off x="1411600" y="1362525"/>
              <a:ext cx="320250" cy="118450"/>
            </a:xfrm>
            <a:custGeom>
              <a:avLst/>
              <a:gdLst/>
              <a:ahLst/>
              <a:cxnLst/>
              <a:rect l="l" t="t" r="r" b="b"/>
              <a:pathLst>
                <a:path w="12810" h="4738" extrusionOk="0">
                  <a:moveTo>
                    <a:pt x="6405" y="1"/>
                  </a:moveTo>
                  <a:cubicBezTo>
                    <a:pt x="6313" y="1"/>
                    <a:pt x="6222" y="34"/>
                    <a:pt x="6138" y="101"/>
                  </a:cubicBezTo>
                  <a:lnTo>
                    <a:pt x="334" y="4004"/>
                  </a:lnTo>
                  <a:cubicBezTo>
                    <a:pt x="1" y="4237"/>
                    <a:pt x="167" y="4738"/>
                    <a:pt x="601" y="4738"/>
                  </a:cubicBezTo>
                  <a:lnTo>
                    <a:pt x="12209" y="4738"/>
                  </a:lnTo>
                  <a:cubicBezTo>
                    <a:pt x="12643" y="4738"/>
                    <a:pt x="12810" y="4237"/>
                    <a:pt x="12476" y="4004"/>
                  </a:cubicBezTo>
                  <a:lnTo>
                    <a:pt x="6672" y="101"/>
                  </a:lnTo>
                  <a:cubicBezTo>
                    <a:pt x="6589" y="34"/>
                    <a:pt x="6497" y="1"/>
                    <a:pt x="6405" y="1"/>
                  </a:cubicBezTo>
                  <a:close/>
                </a:path>
              </a:pathLst>
            </a:custGeom>
            <a:solidFill>
              <a:schemeClr val="accen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11"/>
            <p:cNvSpPr/>
            <p:nvPr/>
          </p:nvSpPr>
          <p:spPr>
            <a:xfrm>
              <a:off x="1415775" y="1598550"/>
              <a:ext cx="311900" cy="67550"/>
            </a:xfrm>
            <a:custGeom>
              <a:avLst/>
              <a:gdLst/>
              <a:ahLst/>
              <a:cxnLst/>
              <a:rect l="l" t="t" r="r" b="b"/>
              <a:pathLst>
                <a:path w="12476" h="2702" extrusionOk="0">
                  <a:moveTo>
                    <a:pt x="801" y="0"/>
                  </a:moveTo>
                  <a:cubicBezTo>
                    <a:pt x="334" y="0"/>
                    <a:pt x="0" y="367"/>
                    <a:pt x="0" y="801"/>
                  </a:cubicBezTo>
                  <a:lnTo>
                    <a:pt x="0" y="1901"/>
                  </a:lnTo>
                  <a:cubicBezTo>
                    <a:pt x="0" y="2335"/>
                    <a:pt x="334" y="2702"/>
                    <a:pt x="801" y="2702"/>
                  </a:cubicBezTo>
                  <a:lnTo>
                    <a:pt x="11675" y="2702"/>
                  </a:lnTo>
                  <a:cubicBezTo>
                    <a:pt x="12142" y="2702"/>
                    <a:pt x="12476" y="2335"/>
                    <a:pt x="12476" y="1901"/>
                  </a:cubicBezTo>
                  <a:lnTo>
                    <a:pt x="12476" y="801"/>
                  </a:lnTo>
                  <a:cubicBezTo>
                    <a:pt x="12476" y="367"/>
                    <a:pt x="12142" y="0"/>
                    <a:pt x="11675" y="0"/>
                  </a:cubicBezTo>
                  <a:close/>
                </a:path>
              </a:pathLst>
            </a:custGeom>
            <a:solidFill>
              <a:schemeClr val="dk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11"/>
            <p:cNvSpPr/>
            <p:nvPr/>
          </p:nvSpPr>
          <p:spPr>
            <a:xfrm>
              <a:off x="1620075" y="1666075"/>
              <a:ext cx="181000" cy="1625375"/>
            </a:xfrm>
            <a:custGeom>
              <a:avLst/>
              <a:gdLst/>
              <a:ahLst/>
              <a:cxnLst/>
              <a:rect l="l" t="t" r="r" b="b"/>
              <a:pathLst>
                <a:path w="7240" h="65015" extrusionOk="0">
                  <a:moveTo>
                    <a:pt x="1" y="1"/>
                  </a:moveTo>
                  <a:lnTo>
                    <a:pt x="1" y="60911"/>
                  </a:lnTo>
                  <a:lnTo>
                    <a:pt x="7239" y="65014"/>
                  </a:lnTo>
                  <a:cubicBezTo>
                    <a:pt x="7239" y="65014"/>
                    <a:pt x="4137" y="6139"/>
                    <a:pt x="3770" y="1"/>
                  </a:cubicBezTo>
                  <a:close/>
                </a:path>
              </a:pathLst>
            </a:custGeom>
            <a:solidFill>
              <a:srgbClr val="FFFFFF">
                <a:alpha val="33480"/>
              </a:srgbClr>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4" name="Google Shape;264;p11"/>
          <p:cNvSpPr/>
          <p:nvPr/>
        </p:nvSpPr>
        <p:spPr>
          <a:xfrm>
            <a:off x="797588" y="775300"/>
            <a:ext cx="812865" cy="431903"/>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5" name="Google Shape;265;p11"/>
          <p:cNvGrpSpPr/>
          <p:nvPr/>
        </p:nvGrpSpPr>
        <p:grpSpPr>
          <a:xfrm>
            <a:off x="7454638" y="3230975"/>
            <a:ext cx="1063772" cy="237603"/>
            <a:chOff x="7513288" y="3468350"/>
            <a:chExt cx="1063772" cy="237603"/>
          </a:xfrm>
        </p:grpSpPr>
        <p:sp>
          <p:nvSpPr>
            <p:cNvPr id="266" name="Google Shape;266;p11"/>
            <p:cNvSpPr/>
            <p:nvPr/>
          </p:nvSpPr>
          <p:spPr>
            <a:xfrm>
              <a:off x="7513288" y="3538310"/>
              <a:ext cx="404066" cy="167643"/>
            </a:xfrm>
            <a:custGeom>
              <a:avLst/>
              <a:gdLst/>
              <a:ahLst/>
              <a:cxnLst/>
              <a:rect l="l" t="t" r="r" b="b"/>
              <a:pathLst>
                <a:path w="11967" h="4965" extrusionOk="0">
                  <a:moveTo>
                    <a:pt x="5977" y="0"/>
                  </a:moveTo>
                  <a:cubicBezTo>
                    <a:pt x="2679" y="0"/>
                    <a:pt x="0" y="2215"/>
                    <a:pt x="0" y="4965"/>
                  </a:cubicBezTo>
                  <a:lnTo>
                    <a:pt x="11966" y="4965"/>
                  </a:lnTo>
                  <a:cubicBezTo>
                    <a:pt x="11966" y="2215"/>
                    <a:pt x="9287" y="0"/>
                    <a:pt x="597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11"/>
            <p:cNvSpPr/>
            <p:nvPr/>
          </p:nvSpPr>
          <p:spPr>
            <a:xfrm>
              <a:off x="7795903" y="3605028"/>
              <a:ext cx="242838" cy="100924"/>
            </a:xfrm>
            <a:custGeom>
              <a:avLst/>
              <a:gdLst/>
              <a:ahLst/>
              <a:cxnLst/>
              <a:rect l="l" t="t" r="r" b="b"/>
              <a:pathLst>
                <a:path w="7192" h="2989" extrusionOk="0">
                  <a:moveTo>
                    <a:pt x="3596" y="0"/>
                  </a:moveTo>
                  <a:cubicBezTo>
                    <a:pt x="1608" y="0"/>
                    <a:pt x="1" y="1346"/>
                    <a:pt x="1" y="2989"/>
                  </a:cubicBezTo>
                  <a:lnTo>
                    <a:pt x="7192" y="2989"/>
                  </a:lnTo>
                  <a:cubicBezTo>
                    <a:pt x="7192" y="1346"/>
                    <a:pt x="5585" y="0"/>
                    <a:pt x="35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11"/>
            <p:cNvSpPr/>
            <p:nvPr/>
          </p:nvSpPr>
          <p:spPr>
            <a:xfrm>
              <a:off x="8172993" y="3468350"/>
              <a:ext cx="404066" cy="167677"/>
            </a:xfrm>
            <a:custGeom>
              <a:avLst/>
              <a:gdLst/>
              <a:ahLst/>
              <a:cxnLst/>
              <a:rect l="l" t="t" r="r" b="b"/>
              <a:pathLst>
                <a:path w="11967" h="4966" extrusionOk="0">
                  <a:moveTo>
                    <a:pt x="5989" y="0"/>
                  </a:moveTo>
                  <a:cubicBezTo>
                    <a:pt x="2680" y="0"/>
                    <a:pt x="1" y="2227"/>
                    <a:pt x="1" y="4965"/>
                  </a:cubicBezTo>
                  <a:lnTo>
                    <a:pt x="11966" y="4965"/>
                  </a:lnTo>
                  <a:cubicBezTo>
                    <a:pt x="11966" y="2227"/>
                    <a:pt x="9288" y="0"/>
                    <a:pt x="598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9" name="Google Shape;269;p11"/>
          <p:cNvSpPr/>
          <p:nvPr/>
        </p:nvSpPr>
        <p:spPr>
          <a:xfrm>
            <a:off x="195150" y="579600"/>
            <a:ext cx="602450" cy="362561"/>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270" name="Shape 27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271" name="Shape 271"/>
        <p:cNvGrpSpPr/>
        <p:nvPr/>
      </p:nvGrpSpPr>
      <p:grpSpPr>
        <a:xfrm>
          <a:off x="0" y="0"/>
          <a:ext cx="0" cy="0"/>
          <a:chOff x="0" y="0"/>
          <a:chExt cx="0" cy="0"/>
        </a:xfrm>
      </p:grpSpPr>
      <p:sp>
        <p:nvSpPr>
          <p:cNvPr id="272" name="Google Shape;272;p13"/>
          <p:cNvSpPr txBox="1"/>
          <p:nvPr>
            <p:ph type="title"/>
          </p:nvPr>
        </p:nvSpPr>
        <p:spPr>
          <a:xfrm>
            <a:off x="720000" y="1742775"/>
            <a:ext cx="183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5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73" name="Google Shape;273;p13"/>
          <p:cNvSpPr txBox="1"/>
          <p:nvPr>
            <p:ph type="title" idx="2" hasCustomPrompt="1"/>
          </p:nvPr>
        </p:nvSpPr>
        <p:spPr>
          <a:xfrm>
            <a:off x="7200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74" name="Google Shape;274;p13"/>
          <p:cNvSpPr txBox="1"/>
          <p:nvPr>
            <p:ph type="subTitle" idx="1"/>
          </p:nvPr>
        </p:nvSpPr>
        <p:spPr>
          <a:xfrm>
            <a:off x="720000" y="2253100"/>
            <a:ext cx="183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75" name="Google Shape;275;p13"/>
          <p:cNvSpPr txBox="1"/>
          <p:nvPr>
            <p:ph type="title" idx="3"/>
          </p:nvPr>
        </p:nvSpPr>
        <p:spPr>
          <a:xfrm>
            <a:off x="3213300" y="1742775"/>
            <a:ext cx="183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5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76" name="Google Shape;276;p13"/>
          <p:cNvSpPr txBox="1"/>
          <p:nvPr>
            <p:ph type="title" idx="4" hasCustomPrompt="1"/>
          </p:nvPr>
        </p:nvSpPr>
        <p:spPr>
          <a:xfrm>
            <a:off x="32133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77" name="Google Shape;277;p13"/>
          <p:cNvSpPr txBox="1"/>
          <p:nvPr>
            <p:ph type="subTitle" idx="5"/>
          </p:nvPr>
        </p:nvSpPr>
        <p:spPr>
          <a:xfrm>
            <a:off x="3213300" y="2253100"/>
            <a:ext cx="183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78" name="Google Shape;278;p13"/>
          <p:cNvSpPr txBox="1"/>
          <p:nvPr>
            <p:ph type="title" idx="6"/>
          </p:nvPr>
        </p:nvSpPr>
        <p:spPr>
          <a:xfrm>
            <a:off x="5706600" y="1742775"/>
            <a:ext cx="183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5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79" name="Google Shape;279;p13"/>
          <p:cNvSpPr txBox="1"/>
          <p:nvPr>
            <p:ph type="title" idx="7" hasCustomPrompt="1"/>
          </p:nvPr>
        </p:nvSpPr>
        <p:spPr>
          <a:xfrm>
            <a:off x="57066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0" name="Google Shape;280;p13"/>
          <p:cNvSpPr txBox="1"/>
          <p:nvPr>
            <p:ph type="subTitle" idx="8"/>
          </p:nvPr>
        </p:nvSpPr>
        <p:spPr>
          <a:xfrm>
            <a:off x="5706600" y="2253100"/>
            <a:ext cx="183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1" name="Google Shape;281;p13"/>
          <p:cNvSpPr txBox="1"/>
          <p:nvPr>
            <p:ph type="title" idx="9"/>
          </p:nvPr>
        </p:nvSpPr>
        <p:spPr>
          <a:xfrm>
            <a:off x="720000" y="3379775"/>
            <a:ext cx="183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5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82" name="Google Shape;282;p13"/>
          <p:cNvSpPr txBox="1"/>
          <p:nvPr>
            <p:ph type="title" idx="13" hasCustomPrompt="1"/>
          </p:nvPr>
        </p:nvSpPr>
        <p:spPr>
          <a:xfrm>
            <a:off x="720000" y="2786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3" name="Google Shape;283;p13"/>
          <p:cNvSpPr txBox="1"/>
          <p:nvPr>
            <p:ph type="subTitle" idx="14"/>
          </p:nvPr>
        </p:nvSpPr>
        <p:spPr>
          <a:xfrm>
            <a:off x="720000" y="3890100"/>
            <a:ext cx="183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4" name="Google Shape;284;p13"/>
          <p:cNvSpPr txBox="1"/>
          <p:nvPr>
            <p:ph type="title" idx="15"/>
          </p:nvPr>
        </p:nvSpPr>
        <p:spPr>
          <a:xfrm>
            <a:off x="3213300" y="3379775"/>
            <a:ext cx="183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5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85" name="Google Shape;285;p13"/>
          <p:cNvSpPr txBox="1"/>
          <p:nvPr>
            <p:ph type="title" idx="16" hasCustomPrompt="1"/>
          </p:nvPr>
        </p:nvSpPr>
        <p:spPr>
          <a:xfrm>
            <a:off x="3213300" y="2786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6" name="Google Shape;286;p13"/>
          <p:cNvSpPr txBox="1"/>
          <p:nvPr>
            <p:ph type="subTitle" idx="17"/>
          </p:nvPr>
        </p:nvSpPr>
        <p:spPr>
          <a:xfrm>
            <a:off x="3213300" y="3890100"/>
            <a:ext cx="183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7" name="Google Shape;287;p13"/>
          <p:cNvSpPr txBox="1"/>
          <p:nvPr>
            <p:ph type="title" idx="18"/>
          </p:nvPr>
        </p:nvSpPr>
        <p:spPr>
          <a:xfrm>
            <a:off x="5706600" y="3379775"/>
            <a:ext cx="183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5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88" name="Google Shape;288;p13"/>
          <p:cNvSpPr txBox="1"/>
          <p:nvPr>
            <p:ph type="title" idx="19" hasCustomPrompt="1"/>
          </p:nvPr>
        </p:nvSpPr>
        <p:spPr>
          <a:xfrm>
            <a:off x="5706600" y="2786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9" name="Google Shape;289;p13"/>
          <p:cNvSpPr txBox="1"/>
          <p:nvPr>
            <p:ph type="subTitle" idx="20"/>
          </p:nvPr>
        </p:nvSpPr>
        <p:spPr>
          <a:xfrm>
            <a:off x="5706600" y="3890100"/>
            <a:ext cx="183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90" name="Google Shape;290;p13"/>
          <p:cNvSpPr txBox="1"/>
          <p:nvPr>
            <p:ph type="title" idx="21"/>
          </p:nvPr>
        </p:nvSpPr>
        <p:spPr>
          <a:xfrm>
            <a:off x="720000" y="542757"/>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91" name="Google Shape;291;p13"/>
          <p:cNvGrpSpPr/>
          <p:nvPr/>
        </p:nvGrpSpPr>
        <p:grpSpPr>
          <a:xfrm>
            <a:off x="-886400" y="4501462"/>
            <a:ext cx="10912878" cy="641940"/>
            <a:chOff x="-886393" y="3821028"/>
            <a:chExt cx="10912878" cy="1445486"/>
          </a:xfrm>
        </p:grpSpPr>
        <p:sp>
          <p:nvSpPr>
            <p:cNvPr id="292" name="Google Shape;292;p13"/>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13"/>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13"/>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13"/>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13"/>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7" name="Google Shape;297;p13"/>
          <p:cNvGrpSpPr/>
          <p:nvPr/>
        </p:nvGrpSpPr>
        <p:grpSpPr>
          <a:xfrm>
            <a:off x="7680200" y="3245150"/>
            <a:ext cx="1242900" cy="1358350"/>
            <a:chOff x="3137550" y="2418575"/>
            <a:chExt cx="1242900" cy="1358350"/>
          </a:xfrm>
        </p:grpSpPr>
        <p:sp>
          <p:nvSpPr>
            <p:cNvPr id="298" name="Google Shape;298;p13"/>
            <p:cNvSpPr/>
            <p:nvPr/>
          </p:nvSpPr>
          <p:spPr>
            <a:xfrm>
              <a:off x="3146050" y="2430600"/>
              <a:ext cx="1234400" cy="1346325"/>
            </a:xfrm>
            <a:custGeom>
              <a:avLst/>
              <a:gdLst/>
              <a:ahLst/>
              <a:cxnLst/>
              <a:rect l="l" t="t" r="r" b="b"/>
              <a:pathLst>
                <a:path w="49376" h="53853" extrusionOk="0">
                  <a:moveTo>
                    <a:pt x="18443" y="1325"/>
                  </a:moveTo>
                  <a:cubicBezTo>
                    <a:pt x="18550" y="1325"/>
                    <a:pt x="18656" y="1327"/>
                    <a:pt x="18764" y="1331"/>
                  </a:cubicBezTo>
                  <a:cubicBezTo>
                    <a:pt x="19099" y="2001"/>
                    <a:pt x="19392" y="2691"/>
                    <a:pt x="19643" y="3402"/>
                  </a:cubicBezTo>
                  <a:cubicBezTo>
                    <a:pt x="14370" y="3402"/>
                    <a:pt x="12696" y="9345"/>
                    <a:pt x="8365" y="11081"/>
                  </a:cubicBezTo>
                  <a:cubicBezTo>
                    <a:pt x="9034" y="10265"/>
                    <a:pt x="9495" y="9345"/>
                    <a:pt x="9725" y="8257"/>
                  </a:cubicBezTo>
                  <a:cubicBezTo>
                    <a:pt x="9746" y="8089"/>
                    <a:pt x="9641" y="7943"/>
                    <a:pt x="9474" y="7922"/>
                  </a:cubicBezTo>
                  <a:cubicBezTo>
                    <a:pt x="8679" y="7880"/>
                    <a:pt x="7946" y="7734"/>
                    <a:pt x="7235" y="7483"/>
                  </a:cubicBezTo>
                  <a:cubicBezTo>
                    <a:pt x="8993" y="7294"/>
                    <a:pt x="10415" y="6311"/>
                    <a:pt x="11587" y="4846"/>
                  </a:cubicBezTo>
                  <a:cubicBezTo>
                    <a:pt x="13361" y="2649"/>
                    <a:pt x="15641" y="1325"/>
                    <a:pt x="18443" y="1325"/>
                  </a:cubicBezTo>
                  <a:close/>
                  <a:moveTo>
                    <a:pt x="48748" y="42111"/>
                  </a:moveTo>
                  <a:cubicBezTo>
                    <a:pt x="48601" y="42571"/>
                    <a:pt x="48266" y="43053"/>
                    <a:pt x="48015" y="43429"/>
                  </a:cubicBezTo>
                  <a:cubicBezTo>
                    <a:pt x="41843" y="46024"/>
                    <a:pt x="34875" y="47049"/>
                    <a:pt x="28263" y="47698"/>
                  </a:cubicBezTo>
                  <a:cubicBezTo>
                    <a:pt x="24377" y="48092"/>
                    <a:pt x="20462" y="48305"/>
                    <a:pt x="16546" y="48305"/>
                  </a:cubicBezTo>
                  <a:cubicBezTo>
                    <a:pt x="11731" y="48305"/>
                    <a:pt x="6916" y="47983"/>
                    <a:pt x="2151" y="47279"/>
                  </a:cubicBezTo>
                  <a:cubicBezTo>
                    <a:pt x="1732" y="46693"/>
                    <a:pt x="1293" y="46108"/>
                    <a:pt x="874" y="45501"/>
                  </a:cubicBezTo>
                  <a:lnTo>
                    <a:pt x="874" y="45501"/>
                  </a:lnTo>
                  <a:cubicBezTo>
                    <a:pt x="5331" y="45904"/>
                    <a:pt x="9819" y="46105"/>
                    <a:pt x="14312" y="46105"/>
                  </a:cubicBezTo>
                  <a:cubicBezTo>
                    <a:pt x="24965" y="46105"/>
                    <a:pt x="35646" y="44976"/>
                    <a:pt x="46007" y="42739"/>
                  </a:cubicBezTo>
                  <a:cubicBezTo>
                    <a:pt x="46927" y="42551"/>
                    <a:pt x="47848" y="42341"/>
                    <a:pt x="48748" y="42111"/>
                  </a:cubicBezTo>
                  <a:close/>
                  <a:moveTo>
                    <a:pt x="47576" y="44183"/>
                  </a:moveTo>
                  <a:lnTo>
                    <a:pt x="47576" y="44183"/>
                  </a:lnTo>
                  <a:cubicBezTo>
                    <a:pt x="47157" y="44831"/>
                    <a:pt x="46718" y="45480"/>
                    <a:pt x="46279" y="46128"/>
                  </a:cubicBezTo>
                  <a:cubicBezTo>
                    <a:pt x="45211" y="47698"/>
                    <a:pt x="44123" y="49246"/>
                    <a:pt x="42994" y="50773"/>
                  </a:cubicBezTo>
                  <a:cubicBezTo>
                    <a:pt x="42408" y="51569"/>
                    <a:pt x="41508" y="51380"/>
                    <a:pt x="40525" y="51527"/>
                  </a:cubicBezTo>
                  <a:cubicBezTo>
                    <a:pt x="38202" y="51903"/>
                    <a:pt x="35879" y="52217"/>
                    <a:pt x="33557" y="52468"/>
                  </a:cubicBezTo>
                  <a:cubicBezTo>
                    <a:pt x="29351" y="52929"/>
                    <a:pt x="25125" y="53201"/>
                    <a:pt x="20898" y="53305"/>
                  </a:cubicBezTo>
                  <a:cubicBezTo>
                    <a:pt x="19891" y="53327"/>
                    <a:pt x="18883" y="53338"/>
                    <a:pt x="17874" y="53338"/>
                  </a:cubicBezTo>
                  <a:cubicBezTo>
                    <a:pt x="14127" y="53338"/>
                    <a:pt x="10375" y="53188"/>
                    <a:pt x="6649" y="52908"/>
                  </a:cubicBezTo>
                  <a:cubicBezTo>
                    <a:pt x="5226" y="51820"/>
                    <a:pt x="4138" y="49957"/>
                    <a:pt x="3092" y="48535"/>
                  </a:cubicBezTo>
                  <a:cubicBezTo>
                    <a:pt x="2925" y="48305"/>
                    <a:pt x="2757" y="48095"/>
                    <a:pt x="2590" y="47865"/>
                  </a:cubicBezTo>
                  <a:lnTo>
                    <a:pt x="2590" y="47865"/>
                  </a:lnTo>
                  <a:cubicBezTo>
                    <a:pt x="7222" y="48517"/>
                    <a:pt x="11909" y="48819"/>
                    <a:pt x="16598" y="48819"/>
                  </a:cubicBezTo>
                  <a:cubicBezTo>
                    <a:pt x="20635" y="48819"/>
                    <a:pt x="24674" y="48595"/>
                    <a:pt x="28682" y="48179"/>
                  </a:cubicBezTo>
                  <a:cubicBezTo>
                    <a:pt x="35022" y="47530"/>
                    <a:pt x="41613" y="46547"/>
                    <a:pt x="47576" y="44183"/>
                  </a:cubicBezTo>
                  <a:close/>
                  <a:moveTo>
                    <a:pt x="18499" y="1"/>
                  </a:moveTo>
                  <a:cubicBezTo>
                    <a:pt x="18324" y="1"/>
                    <a:pt x="18145" y="185"/>
                    <a:pt x="18262" y="389"/>
                  </a:cubicBezTo>
                  <a:cubicBezTo>
                    <a:pt x="18345" y="536"/>
                    <a:pt x="18408" y="661"/>
                    <a:pt x="18492" y="808"/>
                  </a:cubicBezTo>
                  <a:cubicBezTo>
                    <a:pt x="18460" y="808"/>
                    <a:pt x="18427" y="807"/>
                    <a:pt x="18395" y="807"/>
                  </a:cubicBezTo>
                  <a:cubicBezTo>
                    <a:pt x="16421" y="807"/>
                    <a:pt x="14512" y="1435"/>
                    <a:pt x="12947" y="2670"/>
                  </a:cubicBezTo>
                  <a:cubicBezTo>
                    <a:pt x="11922" y="3486"/>
                    <a:pt x="11273" y="4574"/>
                    <a:pt x="10374" y="5474"/>
                  </a:cubicBezTo>
                  <a:cubicBezTo>
                    <a:pt x="9334" y="6495"/>
                    <a:pt x="8025" y="6992"/>
                    <a:pt x="6611" y="6992"/>
                  </a:cubicBezTo>
                  <a:cubicBezTo>
                    <a:pt x="6403" y="6992"/>
                    <a:pt x="6192" y="6981"/>
                    <a:pt x="5980" y="6959"/>
                  </a:cubicBezTo>
                  <a:cubicBezTo>
                    <a:pt x="5973" y="6959"/>
                    <a:pt x="5967" y="6959"/>
                    <a:pt x="5961" y="6959"/>
                  </a:cubicBezTo>
                  <a:cubicBezTo>
                    <a:pt x="5723" y="6959"/>
                    <a:pt x="5630" y="7339"/>
                    <a:pt x="5854" y="7441"/>
                  </a:cubicBezTo>
                  <a:cubicBezTo>
                    <a:pt x="6900" y="8006"/>
                    <a:pt x="7967" y="8319"/>
                    <a:pt x="9139" y="8424"/>
                  </a:cubicBezTo>
                  <a:cubicBezTo>
                    <a:pt x="8825" y="9638"/>
                    <a:pt x="8218" y="10621"/>
                    <a:pt x="7256" y="11458"/>
                  </a:cubicBezTo>
                  <a:cubicBezTo>
                    <a:pt x="7060" y="11634"/>
                    <a:pt x="7249" y="11901"/>
                    <a:pt x="7462" y="11901"/>
                  </a:cubicBezTo>
                  <a:cubicBezTo>
                    <a:pt x="7477" y="11901"/>
                    <a:pt x="7492" y="11900"/>
                    <a:pt x="7507" y="11897"/>
                  </a:cubicBezTo>
                  <a:cubicBezTo>
                    <a:pt x="9830" y="11374"/>
                    <a:pt x="11294" y="9972"/>
                    <a:pt x="12780" y="8194"/>
                  </a:cubicBezTo>
                  <a:cubicBezTo>
                    <a:pt x="14587" y="6079"/>
                    <a:pt x="16696" y="3923"/>
                    <a:pt x="19642" y="3923"/>
                  </a:cubicBezTo>
                  <a:cubicBezTo>
                    <a:pt x="19698" y="3923"/>
                    <a:pt x="19754" y="3924"/>
                    <a:pt x="19810" y="3926"/>
                  </a:cubicBezTo>
                  <a:cubicBezTo>
                    <a:pt x="20480" y="5955"/>
                    <a:pt x="20898" y="8131"/>
                    <a:pt x="21275" y="10098"/>
                  </a:cubicBezTo>
                  <a:cubicBezTo>
                    <a:pt x="22551" y="16982"/>
                    <a:pt x="22509" y="24117"/>
                    <a:pt x="21254" y="31001"/>
                  </a:cubicBezTo>
                  <a:cubicBezTo>
                    <a:pt x="20333" y="36022"/>
                    <a:pt x="18764" y="40898"/>
                    <a:pt x="16651" y="45543"/>
                  </a:cubicBezTo>
                  <a:cubicBezTo>
                    <a:pt x="15688" y="45561"/>
                    <a:pt x="14725" y="45570"/>
                    <a:pt x="13763" y="45570"/>
                  </a:cubicBezTo>
                  <a:cubicBezTo>
                    <a:pt x="9272" y="45570"/>
                    <a:pt x="4794" y="45367"/>
                    <a:pt x="330" y="44936"/>
                  </a:cubicBezTo>
                  <a:cubicBezTo>
                    <a:pt x="323" y="44935"/>
                    <a:pt x="316" y="44935"/>
                    <a:pt x="310" y="44935"/>
                  </a:cubicBezTo>
                  <a:cubicBezTo>
                    <a:pt x="132" y="44935"/>
                    <a:pt x="0" y="45192"/>
                    <a:pt x="121" y="45333"/>
                  </a:cubicBezTo>
                  <a:cubicBezTo>
                    <a:pt x="665" y="46108"/>
                    <a:pt x="1209" y="46861"/>
                    <a:pt x="1774" y="47614"/>
                  </a:cubicBezTo>
                  <a:cubicBezTo>
                    <a:pt x="1774" y="47677"/>
                    <a:pt x="1795" y="47719"/>
                    <a:pt x="1858" y="47740"/>
                  </a:cubicBezTo>
                  <a:cubicBezTo>
                    <a:pt x="2213" y="48242"/>
                    <a:pt x="2590" y="48744"/>
                    <a:pt x="2967" y="49246"/>
                  </a:cubicBezTo>
                  <a:cubicBezTo>
                    <a:pt x="3950" y="50543"/>
                    <a:pt x="4913" y="52154"/>
                    <a:pt x="6189" y="53201"/>
                  </a:cubicBezTo>
                  <a:cubicBezTo>
                    <a:pt x="6210" y="53305"/>
                    <a:pt x="6293" y="53410"/>
                    <a:pt x="6440" y="53410"/>
                  </a:cubicBezTo>
                  <a:cubicBezTo>
                    <a:pt x="10214" y="53705"/>
                    <a:pt x="14002" y="53852"/>
                    <a:pt x="17791" y="53852"/>
                  </a:cubicBezTo>
                  <a:cubicBezTo>
                    <a:pt x="23141" y="53852"/>
                    <a:pt x="28492" y="53558"/>
                    <a:pt x="33808" y="52970"/>
                  </a:cubicBezTo>
                  <a:cubicBezTo>
                    <a:pt x="35921" y="52719"/>
                    <a:pt x="38056" y="52447"/>
                    <a:pt x="40169" y="52113"/>
                  </a:cubicBezTo>
                  <a:cubicBezTo>
                    <a:pt x="41089" y="51966"/>
                    <a:pt x="42512" y="52029"/>
                    <a:pt x="43203" y="51380"/>
                  </a:cubicBezTo>
                  <a:cubicBezTo>
                    <a:pt x="43684" y="50899"/>
                    <a:pt x="44061" y="50188"/>
                    <a:pt x="44458" y="49644"/>
                  </a:cubicBezTo>
                  <a:cubicBezTo>
                    <a:pt x="45128" y="48723"/>
                    <a:pt x="45776" y="47781"/>
                    <a:pt x="46425" y="46840"/>
                  </a:cubicBezTo>
                  <a:cubicBezTo>
                    <a:pt x="47115" y="45856"/>
                    <a:pt x="47785" y="44852"/>
                    <a:pt x="48392" y="43827"/>
                  </a:cubicBezTo>
                  <a:cubicBezTo>
                    <a:pt x="48434" y="43785"/>
                    <a:pt x="48455" y="43743"/>
                    <a:pt x="48475" y="43701"/>
                  </a:cubicBezTo>
                  <a:cubicBezTo>
                    <a:pt x="48496" y="43659"/>
                    <a:pt x="48517" y="43639"/>
                    <a:pt x="48538" y="43597"/>
                  </a:cubicBezTo>
                  <a:cubicBezTo>
                    <a:pt x="48852" y="43053"/>
                    <a:pt x="49312" y="42404"/>
                    <a:pt x="49354" y="41755"/>
                  </a:cubicBezTo>
                  <a:cubicBezTo>
                    <a:pt x="49375" y="41609"/>
                    <a:pt x="49292" y="41546"/>
                    <a:pt x="49187" y="41504"/>
                  </a:cubicBezTo>
                  <a:cubicBezTo>
                    <a:pt x="49166" y="41494"/>
                    <a:pt x="49140" y="41489"/>
                    <a:pt x="49111" y="41489"/>
                  </a:cubicBezTo>
                  <a:cubicBezTo>
                    <a:pt x="49082" y="41489"/>
                    <a:pt x="49051" y="41494"/>
                    <a:pt x="49020" y="41504"/>
                  </a:cubicBezTo>
                  <a:cubicBezTo>
                    <a:pt x="38767" y="44266"/>
                    <a:pt x="27803" y="45292"/>
                    <a:pt x="17216" y="45522"/>
                  </a:cubicBezTo>
                  <a:cubicBezTo>
                    <a:pt x="22970" y="32737"/>
                    <a:pt x="24623" y="17735"/>
                    <a:pt x="20354" y="4218"/>
                  </a:cubicBezTo>
                  <a:cubicBezTo>
                    <a:pt x="19915" y="2837"/>
                    <a:pt x="19454" y="1373"/>
                    <a:pt x="18701" y="117"/>
                  </a:cubicBezTo>
                  <a:cubicBezTo>
                    <a:pt x="18651" y="35"/>
                    <a:pt x="18575" y="1"/>
                    <a:pt x="18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13"/>
            <p:cNvSpPr/>
            <p:nvPr/>
          </p:nvSpPr>
          <p:spPr>
            <a:xfrm>
              <a:off x="3167900" y="3483375"/>
              <a:ext cx="1196850" cy="154875"/>
            </a:xfrm>
            <a:custGeom>
              <a:avLst/>
              <a:gdLst/>
              <a:ahLst/>
              <a:cxnLst/>
              <a:rect l="l" t="t" r="r" b="b"/>
              <a:pathLst>
                <a:path w="47874" h="6195" extrusionOk="0">
                  <a:moveTo>
                    <a:pt x="47874" y="0"/>
                  </a:moveTo>
                  <a:lnTo>
                    <a:pt x="47874" y="0"/>
                  </a:lnTo>
                  <a:cubicBezTo>
                    <a:pt x="46974" y="230"/>
                    <a:pt x="46053" y="440"/>
                    <a:pt x="45133" y="628"/>
                  </a:cubicBezTo>
                  <a:cubicBezTo>
                    <a:pt x="34772" y="2865"/>
                    <a:pt x="24091" y="3994"/>
                    <a:pt x="13438" y="3994"/>
                  </a:cubicBezTo>
                  <a:cubicBezTo>
                    <a:pt x="8945" y="3994"/>
                    <a:pt x="4457" y="3793"/>
                    <a:pt x="0" y="3390"/>
                  </a:cubicBezTo>
                  <a:lnTo>
                    <a:pt x="0" y="3390"/>
                  </a:lnTo>
                  <a:cubicBezTo>
                    <a:pt x="419" y="3997"/>
                    <a:pt x="858" y="4582"/>
                    <a:pt x="1277" y="5168"/>
                  </a:cubicBezTo>
                  <a:cubicBezTo>
                    <a:pt x="6042" y="5872"/>
                    <a:pt x="10857" y="6194"/>
                    <a:pt x="15672" y="6194"/>
                  </a:cubicBezTo>
                  <a:cubicBezTo>
                    <a:pt x="19588" y="6194"/>
                    <a:pt x="23503" y="5981"/>
                    <a:pt x="27389" y="5587"/>
                  </a:cubicBezTo>
                  <a:cubicBezTo>
                    <a:pt x="34001" y="4938"/>
                    <a:pt x="40969" y="3913"/>
                    <a:pt x="47141" y="1318"/>
                  </a:cubicBezTo>
                  <a:cubicBezTo>
                    <a:pt x="47392" y="942"/>
                    <a:pt x="47727" y="460"/>
                    <a:pt x="47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13"/>
            <p:cNvSpPr/>
            <p:nvPr/>
          </p:nvSpPr>
          <p:spPr>
            <a:xfrm>
              <a:off x="3210800" y="3535150"/>
              <a:ext cx="1124650" cy="228925"/>
            </a:xfrm>
            <a:custGeom>
              <a:avLst/>
              <a:gdLst/>
              <a:ahLst/>
              <a:cxnLst/>
              <a:rect l="l" t="t" r="r" b="b"/>
              <a:pathLst>
                <a:path w="44986" h="9157" extrusionOk="0">
                  <a:moveTo>
                    <a:pt x="44986" y="1"/>
                  </a:moveTo>
                  <a:lnTo>
                    <a:pt x="44986" y="1"/>
                  </a:lnTo>
                  <a:cubicBezTo>
                    <a:pt x="39023" y="2365"/>
                    <a:pt x="32432" y="3348"/>
                    <a:pt x="26092" y="3997"/>
                  </a:cubicBezTo>
                  <a:cubicBezTo>
                    <a:pt x="22084" y="4413"/>
                    <a:pt x="18045" y="4637"/>
                    <a:pt x="14008" y="4637"/>
                  </a:cubicBezTo>
                  <a:cubicBezTo>
                    <a:pt x="9319" y="4637"/>
                    <a:pt x="4632" y="4335"/>
                    <a:pt x="0" y="3683"/>
                  </a:cubicBezTo>
                  <a:lnTo>
                    <a:pt x="0" y="3683"/>
                  </a:lnTo>
                  <a:cubicBezTo>
                    <a:pt x="167" y="3913"/>
                    <a:pt x="335" y="4123"/>
                    <a:pt x="502" y="4353"/>
                  </a:cubicBezTo>
                  <a:cubicBezTo>
                    <a:pt x="1548" y="5775"/>
                    <a:pt x="2636" y="7638"/>
                    <a:pt x="4059" y="8726"/>
                  </a:cubicBezTo>
                  <a:cubicBezTo>
                    <a:pt x="7785" y="9006"/>
                    <a:pt x="11537" y="9156"/>
                    <a:pt x="15284" y="9156"/>
                  </a:cubicBezTo>
                  <a:cubicBezTo>
                    <a:pt x="16293" y="9156"/>
                    <a:pt x="17301" y="9145"/>
                    <a:pt x="18308" y="9123"/>
                  </a:cubicBezTo>
                  <a:cubicBezTo>
                    <a:pt x="22535" y="9019"/>
                    <a:pt x="26761" y="8747"/>
                    <a:pt x="30967" y="8286"/>
                  </a:cubicBezTo>
                  <a:cubicBezTo>
                    <a:pt x="33289" y="8035"/>
                    <a:pt x="35612" y="7721"/>
                    <a:pt x="37935" y="7345"/>
                  </a:cubicBezTo>
                  <a:cubicBezTo>
                    <a:pt x="38918" y="7198"/>
                    <a:pt x="39818" y="7387"/>
                    <a:pt x="40404" y="6591"/>
                  </a:cubicBezTo>
                  <a:cubicBezTo>
                    <a:pt x="41533" y="5064"/>
                    <a:pt x="42621" y="3516"/>
                    <a:pt x="43689" y="1946"/>
                  </a:cubicBezTo>
                  <a:cubicBezTo>
                    <a:pt x="44128" y="1298"/>
                    <a:pt x="44567" y="649"/>
                    <a:pt x="4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13"/>
            <p:cNvSpPr/>
            <p:nvPr/>
          </p:nvSpPr>
          <p:spPr>
            <a:xfrm>
              <a:off x="3599625" y="2418575"/>
              <a:ext cx="655275" cy="1117250"/>
            </a:xfrm>
            <a:custGeom>
              <a:avLst/>
              <a:gdLst/>
              <a:ahLst/>
              <a:cxnLst/>
              <a:rect l="l" t="t" r="r" b="b"/>
              <a:pathLst>
                <a:path w="26211" h="44690" extrusionOk="0">
                  <a:moveTo>
                    <a:pt x="3404" y="703"/>
                  </a:moveTo>
                  <a:lnTo>
                    <a:pt x="3404" y="703"/>
                  </a:lnTo>
                  <a:cubicBezTo>
                    <a:pt x="4220" y="1122"/>
                    <a:pt x="4952" y="1938"/>
                    <a:pt x="5580" y="2565"/>
                  </a:cubicBezTo>
                  <a:cubicBezTo>
                    <a:pt x="6270" y="3256"/>
                    <a:pt x="6940" y="3988"/>
                    <a:pt x="7568" y="4741"/>
                  </a:cubicBezTo>
                  <a:cubicBezTo>
                    <a:pt x="8760" y="6206"/>
                    <a:pt x="9806" y="7796"/>
                    <a:pt x="10748" y="9449"/>
                  </a:cubicBezTo>
                  <a:cubicBezTo>
                    <a:pt x="12610" y="12734"/>
                    <a:pt x="13949" y="16249"/>
                    <a:pt x="15163" y="19806"/>
                  </a:cubicBezTo>
                  <a:cubicBezTo>
                    <a:pt x="16376" y="23363"/>
                    <a:pt x="17485" y="26920"/>
                    <a:pt x="19159" y="30289"/>
                  </a:cubicBezTo>
                  <a:cubicBezTo>
                    <a:pt x="20875" y="33720"/>
                    <a:pt x="23051" y="36817"/>
                    <a:pt x="25353" y="39851"/>
                  </a:cubicBezTo>
                  <a:cubicBezTo>
                    <a:pt x="17130" y="40019"/>
                    <a:pt x="8677" y="40353"/>
                    <a:pt x="1102" y="43806"/>
                  </a:cubicBezTo>
                  <a:cubicBezTo>
                    <a:pt x="2588" y="41399"/>
                    <a:pt x="3362" y="38428"/>
                    <a:pt x="4032" y="35750"/>
                  </a:cubicBezTo>
                  <a:cubicBezTo>
                    <a:pt x="5287" y="30666"/>
                    <a:pt x="5852" y="25414"/>
                    <a:pt x="5915" y="20183"/>
                  </a:cubicBezTo>
                  <a:cubicBezTo>
                    <a:pt x="5956" y="13697"/>
                    <a:pt x="4701" y="7064"/>
                    <a:pt x="3404" y="703"/>
                  </a:cubicBezTo>
                  <a:close/>
                  <a:moveTo>
                    <a:pt x="3030" y="0"/>
                  </a:moveTo>
                  <a:cubicBezTo>
                    <a:pt x="2866" y="0"/>
                    <a:pt x="2761" y="163"/>
                    <a:pt x="2797" y="326"/>
                  </a:cubicBezTo>
                  <a:cubicBezTo>
                    <a:pt x="4115" y="6813"/>
                    <a:pt x="5433" y="13550"/>
                    <a:pt x="5392" y="20183"/>
                  </a:cubicBezTo>
                  <a:cubicBezTo>
                    <a:pt x="5329" y="25372"/>
                    <a:pt x="4785" y="30582"/>
                    <a:pt x="3529" y="35625"/>
                  </a:cubicBezTo>
                  <a:cubicBezTo>
                    <a:pt x="2797" y="38554"/>
                    <a:pt x="1939" y="41818"/>
                    <a:pt x="140" y="44308"/>
                  </a:cubicBezTo>
                  <a:cubicBezTo>
                    <a:pt x="1" y="44499"/>
                    <a:pt x="193" y="44690"/>
                    <a:pt x="382" y="44690"/>
                  </a:cubicBezTo>
                  <a:cubicBezTo>
                    <a:pt x="421" y="44690"/>
                    <a:pt x="460" y="44681"/>
                    <a:pt x="495" y="44664"/>
                  </a:cubicBezTo>
                  <a:cubicBezTo>
                    <a:pt x="8363" y="40793"/>
                    <a:pt x="17276" y="40542"/>
                    <a:pt x="25876" y="40374"/>
                  </a:cubicBezTo>
                  <a:cubicBezTo>
                    <a:pt x="26043" y="40374"/>
                    <a:pt x="26211" y="40144"/>
                    <a:pt x="26085" y="39977"/>
                  </a:cubicBezTo>
                  <a:cubicBezTo>
                    <a:pt x="23595" y="36692"/>
                    <a:pt x="21252" y="33344"/>
                    <a:pt x="19431" y="29619"/>
                  </a:cubicBezTo>
                  <a:cubicBezTo>
                    <a:pt x="17548" y="25790"/>
                    <a:pt x="16418" y="21710"/>
                    <a:pt x="14975" y="17714"/>
                  </a:cubicBezTo>
                  <a:cubicBezTo>
                    <a:pt x="13719" y="14199"/>
                    <a:pt x="12254" y="10746"/>
                    <a:pt x="10246" y="7608"/>
                  </a:cubicBezTo>
                  <a:cubicBezTo>
                    <a:pt x="9283" y="6059"/>
                    <a:pt x="8195" y="4616"/>
                    <a:pt x="6982" y="3277"/>
                  </a:cubicBezTo>
                  <a:cubicBezTo>
                    <a:pt x="5936" y="2126"/>
                    <a:pt x="4617" y="515"/>
                    <a:pt x="3111" y="13"/>
                  </a:cubicBezTo>
                  <a:cubicBezTo>
                    <a:pt x="3083" y="4"/>
                    <a:pt x="3056" y="0"/>
                    <a:pt x="30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13"/>
            <p:cNvSpPr/>
            <p:nvPr/>
          </p:nvSpPr>
          <p:spPr>
            <a:xfrm>
              <a:off x="3627175" y="2436150"/>
              <a:ext cx="606275" cy="1077575"/>
            </a:xfrm>
            <a:custGeom>
              <a:avLst/>
              <a:gdLst/>
              <a:ahLst/>
              <a:cxnLst/>
              <a:rect l="l" t="t" r="r" b="b"/>
              <a:pathLst>
                <a:path w="24251" h="43103" extrusionOk="0">
                  <a:moveTo>
                    <a:pt x="2302" y="0"/>
                  </a:moveTo>
                  <a:lnTo>
                    <a:pt x="2302" y="0"/>
                  </a:lnTo>
                  <a:cubicBezTo>
                    <a:pt x="3599" y="6361"/>
                    <a:pt x="4854" y="12994"/>
                    <a:pt x="4813" y="19480"/>
                  </a:cubicBezTo>
                  <a:cubicBezTo>
                    <a:pt x="4750" y="24711"/>
                    <a:pt x="4185" y="29963"/>
                    <a:pt x="2930" y="35047"/>
                  </a:cubicBezTo>
                  <a:cubicBezTo>
                    <a:pt x="2260" y="37725"/>
                    <a:pt x="1486" y="40696"/>
                    <a:pt x="0" y="43103"/>
                  </a:cubicBezTo>
                  <a:cubicBezTo>
                    <a:pt x="7575" y="39650"/>
                    <a:pt x="16028" y="39316"/>
                    <a:pt x="24251" y="39148"/>
                  </a:cubicBezTo>
                  <a:cubicBezTo>
                    <a:pt x="21949" y="36114"/>
                    <a:pt x="19773" y="33017"/>
                    <a:pt x="18057" y="29586"/>
                  </a:cubicBezTo>
                  <a:cubicBezTo>
                    <a:pt x="16383" y="26217"/>
                    <a:pt x="15274" y="22660"/>
                    <a:pt x="14061" y="19103"/>
                  </a:cubicBezTo>
                  <a:cubicBezTo>
                    <a:pt x="12847" y="15546"/>
                    <a:pt x="11508" y="12031"/>
                    <a:pt x="9646" y="8746"/>
                  </a:cubicBezTo>
                  <a:cubicBezTo>
                    <a:pt x="8704" y="7093"/>
                    <a:pt x="7658" y="5503"/>
                    <a:pt x="6466" y="4038"/>
                  </a:cubicBezTo>
                  <a:cubicBezTo>
                    <a:pt x="5838" y="3285"/>
                    <a:pt x="5168" y="2553"/>
                    <a:pt x="4478" y="1862"/>
                  </a:cubicBezTo>
                  <a:cubicBezTo>
                    <a:pt x="3850" y="1235"/>
                    <a:pt x="3118" y="419"/>
                    <a:pt x="2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3"/>
            <p:cNvSpPr/>
            <p:nvPr/>
          </p:nvSpPr>
          <p:spPr>
            <a:xfrm>
              <a:off x="3137550" y="2578050"/>
              <a:ext cx="547700" cy="942625"/>
            </a:xfrm>
            <a:custGeom>
              <a:avLst/>
              <a:gdLst/>
              <a:ahLst/>
              <a:cxnLst/>
              <a:rect l="l" t="t" r="r" b="b"/>
              <a:pathLst>
                <a:path w="21908" h="37705" extrusionOk="0">
                  <a:moveTo>
                    <a:pt x="19460" y="727"/>
                  </a:moveTo>
                  <a:cubicBezTo>
                    <a:pt x="20799" y="7443"/>
                    <a:pt x="21908" y="14704"/>
                    <a:pt x="20841" y="21504"/>
                  </a:cubicBezTo>
                  <a:cubicBezTo>
                    <a:pt x="20108" y="26107"/>
                    <a:pt x="18665" y="30606"/>
                    <a:pt x="16928" y="34895"/>
                  </a:cubicBezTo>
                  <a:cubicBezTo>
                    <a:pt x="16698" y="35481"/>
                    <a:pt x="16447" y="36025"/>
                    <a:pt x="16217" y="36590"/>
                  </a:cubicBezTo>
                  <a:cubicBezTo>
                    <a:pt x="16070" y="36966"/>
                    <a:pt x="16091" y="36925"/>
                    <a:pt x="15924" y="36987"/>
                  </a:cubicBezTo>
                  <a:cubicBezTo>
                    <a:pt x="15720" y="37083"/>
                    <a:pt x="15421" y="37103"/>
                    <a:pt x="15128" y="37103"/>
                  </a:cubicBezTo>
                  <a:cubicBezTo>
                    <a:pt x="14909" y="37103"/>
                    <a:pt x="14692" y="37092"/>
                    <a:pt x="14522" y="37092"/>
                  </a:cubicBezTo>
                  <a:cubicBezTo>
                    <a:pt x="13810" y="37134"/>
                    <a:pt x="13099" y="37155"/>
                    <a:pt x="12387" y="37155"/>
                  </a:cubicBezTo>
                  <a:cubicBezTo>
                    <a:pt x="11207" y="37174"/>
                    <a:pt x="10022" y="37186"/>
                    <a:pt x="8835" y="37186"/>
                  </a:cubicBezTo>
                  <a:cubicBezTo>
                    <a:pt x="6237" y="37186"/>
                    <a:pt x="3632" y="37131"/>
                    <a:pt x="1047" y="36987"/>
                  </a:cubicBezTo>
                  <a:cubicBezTo>
                    <a:pt x="5734" y="32761"/>
                    <a:pt x="7701" y="26735"/>
                    <a:pt x="10023" y="21064"/>
                  </a:cubicBezTo>
                  <a:cubicBezTo>
                    <a:pt x="12241" y="15624"/>
                    <a:pt x="14584" y="10226"/>
                    <a:pt x="17179" y="4953"/>
                  </a:cubicBezTo>
                  <a:cubicBezTo>
                    <a:pt x="17702" y="3928"/>
                    <a:pt x="18204" y="2882"/>
                    <a:pt x="18790" y="1857"/>
                  </a:cubicBezTo>
                  <a:cubicBezTo>
                    <a:pt x="18957" y="1585"/>
                    <a:pt x="19167" y="1041"/>
                    <a:pt x="19460" y="727"/>
                  </a:cubicBezTo>
                  <a:close/>
                  <a:moveTo>
                    <a:pt x="19658" y="0"/>
                  </a:moveTo>
                  <a:cubicBezTo>
                    <a:pt x="19626" y="0"/>
                    <a:pt x="19594" y="5"/>
                    <a:pt x="19564" y="15"/>
                  </a:cubicBezTo>
                  <a:cubicBezTo>
                    <a:pt x="19543" y="15"/>
                    <a:pt x="19522" y="15"/>
                    <a:pt x="19502" y="36"/>
                  </a:cubicBezTo>
                  <a:cubicBezTo>
                    <a:pt x="18602" y="413"/>
                    <a:pt x="17953" y="2296"/>
                    <a:pt x="17556" y="3070"/>
                  </a:cubicBezTo>
                  <a:cubicBezTo>
                    <a:pt x="16300" y="5476"/>
                    <a:pt x="15170" y="7945"/>
                    <a:pt x="14061" y="10414"/>
                  </a:cubicBezTo>
                  <a:cubicBezTo>
                    <a:pt x="11823" y="15310"/>
                    <a:pt x="9667" y="20269"/>
                    <a:pt x="7805" y="25312"/>
                  </a:cubicBezTo>
                  <a:cubicBezTo>
                    <a:pt x="6236" y="29622"/>
                    <a:pt x="3746" y="34037"/>
                    <a:pt x="189" y="37008"/>
                  </a:cubicBezTo>
                  <a:cubicBezTo>
                    <a:pt x="1" y="37176"/>
                    <a:pt x="168" y="37448"/>
                    <a:pt x="377" y="37469"/>
                  </a:cubicBezTo>
                  <a:cubicBezTo>
                    <a:pt x="3488" y="37657"/>
                    <a:pt x="6628" y="37705"/>
                    <a:pt x="9749" y="37705"/>
                  </a:cubicBezTo>
                  <a:cubicBezTo>
                    <a:pt x="10448" y="37705"/>
                    <a:pt x="11147" y="37703"/>
                    <a:pt x="11843" y="37699"/>
                  </a:cubicBezTo>
                  <a:cubicBezTo>
                    <a:pt x="12026" y="37696"/>
                    <a:pt x="12209" y="37695"/>
                    <a:pt x="12393" y="37695"/>
                  </a:cubicBezTo>
                  <a:cubicBezTo>
                    <a:pt x="12691" y="37695"/>
                    <a:pt x="12991" y="37697"/>
                    <a:pt x="13292" y="37697"/>
                  </a:cubicBezTo>
                  <a:cubicBezTo>
                    <a:pt x="14150" y="37697"/>
                    <a:pt x="15012" y="37678"/>
                    <a:pt x="15840" y="37531"/>
                  </a:cubicBezTo>
                  <a:cubicBezTo>
                    <a:pt x="16468" y="37427"/>
                    <a:pt x="16489" y="37238"/>
                    <a:pt x="16740" y="36673"/>
                  </a:cubicBezTo>
                  <a:cubicBezTo>
                    <a:pt x="18497" y="32677"/>
                    <a:pt x="19920" y="28513"/>
                    <a:pt x="20841" y="24245"/>
                  </a:cubicBezTo>
                  <a:cubicBezTo>
                    <a:pt x="21887" y="19537"/>
                    <a:pt x="21866" y="14892"/>
                    <a:pt x="21364" y="10100"/>
                  </a:cubicBezTo>
                  <a:cubicBezTo>
                    <a:pt x="21029" y="6815"/>
                    <a:pt x="20548" y="3509"/>
                    <a:pt x="19899" y="245"/>
                  </a:cubicBezTo>
                  <a:cubicBezTo>
                    <a:pt x="19899" y="224"/>
                    <a:pt x="19878" y="204"/>
                    <a:pt x="19878" y="183"/>
                  </a:cubicBezTo>
                  <a:cubicBezTo>
                    <a:pt x="19862" y="55"/>
                    <a:pt x="19761" y="0"/>
                    <a:pt x="196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13"/>
            <p:cNvSpPr/>
            <p:nvPr/>
          </p:nvSpPr>
          <p:spPr>
            <a:xfrm>
              <a:off x="3163700" y="2596200"/>
              <a:ext cx="521550" cy="911500"/>
            </a:xfrm>
            <a:custGeom>
              <a:avLst/>
              <a:gdLst/>
              <a:ahLst/>
              <a:cxnLst/>
              <a:rect l="l" t="t" r="r" b="b"/>
              <a:pathLst>
                <a:path w="20862" h="36460" extrusionOk="0">
                  <a:moveTo>
                    <a:pt x="18414" y="1"/>
                  </a:moveTo>
                  <a:cubicBezTo>
                    <a:pt x="18121" y="315"/>
                    <a:pt x="17911" y="859"/>
                    <a:pt x="17744" y="1131"/>
                  </a:cubicBezTo>
                  <a:cubicBezTo>
                    <a:pt x="17158" y="2156"/>
                    <a:pt x="16656" y="3202"/>
                    <a:pt x="16133" y="4227"/>
                  </a:cubicBezTo>
                  <a:cubicBezTo>
                    <a:pt x="13538" y="9500"/>
                    <a:pt x="11195" y="14898"/>
                    <a:pt x="8977" y="20338"/>
                  </a:cubicBezTo>
                  <a:cubicBezTo>
                    <a:pt x="6655" y="26009"/>
                    <a:pt x="4688" y="32035"/>
                    <a:pt x="1" y="36261"/>
                  </a:cubicBezTo>
                  <a:cubicBezTo>
                    <a:pt x="2586" y="36405"/>
                    <a:pt x="5191" y="36460"/>
                    <a:pt x="7789" y="36460"/>
                  </a:cubicBezTo>
                  <a:cubicBezTo>
                    <a:pt x="8976" y="36460"/>
                    <a:pt x="10161" y="36448"/>
                    <a:pt x="11341" y="36429"/>
                  </a:cubicBezTo>
                  <a:cubicBezTo>
                    <a:pt x="12053" y="36429"/>
                    <a:pt x="12764" y="36408"/>
                    <a:pt x="13476" y="36366"/>
                  </a:cubicBezTo>
                  <a:cubicBezTo>
                    <a:pt x="13646" y="36366"/>
                    <a:pt x="13863" y="36377"/>
                    <a:pt x="14082" y="36377"/>
                  </a:cubicBezTo>
                  <a:cubicBezTo>
                    <a:pt x="14375" y="36377"/>
                    <a:pt x="14674" y="36357"/>
                    <a:pt x="14878" y="36261"/>
                  </a:cubicBezTo>
                  <a:cubicBezTo>
                    <a:pt x="15045" y="36199"/>
                    <a:pt x="15024" y="36240"/>
                    <a:pt x="15171" y="35864"/>
                  </a:cubicBezTo>
                  <a:cubicBezTo>
                    <a:pt x="15401" y="35299"/>
                    <a:pt x="15652" y="34755"/>
                    <a:pt x="15882" y="34169"/>
                  </a:cubicBezTo>
                  <a:cubicBezTo>
                    <a:pt x="17619" y="29880"/>
                    <a:pt x="19062" y="25381"/>
                    <a:pt x="19795" y="20778"/>
                  </a:cubicBezTo>
                  <a:cubicBezTo>
                    <a:pt x="20862" y="13978"/>
                    <a:pt x="19753" y="6717"/>
                    <a:pt x="184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13"/>
            <p:cNvSpPr/>
            <p:nvPr/>
          </p:nvSpPr>
          <p:spPr>
            <a:xfrm>
              <a:off x="3326925" y="2463725"/>
              <a:ext cx="310200" cy="243925"/>
            </a:xfrm>
            <a:custGeom>
              <a:avLst/>
              <a:gdLst/>
              <a:ahLst/>
              <a:cxnLst/>
              <a:rect l="l" t="t" r="r" b="b"/>
              <a:pathLst>
                <a:path w="12408" h="9757" extrusionOk="0">
                  <a:moveTo>
                    <a:pt x="11208" y="0"/>
                  </a:moveTo>
                  <a:cubicBezTo>
                    <a:pt x="8406" y="0"/>
                    <a:pt x="6126" y="1324"/>
                    <a:pt x="4352" y="3521"/>
                  </a:cubicBezTo>
                  <a:cubicBezTo>
                    <a:pt x="3180" y="4986"/>
                    <a:pt x="1758" y="5969"/>
                    <a:pt x="0" y="6158"/>
                  </a:cubicBezTo>
                  <a:cubicBezTo>
                    <a:pt x="711" y="6409"/>
                    <a:pt x="1444" y="6555"/>
                    <a:pt x="2239" y="6597"/>
                  </a:cubicBezTo>
                  <a:cubicBezTo>
                    <a:pt x="2406" y="6618"/>
                    <a:pt x="2511" y="6764"/>
                    <a:pt x="2490" y="6932"/>
                  </a:cubicBezTo>
                  <a:cubicBezTo>
                    <a:pt x="2260" y="8020"/>
                    <a:pt x="1799" y="8940"/>
                    <a:pt x="1130" y="9756"/>
                  </a:cubicBezTo>
                  <a:cubicBezTo>
                    <a:pt x="5461" y="8020"/>
                    <a:pt x="7135" y="2077"/>
                    <a:pt x="12408" y="2077"/>
                  </a:cubicBezTo>
                  <a:cubicBezTo>
                    <a:pt x="12157" y="1366"/>
                    <a:pt x="11864" y="676"/>
                    <a:pt x="11529" y="6"/>
                  </a:cubicBezTo>
                  <a:cubicBezTo>
                    <a:pt x="11421" y="2"/>
                    <a:pt x="11315" y="0"/>
                    <a:pt x="11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6" name="Google Shape;306;p13"/>
          <p:cNvSpPr/>
          <p:nvPr/>
        </p:nvSpPr>
        <p:spPr>
          <a:xfrm>
            <a:off x="8545950" y="2786600"/>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3"/>
          <p:cNvSpPr/>
          <p:nvPr/>
        </p:nvSpPr>
        <p:spPr>
          <a:xfrm>
            <a:off x="8367200" y="549550"/>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3"/>
          <p:cNvSpPr/>
          <p:nvPr/>
        </p:nvSpPr>
        <p:spPr>
          <a:xfrm>
            <a:off x="7309450" y="147375"/>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CUSTOM_11">
    <p:spTree>
      <p:nvGrpSpPr>
        <p:cNvPr id="309" name="Shape 309"/>
        <p:cNvGrpSpPr/>
        <p:nvPr/>
      </p:nvGrpSpPr>
      <p:grpSpPr>
        <a:xfrm>
          <a:off x="0" y="0"/>
          <a:ext cx="0" cy="0"/>
          <a:chOff x="0" y="0"/>
          <a:chExt cx="0" cy="0"/>
        </a:xfrm>
      </p:grpSpPr>
      <p:grpSp>
        <p:nvGrpSpPr>
          <p:cNvPr id="310" name="Google Shape;310;p14"/>
          <p:cNvGrpSpPr/>
          <p:nvPr/>
        </p:nvGrpSpPr>
        <p:grpSpPr>
          <a:xfrm flipH="1">
            <a:off x="-873223" y="476277"/>
            <a:ext cx="11172539" cy="2712166"/>
            <a:chOff x="-368584" y="884700"/>
            <a:chExt cx="9027585" cy="1351825"/>
          </a:xfrm>
        </p:grpSpPr>
        <p:sp>
          <p:nvSpPr>
            <p:cNvPr id="311" name="Google Shape;311;p14"/>
            <p:cNvSpPr/>
            <p:nvPr/>
          </p:nvSpPr>
          <p:spPr>
            <a:xfrm>
              <a:off x="-368584" y="1092468"/>
              <a:ext cx="1866109" cy="910319"/>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14"/>
            <p:cNvSpPr/>
            <p:nvPr/>
          </p:nvSpPr>
          <p:spPr>
            <a:xfrm>
              <a:off x="-368584" y="1414258"/>
              <a:ext cx="1866109" cy="26621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14"/>
            <p:cNvSpPr/>
            <p:nvPr/>
          </p:nvSpPr>
          <p:spPr>
            <a:xfrm>
              <a:off x="1640126" y="884700"/>
              <a:ext cx="7018866" cy="1351825"/>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4"/>
            <p:cNvSpPr/>
            <p:nvPr/>
          </p:nvSpPr>
          <p:spPr>
            <a:xfrm>
              <a:off x="1640134" y="1362525"/>
              <a:ext cx="7018866" cy="395325"/>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5" name="Google Shape;315;p14"/>
          <p:cNvSpPr/>
          <p:nvPr/>
        </p:nvSpPr>
        <p:spPr>
          <a:xfrm flipH="1">
            <a:off x="6692402" y="2443777"/>
            <a:ext cx="2464473" cy="1209463"/>
          </a:xfrm>
          <a:custGeom>
            <a:avLst/>
            <a:gdLst/>
            <a:ahLst/>
            <a:cxnLst/>
            <a:rect l="l" t="t" r="r" b="b"/>
            <a:pathLst>
              <a:path w="32124" h="20549" extrusionOk="0">
                <a:moveTo>
                  <a:pt x="32123" y="15344"/>
                </a:moveTo>
                <a:cubicBezTo>
                  <a:pt x="32123" y="11141"/>
                  <a:pt x="28687" y="7739"/>
                  <a:pt x="24484" y="7739"/>
                </a:cubicBezTo>
                <a:lnTo>
                  <a:pt x="24484" y="7739"/>
                </a:lnTo>
                <a:cubicBezTo>
                  <a:pt x="24484" y="7706"/>
                  <a:pt x="24484" y="7672"/>
                  <a:pt x="24484" y="7639"/>
                </a:cubicBezTo>
                <a:cubicBezTo>
                  <a:pt x="24484" y="3403"/>
                  <a:pt x="21082" y="0"/>
                  <a:pt x="16846" y="0"/>
                </a:cubicBezTo>
                <a:cubicBezTo>
                  <a:pt x="14511" y="0"/>
                  <a:pt x="12409" y="1068"/>
                  <a:pt x="11008" y="2735"/>
                </a:cubicBezTo>
                <a:cubicBezTo>
                  <a:pt x="9974" y="2235"/>
                  <a:pt x="8840" y="1935"/>
                  <a:pt x="7639" y="1935"/>
                </a:cubicBezTo>
                <a:cubicBezTo>
                  <a:pt x="3436" y="1935"/>
                  <a:pt x="0" y="5371"/>
                  <a:pt x="0" y="9574"/>
                </a:cubicBezTo>
                <a:lnTo>
                  <a:pt x="0" y="20548"/>
                </a:lnTo>
                <a:lnTo>
                  <a:pt x="18880" y="20548"/>
                </a:lnTo>
                <a:lnTo>
                  <a:pt x="30088" y="20548"/>
                </a:lnTo>
                <a:cubicBezTo>
                  <a:pt x="30155" y="20448"/>
                  <a:pt x="30222" y="20381"/>
                  <a:pt x="30322" y="20281"/>
                </a:cubicBezTo>
                <a:cubicBezTo>
                  <a:pt x="31423" y="18947"/>
                  <a:pt x="32123" y="17246"/>
                  <a:pt x="32123" y="153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14"/>
          <p:cNvSpPr/>
          <p:nvPr/>
        </p:nvSpPr>
        <p:spPr>
          <a:xfrm flipH="1">
            <a:off x="5925227" y="2862578"/>
            <a:ext cx="1425546" cy="912097"/>
          </a:xfrm>
          <a:custGeom>
            <a:avLst/>
            <a:gdLst/>
            <a:ahLst/>
            <a:cxnLst/>
            <a:rect l="l" t="t" r="r" b="b"/>
            <a:pathLst>
              <a:path w="25652" h="16412" extrusionOk="0">
                <a:moveTo>
                  <a:pt x="25652" y="12276"/>
                </a:moveTo>
                <a:cubicBezTo>
                  <a:pt x="25652" y="8907"/>
                  <a:pt x="22917" y="6171"/>
                  <a:pt x="19548" y="6171"/>
                </a:cubicBezTo>
                <a:lnTo>
                  <a:pt x="19548" y="6171"/>
                </a:lnTo>
                <a:cubicBezTo>
                  <a:pt x="19548" y="6138"/>
                  <a:pt x="19548" y="6138"/>
                  <a:pt x="19548" y="6105"/>
                </a:cubicBezTo>
                <a:cubicBezTo>
                  <a:pt x="19548" y="2736"/>
                  <a:pt x="16812" y="0"/>
                  <a:pt x="13477" y="0"/>
                </a:cubicBezTo>
                <a:cubicBezTo>
                  <a:pt x="11575" y="0"/>
                  <a:pt x="9907" y="834"/>
                  <a:pt x="8807" y="2168"/>
                </a:cubicBezTo>
                <a:cubicBezTo>
                  <a:pt x="7973" y="1768"/>
                  <a:pt x="7072" y="1568"/>
                  <a:pt x="6105" y="1568"/>
                </a:cubicBezTo>
                <a:cubicBezTo>
                  <a:pt x="2736" y="1568"/>
                  <a:pt x="0" y="4270"/>
                  <a:pt x="0" y="7639"/>
                </a:cubicBezTo>
                <a:lnTo>
                  <a:pt x="0" y="16412"/>
                </a:lnTo>
                <a:lnTo>
                  <a:pt x="15078" y="16412"/>
                </a:lnTo>
                <a:lnTo>
                  <a:pt x="24017" y="16412"/>
                </a:lnTo>
                <a:cubicBezTo>
                  <a:pt x="24084" y="16345"/>
                  <a:pt x="24151" y="16279"/>
                  <a:pt x="24218" y="16178"/>
                </a:cubicBezTo>
                <a:cubicBezTo>
                  <a:pt x="25118" y="15144"/>
                  <a:pt x="25652" y="13777"/>
                  <a:pt x="25652" y="12276"/>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14"/>
          <p:cNvSpPr/>
          <p:nvPr/>
        </p:nvSpPr>
        <p:spPr>
          <a:xfrm flipH="1">
            <a:off x="-9" y="2474250"/>
            <a:ext cx="1699357" cy="1345843"/>
          </a:xfrm>
          <a:custGeom>
            <a:avLst/>
            <a:gdLst/>
            <a:ahLst/>
            <a:cxnLst/>
            <a:rect l="l" t="t" r="r" b="b"/>
            <a:pathLst>
              <a:path w="40730" h="32257" extrusionOk="0">
                <a:moveTo>
                  <a:pt x="36994" y="67"/>
                </a:moveTo>
                <a:cubicBezTo>
                  <a:pt x="34692" y="234"/>
                  <a:pt x="32658" y="1168"/>
                  <a:pt x="31056" y="2569"/>
                </a:cubicBezTo>
                <a:cubicBezTo>
                  <a:pt x="29555" y="3869"/>
                  <a:pt x="28455" y="5637"/>
                  <a:pt x="27921" y="7605"/>
                </a:cubicBezTo>
                <a:cubicBezTo>
                  <a:pt x="27721" y="8439"/>
                  <a:pt x="27621" y="9273"/>
                  <a:pt x="27621" y="10141"/>
                </a:cubicBezTo>
                <a:cubicBezTo>
                  <a:pt x="25019" y="10141"/>
                  <a:pt x="22617" y="11108"/>
                  <a:pt x="20816" y="12742"/>
                </a:cubicBezTo>
                <a:cubicBezTo>
                  <a:pt x="19415" y="12009"/>
                  <a:pt x="17814" y="11575"/>
                  <a:pt x="16079" y="11575"/>
                </a:cubicBezTo>
                <a:cubicBezTo>
                  <a:pt x="13844" y="11575"/>
                  <a:pt x="11743" y="12309"/>
                  <a:pt x="10075" y="13543"/>
                </a:cubicBezTo>
                <a:cubicBezTo>
                  <a:pt x="7606" y="15411"/>
                  <a:pt x="6005" y="18346"/>
                  <a:pt x="6005" y="21649"/>
                </a:cubicBezTo>
                <a:lnTo>
                  <a:pt x="6005" y="21716"/>
                </a:lnTo>
                <a:cubicBezTo>
                  <a:pt x="2603" y="22216"/>
                  <a:pt x="1" y="25151"/>
                  <a:pt x="1" y="28687"/>
                </a:cubicBezTo>
                <a:cubicBezTo>
                  <a:pt x="1" y="29121"/>
                  <a:pt x="34" y="29588"/>
                  <a:pt x="134" y="30022"/>
                </a:cubicBezTo>
                <a:cubicBezTo>
                  <a:pt x="268" y="30822"/>
                  <a:pt x="568" y="31556"/>
                  <a:pt x="968" y="32256"/>
                </a:cubicBezTo>
                <a:lnTo>
                  <a:pt x="2002" y="32256"/>
                </a:lnTo>
                <a:lnTo>
                  <a:pt x="13110" y="32256"/>
                </a:lnTo>
                <a:lnTo>
                  <a:pt x="31824" y="32256"/>
                </a:lnTo>
                <a:lnTo>
                  <a:pt x="40730" y="32256"/>
                </a:lnTo>
                <a:lnTo>
                  <a:pt x="40730" y="534"/>
                </a:lnTo>
                <a:cubicBezTo>
                  <a:pt x="39562" y="167"/>
                  <a:pt x="38295" y="0"/>
                  <a:pt x="36994" y="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8" name="Google Shape;318;p14"/>
          <p:cNvGrpSpPr/>
          <p:nvPr/>
        </p:nvGrpSpPr>
        <p:grpSpPr>
          <a:xfrm>
            <a:off x="0" y="3309557"/>
            <a:ext cx="9156882" cy="1836317"/>
            <a:chOff x="0" y="3309557"/>
            <a:chExt cx="9156882" cy="1836317"/>
          </a:xfrm>
        </p:grpSpPr>
        <p:grpSp>
          <p:nvGrpSpPr>
            <p:cNvPr id="319" name="Google Shape;319;p14"/>
            <p:cNvGrpSpPr/>
            <p:nvPr/>
          </p:nvGrpSpPr>
          <p:grpSpPr>
            <a:xfrm>
              <a:off x="0" y="3309557"/>
              <a:ext cx="9143975" cy="1836317"/>
              <a:chOff x="161550" y="3116300"/>
              <a:chExt cx="2815350" cy="1294275"/>
            </a:xfrm>
          </p:grpSpPr>
          <p:sp>
            <p:nvSpPr>
              <p:cNvPr id="320" name="Google Shape;320;p14"/>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14"/>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14"/>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14"/>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14"/>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14"/>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14"/>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14"/>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8" name="Google Shape;328;p14"/>
            <p:cNvSpPr/>
            <p:nvPr/>
          </p:nvSpPr>
          <p:spPr>
            <a:xfrm>
              <a:off x="12907" y="3824332"/>
              <a:ext cx="9143975"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14"/>
            <p:cNvSpPr/>
            <p:nvPr/>
          </p:nvSpPr>
          <p:spPr>
            <a:xfrm>
              <a:off x="0" y="4603928"/>
              <a:ext cx="9143975"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0" name="Google Shape;330;p14"/>
          <p:cNvGrpSpPr/>
          <p:nvPr/>
        </p:nvGrpSpPr>
        <p:grpSpPr>
          <a:xfrm>
            <a:off x="6828340" y="1053559"/>
            <a:ext cx="2127079" cy="3785514"/>
            <a:chOff x="2428550" y="2466200"/>
            <a:chExt cx="950650" cy="1691850"/>
          </a:xfrm>
        </p:grpSpPr>
        <p:sp>
          <p:nvSpPr>
            <p:cNvPr id="331" name="Google Shape;331;p14"/>
            <p:cNvSpPr/>
            <p:nvPr/>
          </p:nvSpPr>
          <p:spPr>
            <a:xfrm>
              <a:off x="2633050" y="2610400"/>
              <a:ext cx="562850" cy="1546350"/>
            </a:xfrm>
            <a:custGeom>
              <a:avLst/>
              <a:gdLst/>
              <a:ahLst/>
              <a:cxnLst/>
              <a:rect l="l" t="t" r="r" b="b"/>
              <a:pathLst>
                <a:path w="22514" h="61854" extrusionOk="0">
                  <a:moveTo>
                    <a:pt x="10596" y="1"/>
                  </a:moveTo>
                  <a:cubicBezTo>
                    <a:pt x="10545" y="1"/>
                    <a:pt x="10494" y="2"/>
                    <a:pt x="10443" y="3"/>
                  </a:cubicBezTo>
                  <a:cubicBezTo>
                    <a:pt x="8404" y="56"/>
                    <a:pt x="6975" y="1737"/>
                    <a:pt x="6737" y="3617"/>
                  </a:cubicBezTo>
                  <a:cubicBezTo>
                    <a:pt x="6353" y="3709"/>
                    <a:pt x="5956" y="3789"/>
                    <a:pt x="5559" y="3868"/>
                  </a:cubicBezTo>
                  <a:cubicBezTo>
                    <a:pt x="4818" y="4027"/>
                    <a:pt x="4804" y="5245"/>
                    <a:pt x="5559" y="5403"/>
                  </a:cubicBezTo>
                  <a:cubicBezTo>
                    <a:pt x="5863" y="5456"/>
                    <a:pt x="6154" y="5496"/>
                    <a:pt x="6446" y="5549"/>
                  </a:cubicBezTo>
                  <a:cubicBezTo>
                    <a:pt x="6313" y="6092"/>
                    <a:pt x="6260" y="6661"/>
                    <a:pt x="6207" y="7203"/>
                  </a:cubicBezTo>
                  <a:cubicBezTo>
                    <a:pt x="6141" y="7945"/>
                    <a:pt x="6115" y="8752"/>
                    <a:pt x="6221" y="9506"/>
                  </a:cubicBezTo>
                  <a:cubicBezTo>
                    <a:pt x="5929" y="9493"/>
                    <a:pt x="5625" y="9453"/>
                    <a:pt x="5347" y="9427"/>
                  </a:cubicBezTo>
                  <a:cubicBezTo>
                    <a:pt x="5328" y="9426"/>
                    <a:pt x="5309" y="9425"/>
                    <a:pt x="5291" y="9425"/>
                  </a:cubicBezTo>
                  <a:cubicBezTo>
                    <a:pt x="4721" y="9425"/>
                    <a:pt x="4462" y="10012"/>
                    <a:pt x="4527" y="10499"/>
                  </a:cubicBezTo>
                  <a:cubicBezTo>
                    <a:pt x="4977" y="13450"/>
                    <a:pt x="4341" y="16534"/>
                    <a:pt x="3679" y="19406"/>
                  </a:cubicBezTo>
                  <a:cubicBezTo>
                    <a:pt x="3335" y="20902"/>
                    <a:pt x="3018" y="22397"/>
                    <a:pt x="2859" y="23933"/>
                  </a:cubicBezTo>
                  <a:cubicBezTo>
                    <a:pt x="2700" y="25336"/>
                    <a:pt x="2449" y="26897"/>
                    <a:pt x="3137" y="28181"/>
                  </a:cubicBezTo>
                  <a:cubicBezTo>
                    <a:pt x="3044" y="28433"/>
                    <a:pt x="3110" y="28684"/>
                    <a:pt x="3018" y="28936"/>
                  </a:cubicBezTo>
                  <a:cubicBezTo>
                    <a:pt x="2541" y="30339"/>
                    <a:pt x="2581" y="31980"/>
                    <a:pt x="2462" y="33436"/>
                  </a:cubicBezTo>
                  <a:cubicBezTo>
                    <a:pt x="2210" y="36480"/>
                    <a:pt x="1972" y="39524"/>
                    <a:pt x="1760" y="42568"/>
                  </a:cubicBezTo>
                  <a:cubicBezTo>
                    <a:pt x="1549" y="45612"/>
                    <a:pt x="1284" y="48656"/>
                    <a:pt x="1006" y="51687"/>
                  </a:cubicBezTo>
                  <a:cubicBezTo>
                    <a:pt x="860" y="53209"/>
                    <a:pt x="702" y="54718"/>
                    <a:pt x="529" y="56240"/>
                  </a:cubicBezTo>
                  <a:cubicBezTo>
                    <a:pt x="371" y="57683"/>
                    <a:pt x="0" y="59271"/>
                    <a:pt x="278" y="60727"/>
                  </a:cubicBezTo>
                  <a:cubicBezTo>
                    <a:pt x="278" y="60753"/>
                    <a:pt x="291" y="60766"/>
                    <a:pt x="291" y="60793"/>
                  </a:cubicBezTo>
                  <a:cubicBezTo>
                    <a:pt x="199" y="60859"/>
                    <a:pt x="225" y="61031"/>
                    <a:pt x="371" y="61044"/>
                  </a:cubicBezTo>
                  <a:lnTo>
                    <a:pt x="424" y="61044"/>
                  </a:lnTo>
                  <a:cubicBezTo>
                    <a:pt x="609" y="61294"/>
                    <a:pt x="937" y="61431"/>
                    <a:pt x="1258" y="61431"/>
                  </a:cubicBezTo>
                  <a:cubicBezTo>
                    <a:pt x="1464" y="61431"/>
                    <a:pt x="1666" y="61375"/>
                    <a:pt x="1827" y="61256"/>
                  </a:cubicBezTo>
                  <a:cubicBezTo>
                    <a:pt x="2263" y="61349"/>
                    <a:pt x="2700" y="61455"/>
                    <a:pt x="3137" y="61574"/>
                  </a:cubicBezTo>
                  <a:cubicBezTo>
                    <a:pt x="3294" y="61615"/>
                    <a:pt x="3453" y="61631"/>
                    <a:pt x="3613" y="61631"/>
                  </a:cubicBezTo>
                  <a:cubicBezTo>
                    <a:pt x="4199" y="61631"/>
                    <a:pt x="4804" y="61415"/>
                    <a:pt x="5399" y="61415"/>
                  </a:cubicBezTo>
                  <a:cubicBezTo>
                    <a:pt x="5479" y="61415"/>
                    <a:pt x="5559" y="61419"/>
                    <a:pt x="5638" y="61428"/>
                  </a:cubicBezTo>
                  <a:cubicBezTo>
                    <a:pt x="7478" y="61640"/>
                    <a:pt x="9371" y="61587"/>
                    <a:pt x="11224" y="61600"/>
                  </a:cubicBezTo>
                  <a:cubicBezTo>
                    <a:pt x="12984" y="61600"/>
                    <a:pt x="14744" y="61613"/>
                    <a:pt x="16491" y="61613"/>
                  </a:cubicBezTo>
                  <a:cubicBezTo>
                    <a:pt x="17378" y="61613"/>
                    <a:pt x="18252" y="61600"/>
                    <a:pt x="19125" y="61561"/>
                  </a:cubicBezTo>
                  <a:cubicBezTo>
                    <a:pt x="19152" y="61559"/>
                    <a:pt x="19179" y="61559"/>
                    <a:pt x="19206" y="61559"/>
                  </a:cubicBezTo>
                  <a:cubicBezTo>
                    <a:pt x="19821" y="61559"/>
                    <a:pt x="20545" y="61854"/>
                    <a:pt x="21179" y="61854"/>
                  </a:cubicBezTo>
                  <a:cubicBezTo>
                    <a:pt x="21446" y="61854"/>
                    <a:pt x="21697" y="61801"/>
                    <a:pt x="21918" y="61653"/>
                  </a:cubicBezTo>
                  <a:cubicBezTo>
                    <a:pt x="22447" y="61296"/>
                    <a:pt x="22513" y="60608"/>
                    <a:pt x="22103" y="60171"/>
                  </a:cubicBezTo>
                  <a:cubicBezTo>
                    <a:pt x="22222" y="59800"/>
                    <a:pt x="22196" y="59390"/>
                    <a:pt x="22169" y="58927"/>
                  </a:cubicBezTo>
                  <a:cubicBezTo>
                    <a:pt x="22129" y="58159"/>
                    <a:pt x="22037" y="57391"/>
                    <a:pt x="21957" y="56637"/>
                  </a:cubicBezTo>
                  <a:cubicBezTo>
                    <a:pt x="21799" y="54996"/>
                    <a:pt x="21640" y="53368"/>
                    <a:pt x="21481" y="51727"/>
                  </a:cubicBezTo>
                  <a:cubicBezTo>
                    <a:pt x="21163" y="48444"/>
                    <a:pt x="20859" y="45175"/>
                    <a:pt x="20594" y="41893"/>
                  </a:cubicBezTo>
                  <a:cubicBezTo>
                    <a:pt x="20343" y="38730"/>
                    <a:pt x="20118" y="35553"/>
                    <a:pt x="19879" y="32390"/>
                  </a:cubicBezTo>
                  <a:cubicBezTo>
                    <a:pt x="19760" y="30749"/>
                    <a:pt x="19654" y="29134"/>
                    <a:pt x="19390" y="27506"/>
                  </a:cubicBezTo>
                  <a:cubicBezTo>
                    <a:pt x="19297" y="26964"/>
                    <a:pt x="19204" y="26421"/>
                    <a:pt x="19099" y="25878"/>
                  </a:cubicBezTo>
                  <a:cubicBezTo>
                    <a:pt x="19324" y="25733"/>
                    <a:pt x="19509" y="25481"/>
                    <a:pt x="19549" y="25177"/>
                  </a:cubicBezTo>
                  <a:cubicBezTo>
                    <a:pt x="19827" y="22649"/>
                    <a:pt x="19099" y="20068"/>
                    <a:pt x="19165" y="17540"/>
                  </a:cubicBezTo>
                  <a:cubicBezTo>
                    <a:pt x="19176" y="16988"/>
                    <a:pt x="18660" y="16456"/>
                    <a:pt x="18107" y="16456"/>
                  </a:cubicBezTo>
                  <a:cubicBezTo>
                    <a:pt x="18010" y="16456"/>
                    <a:pt x="17912" y="16472"/>
                    <a:pt x="17815" y="16508"/>
                  </a:cubicBezTo>
                  <a:cubicBezTo>
                    <a:pt x="17788" y="16518"/>
                    <a:pt x="17763" y="16523"/>
                    <a:pt x="17742" y="16523"/>
                  </a:cubicBezTo>
                  <a:cubicBezTo>
                    <a:pt x="17542" y="16523"/>
                    <a:pt x="17562" y="16115"/>
                    <a:pt x="17550" y="15912"/>
                  </a:cubicBezTo>
                  <a:cubicBezTo>
                    <a:pt x="17497" y="15277"/>
                    <a:pt x="17497" y="14642"/>
                    <a:pt x="17457" y="14006"/>
                  </a:cubicBezTo>
                  <a:cubicBezTo>
                    <a:pt x="17404" y="12802"/>
                    <a:pt x="17259" y="11597"/>
                    <a:pt x="17206" y="10393"/>
                  </a:cubicBezTo>
                  <a:cubicBezTo>
                    <a:pt x="17193" y="10036"/>
                    <a:pt x="16954" y="9599"/>
                    <a:pt x="16571" y="9546"/>
                  </a:cubicBezTo>
                  <a:cubicBezTo>
                    <a:pt x="16147" y="9493"/>
                    <a:pt x="15697" y="9467"/>
                    <a:pt x="15260" y="9400"/>
                  </a:cubicBezTo>
                  <a:cubicBezTo>
                    <a:pt x="15300" y="8183"/>
                    <a:pt x="15115" y="6833"/>
                    <a:pt x="14625" y="5747"/>
                  </a:cubicBezTo>
                  <a:lnTo>
                    <a:pt x="14625" y="5747"/>
                  </a:lnTo>
                  <a:cubicBezTo>
                    <a:pt x="14704" y="5774"/>
                    <a:pt x="14797" y="5787"/>
                    <a:pt x="14903" y="5787"/>
                  </a:cubicBezTo>
                  <a:cubicBezTo>
                    <a:pt x="15393" y="5787"/>
                    <a:pt x="15816" y="5377"/>
                    <a:pt x="15816" y="4874"/>
                  </a:cubicBezTo>
                  <a:cubicBezTo>
                    <a:pt x="15816" y="4821"/>
                    <a:pt x="15803" y="4768"/>
                    <a:pt x="15790" y="4702"/>
                  </a:cubicBezTo>
                  <a:cubicBezTo>
                    <a:pt x="15882" y="4662"/>
                    <a:pt x="15975" y="4636"/>
                    <a:pt x="16068" y="4609"/>
                  </a:cubicBezTo>
                  <a:cubicBezTo>
                    <a:pt x="16200" y="4570"/>
                    <a:pt x="16227" y="4331"/>
                    <a:pt x="16068" y="4305"/>
                  </a:cubicBezTo>
                  <a:cubicBezTo>
                    <a:pt x="15856" y="4278"/>
                    <a:pt x="15644" y="4212"/>
                    <a:pt x="15432" y="4133"/>
                  </a:cubicBezTo>
                  <a:cubicBezTo>
                    <a:pt x="15300" y="4040"/>
                    <a:pt x="15141" y="3974"/>
                    <a:pt x="14982" y="3961"/>
                  </a:cubicBezTo>
                  <a:cubicBezTo>
                    <a:pt x="14929" y="3947"/>
                    <a:pt x="14890" y="3921"/>
                    <a:pt x="14837" y="3908"/>
                  </a:cubicBezTo>
                  <a:cubicBezTo>
                    <a:pt x="14630" y="1695"/>
                    <a:pt x="12828" y="1"/>
                    <a:pt x="10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14"/>
            <p:cNvSpPr/>
            <p:nvPr/>
          </p:nvSpPr>
          <p:spPr>
            <a:xfrm>
              <a:off x="2759425" y="2612525"/>
              <a:ext cx="280625" cy="137175"/>
            </a:xfrm>
            <a:custGeom>
              <a:avLst/>
              <a:gdLst/>
              <a:ahLst/>
              <a:cxnLst/>
              <a:rect l="l" t="t" r="r" b="b"/>
              <a:pathLst>
                <a:path w="11225" h="5487" extrusionOk="0">
                  <a:moveTo>
                    <a:pt x="5678" y="1"/>
                  </a:moveTo>
                  <a:cubicBezTo>
                    <a:pt x="3779" y="1"/>
                    <a:pt x="2189" y="1341"/>
                    <a:pt x="1377" y="3002"/>
                  </a:cubicBezTo>
                  <a:cubicBezTo>
                    <a:pt x="1285" y="3187"/>
                    <a:pt x="1245" y="3360"/>
                    <a:pt x="1245" y="3518"/>
                  </a:cubicBezTo>
                  <a:cubicBezTo>
                    <a:pt x="1020" y="3598"/>
                    <a:pt x="808" y="3704"/>
                    <a:pt x="597" y="3836"/>
                  </a:cubicBezTo>
                  <a:cubicBezTo>
                    <a:pt x="1" y="4220"/>
                    <a:pt x="107" y="5107"/>
                    <a:pt x="795" y="5318"/>
                  </a:cubicBezTo>
                  <a:cubicBezTo>
                    <a:pt x="1204" y="5449"/>
                    <a:pt x="1594" y="5486"/>
                    <a:pt x="1996" y="5486"/>
                  </a:cubicBezTo>
                  <a:cubicBezTo>
                    <a:pt x="2283" y="5486"/>
                    <a:pt x="2577" y="5467"/>
                    <a:pt x="2886" y="5451"/>
                  </a:cubicBezTo>
                  <a:cubicBezTo>
                    <a:pt x="3720" y="5398"/>
                    <a:pt x="4554" y="5385"/>
                    <a:pt x="5401" y="5385"/>
                  </a:cubicBezTo>
                  <a:cubicBezTo>
                    <a:pt x="5793" y="5385"/>
                    <a:pt x="6189" y="5396"/>
                    <a:pt x="6583" y="5396"/>
                  </a:cubicBezTo>
                  <a:cubicBezTo>
                    <a:pt x="7026" y="5396"/>
                    <a:pt x="7468" y="5381"/>
                    <a:pt x="7902" y="5318"/>
                  </a:cubicBezTo>
                  <a:cubicBezTo>
                    <a:pt x="8339" y="5265"/>
                    <a:pt x="8723" y="5120"/>
                    <a:pt x="9160" y="5120"/>
                  </a:cubicBezTo>
                  <a:cubicBezTo>
                    <a:pt x="9583" y="5107"/>
                    <a:pt x="9994" y="5080"/>
                    <a:pt x="10417" y="5067"/>
                  </a:cubicBezTo>
                  <a:lnTo>
                    <a:pt x="10417" y="5040"/>
                  </a:lnTo>
                  <a:cubicBezTo>
                    <a:pt x="10999" y="4987"/>
                    <a:pt x="11224" y="4140"/>
                    <a:pt x="10563" y="3968"/>
                  </a:cubicBezTo>
                  <a:cubicBezTo>
                    <a:pt x="10258" y="3889"/>
                    <a:pt x="9967" y="3810"/>
                    <a:pt x="9663" y="3743"/>
                  </a:cubicBezTo>
                  <a:cubicBezTo>
                    <a:pt x="9438" y="3545"/>
                    <a:pt x="9305" y="3227"/>
                    <a:pt x="9226" y="2883"/>
                  </a:cubicBezTo>
                  <a:cubicBezTo>
                    <a:pt x="9107" y="2367"/>
                    <a:pt x="8908" y="1890"/>
                    <a:pt x="8630" y="1427"/>
                  </a:cubicBezTo>
                  <a:cubicBezTo>
                    <a:pt x="8114" y="580"/>
                    <a:pt x="7055" y="117"/>
                    <a:pt x="6116" y="24"/>
                  </a:cubicBezTo>
                  <a:cubicBezTo>
                    <a:pt x="5968" y="8"/>
                    <a:pt x="5822" y="1"/>
                    <a:pt x="56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14"/>
            <p:cNvSpPr/>
            <p:nvPr/>
          </p:nvSpPr>
          <p:spPr>
            <a:xfrm>
              <a:off x="2693600" y="3043425"/>
              <a:ext cx="421900" cy="161250"/>
            </a:xfrm>
            <a:custGeom>
              <a:avLst/>
              <a:gdLst/>
              <a:ahLst/>
              <a:cxnLst/>
              <a:rect l="l" t="t" r="r" b="b"/>
              <a:pathLst>
                <a:path w="16876" h="6450" extrusionOk="0">
                  <a:moveTo>
                    <a:pt x="1736" y="0"/>
                  </a:moveTo>
                  <a:cubicBezTo>
                    <a:pt x="1530" y="0"/>
                    <a:pt x="1319" y="106"/>
                    <a:pt x="1218" y="285"/>
                  </a:cubicBezTo>
                  <a:cubicBezTo>
                    <a:pt x="860" y="934"/>
                    <a:pt x="1019" y="1701"/>
                    <a:pt x="1006" y="2416"/>
                  </a:cubicBezTo>
                  <a:cubicBezTo>
                    <a:pt x="993" y="3263"/>
                    <a:pt x="913" y="4123"/>
                    <a:pt x="794" y="4957"/>
                  </a:cubicBezTo>
                  <a:cubicBezTo>
                    <a:pt x="794" y="4971"/>
                    <a:pt x="794" y="4984"/>
                    <a:pt x="794" y="4997"/>
                  </a:cubicBezTo>
                  <a:cubicBezTo>
                    <a:pt x="0" y="5037"/>
                    <a:pt x="40" y="6148"/>
                    <a:pt x="821" y="6228"/>
                  </a:cubicBezTo>
                  <a:cubicBezTo>
                    <a:pt x="2369" y="6385"/>
                    <a:pt x="3923" y="6449"/>
                    <a:pt x="5478" y="6449"/>
                  </a:cubicBezTo>
                  <a:cubicBezTo>
                    <a:pt x="6409" y="6449"/>
                    <a:pt x="7341" y="6426"/>
                    <a:pt x="8272" y="6387"/>
                  </a:cubicBezTo>
                  <a:cubicBezTo>
                    <a:pt x="10853" y="6281"/>
                    <a:pt x="13434" y="5976"/>
                    <a:pt x="16028" y="5897"/>
                  </a:cubicBezTo>
                  <a:cubicBezTo>
                    <a:pt x="16624" y="5884"/>
                    <a:pt x="16875" y="5143"/>
                    <a:pt x="16557" y="4759"/>
                  </a:cubicBezTo>
                  <a:cubicBezTo>
                    <a:pt x="16703" y="4560"/>
                    <a:pt x="16782" y="4282"/>
                    <a:pt x="16730" y="3938"/>
                  </a:cubicBezTo>
                  <a:cubicBezTo>
                    <a:pt x="16703" y="3806"/>
                    <a:pt x="16690" y="3673"/>
                    <a:pt x="16663" y="3528"/>
                  </a:cubicBezTo>
                  <a:cubicBezTo>
                    <a:pt x="16571" y="2972"/>
                    <a:pt x="16505" y="2443"/>
                    <a:pt x="16332" y="1940"/>
                  </a:cubicBezTo>
                  <a:cubicBezTo>
                    <a:pt x="16266" y="1596"/>
                    <a:pt x="16213" y="1251"/>
                    <a:pt x="16160" y="907"/>
                  </a:cubicBezTo>
                  <a:cubicBezTo>
                    <a:pt x="16113" y="500"/>
                    <a:pt x="15788" y="290"/>
                    <a:pt x="15477" y="290"/>
                  </a:cubicBezTo>
                  <a:cubicBezTo>
                    <a:pt x="15352" y="290"/>
                    <a:pt x="15230" y="323"/>
                    <a:pt x="15128" y="391"/>
                  </a:cubicBezTo>
                  <a:cubicBezTo>
                    <a:pt x="14922" y="304"/>
                    <a:pt x="14702" y="255"/>
                    <a:pt x="14474" y="255"/>
                  </a:cubicBezTo>
                  <a:cubicBezTo>
                    <a:pt x="14320" y="255"/>
                    <a:pt x="14163" y="277"/>
                    <a:pt x="14003" y="325"/>
                  </a:cubicBezTo>
                  <a:cubicBezTo>
                    <a:pt x="13738" y="404"/>
                    <a:pt x="13632" y="643"/>
                    <a:pt x="13672" y="881"/>
                  </a:cubicBezTo>
                  <a:cubicBezTo>
                    <a:pt x="13705" y="1088"/>
                    <a:pt x="13504" y="1940"/>
                    <a:pt x="13204" y="1940"/>
                  </a:cubicBezTo>
                  <a:cubicBezTo>
                    <a:pt x="13139" y="1940"/>
                    <a:pt x="13070" y="1901"/>
                    <a:pt x="12997" y="1807"/>
                  </a:cubicBezTo>
                  <a:cubicBezTo>
                    <a:pt x="12785" y="1529"/>
                    <a:pt x="12772" y="1119"/>
                    <a:pt x="12547" y="828"/>
                  </a:cubicBezTo>
                  <a:cubicBezTo>
                    <a:pt x="12203" y="378"/>
                    <a:pt x="11621" y="166"/>
                    <a:pt x="11078" y="140"/>
                  </a:cubicBezTo>
                  <a:cubicBezTo>
                    <a:pt x="10916" y="129"/>
                    <a:pt x="10747" y="121"/>
                    <a:pt x="10577" y="121"/>
                  </a:cubicBezTo>
                  <a:cubicBezTo>
                    <a:pt x="10091" y="121"/>
                    <a:pt x="9590" y="190"/>
                    <a:pt x="9199" y="484"/>
                  </a:cubicBezTo>
                  <a:cubicBezTo>
                    <a:pt x="8974" y="656"/>
                    <a:pt x="8868" y="907"/>
                    <a:pt x="8775" y="1172"/>
                  </a:cubicBezTo>
                  <a:cubicBezTo>
                    <a:pt x="8676" y="1447"/>
                    <a:pt x="8470" y="1571"/>
                    <a:pt x="8275" y="1571"/>
                  </a:cubicBezTo>
                  <a:cubicBezTo>
                    <a:pt x="8000" y="1571"/>
                    <a:pt x="7748" y="1325"/>
                    <a:pt x="7849" y="907"/>
                  </a:cubicBezTo>
                  <a:cubicBezTo>
                    <a:pt x="7944" y="528"/>
                    <a:pt x="7656" y="233"/>
                    <a:pt x="7309" y="233"/>
                  </a:cubicBezTo>
                  <a:cubicBezTo>
                    <a:pt x="7269" y="233"/>
                    <a:pt x="7228" y="237"/>
                    <a:pt x="7187" y="246"/>
                  </a:cubicBezTo>
                  <a:cubicBezTo>
                    <a:pt x="6591" y="353"/>
                    <a:pt x="5953" y="406"/>
                    <a:pt x="5329" y="406"/>
                  </a:cubicBezTo>
                  <a:cubicBezTo>
                    <a:pt x="5260" y="406"/>
                    <a:pt x="5191" y="406"/>
                    <a:pt x="5122" y="404"/>
                  </a:cubicBezTo>
                  <a:cubicBezTo>
                    <a:pt x="4977" y="285"/>
                    <a:pt x="4805" y="272"/>
                    <a:pt x="4540" y="259"/>
                  </a:cubicBezTo>
                  <a:cubicBezTo>
                    <a:pt x="4275" y="259"/>
                    <a:pt x="4063" y="484"/>
                    <a:pt x="4063" y="735"/>
                  </a:cubicBezTo>
                  <a:cubicBezTo>
                    <a:pt x="4063" y="1026"/>
                    <a:pt x="4063" y="1318"/>
                    <a:pt x="4063" y="1622"/>
                  </a:cubicBezTo>
                  <a:cubicBezTo>
                    <a:pt x="3785" y="1622"/>
                    <a:pt x="3521" y="1635"/>
                    <a:pt x="3269" y="1715"/>
                  </a:cubicBezTo>
                  <a:cubicBezTo>
                    <a:pt x="3190" y="1384"/>
                    <a:pt x="3137" y="1040"/>
                    <a:pt x="3071" y="696"/>
                  </a:cubicBezTo>
                  <a:cubicBezTo>
                    <a:pt x="3046" y="522"/>
                    <a:pt x="2847" y="349"/>
                    <a:pt x="2670" y="349"/>
                  </a:cubicBezTo>
                  <a:cubicBezTo>
                    <a:pt x="2658" y="349"/>
                    <a:pt x="2646" y="350"/>
                    <a:pt x="2634" y="351"/>
                  </a:cubicBezTo>
                  <a:cubicBezTo>
                    <a:pt x="2528" y="365"/>
                    <a:pt x="2422" y="378"/>
                    <a:pt x="2316" y="404"/>
                  </a:cubicBezTo>
                  <a:cubicBezTo>
                    <a:pt x="2250" y="325"/>
                    <a:pt x="2184" y="246"/>
                    <a:pt x="2118" y="166"/>
                  </a:cubicBezTo>
                  <a:cubicBezTo>
                    <a:pt x="2020" y="52"/>
                    <a:pt x="1879" y="0"/>
                    <a:pt x="1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14"/>
            <p:cNvSpPr/>
            <p:nvPr/>
          </p:nvSpPr>
          <p:spPr>
            <a:xfrm>
              <a:off x="2681025" y="3371450"/>
              <a:ext cx="480800" cy="238650"/>
            </a:xfrm>
            <a:custGeom>
              <a:avLst/>
              <a:gdLst/>
              <a:ahLst/>
              <a:cxnLst/>
              <a:rect l="l" t="t" r="r" b="b"/>
              <a:pathLst>
                <a:path w="19232" h="9546" extrusionOk="0">
                  <a:moveTo>
                    <a:pt x="17291" y="0"/>
                  </a:moveTo>
                  <a:cubicBezTo>
                    <a:pt x="17177" y="0"/>
                    <a:pt x="17065" y="45"/>
                    <a:pt x="16981" y="148"/>
                  </a:cubicBezTo>
                  <a:cubicBezTo>
                    <a:pt x="16819" y="138"/>
                    <a:pt x="16656" y="133"/>
                    <a:pt x="16491" y="133"/>
                  </a:cubicBezTo>
                  <a:cubicBezTo>
                    <a:pt x="15367" y="133"/>
                    <a:pt x="14198" y="345"/>
                    <a:pt x="13090" y="426"/>
                  </a:cubicBezTo>
                  <a:cubicBezTo>
                    <a:pt x="11780" y="532"/>
                    <a:pt x="10469" y="598"/>
                    <a:pt x="9159" y="651"/>
                  </a:cubicBezTo>
                  <a:cubicBezTo>
                    <a:pt x="7570" y="716"/>
                    <a:pt x="5975" y="736"/>
                    <a:pt x="4379" y="736"/>
                  </a:cubicBezTo>
                  <a:cubicBezTo>
                    <a:pt x="3357" y="736"/>
                    <a:pt x="2334" y="728"/>
                    <a:pt x="1310" y="717"/>
                  </a:cubicBezTo>
                  <a:cubicBezTo>
                    <a:pt x="953" y="717"/>
                    <a:pt x="622" y="1035"/>
                    <a:pt x="635" y="1405"/>
                  </a:cubicBezTo>
                  <a:cubicBezTo>
                    <a:pt x="635" y="1525"/>
                    <a:pt x="635" y="1644"/>
                    <a:pt x="649" y="1763"/>
                  </a:cubicBezTo>
                  <a:cubicBezTo>
                    <a:pt x="662" y="1961"/>
                    <a:pt x="755" y="2133"/>
                    <a:pt x="887" y="2252"/>
                  </a:cubicBezTo>
                  <a:cubicBezTo>
                    <a:pt x="649" y="3020"/>
                    <a:pt x="424" y="3788"/>
                    <a:pt x="291" y="4608"/>
                  </a:cubicBezTo>
                  <a:cubicBezTo>
                    <a:pt x="133" y="5627"/>
                    <a:pt x="0" y="6647"/>
                    <a:pt x="0" y="7666"/>
                  </a:cubicBezTo>
                  <a:cubicBezTo>
                    <a:pt x="13" y="8142"/>
                    <a:pt x="416" y="8677"/>
                    <a:pt x="920" y="8677"/>
                  </a:cubicBezTo>
                  <a:cubicBezTo>
                    <a:pt x="948" y="8677"/>
                    <a:pt x="977" y="8675"/>
                    <a:pt x="1006" y="8672"/>
                  </a:cubicBezTo>
                  <a:cubicBezTo>
                    <a:pt x="1289" y="8634"/>
                    <a:pt x="1574" y="8618"/>
                    <a:pt x="1861" y="8618"/>
                  </a:cubicBezTo>
                  <a:cubicBezTo>
                    <a:pt x="2985" y="8618"/>
                    <a:pt x="4134" y="8860"/>
                    <a:pt x="5241" y="8976"/>
                  </a:cubicBezTo>
                  <a:cubicBezTo>
                    <a:pt x="6658" y="9135"/>
                    <a:pt x="8074" y="9307"/>
                    <a:pt x="9503" y="9386"/>
                  </a:cubicBezTo>
                  <a:cubicBezTo>
                    <a:pt x="10773" y="9457"/>
                    <a:pt x="12043" y="9507"/>
                    <a:pt x="13323" y="9507"/>
                  </a:cubicBezTo>
                  <a:cubicBezTo>
                    <a:pt x="13470" y="9507"/>
                    <a:pt x="13617" y="9507"/>
                    <a:pt x="13765" y="9505"/>
                  </a:cubicBezTo>
                  <a:cubicBezTo>
                    <a:pt x="14375" y="9505"/>
                    <a:pt x="15043" y="9545"/>
                    <a:pt x="15710" y="9545"/>
                  </a:cubicBezTo>
                  <a:cubicBezTo>
                    <a:pt x="16317" y="9545"/>
                    <a:pt x="16923" y="9512"/>
                    <a:pt x="17484" y="9386"/>
                  </a:cubicBezTo>
                  <a:lnTo>
                    <a:pt x="17497" y="9386"/>
                  </a:lnTo>
                  <a:cubicBezTo>
                    <a:pt x="17662" y="9466"/>
                    <a:pt x="17843" y="9511"/>
                    <a:pt x="18020" y="9511"/>
                  </a:cubicBezTo>
                  <a:cubicBezTo>
                    <a:pt x="18257" y="9511"/>
                    <a:pt x="18488" y="9430"/>
                    <a:pt x="18662" y="9241"/>
                  </a:cubicBezTo>
                  <a:cubicBezTo>
                    <a:pt x="19231" y="8619"/>
                    <a:pt x="19125" y="8089"/>
                    <a:pt x="18980" y="7308"/>
                  </a:cubicBezTo>
                  <a:cubicBezTo>
                    <a:pt x="18821" y="6488"/>
                    <a:pt x="18715" y="5667"/>
                    <a:pt x="18569" y="4847"/>
                  </a:cubicBezTo>
                  <a:cubicBezTo>
                    <a:pt x="18318" y="3338"/>
                    <a:pt x="18119" y="1802"/>
                    <a:pt x="17762" y="320"/>
                  </a:cubicBezTo>
                  <a:lnTo>
                    <a:pt x="17749" y="320"/>
                  </a:lnTo>
                  <a:cubicBezTo>
                    <a:pt x="17682" y="129"/>
                    <a:pt x="17485" y="0"/>
                    <a:pt x="17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14"/>
            <p:cNvSpPr/>
            <p:nvPr/>
          </p:nvSpPr>
          <p:spPr>
            <a:xfrm>
              <a:off x="2624500" y="3804700"/>
              <a:ext cx="578000" cy="348300"/>
            </a:xfrm>
            <a:custGeom>
              <a:avLst/>
              <a:gdLst/>
              <a:ahLst/>
              <a:cxnLst/>
              <a:rect l="l" t="t" r="r" b="b"/>
              <a:pathLst>
                <a:path w="23120" h="13932" extrusionOk="0">
                  <a:moveTo>
                    <a:pt x="5100" y="0"/>
                  </a:moveTo>
                  <a:cubicBezTo>
                    <a:pt x="3873" y="0"/>
                    <a:pt x="2639" y="45"/>
                    <a:pt x="1441" y="302"/>
                  </a:cubicBezTo>
                  <a:cubicBezTo>
                    <a:pt x="819" y="421"/>
                    <a:pt x="911" y="1175"/>
                    <a:pt x="1321" y="1414"/>
                  </a:cubicBezTo>
                  <a:cubicBezTo>
                    <a:pt x="1176" y="2022"/>
                    <a:pt x="1176" y="2697"/>
                    <a:pt x="1110" y="3306"/>
                  </a:cubicBezTo>
                  <a:cubicBezTo>
                    <a:pt x="991" y="4378"/>
                    <a:pt x="885" y="5437"/>
                    <a:pt x="752" y="6509"/>
                  </a:cubicBezTo>
                  <a:cubicBezTo>
                    <a:pt x="488" y="8627"/>
                    <a:pt x="289" y="10758"/>
                    <a:pt x="64" y="12875"/>
                  </a:cubicBezTo>
                  <a:cubicBezTo>
                    <a:pt x="0" y="13488"/>
                    <a:pt x="529" y="13828"/>
                    <a:pt x="1050" y="13828"/>
                  </a:cubicBezTo>
                  <a:cubicBezTo>
                    <a:pt x="1284" y="13828"/>
                    <a:pt x="1516" y="13760"/>
                    <a:pt x="1692" y="13616"/>
                  </a:cubicBezTo>
                  <a:cubicBezTo>
                    <a:pt x="1779" y="13636"/>
                    <a:pt x="1866" y="13648"/>
                    <a:pt x="1954" y="13648"/>
                  </a:cubicBezTo>
                  <a:cubicBezTo>
                    <a:pt x="1986" y="13648"/>
                    <a:pt x="2017" y="13646"/>
                    <a:pt x="2049" y="13643"/>
                  </a:cubicBezTo>
                  <a:cubicBezTo>
                    <a:pt x="2728" y="13547"/>
                    <a:pt x="3428" y="13514"/>
                    <a:pt x="4134" y="13514"/>
                  </a:cubicBezTo>
                  <a:cubicBezTo>
                    <a:pt x="5465" y="13514"/>
                    <a:pt x="6818" y="13630"/>
                    <a:pt x="8098" y="13656"/>
                  </a:cubicBezTo>
                  <a:cubicBezTo>
                    <a:pt x="8104" y="13656"/>
                    <a:pt x="8111" y="13656"/>
                    <a:pt x="8117" y="13656"/>
                  </a:cubicBezTo>
                  <a:cubicBezTo>
                    <a:pt x="8650" y="13656"/>
                    <a:pt x="9023" y="13121"/>
                    <a:pt x="8892" y="12624"/>
                  </a:cubicBezTo>
                  <a:cubicBezTo>
                    <a:pt x="8230" y="10083"/>
                    <a:pt x="8283" y="6139"/>
                    <a:pt x="11407" y="5490"/>
                  </a:cubicBezTo>
                  <a:cubicBezTo>
                    <a:pt x="11502" y="5471"/>
                    <a:pt x="11596" y="5462"/>
                    <a:pt x="11690" y="5462"/>
                  </a:cubicBezTo>
                  <a:cubicBezTo>
                    <a:pt x="12897" y="5462"/>
                    <a:pt x="13952" y="6972"/>
                    <a:pt x="14345" y="7991"/>
                  </a:cubicBezTo>
                  <a:cubicBezTo>
                    <a:pt x="14927" y="9527"/>
                    <a:pt x="14596" y="11234"/>
                    <a:pt x="14305" y="12783"/>
                  </a:cubicBezTo>
                  <a:cubicBezTo>
                    <a:pt x="14195" y="13430"/>
                    <a:pt x="14740" y="13864"/>
                    <a:pt x="15241" y="13864"/>
                  </a:cubicBezTo>
                  <a:cubicBezTo>
                    <a:pt x="15282" y="13864"/>
                    <a:pt x="15324" y="13861"/>
                    <a:pt x="15364" y="13855"/>
                  </a:cubicBezTo>
                  <a:cubicBezTo>
                    <a:pt x="15690" y="13910"/>
                    <a:pt x="16023" y="13931"/>
                    <a:pt x="16357" y="13931"/>
                  </a:cubicBezTo>
                  <a:cubicBezTo>
                    <a:pt x="17136" y="13931"/>
                    <a:pt x="17927" y="13818"/>
                    <a:pt x="18686" y="13762"/>
                  </a:cubicBezTo>
                  <a:cubicBezTo>
                    <a:pt x="19970" y="13669"/>
                    <a:pt x="21227" y="13511"/>
                    <a:pt x="22511" y="13391"/>
                  </a:cubicBezTo>
                  <a:cubicBezTo>
                    <a:pt x="22842" y="13352"/>
                    <a:pt x="23107" y="13087"/>
                    <a:pt x="23014" y="12730"/>
                  </a:cubicBezTo>
                  <a:lnTo>
                    <a:pt x="22921" y="12439"/>
                  </a:lnTo>
                  <a:cubicBezTo>
                    <a:pt x="22921" y="12425"/>
                    <a:pt x="22921" y="12412"/>
                    <a:pt x="22908" y="12399"/>
                  </a:cubicBezTo>
                  <a:cubicBezTo>
                    <a:pt x="23120" y="11711"/>
                    <a:pt x="22842" y="10890"/>
                    <a:pt x="22736" y="10175"/>
                  </a:cubicBezTo>
                  <a:cubicBezTo>
                    <a:pt x="22577" y="9103"/>
                    <a:pt x="22419" y="8018"/>
                    <a:pt x="22286" y="6933"/>
                  </a:cubicBezTo>
                  <a:cubicBezTo>
                    <a:pt x="22048" y="5040"/>
                    <a:pt x="21611" y="3174"/>
                    <a:pt x="21426" y="1281"/>
                  </a:cubicBezTo>
                  <a:cubicBezTo>
                    <a:pt x="21704" y="1043"/>
                    <a:pt x="21677" y="461"/>
                    <a:pt x="21241" y="394"/>
                  </a:cubicBezTo>
                  <a:lnTo>
                    <a:pt x="21188" y="394"/>
                  </a:lnTo>
                  <a:cubicBezTo>
                    <a:pt x="21084" y="291"/>
                    <a:pt x="20940" y="236"/>
                    <a:pt x="20781" y="236"/>
                  </a:cubicBezTo>
                  <a:cubicBezTo>
                    <a:pt x="20737" y="236"/>
                    <a:pt x="20691" y="240"/>
                    <a:pt x="20645" y="249"/>
                  </a:cubicBezTo>
                  <a:cubicBezTo>
                    <a:pt x="20327" y="289"/>
                    <a:pt x="20010" y="328"/>
                    <a:pt x="19705" y="381"/>
                  </a:cubicBezTo>
                  <a:cubicBezTo>
                    <a:pt x="18726" y="249"/>
                    <a:pt x="17680" y="302"/>
                    <a:pt x="16727" y="275"/>
                  </a:cubicBezTo>
                  <a:cubicBezTo>
                    <a:pt x="14994" y="209"/>
                    <a:pt x="13260" y="143"/>
                    <a:pt x="11513" y="90"/>
                  </a:cubicBezTo>
                  <a:cubicBezTo>
                    <a:pt x="9858" y="50"/>
                    <a:pt x="8204" y="24"/>
                    <a:pt x="6536" y="11"/>
                  </a:cubicBezTo>
                  <a:cubicBezTo>
                    <a:pt x="6060" y="7"/>
                    <a:pt x="5581" y="0"/>
                    <a:pt x="5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14"/>
            <p:cNvSpPr/>
            <p:nvPr/>
          </p:nvSpPr>
          <p:spPr>
            <a:xfrm>
              <a:off x="2861675" y="3262075"/>
              <a:ext cx="83075" cy="89775"/>
            </a:xfrm>
            <a:custGeom>
              <a:avLst/>
              <a:gdLst/>
              <a:ahLst/>
              <a:cxnLst/>
              <a:rect l="l" t="t" r="r" b="b"/>
              <a:pathLst>
                <a:path w="3323" h="3591" extrusionOk="0">
                  <a:moveTo>
                    <a:pt x="2351" y="0"/>
                  </a:moveTo>
                  <a:cubicBezTo>
                    <a:pt x="1998" y="0"/>
                    <a:pt x="1650" y="92"/>
                    <a:pt x="1337" y="248"/>
                  </a:cubicBezTo>
                  <a:cubicBezTo>
                    <a:pt x="755" y="248"/>
                    <a:pt x="318" y="645"/>
                    <a:pt x="133" y="1214"/>
                  </a:cubicBezTo>
                  <a:cubicBezTo>
                    <a:pt x="1" y="1625"/>
                    <a:pt x="133" y="2061"/>
                    <a:pt x="398" y="2366"/>
                  </a:cubicBezTo>
                  <a:cubicBezTo>
                    <a:pt x="186" y="2802"/>
                    <a:pt x="398" y="3398"/>
                    <a:pt x="901" y="3530"/>
                  </a:cubicBezTo>
                  <a:cubicBezTo>
                    <a:pt x="999" y="3555"/>
                    <a:pt x="1093" y="3563"/>
                    <a:pt x="1185" y="3563"/>
                  </a:cubicBezTo>
                  <a:cubicBezTo>
                    <a:pt x="1350" y="3563"/>
                    <a:pt x="1508" y="3538"/>
                    <a:pt x="1670" y="3538"/>
                  </a:cubicBezTo>
                  <a:cubicBezTo>
                    <a:pt x="1760" y="3538"/>
                    <a:pt x="1852" y="3546"/>
                    <a:pt x="1946" y="3570"/>
                  </a:cubicBezTo>
                  <a:cubicBezTo>
                    <a:pt x="2007" y="3584"/>
                    <a:pt x="2072" y="3591"/>
                    <a:pt x="2138" y="3591"/>
                  </a:cubicBezTo>
                  <a:cubicBezTo>
                    <a:pt x="2518" y="3591"/>
                    <a:pt x="2949" y="3367"/>
                    <a:pt x="3005" y="2961"/>
                  </a:cubicBezTo>
                  <a:cubicBezTo>
                    <a:pt x="3111" y="2247"/>
                    <a:pt x="3204" y="1519"/>
                    <a:pt x="3283" y="777"/>
                  </a:cubicBezTo>
                  <a:cubicBezTo>
                    <a:pt x="3323" y="460"/>
                    <a:pt x="3032" y="102"/>
                    <a:pt x="2727" y="36"/>
                  </a:cubicBezTo>
                  <a:cubicBezTo>
                    <a:pt x="2602" y="12"/>
                    <a:pt x="2476" y="0"/>
                    <a:pt x="2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14"/>
            <p:cNvSpPr/>
            <p:nvPr/>
          </p:nvSpPr>
          <p:spPr>
            <a:xfrm>
              <a:off x="2868950" y="3447600"/>
              <a:ext cx="72500" cy="85900"/>
            </a:xfrm>
            <a:custGeom>
              <a:avLst/>
              <a:gdLst/>
              <a:ahLst/>
              <a:cxnLst/>
              <a:rect l="l" t="t" r="r" b="b"/>
              <a:pathLst>
                <a:path w="2900" h="3436" extrusionOk="0">
                  <a:moveTo>
                    <a:pt x="1443" y="1"/>
                  </a:moveTo>
                  <a:cubicBezTo>
                    <a:pt x="980" y="1"/>
                    <a:pt x="530" y="384"/>
                    <a:pt x="424" y="848"/>
                  </a:cubicBezTo>
                  <a:cubicBezTo>
                    <a:pt x="358" y="1112"/>
                    <a:pt x="332" y="1377"/>
                    <a:pt x="345" y="1655"/>
                  </a:cubicBezTo>
                  <a:cubicBezTo>
                    <a:pt x="345" y="1827"/>
                    <a:pt x="385" y="1986"/>
                    <a:pt x="305" y="2118"/>
                  </a:cubicBezTo>
                  <a:cubicBezTo>
                    <a:pt x="1" y="2581"/>
                    <a:pt x="292" y="3270"/>
                    <a:pt x="821" y="3389"/>
                  </a:cubicBezTo>
                  <a:cubicBezTo>
                    <a:pt x="950" y="3420"/>
                    <a:pt x="1074" y="3435"/>
                    <a:pt x="1195" y="3435"/>
                  </a:cubicBezTo>
                  <a:cubicBezTo>
                    <a:pt x="1734" y="3435"/>
                    <a:pt x="2189" y="3134"/>
                    <a:pt x="2502" y="2648"/>
                  </a:cubicBezTo>
                  <a:cubicBezTo>
                    <a:pt x="2899" y="2052"/>
                    <a:pt x="2714" y="1126"/>
                    <a:pt x="2370" y="543"/>
                  </a:cubicBezTo>
                  <a:cubicBezTo>
                    <a:pt x="2304" y="437"/>
                    <a:pt x="2224" y="358"/>
                    <a:pt x="2118" y="292"/>
                  </a:cubicBezTo>
                  <a:cubicBezTo>
                    <a:pt x="1960" y="93"/>
                    <a:pt x="1708" y="1"/>
                    <a:pt x="1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14"/>
            <p:cNvSpPr/>
            <p:nvPr/>
          </p:nvSpPr>
          <p:spPr>
            <a:xfrm>
              <a:off x="2868625" y="2764750"/>
              <a:ext cx="71175" cy="66550"/>
            </a:xfrm>
            <a:custGeom>
              <a:avLst/>
              <a:gdLst/>
              <a:ahLst/>
              <a:cxnLst/>
              <a:rect l="l" t="t" r="r" b="b"/>
              <a:pathLst>
                <a:path w="2847" h="2662" extrusionOk="0">
                  <a:moveTo>
                    <a:pt x="1101" y="0"/>
                  </a:moveTo>
                  <a:cubicBezTo>
                    <a:pt x="973" y="0"/>
                    <a:pt x="848" y="17"/>
                    <a:pt x="729" y="50"/>
                  </a:cubicBezTo>
                  <a:cubicBezTo>
                    <a:pt x="451" y="129"/>
                    <a:pt x="173" y="368"/>
                    <a:pt x="120" y="659"/>
                  </a:cubicBezTo>
                  <a:cubicBezTo>
                    <a:pt x="1" y="1215"/>
                    <a:pt x="120" y="1744"/>
                    <a:pt x="517" y="2154"/>
                  </a:cubicBezTo>
                  <a:cubicBezTo>
                    <a:pt x="583" y="2234"/>
                    <a:pt x="649" y="2287"/>
                    <a:pt x="729" y="2340"/>
                  </a:cubicBezTo>
                  <a:cubicBezTo>
                    <a:pt x="755" y="2379"/>
                    <a:pt x="795" y="2419"/>
                    <a:pt x="821" y="2459"/>
                  </a:cubicBezTo>
                  <a:cubicBezTo>
                    <a:pt x="946" y="2613"/>
                    <a:pt x="1127" y="2662"/>
                    <a:pt x="1309" y="2662"/>
                  </a:cubicBezTo>
                  <a:cubicBezTo>
                    <a:pt x="1377" y="2662"/>
                    <a:pt x="1444" y="2655"/>
                    <a:pt x="1509" y="2644"/>
                  </a:cubicBezTo>
                  <a:cubicBezTo>
                    <a:pt x="1708" y="2604"/>
                    <a:pt x="1867" y="2538"/>
                    <a:pt x="2012" y="2432"/>
                  </a:cubicBezTo>
                  <a:cubicBezTo>
                    <a:pt x="2065" y="2406"/>
                    <a:pt x="2118" y="2379"/>
                    <a:pt x="2158" y="2353"/>
                  </a:cubicBezTo>
                  <a:cubicBezTo>
                    <a:pt x="2436" y="2207"/>
                    <a:pt x="2634" y="1929"/>
                    <a:pt x="2727" y="1651"/>
                  </a:cubicBezTo>
                  <a:cubicBezTo>
                    <a:pt x="2846" y="1307"/>
                    <a:pt x="2767" y="990"/>
                    <a:pt x="2621" y="672"/>
                  </a:cubicBezTo>
                  <a:cubicBezTo>
                    <a:pt x="2433" y="271"/>
                    <a:pt x="1984" y="48"/>
                    <a:pt x="1555" y="48"/>
                  </a:cubicBezTo>
                  <a:cubicBezTo>
                    <a:pt x="1531" y="48"/>
                    <a:pt x="1507" y="49"/>
                    <a:pt x="1483" y="50"/>
                  </a:cubicBezTo>
                  <a:cubicBezTo>
                    <a:pt x="1357" y="17"/>
                    <a:pt x="1228" y="0"/>
                    <a:pt x="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14"/>
            <p:cNvSpPr/>
            <p:nvPr/>
          </p:nvSpPr>
          <p:spPr>
            <a:xfrm>
              <a:off x="2866650" y="3650800"/>
              <a:ext cx="83075" cy="112075"/>
            </a:xfrm>
            <a:custGeom>
              <a:avLst/>
              <a:gdLst/>
              <a:ahLst/>
              <a:cxnLst/>
              <a:rect l="l" t="t" r="r" b="b"/>
              <a:pathLst>
                <a:path w="3323" h="4483" extrusionOk="0">
                  <a:moveTo>
                    <a:pt x="2278" y="0"/>
                  </a:moveTo>
                  <a:cubicBezTo>
                    <a:pt x="2214" y="0"/>
                    <a:pt x="2151" y="8"/>
                    <a:pt x="2091" y="25"/>
                  </a:cubicBezTo>
                  <a:cubicBezTo>
                    <a:pt x="1864" y="93"/>
                    <a:pt x="1657" y="134"/>
                    <a:pt x="1442" y="134"/>
                  </a:cubicBezTo>
                  <a:cubicBezTo>
                    <a:pt x="1319" y="134"/>
                    <a:pt x="1193" y="120"/>
                    <a:pt x="1059" y="92"/>
                  </a:cubicBezTo>
                  <a:cubicBezTo>
                    <a:pt x="996" y="78"/>
                    <a:pt x="933" y="72"/>
                    <a:pt x="872" y="72"/>
                  </a:cubicBezTo>
                  <a:cubicBezTo>
                    <a:pt x="447" y="72"/>
                    <a:pt x="91" y="383"/>
                    <a:pt x="80" y="846"/>
                  </a:cubicBezTo>
                  <a:cubicBezTo>
                    <a:pt x="53" y="1746"/>
                    <a:pt x="27" y="2633"/>
                    <a:pt x="13" y="3533"/>
                  </a:cubicBezTo>
                  <a:cubicBezTo>
                    <a:pt x="0" y="3890"/>
                    <a:pt x="252" y="4181"/>
                    <a:pt x="583" y="4287"/>
                  </a:cubicBezTo>
                  <a:cubicBezTo>
                    <a:pt x="931" y="4402"/>
                    <a:pt x="1305" y="4482"/>
                    <a:pt x="1664" y="4482"/>
                  </a:cubicBezTo>
                  <a:cubicBezTo>
                    <a:pt x="2178" y="4482"/>
                    <a:pt x="2662" y="4318"/>
                    <a:pt x="3005" y="3850"/>
                  </a:cubicBezTo>
                  <a:cubicBezTo>
                    <a:pt x="3283" y="3480"/>
                    <a:pt x="3322" y="3030"/>
                    <a:pt x="3309" y="2580"/>
                  </a:cubicBezTo>
                  <a:cubicBezTo>
                    <a:pt x="3283" y="2209"/>
                    <a:pt x="3322" y="1693"/>
                    <a:pt x="3124" y="1349"/>
                  </a:cubicBezTo>
                  <a:cubicBezTo>
                    <a:pt x="3110" y="1336"/>
                    <a:pt x="3097" y="1323"/>
                    <a:pt x="3084" y="1309"/>
                  </a:cubicBezTo>
                  <a:cubicBezTo>
                    <a:pt x="3084" y="1058"/>
                    <a:pt x="3071" y="806"/>
                    <a:pt x="3031" y="555"/>
                  </a:cubicBezTo>
                  <a:cubicBezTo>
                    <a:pt x="2976" y="222"/>
                    <a:pt x="2612" y="0"/>
                    <a:pt x="2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14"/>
            <p:cNvSpPr/>
            <p:nvPr/>
          </p:nvSpPr>
          <p:spPr>
            <a:xfrm>
              <a:off x="2838175" y="3945175"/>
              <a:ext cx="153900" cy="189925"/>
            </a:xfrm>
            <a:custGeom>
              <a:avLst/>
              <a:gdLst/>
              <a:ahLst/>
              <a:cxnLst/>
              <a:rect l="l" t="t" r="r" b="b"/>
              <a:pathLst>
                <a:path w="6156" h="7597" extrusionOk="0">
                  <a:moveTo>
                    <a:pt x="2771" y="1"/>
                  </a:moveTo>
                  <a:cubicBezTo>
                    <a:pt x="1593" y="1"/>
                    <a:pt x="766" y="1069"/>
                    <a:pt x="438" y="2147"/>
                  </a:cubicBezTo>
                  <a:cubicBezTo>
                    <a:pt x="1" y="3630"/>
                    <a:pt x="27" y="5628"/>
                    <a:pt x="372" y="7111"/>
                  </a:cubicBezTo>
                  <a:cubicBezTo>
                    <a:pt x="453" y="7444"/>
                    <a:pt x="729" y="7597"/>
                    <a:pt x="1011" y="7597"/>
                  </a:cubicBezTo>
                  <a:cubicBezTo>
                    <a:pt x="1365" y="7597"/>
                    <a:pt x="1729" y="7354"/>
                    <a:pt x="1722" y="6925"/>
                  </a:cubicBezTo>
                  <a:cubicBezTo>
                    <a:pt x="1684" y="5891"/>
                    <a:pt x="1045" y="1492"/>
                    <a:pt x="2817" y="1492"/>
                  </a:cubicBezTo>
                  <a:cubicBezTo>
                    <a:pt x="2905" y="1492"/>
                    <a:pt x="2998" y="1503"/>
                    <a:pt x="3098" y="1525"/>
                  </a:cubicBezTo>
                  <a:cubicBezTo>
                    <a:pt x="3972" y="1724"/>
                    <a:pt x="4408" y="2981"/>
                    <a:pt x="4739" y="3696"/>
                  </a:cubicBezTo>
                  <a:cubicBezTo>
                    <a:pt x="4819" y="3868"/>
                    <a:pt x="4885" y="4040"/>
                    <a:pt x="4964" y="4225"/>
                  </a:cubicBezTo>
                  <a:cubicBezTo>
                    <a:pt x="4991" y="4980"/>
                    <a:pt x="4951" y="5747"/>
                    <a:pt x="4951" y="6515"/>
                  </a:cubicBezTo>
                  <a:cubicBezTo>
                    <a:pt x="4951" y="6837"/>
                    <a:pt x="5187" y="6998"/>
                    <a:pt x="5427" y="6998"/>
                  </a:cubicBezTo>
                  <a:cubicBezTo>
                    <a:pt x="5454" y="6998"/>
                    <a:pt x="5480" y="6996"/>
                    <a:pt x="5507" y="6992"/>
                  </a:cubicBezTo>
                  <a:cubicBezTo>
                    <a:pt x="5507" y="7031"/>
                    <a:pt x="5507" y="7058"/>
                    <a:pt x="5520" y="7097"/>
                  </a:cubicBezTo>
                  <a:cubicBezTo>
                    <a:pt x="5520" y="7193"/>
                    <a:pt x="5594" y="7248"/>
                    <a:pt x="5669" y="7248"/>
                  </a:cubicBezTo>
                  <a:cubicBezTo>
                    <a:pt x="5728" y="7248"/>
                    <a:pt x="5788" y="7213"/>
                    <a:pt x="5811" y="7137"/>
                  </a:cubicBezTo>
                  <a:cubicBezTo>
                    <a:pt x="5864" y="6952"/>
                    <a:pt x="5917" y="6753"/>
                    <a:pt x="5957" y="6555"/>
                  </a:cubicBezTo>
                  <a:cubicBezTo>
                    <a:pt x="6116" y="6025"/>
                    <a:pt x="6155" y="5496"/>
                    <a:pt x="6102" y="4980"/>
                  </a:cubicBezTo>
                  <a:cubicBezTo>
                    <a:pt x="6116" y="4265"/>
                    <a:pt x="6023" y="3550"/>
                    <a:pt x="5851" y="2902"/>
                  </a:cubicBezTo>
                  <a:cubicBezTo>
                    <a:pt x="5520" y="1605"/>
                    <a:pt x="4594" y="361"/>
                    <a:pt x="3244" y="56"/>
                  </a:cubicBezTo>
                  <a:cubicBezTo>
                    <a:pt x="3080" y="19"/>
                    <a:pt x="2923"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14"/>
            <p:cNvSpPr/>
            <p:nvPr/>
          </p:nvSpPr>
          <p:spPr>
            <a:xfrm>
              <a:off x="2618450" y="3046825"/>
              <a:ext cx="142675" cy="1102325"/>
            </a:xfrm>
            <a:custGeom>
              <a:avLst/>
              <a:gdLst/>
              <a:ahLst/>
              <a:cxnLst/>
              <a:rect l="l" t="t" r="r" b="b"/>
              <a:pathLst>
                <a:path w="5707" h="44093" extrusionOk="0">
                  <a:moveTo>
                    <a:pt x="4834" y="1"/>
                  </a:moveTo>
                  <a:cubicBezTo>
                    <a:pt x="4798" y="1"/>
                    <a:pt x="4760" y="14"/>
                    <a:pt x="4727" y="43"/>
                  </a:cubicBezTo>
                  <a:cubicBezTo>
                    <a:pt x="3615" y="1036"/>
                    <a:pt x="3721" y="2730"/>
                    <a:pt x="3602" y="4133"/>
                  </a:cubicBezTo>
                  <a:cubicBezTo>
                    <a:pt x="3430" y="5973"/>
                    <a:pt x="3099" y="7839"/>
                    <a:pt x="2966" y="9679"/>
                  </a:cubicBezTo>
                  <a:cubicBezTo>
                    <a:pt x="2702" y="13371"/>
                    <a:pt x="2411" y="17064"/>
                    <a:pt x="2106" y="20757"/>
                  </a:cubicBezTo>
                  <a:cubicBezTo>
                    <a:pt x="1471" y="28221"/>
                    <a:pt x="213" y="35686"/>
                    <a:pt x="15" y="43177"/>
                  </a:cubicBezTo>
                  <a:cubicBezTo>
                    <a:pt x="0" y="43761"/>
                    <a:pt x="501" y="44093"/>
                    <a:pt x="985" y="44093"/>
                  </a:cubicBezTo>
                  <a:cubicBezTo>
                    <a:pt x="1369" y="44093"/>
                    <a:pt x="1742" y="43885"/>
                    <a:pt x="1841" y="43429"/>
                  </a:cubicBezTo>
                  <a:cubicBezTo>
                    <a:pt x="3416" y="36321"/>
                    <a:pt x="3999" y="28962"/>
                    <a:pt x="4647" y="21736"/>
                  </a:cubicBezTo>
                  <a:cubicBezTo>
                    <a:pt x="5283" y="14576"/>
                    <a:pt x="5706" y="7310"/>
                    <a:pt x="4991" y="163"/>
                  </a:cubicBezTo>
                  <a:cubicBezTo>
                    <a:pt x="4982" y="63"/>
                    <a:pt x="4912" y="1"/>
                    <a:pt x="4834" y="1"/>
                  </a:cubicBezTo>
                  <a:close/>
                </a:path>
              </a:pathLst>
            </a:custGeom>
            <a:solidFill>
              <a:srgbClr val="81B4F3">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14"/>
            <p:cNvSpPr/>
            <p:nvPr/>
          </p:nvSpPr>
          <p:spPr>
            <a:xfrm>
              <a:off x="3052925" y="3052450"/>
              <a:ext cx="150700" cy="1105600"/>
            </a:xfrm>
            <a:custGeom>
              <a:avLst/>
              <a:gdLst/>
              <a:ahLst/>
              <a:cxnLst/>
              <a:rect l="l" t="t" r="r" b="b"/>
              <a:pathLst>
                <a:path w="6028" h="44224" extrusionOk="0">
                  <a:moveTo>
                    <a:pt x="901" y="1"/>
                  </a:moveTo>
                  <a:cubicBezTo>
                    <a:pt x="723" y="1"/>
                    <a:pt x="515" y="163"/>
                    <a:pt x="490" y="348"/>
                  </a:cubicBezTo>
                  <a:cubicBezTo>
                    <a:pt x="1" y="3855"/>
                    <a:pt x="332" y="7442"/>
                    <a:pt x="609" y="10962"/>
                  </a:cubicBezTo>
                  <a:cubicBezTo>
                    <a:pt x="901" y="14562"/>
                    <a:pt x="1232" y="18162"/>
                    <a:pt x="1562" y="21776"/>
                  </a:cubicBezTo>
                  <a:cubicBezTo>
                    <a:pt x="1880" y="25362"/>
                    <a:pt x="2211" y="28989"/>
                    <a:pt x="2674" y="32562"/>
                  </a:cubicBezTo>
                  <a:cubicBezTo>
                    <a:pt x="3137" y="36255"/>
                    <a:pt x="3693" y="39921"/>
                    <a:pt x="4236" y="43587"/>
                  </a:cubicBezTo>
                  <a:cubicBezTo>
                    <a:pt x="4306" y="44025"/>
                    <a:pt x="4669" y="44223"/>
                    <a:pt x="5047" y="44223"/>
                  </a:cubicBezTo>
                  <a:cubicBezTo>
                    <a:pt x="5526" y="44223"/>
                    <a:pt x="6027" y="43904"/>
                    <a:pt x="5983" y="43349"/>
                  </a:cubicBezTo>
                  <a:cubicBezTo>
                    <a:pt x="5665" y="39762"/>
                    <a:pt x="5401" y="36162"/>
                    <a:pt x="5070" y="32562"/>
                  </a:cubicBezTo>
                  <a:cubicBezTo>
                    <a:pt x="4752" y="28962"/>
                    <a:pt x="4342" y="25362"/>
                    <a:pt x="3971" y="21776"/>
                  </a:cubicBezTo>
                  <a:cubicBezTo>
                    <a:pt x="3601" y="18176"/>
                    <a:pt x="3283" y="14562"/>
                    <a:pt x="2952" y="10962"/>
                  </a:cubicBezTo>
                  <a:cubicBezTo>
                    <a:pt x="2634" y="7535"/>
                    <a:pt x="2423" y="4014"/>
                    <a:pt x="1483" y="679"/>
                  </a:cubicBezTo>
                  <a:cubicBezTo>
                    <a:pt x="1496" y="665"/>
                    <a:pt x="1509" y="652"/>
                    <a:pt x="1509" y="639"/>
                  </a:cubicBezTo>
                  <a:cubicBezTo>
                    <a:pt x="1602" y="215"/>
                    <a:pt x="1337" y="30"/>
                    <a:pt x="940" y="4"/>
                  </a:cubicBezTo>
                  <a:cubicBezTo>
                    <a:pt x="928" y="2"/>
                    <a:pt x="915" y="1"/>
                    <a:pt x="901" y="1"/>
                  </a:cubicBezTo>
                  <a:close/>
                </a:path>
              </a:pathLst>
            </a:custGeom>
            <a:solidFill>
              <a:srgbClr val="81B4F3">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14"/>
            <p:cNvSpPr/>
            <p:nvPr/>
          </p:nvSpPr>
          <p:spPr>
            <a:xfrm>
              <a:off x="2728325" y="2853600"/>
              <a:ext cx="76125" cy="178850"/>
            </a:xfrm>
            <a:custGeom>
              <a:avLst/>
              <a:gdLst/>
              <a:ahLst/>
              <a:cxnLst/>
              <a:rect l="l" t="t" r="r" b="b"/>
              <a:pathLst>
                <a:path w="3045" h="7154" extrusionOk="0">
                  <a:moveTo>
                    <a:pt x="1818" y="0"/>
                  </a:moveTo>
                  <a:cubicBezTo>
                    <a:pt x="1752" y="0"/>
                    <a:pt x="1689" y="29"/>
                    <a:pt x="1655" y="96"/>
                  </a:cubicBezTo>
                  <a:cubicBezTo>
                    <a:pt x="1430" y="546"/>
                    <a:pt x="1007" y="837"/>
                    <a:pt x="755" y="1287"/>
                  </a:cubicBezTo>
                  <a:cubicBezTo>
                    <a:pt x="464" y="1856"/>
                    <a:pt x="398" y="2518"/>
                    <a:pt x="345" y="3153"/>
                  </a:cubicBezTo>
                  <a:cubicBezTo>
                    <a:pt x="239" y="4384"/>
                    <a:pt x="1" y="5814"/>
                    <a:pt x="795" y="6846"/>
                  </a:cubicBezTo>
                  <a:cubicBezTo>
                    <a:pt x="958" y="7054"/>
                    <a:pt x="1242" y="7154"/>
                    <a:pt x="1529" y="7154"/>
                  </a:cubicBezTo>
                  <a:cubicBezTo>
                    <a:pt x="1824" y="7154"/>
                    <a:pt x="2122" y="7048"/>
                    <a:pt x="2291" y="6846"/>
                  </a:cubicBezTo>
                  <a:cubicBezTo>
                    <a:pt x="3045" y="5919"/>
                    <a:pt x="2899" y="4622"/>
                    <a:pt x="2913" y="3471"/>
                  </a:cubicBezTo>
                  <a:cubicBezTo>
                    <a:pt x="2926" y="2955"/>
                    <a:pt x="2979" y="2372"/>
                    <a:pt x="2846" y="1843"/>
                  </a:cubicBezTo>
                  <a:cubicBezTo>
                    <a:pt x="2767" y="1578"/>
                    <a:pt x="2701" y="1287"/>
                    <a:pt x="2555" y="1022"/>
                  </a:cubicBezTo>
                  <a:cubicBezTo>
                    <a:pt x="2410" y="744"/>
                    <a:pt x="2132" y="453"/>
                    <a:pt x="2039" y="149"/>
                  </a:cubicBezTo>
                  <a:cubicBezTo>
                    <a:pt x="2008" y="57"/>
                    <a:pt x="1910" y="0"/>
                    <a:pt x="1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14"/>
            <p:cNvSpPr/>
            <p:nvPr/>
          </p:nvSpPr>
          <p:spPr>
            <a:xfrm>
              <a:off x="3000975" y="2853225"/>
              <a:ext cx="76575" cy="172200"/>
            </a:xfrm>
            <a:custGeom>
              <a:avLst/>
              <a:gdLst/>
              <a:ahLst/>
              <a:cxnLst/>
              <a:rect l="l" t="t" r="r" b="b"/>
              <a:pathLst>
                <a:path w="3063" h="6888" extrusionOk="0">
                  <a:moveTo>
                    <a:pt x="1665" y="0"/>
                  </a:moveTo>
                  <a:cubicBezTo>
                    <a:pt x="1260" y="0"/>
                    <a:pt x="852" y="295"/>
                    <a:pt x="808" y="812"/>
                  </a:cubicBezTo>
                  <a:cubicBezTo>
                    <a:pt x="808" y="865"/>
                    <a:pt x="808" y="932"/>
                    <a:pt x="808" y="998"/>
                  </a:cubicBezTo>
                  <a:cubicBezTo>
                    <a:pt x="1" y="2348"/>
                    <a:pt x="146" y="4068"/>
                    <a:pt x="332" y="5630"/>
                  </a:cubicBezTo>
                  <a:cubicBezTo>
                    <a:pt x="434" y="6490"/>
                    <a:pt x="1030" y="6888"/>
                    <a:pt x="1627" y="6888"/>
                  </a:cubicBezTo>
                  <a:cubicBezTo>
                    <a:pt x="2345" y="6888"/>
                    <a:pt x="3063" y="6313"/>
                    <a:pt x="2926" y="5273"/>
                  </a:cubicBezTo>
                  <a:cubicBezTo>
                    <a:pt x="2780" y="4187"/>
                    <a:pt x="2767" y="3115"/>
                    <a:pt x="2529" y="2096"/>
                  </a:cubicBezTo>
                  <a:cubicBezTo>
                    <a:pt x="2595" y="1580"/>
                    <a:pt x="2595" y="1064"/>
                    <a:pt x="2436" y="587"/>
                  </a:cubicBezTo>
                  <a:cubicBezTo>
                    <a:pt x="2302" y="184"/>
                    <a:pt x="1984" y="0"/>
                    <a:pt x="1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14"/>
            <p:cNvSpPr/>
            <p:nvPr/>
          </p:nvSpPr>
          <p:spPr>
            <a:xfrm>
              <a:off x="2717750" y="3035625"/>
              <a:ext cx="386825" cy="98475"/>
            </a:xfrm>
            <a:custGeom>
              <a:avLst/>
              <a:gdLst/>
              <a:ahLst/>
              <a:cxnLst/>
              <a:rect l="l" t="t" r="r" b="b"/>
              <a:pathLst>
                <a:path w="15473" h="3939" extrusionOk="0">
                  <a:moveTo>
                    <a:pt x="12156" y="1"/>
                  </a:moveTo>
                  <a:cubicBezTo>
                    <a:pt x="12008" y="1"/>
                    <a:pt x="11864" y="2"/>
                    <a:pt x="11727" y="2"/>
                  </a:cubicBezTo>
                  <a:cubicBezTo>
                    <a:pt x="10562" y="15"/>
                    <a:pt x="9371" y="213"/>
                    <a:pt x="8206" y="319"/>
                  </a:cubicBezTo>
                  <a:cubicBezTo>
                    <a:pt x="5837" y="544"/>
                    <a:pt x="3468" y="716"/>
                    <a:pt x="1099" y="875"/>
                  </a:cubicBezTo>
                  <a:cubicBezTo>
                    <a:pt x="31" y="941"/>
                    <a:pt x="1" y="2556"/>
                    <a:pt x="1086" y="2556"/>
                  </a:cubicBezTo>
                  <a:cubicBezTo>
                    <a:pt x="1090" y="2556"/>
                    <a:pt x="1094" y="2556"/>
                    <a:pt x="1099" y="2556"/>
                  </a:cubicBezTo>
                  <a:cubicBezTo>
                    <a:pt x="1271" y="2556"/>
                    <a:pt x="1443" y="2543"/>
                    <a:pt x="1615" y="2543"/>
                  </a:cubicBezTo>
                  <a:cubicBezTo>
                    <a:pt x="1589" y="3099"/>
                    <a:pt x="1734" y="3602"/>
                    <a:pt x="2409" y="3787"/>
                  </a:cubicBezTo>
                  <a:cubicBezTo>
                    <a:pt x="2556" y="3829"/>
                    <a:pt x="2694" y="3849"/>
                    <a:pt x="2827" y="3849"/>
                  </a:cubicBezTo>
                  <a:cubicBezTo>
                    <a:pt x="3232" y="3849"/>
                    <a:pt x="3579" y="3663"/>
                    <a:pt x="3918" y="3363"/>
                  </a:cubicBezTo>
                  <a:cubicBezTo>
                    <a:pt x="4178" y="3128"/>
                    <a:pt x="4412" y="2915"/>
                    <a:pt x="4673" y="2915"/>
                  </a:cubicBezTo>
                  <a:cubicBezTo>
                    <a:pt x="4823" y="2915"/>
                    <a:pt x="4983" y="2986"/>
                    <a:pt x="5162" y="3165"/>
                  </a:cubicBezTo>
                  <a:cubicBezTo>
                    <a:pt x="5658" y="3675"/>
                    <a:pt x="6155" y="3938"/>
                    <a:pt x="6665" y="3938"/>
                  </a:cubicBezTo>
                  <a:cubicBezTo>
                    <a:pt x="7120" y="3938"/>
                    <a:pt x="7587" y="3728"/>
                    <a:pt x="8074" y="3297"/>
                  </a:cubicBezTo>
                  <a:cubicBezTo>
                    <a:pt x="8501" y="2917"/>
                    <a:pt x="9040" y="2673"/>
                    <a:pt x="9554" y="2673"/>
                  </a:cubicBezTo>
                  <a:cubicBezTo>
                    <a:pt x="10044" y="2673"/>
                    <a:pt x="10511" y="2894"/>
                    <a:pt x="10840" y="3430"/>
                  </a:cubicBezTo>
                  <a:cubicBezTo>
                    <a:pt x="11017" y="3715"/>
                    <a:pt x="11329" y="3874"/>
                    <a:pt x="11639" y="3874"/>
                  </a:cubicBezTo>
                  <a:cubicBezTo>
                    <a:pt x="11862" y="3874"/>
                    <a:pt x="12085" y="3792"/>
                    <a:pt x="12256" y="3615"/>
                  </a:cubicBezTo>
                  <a:cubicBezTo>
                    <a:pt x="12614" y="3244"/>
                    <a:pt x="13050" y="2980"/>
                    <a:pt x="13447" y="2675"/>
                  </a:cubicBezTo>
                  <a:cubicBezTo>
                    <a:pt x="13565" y="2689"/>
                    <a:pt x="13683" y="2698"/>
                    <a:pt x="13802" y="2698"/>
                  </a:cubicBezTo>
                  <a:cubicBezTo>
                    <a:pt x="14028" y="2698"/>
                    <a:pt x="14254" y="2665"/>
                    <a:pt x="14480" y="2569"/>
                  </a:cubicBezTo>
                  <a:cubicBezTo>
                    <a:pt x="15247" y="2265"/>
                    <a:pt x="15472" y="1471"/>
                    <a:pt x="14943" y="822"/>
                  </a:cubicBezTo>
                  <a:cubicBezTo>
                    <a:pt x="14310" y="51"/>
                    <a:pt x="13145" y="1"/>
                    <a:pt x="12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14"/>
            <p:cNvSpPr/>
            <p:nvPr/>
          </p:nvSpPr>
          <p:spPr>
            <a:xfrm>
              <a:off x="2787550" y="2735825"/>
              <a:ext cx="222725" cy="120400"/>
            </a:xfrm>
            <a:custGeom>
              <a:avLst/>
              <a:gdLst/>
              <a:ahLst/>
              <a:cxnLst/>
              <a:rect l="l" t="t" r="r" b="b"/>
              <a:pathLst>
                <a:path w="8909" h="4816" extrusionOk="0">
                  <a:moveTo>
                    <a:pt x="1338" y="1353"/>
                  </a:moveTo>
                  <a:lnTo>
                    <a:pt x="1338" y="1353"/>
                  </a:lnTo>
                  <a:cubicBezTo>
                    <a:pt x="1364" y="1366"/>
                    <a:pt x="1404" y="1366"/>
                    <a:pt x="1430" y="1379"/>
                  </a:cubicBezTo>
                  <a:cubicBezTo>
                    <a:pt x="1404" y="1392"/>
                    <a:pt x="1377" y="1419"/>
                    <a:pt x="1351" y="1458"/>
                  </a:cubicBezTo>
                  <a:cubicBezTo>
                    <a:pt x="1351" y="1419"/>
                    <a:pt x="1338" y="1392"/>
                    <a:pt x="1338" y="1353"/>
                  </a:cubicBezTo>
                  <a:close/>
                  <a:moveTo>
                    <a:pt x="7008" y="1"/>
                  </a:moveTo>
                  <a:cubicBezTo>
                    <a:pt x="6111" y="1"/>
                    <a:pt x="5213" y="58"/>
                    <a:pt x="4316" y="122"/>
                  </a:cubicBezTo>
                  <a:cubicBezTo>
                    <a:pt x="3283" y="201"/>
                    <a:pt x="2172" y="280"/>
                    <a:pt x="1179" y="638"/>
                  </a:cubicBezTo>
                  <a:cubicBezTo>
                    <a:pt x="1106" y="514"/>
                    <a:pt x="971" y="455"/>
                    <a:pt x="833" y="455"/>
                  </a:cubicBezTo>
                  <a:cubicBezTo>
                    <a:pt x="645" y="455"/>
                    <a:pt x="451" y="564"/>
                    <a:pt x="398" y="770"/>
                  </a:cubicBezTo>
                  <a:cubicBezTo>
                    <a:pt x="358" y="916"/>
                    <a:pt x="332" y="1061"/>
                    <a:pt x="345" y="1207"/>
                  </a:cubicBezTo>
                  <a:cubicBezTo>
                    <a:pt x="292" y="1697"/>
                    <a:pt x="252" y="2173"/>
                    <a:pt x="213" y="2663"/>
                  </a:cubicBezTo>
                  <a:cubicBezTo>
                    <a:pt x="173" y="3285"/>
                    <a:pt x="1" y="3960"/>
                    <a:pt x="358" y="4516"/>
                  </a:cubicBezTo>
                  <a:cubicBezTo>
                    <a:pt x="489" y="4709"/>
                    <a:pt x="707" y="4816"/>
                    <a:pt x="920" y="4816"/>
                  </a:cubicBezTo>
                  <a:cubicBezTo>
                    <a:pt x="1117" y="4816"/>
                    <a:pt x="1310" y="4725"/>
                    <a:pt x="1430" y="4529"/>
                  </a:cubicBezTo>
                  <a:cubicBezTo>
                    <a:pt x="2661" y="4624"/>
                    <a:pt x="3887" y="4672"/>
                    <a:pt x="5114" y="4672"/>
                  </a:cubicBezTo>
                  <a:cubicBezTo>
                    <a:pt x="5932" y="4672"/>
                    <a:pt x="6751" y="4651"/>
                    <a:pt x="7572" y="4608"/>
                  </a:cubicBezTo>
                  <a:cubicBezTo>
                    <a:pt x="7810" y="4595"/>
                    <a:pt x="8022" y="4489"/>
                    <a:pt x="8167" y="4330"/>
                  </a:cubicBezTo>
                  <a:cubicBezTo>
                    <a:pt x="8223" y="4348"/>
                    <a:pt x="8281" y="4357"/>
                    <a:pt x="8339" y="4357"/>
                  </a:cubicBezTo>
                  <a:cubicBezTo>
                    <a:pt x="8583" y="4357"/>
                    <a:pt x="8821" y="4196"/>
                    <a:pt x="8842" y="3854"/>
                  </a:cubicBezTo>
                  <a:cubicBezTo>
                    <a:pt x="8908" y="2769"/>
                    <a:pt x="8749" y="1683"/>
                    <a:pt x="8816" y="598"/>
                  </a:cubicBezTo>
                  <a:cubicBezTo>
                    <a:pt x="8829" y="280"/>
                    <a:pt x="8538" y="55"/>
                    <a:pt x="8247" y="42"/>
                  </a:cubicBezTo>
                  <a:cubicBezTo>
                    <a:pt x="7834" y="13"/>
                    <a:pt x="7421" y="1"/>
                    <a:pt x="70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14"/>
            <p:cNvSpPr/>
            <p:nvPr/>
          </p:nvSpPr>
          <p:spPr>
            <a:xfrm>
              <a:off x="2428550" y="2466200"/>
              <a:ext cx="950650" cy="1687325"/>
            </a:xfrm>
            <a:custGeom>
              <a:avLst/>
              <a:gdLst/>
              <a:ahLst/>
              <a:cxnLst/>
              <a:rect l="l" t="t" r="r" b="b"/>
              <a:pathLst>
                <a:path w="38026" h="67493" extrusionOk="0">
                  <a:moveTo>
                    <a:pt x="19689" y="6007"/>
                  </a:moveTo>
                  <a:cubicBezTo>
                    <a:pt x="20572" y="6007"/>
                    <a:pt x="21302" y="6408"/>
                    <a:pt x="21693" y="7280"/>
                  </a:cubicBezTo>
                  <a:cubicBezTo>
                    <a:pt x="21984" y="7889"/>
                    <a:pt x="22262" y="8511"/>
                    <a:pt x="22501" y="9146"/>
                  </a:cubicBezTo>
                  <a:cubicBezTo>
                    <a:pt x="22680" y="9634"/>
                    <a:pt x="22872" y="10034"/>
                    <a:pt x="23463" y="10034"/>
                  </a:cubicBezTo>
                  <a:cubicBezTo>
                    <a:pt x="23481" y="10034"/>
                    <a:pt x="23500" y="10034"/>
                    <a:pt x="23520" y="10033"/>
                  </a:cubicBezTo>
                  <a:cubicBezTo>
                    <a:pt x="23533" y="10033"/>
                    <a:pt x="23546" y="10032"/>
                    <a:pt x="23559" y="10032"/>
                  </a:cubicBezTo>
                  <a:cubicBezTo>
                    <a:pt x="23839" y="10032"/>
                    <a:pt x="23988" y="10173"/>
                    <a:pt x="23811" y="10629"/>
                  </a:cubicBezTo>
                  <a:cubicBezTo>
                    <a:pt x="22858" y="10629"/>
                    <a:pt x="21905" y="10617"/>
                    <a:pt x="20956" y="10617"/>
                  </a:cubicBezTo>
                  <a:cubicBezTo>
                    <a:pt x="20482" y="10617"/>
                    <a:pt x="20008" y="10620"/>
                    <a:pt x="19536" y="10629"/>
                  </a:cubicBezTo>
                  <a:cubicBezTo>
                    <a:pt x="17802" y="10668"/>
                    <a:pt x="16082" y="10761"/>
                    <a:pt x="14348" y="10801"/>
                  </a:cubicBezTo>
                  <a:cubicBezTo>
                    <a:pt x="14265" y="10804"/>
                    <a:pt x="14194" y="10807"/>
                    <a:pt x="14132" y="10807"/>
                  </a:cubicBezTo>
                  <a:cubicBezTo>
                    <a:pt x="13750" y="10807"/>
                    <a:pt x="13739" y="10705"/>
                    <a:pt x="13659" y="10113"/>
                  </a:cubicBezTo>
                  <a:cubicBezTo>
                    <a:pt x="14004" y="10086"/>
                    <a:pt x="14348" y="10060"/>
                    <a:pt x="14732" y="10033"/>
                  </a:cubicBezTo>
                  <a:cubicBezTo>
                    <a:pt x="14983" y="9517"/>
                    <a:pt x="15234" y="8988"/>
                    <a:pt x="15499" y="8445"/>
                  </a:cubicBezTo>
                  <a:cubicBezTo>
                    <a:pt x="16320" y="6738"/>
                    <a:pt x="17789" y="6076"/>
                    <a:pt x="19562" y="6010"/>
                  </a:cubicBezTo>
                  <a:cubicBezTo>
                    <a:pt x="19605" y="6008"/>
                    <a:pt x="19647" y="6007"/>
                    <a:pt x="19689" y="6007"/>
                  </a:cubicBezTo>
                  <a:close/>
                  <a:moveTo>
                    <a:pt x="20193" y="11102"/>
                  </a:moveTo>
                  <a:cubicBezTo>
                    <a:pt x="21435" y="11102"/>
                    <a:pt x="22507" y="11140"/>
                    <a:pt x="22911" y="11224"/>
                  </a:cubicBezTo>
                  <a:cubicBezTo>
                    <a:pt x="22845" y="12495"/>
                    <a:pt x="22792" y="13779"/>
                    <a:pt x="22726" y="15102"/>
                  </a:cubicBezTo>
                  <a:lnTo>
                    <a:pt x="14851" y="15102"/>
                  </a:lnTo>
                  <a:cubicBezTo>
                    <a:pt x="14732" y="13792"/>
                    <a:pt x="14679" y="12574"/>
                    <a:pt x="14890" y="11370"/>
                  </a:cubicBezTo>
                  <a:cubicBezTo>
                    <a:pt x="15624" y="11205"/>
                    <a:pt x="18141" y="11102"/>
                    <a:pt x="20193" y="11102"/>
                  </a:cubicBezTo>
                  <a:close/>
                  <a:moveTo>
                    <a:pt x="15858" y="15615"/>
                  </a:moveTo>
                  <a:cubicBezTo>
                    <a:pt x="15941" y="15615"/>
                    <a:pt x="16025" y="15616"/>
                    <a:pt x="16108" y="15618"/>
                  </a:cubicBezTo>
                  <a:cubicBezTo>
                    <a:pt x="17895" y="15645"/>
                    <a:pt x="19668" y="15817"/>
                    <a:pt x="21455" y="15870"/>
                  </a:cubicBezTo>
                  <a:cubicBezTo>
                    <a:pt x="21624" y="15874"/>
                    <a:pt x="21794" y="15876"/>
                    <a:pt x="21964" y="15876"/>
                  </a:cubicBezTo>
                  <a:cubicBezTo>
                    <a:pt x="22830" y="15876"/>
                    <a:pt x="23704" y="15828"/>
                    <a:pt x="24579" y="15817"/>
                  </a:cubicBezTo>
                  <a:cubicBezTo>
                    <a:pt x="24764" y="15817"/>
                    <a:pt x="24962" y="15843"/>
                    <a:pt x="25174" y="15870"/>
                  </a:cubicBezTo>
                  <a:lnTo>
                    <a:pt x="25174" y="19510"/>
                  </a:lnTo>
                  <a:cubicBezTo>
                    <a:pt x="21058" y="19377"/>
                    <a:pt x="17087" y="19232"/>
                    <a:pt x="13024" y="19086"/>
                  </a:cubicBezTo>
                  <a:lnTo>
                    <a:pt x="13024" y="15804"/>
                  </a:lnTo>
                  <a:cubicBezTo>
                    <a:pt x="13972" y="15743"/>
                    <a:pt x="14920" y="15615"/>
                    <a:pt x="15858" y="15615"/>
                  </a:cubicBezTo>
                  <a:close/>
                  <a:moveTo>
                    <a:pt x="11462" y="19536"/>
                  </a:moveTo>
                  <a:lnTo>
                    <a:pt x="11462" y="22726"/>
                  </a:lnTo>
                  <a:cubicBezTo>
                    <a:pt x="11344" y="22774"/>
                    <a:pt x="11230" y="22805"/>
                    <a:pt x="11136" y="22805"/>
                  </a:cubicBezTo>
                  <a:cubicBezTo>
                    <a:pt x="11000" y="22805"/>
                    <a:pt x="10907" y="22740"/>
                    <a:pt x="10907" y="22567"/>
                  </a:cubicBezTo>
                  <a:cubicBezTo>
                    <a:pt x="10880" y="21654"/>
                    <a:pt x="10907" y="20727"/>
                    <a:pt x="10946" y="19801"/>
                  </a:cubicBezTo>
                  <a:cubicBezTo>
                    <a:pt x="10959" y="19721"/>
                    <a:pt x="11224" y="19655"/>
                    <a:pt x="11462" y="19536"/>
                  </a:cubicBezTo>
                  <a:close/>
                  <a:moveTo>
                    <a:pt x="12037" y="19659"/>
                  </a:moveTo>
                  <a:cubicBezTo>
                    <a:pt x="12110" y="19659"/>
                    <a:pt x="12198" y="19681"/>
                    <a:pt x="12296" y="19721"/>
                  </a:cubicBezTo>
                  <a:cubicBezTo>
                    <a:pt x="12389" y="20727"/>
                    <a:pt x="12495" y="21746"/>
                    <a:pt x="12601" y="22818"/>
                  </a:cubicBezTo>
                  <a:lnTo>
                    <a:pt x="11793" y="22818"/>
                  </a:lnTo>
                  <a:cubicBezTo>
                    <a:pt x="11793" y="21839"/>
                    <a:pt x="11780" y="20886"/>
                    <a:pt x="11793" y="19946"/>
                  </a:cubicBezTo>
                  <a:cubicBezTo>
                    <a:pt x="11802" y="19745"/>
                    <a:pt x="11892" y="19659"/>
                    <a:pt x="12037" y="19659"/>
                  </a:cubicBezTo>
                  <a:close/>
                  <a:moveTo>
                    <a:pt x="14291" y="19674"/>
                  </a:moveTo>
                  <a:cubicBezTo>
                    <a:pt x="14380" y="19674"/>
                    <a:pt x="14484" y="19693"/>
                    <a:pt x="14599" y="19721"/>
                  </a:cubicBezTo>
                  <a:lnTo>
                    <a:pt x="14599" y="22779"/>
                  </a:lnTo>
                  <a:cubicBezTo>
                    <a:pt x="14405" y="22805"/>
                    <a:pt x="14259" y="22823"/>
                    <a:pt x="14149" y="22823"/>
                  </a:cubicBezTo>
                  <a:cubicBezTo>
                    <a:pt x="13871" y="22823"/>
                    <a:pt x="13828" y="22708"/>
                    <a:pt x="13818" y="22329"/>
                  </a:cubicBezTo>
                  <a:cubicBezTo>
                    <a:pt x="13805" y="21561"/>
                    <a:pt x="13898" y="20807"/>
                    <a:pt x="13951" y="20039"/>
                  </a:cubicBezTo>
                  <a:cubicBezTo>
                    <a:pt x="13969" y="19765"/>
                    <a:pt x="14094" y="19674"/>
                    <a:pt x="14291" y="19674"/>
                  </a:cubicBezTo>
                  <a:close/>
                  <a:moveTo>
                    <a:pt x="12971" y="19682"/>
                  </a:moveTo>
                  <a:cubicBezTo>
                    <a:pt x="13262" y="19682"/>
                    <a:pt x="13474" y="19695"/>
                    <a:pt x="13686" y="19708"/>
                  </a:cubicBezTo>
                  <a:cubicBezTo>
                    <a:pt x="13633" y="20754"/>
                    <a:pt x="13593" y="21746"/>
                    <a:pt x="13554" y="22792"/>
                  </a:cubicBezTo>
                  <a:cubicBezTo>
                    <a:pt x="13514" y="22805"/>
                    <a:pt x="13382" y="22818"/>
                    <a:pt x="13223" y="22845"/>
                  </a:cubicBezTo>
                  <a:cubicBezTo>
                    <a:pt x="13130" y="21786"/>
                    <a:pt x="13051" y="20754"/>
                    <a:pt x="12971" y="19682"/>
                  </a:cubicBezTo>
                  <a:close/>
                  <a:moveTo>
                    <a:pt x="10589" y="19695"/>
                  </a:moveTo>
                  <a:lnTo>
                    <a:pt x="10589" y="22765"/>
                  </a:lnTo>
                  <a:cubicBezTo>
                    <a:pt x="10364" y="22792"/>
                    <a:pt x="10112" y="22818"/>
                    <a:pt x="9768" y="22858"/>
                  </a:cubicBezTo>
                  <a:cubicBezTo>
                    <a:pt x="9676" y="21760"/>
                    <a:pt x="9596" y="20754"/>
                    <a:pt x="9517" y="19695"/>
                  </a:cubicBezTo>
                  <a:close/>
                  <a:moveTo>
                    <a:pt x="17709" y="19761"/>
                  </a:moveTo>
                  <a:cubicBezTo>
                    <a:pt x="17736" y="19907"/>
                    <a:pt x="17789" y="20039"/>
                    <a:pt x="17776" y="20171"/>
                  </a:cubicBezTo>
                  <a:cubicBezTo>
                    <a:pt x="17762" y="20939"/>
                    <a:pt x="17723" y="21693"/>
                    <a:pt x="17696" y="22461"/>
                  </a:cubicBezTo>
                  <a:cubicBezTo>
                    <a:pt x="17686" y="22789"/>
                    <a:pt x="17669" y="22885"/>
                    <a:pt x="17398" y="22885"/>
                  </a:cubicBezTo>
                  <a:cubicBezTo>
                    <a:pt x="17308" y="22885"/>
                    <a:pt x="17190" y="22875"/>
                    <a:pt x="17034" y="22858"/>
                  </a:cubicBezTo>
                  <a:lnTo>
                    <a:pt x="17034" y="19761"/>
                  </a:lnTo>
                  <a:close/>
                  <a:moveTo>
                    <a:pt x="18173" y="19840"/>
                  </a:moveTo>
                  <a:cubicBezTo>
                    <a:pt x="18464" y="19854"/>
                    <a:pt x="18715" y="19867"/>
                    <a:pt x="18967" y="19880"/>
                  </a:cubicBezTo>
                  <a:lnTo>
                    <a:pt x="18967" y="22832"/>
                  </a:lnTo>
                  <a:cubicBezTo>
                    <a:pt x="18649" y="22858"/>
                    <a:pt x="18424" y="22871"/>
                    <a:pt x="18173" y="22898"/>
                  </a:cubicBezTo>
                  <a:cubicBezTo>
                    <a:pt x="17829" y="21865"/>
                    <a:pt x="17948" y="20873"/>
                    <a:pt x="18173" y="19840"/>
                  </a:cubicBezTo>
                  <a:close/>
                  <a:moveTo>
                    <a:pt x="20014" y="19865"/>
                  </a:moveTo>
                  <a:cubicBezTo>
                    <a:pt x="20282" y="19865"/>
                    <a:pt x="20550" y="19929"/>
                    <a:pt x="20826" y="19929"/>
                  </a:cubicBezTo>
                  <a:cubicBezTo>
                    <a:pt x="20911" y="19929"/>
                    <a:pt x="20997" y="19922"/>
                    <a:pt x="21084" y="19907"/>
                  </a:cubicBezTo>
                  <a:lnTo>
                    <a:pt x="21084" y="19907"/>
                  </a:lnTo>
                  <a:cubicBezTo>
                    <a:pt x="21032" y="20846"/>
                    <a:pt x="20979" y="21720"/>
                    <a:pt x="20912" y="22593"/>
                  </a:cubicBezTo>
                  <a:cubicBezTo>
                    <a:pt x="20893" y="22823"/>
                    <a:pt x="20756" y="22901"/>
                    <a:pt x="20541" y="22901"/>
                  </a:cubicBezTo>
                  <a:cubicBezTo>
                    <a:pt x="20459" y="22901"/>
                    <a:pt x="20366" y="22890"/>
                    <a:pt x="20264" y="22871"/>
                  </a:cubicBezTo>
                  <a:lnTo>
                    <a:pt x="20264" y="20145"/>
                  </a:lnTo>
                  <a:lnTo>
                    <a:pt x="19959" y="20145"/>
                  </a:lnTo>
                  <a:cubicBezTo>
                    <a:pt x="19959" y="20939"/>
                    <a:pt x="19959" y="21720"/>
                    <a:pt x="19959" y="22501"/>
                  </a:cubicBezTo>
                  <a:cubicBezTo>
                    <a:pt x="19959" y="22828"/>
                    <a:pt x="19959" y="22894"/>
                    <a:pt x="19678" y="22894"/>
                  </a:cubicBezTo>
                  <a:cubicBezTo>
                    <a:pt x="19606" y="22894"/>
                    <a:pt x="19516" y="22890"/>
                    <a:pt x="19404" y="22885"/>
                  </a:cubicBezTo>
                  <a:lnTo>
                    <a:pt x="19404" y="20026"/>
                  </a:lnTo>
                  <a:cubicBezTo>
                    <a:pt x="19611" y="19900"/>
                    <a:pt x="19813" y="19865"/>
                    <a:pt x="20014" y="19865"/>
                  </a:cubicBezTo>
                  <a:close/>
                  <a:moveTo>
                    <a:pt x="14983" y="19629"/>
                  </a:moveTo>
                  <a:cubicBezTo>
                    <a:pt x="15261" y="19655"/>
                    <a:pt x="15459" y="19682"/>
                    <a:pt x="15671" y="19708"/>
                  </a:cubicBezTo>
                  <a:cubicBezTo>
                    <a:pt x="15671" y="20688"/>
                    <a:pt x="15684" y="21601"/>
                    <a:pt x="15658" y="22527"/>
                  </a:cubicBezTo>
                  <a:cubicBezTo>
                    <a:pt x="15658" y="22660"/>
                    <a:pt x="15459" y="22779"/>
                    <a:pt x="15354" y="22911"/>
                  </a:cubicBezTo>
                  <a:cubicBezTo>
                    <a:pt x="15221" y="22805"/>
                    <a:pt x="14996" y="22699"/>
                    <a:pt x="14996" y="22580"/>
                  </a:cubicBezTo>
                  <a:cubicBezTo>
                    <a:pt x="14970" y="21627"/>
                    <a:pt x="14983" y="20688"/>
                    <a:pt x="14983" y="19629"/>
                  </a:cubicBezTo>
                  <a:close/>
                  <a:moveTo>
                    <a:pt x="23559" y="20013"/>
                  </a:moveTo>
                  <a:lnTo>
                    <a:pt x="23559" y="20013"/>
                  </a:lnTo>
                  <a:cubicBezTo>
                    <a:pt x="23507" y="21005"/>
                    <a:pt x="23454" y="21932"/>
                    <a:pt x="23387" y="22898"/>
                  </a:cubicBezTo>
                  <a:cubicBezTo>
                    <a:pt x="23312" y="22912"/>
                    <a:pt x="23247" y="22918"/>
                    <a:pt x="23192" y="22918"/>
                  </a:cubicBezTo>
                  <a:cubicBezTo>
                    <a:pt x="22877" y="22918"/>
                    <a:pt x="22858" y="22711"/>
                    <a:pt x="22858" y="22474"/>
                  </a:cubicBezTo>
                  <a:cubicBezTo>
                    <a:pt x="22845" y="21693"/>
                    <a:pt x="22845" y="20899"/>
                    <a:pt x="22845" y="20052"/>
                  </a:cubicBezTo>
                  <a:cubicBezTo>
                    <a:pt x="23030" y="20039"/>
                    <a:pt x="23242" y="20026"/>
                    <a:pt x="23559" y="20013"/>
                  </a:cubicBezTo>
                  <a:close/>
                  <a:moveTo>
                    <a:pt x="16002" y="19721"/>
                  </a:moveTo>
                  <a:cubicBezTo>
                    <a:pt x="16227" y="19721"/>
                    <a:pt x="16412" y="19735"/>
                    <a:pt x="16624" y="19748"/>
                  </a:cubicBezTo>
                  <a:lnTo>
                    <a:pt x="16624" y="22885"/>
                  </a:lnTo>
                  <a:cubicBezTo>
                    <a:pt x="16525" y="22908"/>
                    <a:pt x="16441" y="22919"/>
                    <a:pt x="16369" y="22919"/>
                  </a:cubicBezTo>
                  <a:cubicBezTo>
                    <a:pt x="16112" y="22919"/>
                    <a:pt x="16015" y="22778"/>
                    <a:pt x="16015" y="22540"/>
                  </a:cubicBezTo>
                  <a:cubicBezTo>
                    <a:pt x="16002" y="21601"/>
                    <a:pt x="16002" y="20674"/>
                    <a:pt x="16002" y="19721"/>
                  </a:cubicBezTo>
                  <a:close/>
                  <a:moveTo>
                    <a:pt x="22382" y="20026"/>
                  </a:moveTo>
                  <a:lnTo>
                    <a:pt x="22382" y="22951"/>
                  </a:lnTo>
                  <a:cubicBezTo>
                    <a:pt x="21998" y="22924"/>
                    <a:pt x="21733" y="22911"/>
                    <a:pt x="21429" y="22885"/>
                  </a:cubicBezTo>
                  <a:lnTo>
                    <a:pt x="21429" y="20026"/>
                  </a:lnTo>
                  <a:close/>
                  <a:moveTo>
                    <a:pt x="24499" y="20065"/>
                  </a:moveTo>
                  <a:cubicBezTo>
                    <a:pt x="24446" y="21018"/>
                    <a:pt x="24380" y="21958"/>
                    <a:pt x="24327" y="22924"/>
                  </a:cubicBezTo>
                  <a:cubicBezTo>
                    <a:pt x="24237" y="22949"/>
                    <a:pt x="24152" y="22963"/>
                    <a:pt x="24077" y="22963"/>
                  </a:cubicBezTo>
                  <a:cubicBezTo>
                    <a:pt x="23864" y="22963"/>
                    <a:pt x="23725" y="22850"/>
                    <a:pt x="23745" y="22527"/>
                  </a:cubicBezTo>
                  <a:cubicBezTo>
                    <a:pt x="23784" y="21720"/>
                    <a:pt x="23851" y="20913"/>
                    <a:pt x="23917" y="20065"/>
                  </a:cubicBezTo>
                  <a:close/>
                  <a:moveTo>
                    <a:pt x="28064" y="20222"/>
                  </a:moveTo>
                  <a:cubicBezTo>
                    <a:pt x="28317" y="20222"/>
                    <a:pt x="28400" y="20412"/>
                    <a:pt x="28390" y="20674"/>
                  </a:cubicBezTo>
                  <a:cubicBezTo>
                    <a:pt x="28390" y="21429"/>
                    <a:pt x="28351" y="22196"/>
                    <a:pt x="28324" y="22924"/>
                  </a:cubicBezTo>
                  <a:cubicBezTo>
                    <a:pt x="28219" y="22973"/>
                    <a:pt x="28134" y="22995"/>
                    <a:pt x="28065" y="22995"/>
                  </a:cubicBezTo>
                  <a:cubicBezTo>
                    <a:pt x="27910" y="22995"/>
                    <a:pt x="27844" y="22879"/>
                    <a:pt x="27834" y="22686"/>
                  </a:cubicBezTo>
                  <a:cubicBezTo>
                    <a:pt x="27782" y="21879"/>
                    <a:pt x="27755" y="21071"/>
                    <a:pt x="27715" y="20304"/>
                  </a:cubicBezTo>
                  <a:cubicBezTo>
                    <a:pt x="27857" y="20247"/>
                    <a:pt x="27972" y="20222"/>
                    <a:pt x="28064" y="20222"/>
                  </a:cubicBezTo>
                  <a:close/>
                  <a:moveTo>
                    <a:pt x="27358" y="20198"/>
                  </a:moveTo>
                  <a:lnTo>
                    <a:pt x="27358" y="23043"/>
                  </a:lnTo>
                  <a:cubicBezTo>
                    <a:pt x="26802" y="22567"/>
                    <a:pt x="26709" y="21985"/>
                    <a:pt x="26749" y="20198"/>
                  </a:cubicBezTo>
                  <a:close/>
                  <a:moveTo>
                    <a:pt x="25082" y="20026"/>
                  </a:moveTo>
                  <a:cubicBezTo>
                    <a:pt x="25412" y="21045"/>
                    <a:pt x="25187" y="22090"/>
                    <a:pt x="25518" y="23070"/>
                  </a:cubicBezTo>
                  <a:cubicBezTo>
                    <a:pt x="25444" y="23080"/>
                    <a:pt x="25373" y="23086"/>
                    <a:pt x="25307" y="23086"/>
                  </a:cubicBezTo>
                  <a:cubicBezTo>
                    <a:pt x="24950" y="23086"/>
                    <a:pt x="24724" y="22925"/>
                    <a:pt x="24724" y="22501"/>
                  </a:cubicBezTo>
                  <a:cubicBezTo>
                    <a:pt x="24737" y="21746"/>
                    <a:pt x="24777" y="20992"/>
                    <a:pt x="24830" y="20224"/>
                  </a:cubicBezTo>
                  <a:cubicBezTo>
                    <a:pt x="24830" y="20185"/>
                    <a:pt x="24936" y="20132"/>
                    <a:pt x="25082" y="20026"/>
                  </a:cubicBezTo>
                  <a:close/>
                  <a:moveTo>
                    <a:pt x="26284" y="20159"/>
                  </a:moveTo>
                  <a:cubicBezTo>
                    <a:pt x="26451" y="20159"/>
                    <a:pt x="26476" y="20271"/>
                    <a:pt x="26484" y="20568"/>
                  </a:cubicBezTo>
                  <a:cubicBezTo>
                    <a:pt x="26511" y="21363"/>
                    <a:pt x="26484" y="22157"/>
                    <a:pt x="26484" y="23017"/>
                  </a:cubicBezTo>
                  <a:cubicBezTo>
                    <a:pt x="26392" y="23043"/>
                    <a:pt x="26220" y="23070"/>
                    <a:pt x="26021" y="23096"/>
                  </a:cubicBezTo>
                  <a:cubicBezTo>
                    <a:pt x="25968" y="22090"/>
                    <a:pt x="25915" y="21164"/>
                    <a:pt x="25849" y="20251"/>
                  </a:cubicBezTo>
                  <a:cubicBezTo>
                    <a:pt x="26053" y="20194"/>
                    <a:pt x="26191" y="20159"/>
                    <a:pt x="26284" y="20159"/>
                  </a:cubicBezTo>
                  <a:close/>
                  <a:moveTo>
                    <a:pt x="18755" y="23507"/>
                  </a:moveTo>
                  <a:lnTo>
                    <a:pt x="18755" y="23507"/>
                  </a:lnTo>
                  <a:cubicBezTo>
                    <a:pt x="19271" y="23665"/>
                    <a:pt x="18980" y="24036"/>
                    <a:pt x="19020" y="24301"/>
                  </a:cubicBezTo>
                  <a:cubicBezTo>
                    <a:pt x="18570" y="24102"/>
                    <a:pt x="18874" y="23771"/>
                    <a:pt x="18755" y="23507"/>
                  </a:cubicBezTo>
                  <a:close/>
                  <a:moveTo>
                    <a:pt x="14282" y="23414"/>
                  </a:moveTo>
                  <a:lnTo>
                    <a:pt x="14282" y="24446"/>
                  </a:lnTo>
                  <a:cubicBezTo>
                    <a:pt x="14192" y="24477"/>
                    <a:pt x="14111" y="24494"/>
                    <a:pt x="14044" y="24494"/>
                  </a:cubicBezTo>
                  <a:cubicBezTo>
                    <a:pt x="13881" y="24494"/>
                    <a:pt x="13790" y="24400"/>
                    <a:pt x="13818" y="24195"/>
                  </a:cubicBezTo>
                  <a:cubicBezTo>
                    <a:pt x="13858" y="23917"/>
                    <a:pt x="13593" y="23427"/>
                    <a:pt x="14282" y="23414"/>
                  </a:cubicBezTo>
                  <a:close/>
                  <a:moveTo>
                    <a:pt x="23877" y="23520"/>
                  </a:moveTo>
                  <a:cubicBezTo>
                    <a:pt x="23745" y="23877"/>
                    <a:pt x="24115" y="24340"/>
                    <a:pt x="23427" y="24526"/>
                  </a:cubicBezTo>
                  <a:cubicBezTo>
                    <a:pt x="23348" y="24195"/>
                    <a:pt x="23282" y="23904"/>
                    <a:pt x="23189" y="23520"/>
                  </a:cubicBezTo>
                  <a:close/>
                  <a:moveTo>
                    <a:pt x="22001" y="29289"/>
                  </a:moveTo>
                  <a:cubicBezTo>
                    <a:pt x="23707" y="29289"/>
                    <a:pt x="25416" y="29309"/>
                    <a:pt x="27133" y="29357"/>
                  </a:cubicBezTo>
                  <a:cubicBezTo>
                    <a:pt x="27212" y="30548"/>
                    <a:pt x="27239" y="31660"/>
                    <a:pt x="27345" y="32785"/>
                  </a:cubicBezTo>
                  <a:cubicBezTo>
                    <a:pt x="27451" y="33883"/>
                    <a:pt x="27636" y="34982"/>
                    <a:pt x="27782" y="36133"/>
                  </a:cubicBezTo>
                  <a:cubicBezTo>
                    <a:pt x="22249" y="36477"/>
                    <a:pt x="16743" y="36795"/>
                    <a:pt x="11158" y="36887"/>
                  </a:cubicBezTo>
                  <a:cubicBezTo>
                    <a:pt x="11079" y="34373"/>
                    <a:pt x="11423" y="31951"/>
                    <a:pt x="11568" y="29449"/>
                  </a:cubicBezTo>
                  <a:cubicBezTo>
                    <a:pt x="15058" y="29369"/>
                    <a:pt x="18523" y="29289"/>
                    <a:pt x="22001" y="29289"/>
                  </a:cubicBezTo>
                  <a:close/>
                  <a:moveTo>
                    <a:pt x="26874" y="36409"/>
                  </a:moveTo>
                  <a:cubicBezTo>
                    <a:pt x="27163" y="36409"/>
                    <a:pt x="27451" y="36466"/>
                    <a:pt x="27729" y="36490"/>
                  </a:cubicBezTo>
                  <a:cubicBezTo>
                    <a:pt x="28099" y="37907"/>
                    <a:pt x="29264" y="52426"/>
                    <a:pt x="29118" y="53604"/>
                  </a:cubicBezTo>
                  <a:cubicBezTo>
                    <a:pt x="22646" y="53657"/>
                    <a:pt x="16187" y="53723"/>
                    <a:pt x="9689" y="53789"/>
                  </a:cubicBezTo>
                  <a:cubicBezTo>
                    <a:pt x="9914" y="50798"/>
                    <a:pt x="10139" y="47873"/>
                    <a:pt x="10364" y="44855"/>
                  </a:cubicBezTo>
                  <a:cubicBezTo>
                    <a:pt x="13395" y="45067"/>
                    <a:pt x="16373" y="45279"/>
                    <a:pt x="19337" y="45464"/>
                  </a:cubicBezTo>
                  <a:cubicBezTo>
                    <a:pt x="21827" y="45619"/>
                    <a:pt x="24307" y="45820"/>
                    <a:pt x="26801" y="45820"/>
                  </a:cubicBezTo>
                  <a:cubicBezTo>
                    <a:pt x="27290" y="45820"/>
                    <a:pt x="27780" y="45812"/>
                    <a:pt x="28271" y="45795"/>
                  </a:cubicBezTo>
                  <a:cubicBezTo>
                    <a:pt x="28258" y="45676"/>
                    <a:pt x="28258" y="45649"/>
                    <a:pt x="28245" y="45623"/>
                  </a:cubicBezTo>
                  <a:cubicBezTo>
                    <a:pt x="28232" y="45596"/>
                    <a:pt x="28218" y="45570"/>
                    <a:pt x="28192" y="45557"/>
                  </a:cubicBezTo>
                  <a:cubicBezTo>
                    <a:pt x="28152" y="45530"/>
                    <a:pt x="28099" y="45504"/>
                    <a:pt x="28046" y="45490"/>
                  </a:cubicBezTo>
                  <a:cubicBezTo>
                    <a:pt x="27993" y="45477"/>
                    <a:pt x="27940" y="45477"/>
                    <a:pt x="27887" y="45477"/>
                  </a:cubicBezTo>
                  <a:cubicBezTo>
                    <a:pt x="27638" y="45480"/>
                    <a:pt x="27388" y="45481"/>
                    <a:pt x="27139" y="45481"/>
                  </a:cubicBezTo>
                  <a:cubicBezTo>
                    <a:pt x="21609" y="45481"/>
                    <a:pt x="16120" y="44805"/>
                    <a:pt x="10509" y="44564"/>
                  </a:cubicBezTo>
                  <a:cubicBezTo>
                    <a:pt x="10457" y="42076"/>
                    <a:pt x="11052" y="39667"/>
                    <a:pt x="11026" y="37126"/>
                  </a:cubicBezTo>
                  <a:cubicBezTo>
                    <a:pt x="12018" y="37099"/>
                    <a:pt x="12958" y="37073"/>
                    <a:pt x="13884" y="37060"/>
                  </a:cubicBezTo>
                  <a:cubicBezTo>
                    <a:pt x="15830" y="37020"/>
                    <a:pt x="17776" y="37073"/>
                    <a:pt x="19721" y="36967"/>
                  </a:cubicBezTo>
                  <a:cubicBezTo>
                    <a:pt x="22077" y="36848"/>
                    <a:pt x="24433" y="36596"/>
                    <a:pt x="26789" y="36411"/>
                  </a:cubicBezTo>
                  <a:cubicBezTo>
                    <a:pt x="26817" y="36410"/>
                    <a:pt x="26846" y="36409"/>
                    <a:pt x="26874" y="36409"/>
                  </a:cubicBezTo>
                  <a:close/>
                  <a:moveTo>
                    <a:pt x="19275" y="60630"/>
                  </a:moveTo>
                  <a:cubicBezTo>
                    <a:pt x="19472" y="60630"/>
                    <a:pt x="19681" y="60682"/>
                    <a:pt x="19893" y="60790"/>
                  </a:cubicBezTo>
                  <a:cubicBezTo>
                    <a:pt x="20674" y="61174"/>
                    <a:pt x="21243" y="61783"/>
                    <a:pt x="21349" y="62656"/>
                  </a:cubicBezTo>
                  <a:cubicBezTo>
                    <a:pt x="21495" y="63940"/>
                    <a:pt x="21561" y="65224"/>
                    <a:pt x="21654" y="66508"/>
                  </a:cubicBezTo>
                  <a:cubicBezTo>
                    <a:pt x="21654" y="66548"/>
                    <a:pt x="21614" y="66601"/>
                    <a:pt x="21561" y="66746"/>
                  </a:cubicBezTo>
                  <a:cubicBezTo>
                    <a:pt x="21046" y="66764"/>
                    <a:pt x="20523" y="66782"/>
                    <a:pt x="19993" y="66782"/>
                  </a:cubicBezTo>
                  <a:cubicBezTo>
                    <a:pt x="19339" y="66782"/>
                    <a:pt x="18674" y="66755"/>
                    <a:pt x="18001" y="66667"/>
                  </a:cubicBezTo>
                  <a:cubicBezTo>
                    <a:pt x="18001" y="65158"/>
                    <a:pt x="17987" y="63715"/>
                    <a:pt x="18001" y="62259"/>
                  </a:cubicBezTo>
                  <a:cubicBezTo>
                    <a:pt x="18001" y="61995"/>
                    <a:pt x="18107" y="61730"/>
                    <a:pt x="18199" y="61479"/>
                  </a:cubicBezTo>
                  <a:cubicBezTo>
                    <a:pt x="18396" y="60935"/>
                    <a:pt x="18798" y="60630"/>
                    <a:pt x="19275" y="60630"/>
                  </a:cubicBezTo>
                  <a:close/>
                  <a:moveTo>
                    <a:pt x="19219" y="59347"/>
                  </a:moveTo>
                  <a:cubicBezTo>
                    <a:pt x="19310" y="59347"/>
                    <a:pt x="19402" y="59352"/>
                    <a:pt x="19496" y="59361"/>
                  </a:cubicBezTo>
                  <a:cubicBezTo>
                    <a:pt x="20952" y="59480"/>
                    <a:pt x="22448" y="61055"/>
                    <a:pt x="22408" y="62458"/>
                  </a:cubicBezTo>
                  <a:cubicBezTo>
                    <a:pt x="22368" y="63689"/>
                    <a:pt x="22421" y="64933"/>
                    <a:pt x="22408" y="66164"/>
                  </a:cubicBezTo>
                  <a:cubicBezTo>
                    <a:pt x="22408" y="66349"/>
                    <a:pt x="22329" y="66534"/>
                    <a:pt x="22236" y="66852"/>
                  </a:cubicBezTo>
                  <a:cubicBezTo>
                    <a:pt x="22090" y="66627"/>
                    <a:pt x="22024" y="66561"/>
                    <a:pt x="22024" y="66495"/>
                  </a:cubicBezTo>
                  <a:cubicBezTo>
                    <a:pt x="21958" y="65462"/>
                    <a:pt x="21905" y="64417"/>
                    <a:pt x="21852" y="63371"/>
                  </a:cubicBezTo>
                  <a:cubicBezTo>
                    <a:pt x="21799" y="62604"/>
                    <a:pt x="21707" y="61849"/>
                    <a:pt x="21164" y="61227"/>
                  </a:cubicBezTo>
                  <a:cubicBezTo>
                    <a:pt x="20727" y="60724"/>
                    <a:pt x="20198" y="60420"/>
                    <a:pt x="19562" y="60287"/>
                  </a:cubicBezTo>
                  <a:cubicBezTo>
                    <a:pt x="19401" y="60254"/>
                    <a:pt x="19250" y="60237"/>
                    <a:pt x="19108" y="60237"/>
                  </a:cubicBezTo>
                  <a:cubicBezTo>
                    <a:pt x="18462" y="60237"/>
                    <a:pt x="18023" y="60585"/>
                    <a:pt x="17762" y="61280"/>
                  </a:cubicBezTo>
                  <a:cubicBezTo>
                    <a:pt x="17432" y="62167"/>
                    <a:pt x="17405" y="63093"/>
                    <a:pt x="17418" y="64033"/>
                  </a:cubicBezTo>
                  <a:cubicBezTo>
                    <a:pt x="17432" y="64880"/>
                    <a:pt x="17418" y="65727"/>
                    <a:pt x="17418" y="66680"/>
                  </a:cubicBezTo>
                  <a:cubicBezTo>
                    <a:pt x="17193" y="66654"/>
                    <a:pt x="17034" y="66627"/>
                    <a:pt x="16889" y="66614"/>
                  </a:cubicBezTo>
                  <a:cubicBezTo>
                    <a:pt x="16876" y="66534"/>
                    <a:pt x="16836" y="66481"/>
                    <a:pt x="16836" y="66429"/>
                  </a:cubicBezTo>
                  <a:cubicBezTo>
                    <a:pt x="16876" y="65224"/>
                    <a:pt x="16876" y="64020"/>
                    <a:pt x="16942" y="62815"/>
                  </a:cubicBezTo>
                  <a:cubicBezTo>
                    <a:pt x="16982" y="62140"/>
                    <a:pt x="17061" y="61452"/>
                    <a:pt x="17233" y="60790"/>
                  </a:cubicBezTo>
                  <a:cubicBezTo>
                    <a:pt x="17487" y="59848"/>
                    <a:pt x="18269" y="59347"/>
                    <a:pt x="19219" y="59347"/>
                  </a:cubicBezTo>
                  <a:close/>
                  <a:moveTo>
                    <a:pt x="18609" y="1"/>
                  </a:moveTo>
                  <a:cubicBezTo>
                    <a:pt x="18662" y="689"/>
                    <a:pt x="18543" y="4898"/>
                    <a:pt x="18596" y="5507"/>
                  </a:cubicBezTo>
                  <a:cubicBezTo>
                    <a:pt x="16201" y="5891"/>
                    <a:pt x="14904" y="7373"/>
                    <a:pt x="14414" y="9596"/>
                  </a:cubicBezTo>
                  <a:cubicBezTo>
                    <a:pt x="13977" y="9636"/>
                    <a:pt x="13633" y="9663"/>
                    <a:pt x="13209" y="9689"/>
                  </a:cubicBezTo>
                  <a:cubicBezTo>
                    <a:pt x="13236" y="10192"/>
                    <a:pt x="13249" y="10642"/>
                    <a:pt x="13276" y="11118"/>
                  </a:cubicBezTo>
                  <a:cubicBezTo>
                    <a:pt x="13434" y="11158"/>
                    <a:pt x="13567" y="11211"/>
                    <a:pt x="13686" y="11238"/>
                  </a:cubicBezTo>
                  <a:cubicBezTo>
                    <a:pt x="13845" y="11277"/>
                    <a:pt x="13990" y="11304"/>
                    <a:pt x="14162" y="11330"/>
                  </a:cubicBezTo>
                  <a:cubicBezTo>
                    <a:pt x="14215" y="12601"/>
                    <a:pt x="14268" y="13805"/>
                    <a:pt x="14321" y="15102"/>
                  </a:cubicBezTo>
                  <a:cubicBezTo>
                    <a:pt x="14048" y="15102"/>
                    <a:pt x="13774" y="15096"/>
                    <a:pt x="13501" y="15096"/>
                  </a:cubicBezTo>
                  <a:cubicBezTo>
                    <a:pt x="13364" y="15096"/>
                    <a:pt x="13227" y="15098"/>
                    <a:pt x="13090" y="15102"/>
                  </a:cubicBezTo>
                  <a:cubicBezTo>
                    <a:pt x="12587" y="15129"/>
                    <a:pt x="12362" y="15367"/>
                    <a:pt x="12349" y="15870"/>
                  </a:cubicBezTo>
                  <a:cubicBezTo>
                    <a:pt x="12336" y="16108"/>
                    <a:pt x="12336" y="16360"/>
                    <a:pt x="12336" y="16611"/>
                  </a:cubicBezTo>
                  <a:cubicBezTo>
                    <a:pt x="12336" y="17432"/>
                    <a:pt x="12336" y="18239"/>
                    <a:pt x="12336" y="19033"/>
                  </a:cubicBezTo>
                  <a:cubicBezTo>
                    <a:pt x="11858" y="19133"/>
                    <a:pt x="11390" y="19147"/>
                    <a:pt x="10937" y="19147"/>
                  </a:cubicBezTo>
                  <a:cubicBezTo>
                    <a:pt x="10755" y="19147"/>
                    <a:pt x="10575" y="19145"/>
                    <a:pt x="10398" y="19145"/>
                  </a:cubicBezTo>
                  <a:cubicBezTo>
                    <a:pt x="9906" y="19145"/>
                    <a:pt x="9434" y="19163"/>
                    <a:pt x="8987" y="19298"/>
                  </a:cubicBezTo>
                  <a:cubicBezTo>
                    <a:pt x="9040" y="20661"/>
                    <a:pt x="9093" y="21932"/>
                    <a:pt x="9146" y="23295"/>
                  </a:cubicBezTo>
                  <a:cubicBezTo>
                    <a:pt x="10562" y="23335"/>
                    <a:pt x="12005" y="23388"/>
                    <a:pt x="13448" y="23427"/>
                  </a:cubicBezTo>
                  <a:cubicBezTo>
                    <a:pt x="13474" y="23652"/>
                    <a:pt x="13514" y="23785"/>
                    <a:pt x="13514" y="23917"/>
                  </a:cubicBezTo>
                  <a:cubicBezTo>
                    <a:pt x="13523" y="24738"/>
                    <a:pt x="13608" y="24949"/>
                    <a:pt x="13967" y="24949"/>
                  </a:cubicBezTo>
                  <a:cubicBezTo>
                    <a:pt x="14129" y="24949"/>
                    <a:pt x="14347" y="24906"/>
                    <a:pt x="14639" y="24857"/>
                  </a:cubicBezTo>
                  <a:cubicBezTo>
                    <a:pt x="14692" y="24857"/>
                    <a:pt x="14732" y="24790"/>
                    <a:pt x="14771" y="24751"/>
                  </a:cubicBezTo>
                  <a:cubicBezTo>
                    <a:pt x="14732" y="24327"/>
                    <a:pt x="14692" y="23890"/>
                    <a:pt x="14652" y="23467"/>
                  </a:cubicBezTo>
                  <a:lnTo>
                    <a:pt x="18318" y="23467"/>
                  </a:lnTo>
                  <a:cubicBezTo>
                    <a:pt x="18318" y="23705"/>
                    <a:pt x="18332" y="23838"/>
                    <a:pt x="18318" y="23970"/>
                  </a:cubicBezTo>
                  <a:cubicBezTo>
                    <a:pt x="18318" y="24102"/>
                    <a:pt x="18265" y="24248"/>
                    <a:pt x="18279" y="24380"/>
                  </a:cubicBezTo>
                  <a:cubicBezTo>
                    <a:pt x="18305" y="24685"/>
                    <a:pt x="18636" y="24896"/>
                    <a:pt x="19020" y="24896"/>
                  </a:cubicBezTo>
                  <a:cubicBezTo>
                    <a:pt x="19364" y="24883"/>
                    <a:pt x="19576" y="24685"/>
                    <a:pt x="19562" y="24327"/>
                  </a:cubicBezTo>
                  <a:cubicBezTo>
                    <a:pt x="19549" y="24063"/>
                    <a:pt x="19483" y="23798"/>
                    <a:pt x="19443" y="23520"/>
                  </a:cubicBezTo>
                  <a:lnTo>
                    <a:pt x="22858" y="23520"/>
                  </a:lnTo>
                  <a:cubicBezTo>
                    <a:pt x="22937" y="24036"/>
                    <a:pt x="23004" y="24486"/>
                    <a:pt x="23096" y="25002"/>
                  </a:cubicBezTo>
                  <a:cubicBezTo>
                    <a:pt x="23507" y="24976"/>
                    <a:pt x="23837" y="24949"/>
                    <a:pt x="24248" y="24923"/>
                  </a:cubicBezTo>
                  <a:lnTo>
                    <a:pt x="24248" y="23533"/>
                  </a:lnTo>
                  <a:cubicBezTo>
                    <a:pt x="25095" y="23586"/>
                    <a:pt x="25862" y="23652"/>
                    <a:pt x="26657" y="23705"/>
                  </a:cubicBezTo>
                  <a:cubicBezTo>
                    <a:pt x="26762" y="25465"/>
                    <a:pt x="26868" y="27186"/>
                    <a:pt x="26974" y="28973"/>
                  </a:cubicBezTo>
                  <a:cubicBezTo>
                    <a:pt x="26630" y="28999"/>
                    <a:pt x="26299" y="29039"/>
                    <a:pt x="25982" y="29039"/>
                  </a:cubicBezTo>
                  <a:cubicBezTo>
                    <a:pt x="25598" y="29039"/>
                    <a:pt x="25214" y="28973"/>
                    <a:pt x="24830" y="28973"/>
                  </a:cubicBezTo>
                  <a:cubicBezTo>
                    <a:pt x="20727" y="29012"/>
                    <a:pt x="16637" y="29065"/>
                    <a:pt x="12534" y="29118"/>
                  </a:cubicBezTo>
                  <a:lnTo>
                    <a:pt x="11634" y="29118"/>
                  </a:lnTo>
                  <a:cubicBezTo>
                    <a:pt x="11727" y="27318"/>
                    <a:pt x="12137" y="25664"/>
                    <a:pt x="11952" y="23983"/>
                  </a:cubicBezTo>
                  <a:cubicBezTo>
                    <a:pt x="11886" y="23970"/>
                    <a:pt x="11820" y="23957"/>
                    <a:pt x="11754" y="23943"/>
                  </a:cubicBezTo>
                  <a:cubicBezTo>
                    <a:pt x="11714" y="24063"/>
                    <a:pt x="11634" y="24168"/>
                    <a:pt x="11608" y="24301"/>
                  </a:cubicBezTo>
                  <a:cubicBezTo>
                    <a:pt x="11489" y="24976"/>
                    <a:pt x="11330" y="25651"/>
                    <a:pt x="11277" y="26326"/>
                  </a:cubicBezTo>
                  <a:cubicBezTo>
                    <a:pt x="10999" y="29979"/>
                    <a:pt x="10734" y="33632"/>
                    <a:pt x="10470" y="37271"/>
                  </a:cubicBezTo>
                  <a:cubicBezTo>
                    <a:pt x="10417" y="38118"/>
                    <a:pt x="10377" y="38979"/>
                    <a:pt x="10298" y="39812"/>
                  </a:cubicBezTo>
                  <a:cubicBezTo>
                    <a:pt x="10059" y="42367"/>
                    <a:pt x="9689" y="44908"/>
                    <a:pt x="9596" y="47449"/>
                  </a:cubicBezTo>
                  <a:cubicBezTo>
                    <a:pt x="9451" y="51234"/>
                    <a:pt x="8749" y="54940"/>
                    <a:pt x="8418" y="58686"/>
                  </a:cubicBezTo>
                  <a:cubicBezTo>
                    <a:pt x="8246" y="60790"/>
                    <a:pt x="8299" y="63398"/>
                    <a:pt x="8087" y="65502"/>
                  </a:cubicBezTo>
                  <a:cubicBezTo>
                    <a:pt x="8048" y="65859"/>
                    <a:pt x="8114" y="66230"/>
                    <a:pt x="8140" y="66601"/>
                  </a:cubicBezTo>
                  <a:lnTo>
                    <a:pt x="8352" y="66601"/>
                  </a:lnTo>
                  <a:cubicBezTo>
                    <a:pt x="9080" y="62683"/>
                    <a:pt x="8921" y="58183"/>
                    <a:pt x="9504" y="54226"/>
                  </a:cubicBezTo>
                  <a:cubicBezTo>
                    <a:pt x="16108" y="54146"/>
                    <a:pt x="22620" y="54067"/>
                    <a:pt x="29171" y="53987"/>
                  </a:cubicBezTo>
                  <a:cubicBezTo>
                    <a:pt x="29621" y="58329"/>
                    <a:pt x="30058" y="62604"/>
                    <a:pt x="30495" y="66852"/>
                  </a:cubicBezTo>
                  <a:cubicBezTo>
                    <a:pt x="29716" y="66883"/>
                    <a:pt x="28946" y="66897"/>
                    <a:pt x="28183" y="66897"/>
                  </a:cubicBezTo>
                  <a:cubicBezTo>
                    <a:pt x="26366" y="66897"/>
                    <a:pt x="24589" y="66818"/>
                    <a:pt x="22818" y="66706"/>
                  </a:cubicBezTo>
                  <a:cubicBezTo>
                    <a:pt x="22779" y="66548"/>
                    <a:pt x="22752" y="66495"/>
                    <a:pt x="22752" y="66442"/>
                  </a:cubicBezTo>
                  <a:cubicBezTo>
                    <a:pt x="22818" y="65251"/>
                    <a:pt x="22858" y="64046"/>
                    <a:pt x="22951" y="62842"/>
                  </a:cubicBezTo>
                  <a:cubicBezTo>
                    <a:pt x="23070" y="61174"/>
                    <a:pt x="21614" y="59109"/>
                    <a:pt x="19576" y="58884"/>
                  </a:cubicBezTo>
                  <a:cubicBezTo>
                    <a:pt x="19461" y="58872"/>
                    <a:pt x="19348" y="58866"/>
                    <a:pt x="19236" y="58866"/>
                  </a:cubicBezTo>
                  <a:cubicBezTo>
                    <a:pt x="18022" y="58866"/>
                    <a:pt x="16956" y="59576"/>
                    <a:pt x="16677" y="60764"/>
                  </a:cubicBezTo>
                  <a:cubicBezTo>
                    <a:pt x="16465" y="61611"/>
                    <a:pt x="16373" y="62498"/>
                    <a:pt x="16320" y="63358"/>
                  </a:cubicBezTo>
                  <a:cubicBezTo>
                    <a:pt x="16293" y="64179"/>
                    <a:pt x="16386" y="64999"/>
                    <a:pt x="16412" y="65833"/>
                  </a:cubicBezTo>
                  <a:cubicBezTo>
                    <a:pt x="16426" y="66058"/>
                    <a:pt x="16386" y="66296"/>
                    <a:pt x="16359" y="66601"/>
                  </a:cubicBezTo>
                  <a:cubicBezTo>
                    <a:pt x="14963" y="66912"/>
                    <a:pt x="13547" y="67002"/>
                    <a:pt x="12069" y="67002"/>
                  </a:cubicBezTo>
                  <a:cubicBezTo>
                    <a:pt x="10079" y="67002"/>
                    <a:pt x="7975" y="66840"/>
                    <a:pt x="5650" y="66840"/>
                  </a:cubicBezTo>
                  <a:cubicBezTo>
                    <a:pt x="3906" y="66840"/>
                    <a:pt x="2038" y="66931"/>
                    <a:pt x="1" y="67249"/>
                  </a:cubicBezTo>
                  <a:cubicBezTo>
                    <a:pt x="371" y="67315"/>
                    <a:pt x="742" y="67395"/>
                    <a:pt x="1126" y="67395"/>
                  </a:cubicBezTo>
                  <a:cubicBezTo>
                    <a:pt x="2184" y="67395"/>
                    <a:pt x="3249" y="67371"/>
                    <a:pt x="4312" y="67371"/>
                  </a:cubicBezTo>
                  <a:cubicBezTo>
                    <a:pt x="4843" y="67371"/>
                    <a:pt x="5374" y="67377"/>
                    <a:pt x="5904" y="67395"/>
                  </a:cubicBezTo>
                  <a:cubicBezTo>
                    <a:pt x="6133" y="67401"/>
                    <a:pt x="6362" y="67404"/>
                    <a:pt x="6591" y="67404"/>
                  </a:cubicBezTo>
                  <a:cubicBezTo>
                    <a:pt x="7887" y="67404"/>
                    <a:pt x="9183" y="67317"/>
                    <a:pt x="10479" y="67317"/>
                  </a:cubicBezTo>
                  <a:cubicBezTo>
                    <a:pt x="10846" y="67317"/>
                    <a:pt x="11214" y="67324"/>
                    <a:pt x="11582" y="67342"/>
                  </a:cubicBezTo>
                  <a:cubicBezTo>
                    <a:pt x="11978" y="67358"/>
                    <a:pt x="12376" y="67364"/>
                    <a:pt x="12773" y="67364"/>
                  </a:cubicBezTo>
                  <a:cubicBezTo>
                    <a:pt x="14410" y="67364"/>
                    <a:pt x="16052" y="67254"/>
                    <a:pt x="17689" y="67254"/>
                  </a:cubicBezTo>
                  <a:cubicBezTo>
                    <a:pt x="17934" y="67254"/>
                    <a:pt x="18179" y="67257"/>
                    <a:pt x="18424" y="67262"/>
                  </a:cubicBezTo>
                  <a:cubicBezTo>
                    <a:pt x="19116" y="67279"/>
                    <a:pt x="19811" y="67284"/>
                    <a:pt x="20505" y="67284"/>
                  </a:cubicBezTo>
                  <a:cubicBezTo>
                    <a:pt x="21432" y="67284"/>
                    <a:pt x="22359" y="67276"/>
                    <a:pt x="23282" y="67276"/>
                  </a:cubicBezTo>
                  <a:cubicBezTo>
                    <a:pt x="25452" y="67289"/>
                    <a:pt x="27609" y="67289"/>
                    <a:pt x="29780" y="67302"/>
                  </a:cubicBezTo>
                  <a:cubicBezTo>
                    <a:pt x="30058" y="67315"/>
                    <a:pt x="30323" y="67368"/>
                    <a:pt x="30601" y="67408"/>
                  </a:cubicBezTo>
                  <a:cubicBezTo>
                    <a:pt x="30682" y="67420"/>
                    <a:pt x="30783" y="67492"/>
                    <a:pt x="30861" y="67492"/>
                  </a:cubicBezTo>
                  <a:cubicBezTo>
                    <a:pt x="30872" y="67492"/>
                    <a:pt x="30882" y="67491"/>
                    <a:pt x="30892" y="67487"/>
                  </a:cubicBezTo>
                  <a:cubicBezTo>
                    <a:pt x="31468" y="67298"/>
                    <a:pt x="32052" y="67260"/>
                    <a:pt x="32641" y="67260"/>
                  </a:cubicBezTo>
                  <a:cubicBezTo>
                    <a:pt x="33028" y="67260"/>
                    <a:pt x="33416" y="67277"/>
                    <a:pt x="33805" y="67277"/>
                  </a:cubicBezTo>
                  <a:cubicBezTo>
                    <a:pt x="33857" y="67277"/>
                    <a:pt x="33910" y="67276"/>
                    <a:pt x="33962" y="67276"/>
                  </a:cubicBezTo>
                  <a:lnTo>
                    <a:pt x="38026" y="67276"/>
                  </a:lnTo>
                  <a:cubicBezTo>
                    <a:pt x="38026" y="67209"/>
                    <a:pt x="38026" y="67130"/>
                    <a:pt x="38026" y="67051"/>
                  </a:cubicBezTo>
                  <a:cubicBezTo>
                    <a:pt x="35696" y="67011"/>
                    <a:pt x="33367" y="66958"/>
                    <a:pt x="31037" y="66918"/>
                  </a:cubicBezTo>
                  <a:cubicBezTo>
                    <a:pt x="30945" y="65727"/>
                    <a:pt x="30892" y="64668"/>
                    <a:pt x="30786" y="63596"/>
                  </a:cubicBezTo>
                  <a:cubicBezTo>
                    <a:pt x="30482" y="60698"/>
                    <a:pt x="30124" y="57812"/>
                    <a:pt x="29859" y="54914"/>
                  </a:cubicBezTo>
                  <a:cubicBezTo>
                    <a:pt x="29634" y="52558"/>
                    <a:pt x="29515" y="50202"/>
                    <a:pt x="29343" y="47846"/>
                  </a:cubicBezTo>
                  <a:cubicBezTo>
                    <a:pt x="29290" y="46973"/>
                    <a:pt x="29224" y="46099"/>
                    <a:pt x="29158" y="45226"/>
                  </a:cubicBezTo>
                  <a:cubicBezTo>
                    <a:pt x="29092" y="44379"/>
                    <a:pt x="29026" y="43532"/>
                    <a:pt x="28959" y="42685"/>
                  </a:cubicBezTo>
                  <a:cubicBezTo>
                    <a:pt x="28814" y="40712"/>
                    <a:pt x="28682" y="38740"/>
                    <a:pt x="28523" y="36768"/>
                  </a:cubicBezTo>
                  <a:cubicBezTo>
                    <a:pt x="28390" y="34889"/>
                    <a:pt x="28271" y="32996"/>
                    <a:pt x="28086" y="31104"/>
                  </a:cubicBezTo>
                  <a:cubicBezTo>
                    <a:pt x="27940" y="29714"/>
                    <a:pt x="27662" y="28337"/>
                    <a:pt x="27464" y="26961"/>
                  </a:cubicBezTo>
                  <a:cubicBezTo>
                    <a:pt x="27305" y="25889"/>
                    <a:pt x="27159" y="24804"/>
                    <a:pt x="27001" y="23692"/>
                  </a:cubicBezTo>
                  <a:cubicBezTo>
                    <a:pt x="27371" y="23665"/>
                    <a:pt x="27676" y="23665"/>
                    <a:pt x="27967" y="23626"/>
                  </a:cubicBezTo>
                  <a:cubicBezTo>
                    <a:pt x="28536" y="23546"/>
                    <a:pt x="28933" y="23163"/>
                    <a:pt x="28920" y="22660"/>
                  </a:cubicBezTo>
                  <a:cubicBezTo>
                    <a:pt x="28920" y="21985"/>
                    <a:pt x="28893" y="21296"/>
                    <a:pt x="28867" y="20621"/>
                  </a:cubicBezTo>
                  <a:cubicBezTo>
                    <a:pt x="28840" y="19814"/>
                    <a:pt x="28721" y="19695"/>
                    <a:pt x="27901" y="19629"/>
                  </a:cubicBezTo>
                  <a:cubicBezTo>
                    <a:pt x="27239" y="19563"/>
                    <a:pt x="26564" y="19523"/>
                    <a:pt x="25823" y="19457"/>
                  </a:cubicBezTo>
                  <a:cubicBezTo>
                    <a:pt x="25823" y="18398"/>
                    <a:pt x="25796" y="17392"/>
                    <a:pt x="25836" y="16373"/>
                  </a:cubicBezTo>
                  <a:cubicBezTo>
                    <a:pt x="25862" y="15910"/>
                    <a:pt x="25809" y="15513"/>
                    <a:pt x="25412" y="15115"/>
                  </a:cubicBezTo>
                  <a:lnTo>
                    <a:pt x="23427" y="15115"/>
                  </a:lnTo>
                  <a:lnTo>
                    <a:pt x="23427" y="11211"/>
                  </a:lnTo>
                  <a:cubicBezTo>
                    <a:pt x="24274" y="11065"/>
                    <a:pt x="24420" y="10933"/>
                    <a:pt x="24393" y="10338"/>
                  </a:cubicBezTo>
                  <a:cubicBezTo>
                    <a:pt x="24380" y="9742"/>
                    <a:pt x="24314" y="9702"/>
                    <a:pt x="23136" y="9530"/>
                  </a:cubicBezTo>
                  <a:cubicBezTo>
                    <a:pt x="23070" y="8445"/>
                    <a:pt x="22567" y="7492"/>
                    <a:pt x="21932" y="6632"/>
                  </a:cubicBezTo>
                  <a:cubicBezTo>
                    <a:pt x="21243" y="5705"/>
                    <a:pt x="20158" y="5414"/>
                    <a:pt x="19139" y="5335"/>
                  </a:cubicBezTo>
                  <a:cubicBezTo>
                    <a:pt x="18848" y="4752"/>
                    <a:pt x="19324" y="438"/>
                    <a:pt x="18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14"/>
            <p:cNvSpPr/>
            <p:nvPr/>
          </p:nvSpPr>
          <p:spPr>
            <a:xfrm>
              <a:off x="2870625" y="3647225"/>
              <a:ext cx="88350" cy="118700"/>
            </a:xfrm>
            <a:custGeom>
              <a:avLst/>
              <a:gdLst/>
              <a:ahLst/>
              <a:cxnLst/>
              <a:rect l="l" t="t" r="r" b="b"/>
              <a:pathLst>
                <a:path w="3534" h="4748" extrusionOk="0">
                  <a:moveTo>
                    <a:pt x="1482" y="407"/>
                  </a:moveTo>
                  <a:cubicBezTo>
                    <a:pt x="1774" y="1016"/>
                    <a:pt x="1482" y="1624"/>
                    <a:pt x="1562" y="2273"/>
                  </a:cubicBezTo>
                  <a:lnTo>
                    <a:pt x="476" y="2273"/>
                  </a:lnTo>
                  <a:cubicBezTo>
                    <a:pt x="437" y="1677"/>
                    <a:pt x="384" y="1082"/>
                    <a:pt x="344" y="407"/>
                  </a:cubicBezTo>
                  <a:close/>
                  <a:moveTo>
                    <a:pt x="2819" y="407"/>
                  </a:moveTo>
                  <a:cubicBezTo>
                    <a:pt x="2779" y="1042"/>
                    <a:pt x="2740" y="1651"/>
                    <a:pt x="2700" y="2286"/>
                  </a:cubicBezTo>
                  <a:lnTo>
                    <a:pt x="2118" y="2286"/>
                  </a:lnTo>
                  <a:lnTo>
                    <a:pt x="2118" y="407"/>
                  </a:lnTo>
                  <a:close/>
                  <a:moveTo>
                    <a:pt x="2700" y="2696"/>
                  </a:moveTo>
                  <a:cubicBezTo>
                    <a:pt x="2660" y="3173"/>
                    <a:pt x="2634" y="3636"/>
                    <a:pt x="2594" y="4126"/>
                  </a:cubicBezTo>
                  <a:cubicBezTo>
                    <a:pt x="2369" y="4139"/>
                    <a:pt x="2224" y="4152"/>
                    <a:pt x="2038" y="4152"/>
                  </a:cubicBezTo>
                  <a:cubicBezTo>
                    <a:pt x="2025" y="4007"/>
                    <a:pt x="1985" y="3901"/>
                    <a:pt x="1999" y="3795"/>
                  </a:cubicBezTo>
                  <a:cubicBezTo>
                    <a:pt x="2025" y="3451"/>
                    <a:pt x="2065" y="3107"/>
                    <a:pt x="2118" y="2696"/>
                  </a:cubicBezTo>
                  <a:close/>
                  <a:moveTo>
                    <a:pt x="1337" y="2710"/>
                  </a:moveTo>
                  <a:cubicBezTo>
                    <a:pt x="1588" y="4073"/>
                    <a:pt x="1509" y="4218"/>
                    <a:pt x="503" y="4218"/>
                  </a:cubicBezTo>
                  <a:lnTo>
                    <a:pt x="503" y="2776"/>
                  </a:lnTo>
                  <a:cubicBezTo>
                    <a:pt x="781" y="2749"/>
                    <a:pt x="1059" y="2736"/>
                    <a:pt x="1337" y="2710"/>
                  </a:cubicBezTo>
                  <a:close/>
                  <a:moveTo>
                    <a:pt x="1664" y="0"/>
                  </a:moveTo>
                  <a:cubicBezTo>
                    <a:pt x="873" y="0"/>
                    <a:pt x="384" y="102"/>
                    <a:pt x="0" y="314"/>
                  </a:cubicBezTo>
                  <a:lnTo>
                    <a:pt x="0" y="4523"/>
                  </a:lnTo>
                  <a:cubicBezTo>
                    <a:pt x="609" y="4576"/>
                    <a:pt x="1125" y="4629"/>
                    <a:pt x="1760" y="4695"/>
                  </a:cubicBezTo>
                  <a:cubicBezTo>
                    <a:pt x="1893" y="4534"/>
                    <a:pt x="2054" y="4471"/>
                    <a:pt x="2233" y="4471"/>
                  </a:cubicBezTo>
                  <a:cubicBezTo>
                    <a:pt x="2483" y="4471"/>
                    <a:pt x="2770" y="4594"/>
                    <a:pt x="3071" y="4748"/>
                  </a:cubicBezTo>
                  <a:cubicBezTo>
                    <a:pt x="3282" y="4113"/>
                    <a:pt x="3269" y="3517"/>
                    <a:pt x="3269" y="2935"/>
                  </a:cubicBezTo>
                  <a:cubicBezTo>
                    <a:pt x="3269" y="1982"/>
                    <a:pt x="3137" y="1029"/>
                    <a:pt x="3534" y="116"/>
                  </a:cubicBezTo>
                  <a:cubicBezTo>
                    <a:pt x="2763" y="39"/>
                    <a:pt x="2155" y="0"/>
                    <a:pt x="16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14"/>
            <p:cNvSpPr/>
            <p:nvPr/>
          </p:nvSpPr>
          <p:spPr>
            <a:xfrm>
              <a:off x="2870625" y="3441500"/>
              <a:ext cx="74125" cy="101750"/>
            </a:xfrm>
            <a:custGeom>
              <a:avLst/>
              <a:gdLst/>
              <a:ahLst/>
              <a:cxnLst/>
              <a:rect l="l" t="t" r="r" b="b"/>
              <a:pathLst>
                <a:path w="2965" h="4070" extrusionOk="0">
                  <a:moveTo>
                    <a:pt x="2104" y="364"/>
                  </a:moveTo>
                  <a:cubicBezTo>
                    <a:pt x="2382" y="774"/>
                    <a:pt x="2237" y="1184"/>
                    <a:pt x="2210" y="1608"/>
                  </a:cubicBezTo>
                  <a:cubicBezTo>
                    <a:pt x="2051" y="1621"/>
                    <a:pt x="1919" y="1621"/>
                    <a:pt x="1813" y="1634"/>
                  </a:cubicBezTo>
                  <a:cubicBezTo>
                    <a:pt x="1575" y="1409"/>
                    <a:pt x="1721" y="761"/>
                    <a:pt x="2104" y="364"/>
                  </a:cubicBezTo>
                  <a:close/>
                  <a:moveTo>
                    <a:pt x="1218" y="390"/>
                  </a:moveTo>
                  <a:cubicBezTo>
                    <a:pt x="1350" y="1330"/>
                    <a:pt x="1271" y="1542"/>
                    <a:pt x="715" y="1648"/>
                  </a:cubicBezTo>
                  <a:cubicBezTo>
                    <a:pt x="688" y="1237"/>
                    <a:pt x="649" y="840"/>
                    <a:pt x="609" y="390"/>
                  </a:cubicBezTo>
                  <a:close/>
                  <a:moveTo>
                    <a:pt x="2051" y="1978"/>
                  </a:moveTo>
                  <a:cubicBezTo>
                    <a:pt x="2091" y="2018"/>
                    <a:pt x="2144" y="2071"/>
                    <a:pt x="2197" y="2111"/>
                  </a:cubicBezTo>
                  <a:cubicBezTo>
                    <a:pt x="2078" y="2548"/>
                    <a:pt x="2303" y="3050"/>
                    <a:pt x="1946" y="3514"/>
                  </a:cubicBezTo>
                  <a:cubicBezTo>
                    <a:pt x="1496" y="3143"/>
                    <a:pt x="1668" y="2693"/>
                    <a:pt x="1668" y="2283"/>
                  </a:cubicBezTo>
                  <a:cubicBezTo>
                    <a:pt x="1668" y="2190"/>
                    <a:pt x="1919" y="2084"/>
                    <a:pt x="2051" y="1978"/>
                  </a:cubicBezTo>
                  <a:close/>
                  <a:moveTo>
                    <a:pt x="768" y="2045"/>
                  </a:moveTo>
                  <a:cubicBezTo>
                    <a:pt x="1257" y="2455"/>
                    <a:pt x="1138" y="2931"/>
                    <a:pt x="1112" y="3381"/>
                  </a:cubicBezTo>
                  <a:cubicBezTo>
                    <a:pt x="1099" y="3421"/>
                    <a:pt x="940" y="3461"/>
                    <a:pt x="675" y="3567"/>
                  </a:cubicBezTo>
                  <a:cubicBezTo>
                    <a:pt x="715" y="2958"/>
                    <a:pt x="741" y="2508"/>
                    <a:pt x="768" y="2045"/>
                  </a:cubicBezTo>
                  <a:close/>
                  <a:moveTo>
                    <a:pt x="1067" y="1"/>
                  </a:moveTo>
                  <a:cubicBezTo>
                    <a:pt x="808" y="1"/>
                    <a:pt x="547" y="32"/>
                    <a:pt x="278" y="99"/>
                  </a:cubicBezTo>
                  <a:cubicBezTo>
                    <a:pt x="0" y="1237"/>
                    <a:pt x="119" y="2389"/>
                    <a:pt x="132" y="3527"/>
                  </a:cubicBezTo>
                  <a:cubicBezTo>
                    <a:pt x="132" y="3817"/>
                    <a:pt x="321" y="3891"/>
                    <a:pt x="579" y="3891"/>
                  </a:cubicBezTo>
                  <a:cubicBezTo>
                    <a:pt x="626" y="3891"/>
                    <a:pt x="676" y="3888"/>
                    <a:pt x="728" y="3884"/>
                  </a:cubicBezTo>
                  <a:cubicBezTo>
                    <a:pt x="1040" y="3857"/>
                    <a:pt x="1359" y="3778"/>
                    <a:pt x="1680" y="3778"/>
                  </a:cubicBezTo>
                  <a:cubicBezTo>
                    <a:pt x="1972" y="3778"/>
                    <a:pt x="2265" y="3843"/>
                    <a:pt x="2554" y="4070"/>
                  </a:cubicBezTo>
                  <a:cubicBezTo>
                    <a:pt x="2634" y="3858"/>
                    <a:pt x="2766" y="3673"/>
                    <a:pt x="2753" y="3514"/>
                  </a:cubicBezTo>
                  <a:cubicBezTo>
                    <a:pt x="2647" y="2455"/>
                    <a:pt x="2965" y="1370"/>
                    <a:pt x="2581" y="311"/>
                  </a:cubicBezTo>
                  <a:cubicBezTo>
                    <a:pt x="2065" y="118"/>
                    <a:pt x="1571" y="1"/>
                    <a:pt x="10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14"/>
            <p:cNvSpPr/>
            <p:nvPr/>
          </p:nvSpPr>
          <p:spPr>
            <a:xfrm>
              <a:off x="2866975" y="3256350"/>
              <a:ext cx="83075" cy="105900"/>
            </a:xfrm>
            <a:custGeom>
              <a:avLst/>
              <a:gdLst/>
              <a:ahLst/>
              <a:cxnLst/>
              <a:rect l="l" t="t" r="r" b="b"/>
              <a:pathLst>
                <a:path w="3323" h="4236" extrusionOk="0">
                  <a:moveTo>
                    <a:pt x="1430" y="490"/>
                  </a:moveTo>
                  <a:lnTo>
                    <a:pt x="1430" y="1893"/>
                  </a:lnTo>
                  <a:cubicBezTo>
                    <a:pt x="1218" y="1920"/>
                    <a:pt x="1046" y="1933"/>
                    <a:pt x="781" y="1959"/>
                  </a:cubicBezTo>
                  <a:cubicBezTo>
                    <a:pt x="768" y="1417"/>
                    <a:pt x="437" y="980"/>
                    <a:pt x="768" y="490"/>
                  </a:cubicBezTo>
                  <a:close/>
                  <a:moveTo>
                    <a:pt x="2727" y="451"/>
                  </a:moveTo>
                  <a:lnTo>
                    <a:pt x="2727" y="1893"/>
                  </a:lnTo>
                  <a:cubicBezTo>
                    <a:pt x="2462" y="1920"/>
                    <a:pt x="2250" y="1933"/>
                    <a:pt x="1986" y="1959"/>
                  </a:cubicBezTo>
                  <a:lnTo>
                    <a:pt x="1986" y="490"/>
                  </a:lnTo>
                  <a:cubicBezTo>
                    <a:pt x="2197" y="477"/>
                    <a:pt x="2436" y="464"/>
                    <a:pt x="2727" y="451"/>
                  </a:cubicBezTo>
                  <a:close/>
                  <a:moveTo>
                    <a:pt x="728" y="2317"/>
                  </a:moveTo>
                  <a:cubicBezTo>
                    <a:pt x="953" y="2356"/>
                    <a:pt x="1099" y="2396"/>
                    <a:pt x="1205" y="2409"/>
                  </a:cubicBezTo>
                  <a:cubicBezTo>
                    <a:pt x="1245" y="2489"/>
                    <a:pt x="1271" y="2515"/>
                    <a:pt x="1271" y="2542"/>
                  </a:cubicBezTo>
                  <a:cubicBezTo>
                    <a:pt x="1271" y="2886"/>
                    <a:pt x="1271" y="3230"/>
                    <a:pt x="1271" y="3614"/>
                  </a:cubicBezTo>
                  <a:cubicBezTo>
                    <a:pt x="1072" y="3627"/>
                    <a:pt x="900" y="3627"/>
                    <a:pt x="636" y="3654"/>
                  </a:cubicBezTo>
                  <a:cubicBezTo>
                    <a:pt x="675" y="3204"/>
                    <a:pt x="702" y="2793"/>
                    <a:pt x="728" y="2317"/>
                  </a:cubicBezTo>
                  <a:close/>
                  <a:moveTo>
                    <a:pt x="212" y="1"/>
                  </a:moveTo>
                  <a:cubicBezTo>
                    <a:pt x="0" y="1377"/>
                    <a:pt x="53" y="2687"/>
                    <a:pt x="120" y="4077"/>
                  </a:cubicBezTo>
                  <a:cubicBezTo>
                    <a:pt x="301" y="4043"/>
                    <a:pt x="479" y="4033"/>
                    <a:pt x="654" y="4033"/>
                  </a:cubicBezTo>
                  <a:cubicBezTo>
                    <a:pt x="922" y="4033"/>
                    <a:pt x="1183" y="4057"/>
                    <a:pt x="1446" y="4057"/>
                  </a:cubicBezTo>
                  <a:cubicBezTo>
                    <a:pt x="1812" y="4057"/>
                    <a:pt x="2181" y="4010"/>
                    <a:pt x="2568" y="3786"/>
                  </a:cubicBezTo>
                  <a:cubicBezTo>
                    <a:pt x="2250" y="3680"/>
                    <a:pt x="2092" y="3614"/>
                    <a:pt x="1880" y="3548"/>
                  </a:cubicBezTo>
                  <a:cubicBezTo>
                    <a:pt x="1783" y="2705"/>
                    <a:pt x="1842" y="2380"/>
                    <a:pt x="2186" y="2380"/>
                  </a:cubicBezTo>
                  <a:cubicBezTo>
                    <a:pt x="2313" y="2380"/>
                    <a:pt x="2478" y="2424"/>
                    <a:pt x="2687" y="2502"/>
                  </a:cubicBezTo>
                  <a:cubicBezTo>
                    <a:pt x="2687" y="2965"/>
                    <a:pt x="2674" y="3442"/>
                    <a:pt x="2700" y="3905"/>
                  </a:cubicBezTo>
                  <a:cubicBezTo>
                    <a:pt x="2700" y="4024"/>
                    <a:pt x="2859" y="4130"/>
                    <a:pt x="2952" y="4236"/>
                  </a:cubicBezTo>
                  <a:cubicBezTo>
                    <a:pt x="3058" y="4143"/>
                    <a:pt x="3243" y="4037"/>
                    <a:pt x="3243" y="3931"/>
                  </a:cubicBezTo>
                  <a:cubicBezTo>
                    <a:pt x="3296" y="2926"/>
                    <a:pt x="3322" y="1906"/>
                    <a:pt x="3322" y="901"/>
                  </a:cubicBezTo>
                  <a:cubicBezTo>
                    <a:pt x="3322" y="596"/>
                    <a:pt x="3203" y="252"/>
                    <a:pt x="2846" y="212"/>
                  </a:cubicBezTo>
                  <a:cubicBezTo>
                    <a:pt x="1986" y="106"/>
                    <a:pt x="1125" y="67"/>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14"/>
            <p:cNvSpPr/>
            <p:nvPr/>
          </p:nvSpPr>
          <p:spPr>
            <a:xfrm>
              <a:off x="2856050" y="2759300"/>
              <a:ext cx="99550" cy="76800"/>
            </a:xfrm>
            <a:custGeom>
              <a:avLst/>
              <a:gdLst/>
              <a:ahLst/>
              <a:cxnLst/>
              <a:rect l="l" t="t" r="r" b="b"/>
              <a:pathLst>
                <a:path w="3982" h="3072" extrusionOk="0">
                  <a:moveTo>
                    <a:pt x="2188" y="360"/>
                  </a:moveTo>
                  <a:cubicBezTo>
                    <a:pt x="2688" y="360"/>
                    <a:pt x="3310" y="948"/>
                    <a:pt x="3323" y="1446"/>
                  </a:cubicBezTo>
                  <a:cubicBezTo>
                    <a:pt x="3349" y="2094"/>
                    <a:pt x="2846" y="2505"/>
                    <a:pt x="2039" y="2505"/>
                  </a:cubicBezTo>
                  <a:cubicBezTo>
                    <a:pt x="1324" y="2505"/>
                    <a:pt x="782" y="2121"/>
                    <a:pt x="782" y="1605"/>
                  </a:cubicBezTo>
                  <a:cubicBezTo>
                    <a:pt x="782" y="943"/>
                    <a:pt x="1417" y="374"/>
                    <a:pt x="2171" y="361"/>
                  </a:cubicBezTo>
                  <a:cubicBezTo>
                    <a:pt x="2177" y="360"/>
                    <a:pt x="2182" y="360"/>
                    <a:pt x="2188" y="360"/>
                  </a:cubicBezTo>
                  <a:close/>
                  <a:moveTo>
                    <a:pt x="1905" y="1"/>
                  </a:moveTo>
                  <a:cubicBezTo>
                    <a:pt x="1283" y="1"/>
                    <a:pt x="724" y="186"/>
                    <a:pt x="477" y="890"/>
                  </a:cubicBezTo>
                  <a:cubicBezTo>
                    <a:pt x="1" y="2266"/>
                    <a:pt x="808" y="2928"/>
                    <a:pt x="2105" y="3061"/>
                  </a:cubicBezTo>
                  <a:cubicBezTo>
                    <a:pt x="2177" y="3068"/>
                    <a:pt x="2247" y="3072"/>
                    <a:pt x="2315" y="3072"/>
                  </a:cubicBezTo>
                  <a:cubicBezTo>
                    <a:pt x="3082" y="3072"/>
                    <a:pt x="3639" y="2611"/>
                    <a:pt x="3773" y="2028"/>
                  </a:cubicBezTo>
                  <a:cubicBezTo>
                    <a:pt x="3982" y="1100"/>
                    <a:pt x="3067" y="3"/>
                    <a:pt x="2074" y="3"/>
                  </a:cubicBezTo>
                  <a:cubicBezTo>
                    <a:pt x="2062" y="3"/>
                    <a:pt x="2051" y="3"/>
                    <a:pt x="2039" y="3"/>
                  </a:cubicBezTo>
                  <a:cubicBezTo>
                    <a:pt x="1994" y="1"/>
                    <a:pt x="1949" y="1"/>
                    <a:pt x="19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2" name="Google Shape;352;p14"/>
          <p:cNvSpPr/>
          <p:nvPr/>
        </p:nvSpPr>
        <p:spPr>
          <a:xfrm>
            <a:off x="5925225" y="4737703"/>
            <a:ext cx="4181089" cy="520072"/>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14"/>
          <p:cNvSpPr/>
          <p:nvPr/>
        </p:nvSpPr>
        <p:spPr>
          <a:xfrm>
            <a:off x="2949950" y="100525"/>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14"/>
          <p:cNvSpPr/>
          <p:nvPr/>
        </p:nvSpPr>
        <p:spPr>
          <a:xfrm>
            <a:off x="3714975" y="426525"/>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14"/>
          <p:cNvSpPr/>
          <p:nvPr/>
        </p:nvSpPr>
        <p:spPr>
          <a:xfrm>
            <a:off x="2444825" y="476388"/>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56" name="Google Shape;356;p14"/>
          <p:cNvGrpSpPr/>
          <p:nvPr/>
        </p:nvGrpSpPr>
        <p:grpSpPr>
          <a:xfrm>
            <a:off x="6898999" y="4839073"/>
            <a:ext cx="1425566" cy="298407"/>
            <a:chOff x="695374" y="3410298"/>
            <a:chExt cx="1425566" cy="298407"/>
          </a:xfrm>
        </p:grpSpPr>
        <p:sp>
          <p:nvSpPr>
            <p:cNvPr id="357" name="Google Shape;357;p14"/>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14"/>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14"/>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14"/>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14"/>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2" name="Google Shape;362;p14"/>
          <p:cNvSpPr/>
          <p:nvPr/>
        </p:nvSpPr>
        <p:spPr>
          <a:xfrm>
            <a:off x="7226375" y="291313"/>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14"/>
          <p:cNvSpPr/>
          <p:nvPr/>
        </p:nvSpPr>
        <p:spPr>
          <a:xfrm>
            <a:off x="7493075" y="502688"/>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14"/>
          <p:cNvSpPr txBox="1"/>
          <p:nvPr>
            <p:ph type="title"/>
          </p:nvPr>
        </p:nvSpPr>
        <p:spPr>
          <a:xfrm>
            <a:off x="727790" y="1798625"/>
            <a:ext cx="4325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365" name="Google Shape;365;p14"/>
          <p:cNvSpPr txBox="1"/>
          <p:nvPr>
            <p:ph type="title" idx="2" hasCustomPrompt="1"/>
          </p:nvPr>
        </p:nvSpPr>
        <p:spPr>
          <a:xfrm>
            <a:off x="727790" y="960825"/>
            <a:ext cx="1138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6" name="Google Shape;366;p14"/>
          <p:cNvSpPr txBox="1"/>
          <p:nvPr>
            <p:ph type="subTitle" idx="1"/>
          </p:nvPr>
        </p:nvSpPr>
        <p:spPr>
          <a:xfrm>
            <a:off x="727790" y="2645675"/>
            <a:ext cx="2748900" cy="44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11_1">
    <p:spTree>
      <p:nvGrpSpPr>
        <p:cNvPr id="367" name="Shape 367"/>
        <p:cNvGrpSpPr/>
        <p:nvPr/>
      </p:nvGrpSpPr>
      <p:grpSpPr>
        <a:xfrm>
          <a:off x="0" y="0"/>
          <a:ext cx="0" cy="0"/>
          <a:chOff x="0" y="0"/>
          <a:chExt cx="0" cy="0"/>
        </a:xfrm>
      </p:grpSpPr>
      <p:sp>
        <p:nvSpPr>
          <p:cNvPr id="368" name="Google Shape;368;p15"/>
          <p:cNvSpPr/>
          <p:nvPr/>
        </p:nvSpPr>
        <p:spPr>
          <a:xfrm>
            <a:off x="7120550" y="339475"/>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15"/>
          <p:cNvSpPr/>
          <p:nvPr/>
        </p:nvSpPr>
        <p:spPr>
          <a:xfrm>
            <a:off x="8766875" y="2782988"/>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15"/>
          <p:cNvSpPr/>
          <p:nvPr/>
        </p:nvSpPr>
        <p:spPr>
          <a:xfrm>
            <a:off x="6358900" y="108063"/>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1" name="Google Shape;371;p15"/>
          <p:cNvGrpSpPr/>
          <p:nvPr/>
        </p:nvGrpSpPr>
        <p:grpSpPr>
          <a:xfrm>
            <a:off x="-161351" y="2470546"/>
            <a:ext cx="3113703" cy="1148138"/>
            <a:chOff x="-46300" y="2681425"/>
            <a:chExt cx="2998558" cy="1148138"/>
          </a:xfrm>
        </p:grpSpPr>
        <p:sp>
          <p:nvSpPr>
            <p:cNvPr id="372" name="Google Shape;372;p15"/>
            <p:cNvSpPr/>
            <p:nvPr/>
          </p:nvSpPr>
          <p:spPr>
            <a:xfrm>
              <a:off x="-46300" y="2681425"/>
              <a:ext cx="2998558"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15"/>
            <p:cNvSpPr/>
            <p:nvPr/>
          </p:nvSpPr>
          <p:spPr>
            <a:xfrm>
              <a:off x="661990" y="3588137"/>
              <a:ext cx="80614" cy="44737"/>
            </a:xfrm>
            <a:custGeom>
              <a:avLst/>
              <a:gdLst/>
              <a:ahLst/>
              <a:cxnLst/>
              <a:rect l="l" t="t" r="r" b="b"/>
              <a:pathLst>
                <a:path w="2393" h="1328" extrusionOk="0">
                  <a:moveTo>
                    <a:pt x="1103" y="1"/>
                  </a:moveTo>
                  <a:cubicBezTo>
                    <a:pt x="614" y="1"/>
                    <a:pt x="1" y="191"/>
                    <a:pt x="124" y="805"/>
                  </a:cubicBezTo>
                  <a:cubicBezTo>
                    <a:pt x="211" y="1190"/>
                    <a:pt x="694" y="1327"/>
                    <a:pt x="1171" y="1327"/>
                  </a:cubicBezTo>
                  <a:cubicBezTo>
                    <a:pt x="1603" y="1327"/>
                    <a:pt x="2032" y="1215"/>
                    <a:pt x="2159" y="1072"/>
                  </a:cubicBezTo>
                  <a:cubicBezTo>
                    <a:pt x="2392" y="805"/>
                    <a:pt x="1958" y="38"/>
                    <a:pt x="1225" y="5"/>
                  </a:cubicBezTo>
                  <a:cubicBezTo>
                    <a:pt x="1185" y="2"/>
                    <a:pt x="1144" y="1"/>
                    <a:pt x="110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74" name="Google Shape;374;p15"/>
          <p:cNvGrpSpPr/>
          <p:nvPr/>
        </p:nvGrpSpPr>
        <p:grpSpPr>
          <a:xfrm flipH="1">
            <a:off x="-19201" y="3309536"/>
            <a:ext cx="9176070" cy="1836317"/>
            <a:chOff x="161550" y="3116300"/>
            <a:chExt cx="2815350" cy="1294275"/>
          </a:xfrm>
        </p:grpSpPr>
        <p:sp>
          <p:nvSpPr>
            <p:cNvPr id="375" name="Google Shape;375;p15"/>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15"/>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15"/>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15"/>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15"/>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15"/>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15"/>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15"/>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3" name="Google Shape;383;p15"/>
          <p:cNvGrpSpPr/>
          <p:nvPr/>
        </p:nvGrpSpPr>
        <p:grpSpPr>
          <a:xfrm>
            <a:off x="-1782100" y="-204402"/>
            <a:ext cx="11159636" cy="2645522"/>
            <a:chOff x="-368584" y="780196"/>
            <a:chExt cx="8744426" cy="1351825"/>
          </a:xfrm>
        </p:grpSpPr>
        <p:sp>
          <p:nvSpPr>
            <p:cNvPr id="384" name="Google Shape;384;p15"/>
            <p:cNvSpPr/>
            <p:nvPr/>
          </p:nvSpPr>
          <p:spPr>
            <a:xfrm>
              <a:off x="-368584" y="1230667"/>
              <a:ext cx="1866109" cy="470841"/>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15"/>
            <p:cNvSpPr/>
            <p:nvPr/>
          </p:nvSpPr>
          <p:spPr>
            <a:xfrm>
              <a:off x="-368584" y="1397099"/>
              <a:ext cx="1866109" cy="13769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15"/>
            <p:cNvSpPr/>
            <p:nvPr/>
          </p:nvSpPr>
          <p:spPr>
            <a:xfrm>
              <a:off x="1640139" y="780196"/>
              <a:ext cx="6735703" cy="1351825"/>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15"/>
            <p:cNvSpPr/>
            <p:nvPr/>
          </p:nvSpPr>
          <p:spPr>
            <a:xfrm>
              <a:off x="1640139" y="1258021"/>
              <a:ext cx="6735703" cy="395325"/>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88" name="Google Shape;388;p15"/>
          <p:cNvSpPr txBox="1"/>
          <p:nvPr>
            <p:ph type="title"/>
          </p:nvPr>
        </p:nvSpPr>
        <p:spPr>
          <a:xfrm>
            <a:off x="4098658" y="1798625"/>
            <a:ext cx="4325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389" name="Google Shape;389;p15"/>
          <p:cNvSpPr txBox="1"/>
          <p:nvPr>
            <p:ph type="title" idx="2" hasCustomPrompt="1"/>
          </p:nvPr>
        </p:nvSpPr>
        <p:spPr>
          <a:xfrm>
            <a:off x="7285858" y="960825"/>
            <a:ext cx="11385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0" name="Google Shape;390;p15"/>
          <p:cNvSpPr txBox="1"/>
          <p:nvPr>
            <p:ph type="subTitle" idx="1"/>
          </p:nvPr>
        </p:nvSpPr>
        <p:spPr>
          <a:xfrm>
            <a:off x="5675458" y="2645675"/>
            <a:ext cx="2748900" cy="44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391" name="Google Shape;391;p15"/>
          <p:cNvGrpSpPr/>
          <p:nvPr/>
        </p:nvGrpSpPr>
        <p:grpSpPr>
          <a:xfrm flipH="1">
            <a:off x="140838" y="617001"/>
            <a:ext cx="1017020" cy="2553127"/>
            <a:chOff x="1017773" y="1494332"/>
            <a:chExt cx="1151517" cy="2890769"/>
          </a:xfrm>
        </p:grpSpPr>
        <p:sp>
          <p:nvSpPr>
            <p:cNvPr id="392" name="Google Shape;392;p15"/>
            <p:cNvSpPr/>
            <p:nvPr/>
          </p:nvSpPr>
          <p:spPr>
            <a:xfrm>
              <a:off x="1268439" y="2212387"/>
              <a:ext cx="12794" cy="107762"/>
            </a:xfrm>
            <a:custGeom>
              <a:avLst/>
              <a:gdLst/>
              <a:ahLst/>
              <a:cxnLst/>
              <a:rect l="l" t="t" r="r" b="b"/>
              <a:pathLst>
                <a:path w="189" h="1592" extrusionOk="0">
                  <a:moveTo>
                    <a:pt x="189" y="1"/>
                  </a:moveTo>
                  <a:lnTo>
                    <a:pt x="0" y="1591"/>
                  </a:lnTo>
                  <a:lnTo>
                    <a:pt x="189" y="1591"/>
                  </a:lnTo>
                  <a:lnTo>
                    <a:pt x="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15"/>
            <p:cNvSpPr/>
            <p:nvPr/>
          </p:nvSpPr>
          <p:spPr>
            <a:xfrm>
              <a:off x="1584292" y="2212387"/>
              <a:ext cx="14215" cy="107762"/>
            </a:xfrm>
            <a:custGeom>
              <a:avLst/>
              <a:gdLst/>
              <a:ahLst/>
              <a:cxnLst/>
              <a:rect l="l" t="t" r="r" b="b"/>
              <a:pathLst>
                <a:path w="210" h="1592" extrusionOk="0">
                  <a:moveTo>
                    <a:pt x="0" y="1"/>
                  </a:moveTo>
                  <a:lnTo>
                    <a:pt x="0" y="1591"/>
                  </a:lnTo>
                  <a:lnTo>
                    <a:pt x="210" y="1591"/>
                  </a:lnTo>
                  <a:lnTo>
                    <a:pt x="210" y="22"/>
                  </a:lnTo>
                  <a:cubicBezTo>
                    <a:pt x="126" y="1"/>
                    <a:pt x="63" y="1"/>
                    <a:pt x="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15"/>
            <p:cNvSpPr/>
            <p:nvPr/>
          </p:nvSpPr>
          <p:spPr>
            <a:xfrm>
              <a:off x="1371805" y="2205347"/>
              <a:ext cx="52529" cy="114802"/>
            </a:xfrm>
            <a:custGeom>
              <a:avLst/>
              <a:gdLst/>
              <a:ahLst/>
              <a:cxnLst/>
              <a:rect l="l" t="t" r="r" b="b"/>
              <a:pathLst>
                <a:path w="776"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15"/>
            <p:cNvSpPr/>
            <p:nvPr/>
          </p:nvSpPr>
          <p:spPr>
            <a:xfrm>
              <a:off x="1300999"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15"/>
            <p:cNvSpPr/>
            <p:nvPr/>
          </p:nvSpPr>
          <p:spPr>
            <a:xfrm>
              <a:off x="1442679" y="2205347"/>
              <a:ext cx="52462" cy="114802"/>
            </a:xfrm>
            <a:custGeom>
              <a:avLst/>
              <a:gdLst/>
              <a:ahLst/>
              <a:cxnLst/>
              <a:rect l="l" t="t" r="r" b="b"/>
              <a:pathLst>
                <a:path w="775" h="1696" extrusionOk="0">
                  <a:moveTo>
                    <a:pt x="0" y="0"/>
                  </a:moveTo>
                  <a:lnTo>
                    <a:pt x="0" y="1695"/>
                  </a:lnTo>
                  <a:lnTo>
                    <a:pt x="774" y="1695"/>
                  </a:lnTo>
                  <a:lnTo>
                    <a:pt x="7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15"/>
            <p:cNvSpPr/>
            <p:nvPr/>
          </p:nvSpPr>
          <p:spPr>
            <a:xfrm>
              <a:off x="1513486" y="2205347"/>
              <a:ext cx="52462" cy="114802"/>
            </a:xfrm>
            <a:custGeom>
              <a:avLst/>
              <a:gdLst/>
              <a:ahLst/>
              <a:cxnLst/>
              <a:rect l="l" t="t" r="r" b="b"/>
              <a:pathLst>
                <a:path w="775" h="1696" extrusionOk="0">
                  <a:moveTo>
                    <a:pt x="0" y="0"/>
                  </a:moveTo>
                  <a:lnTo>
                    <a:pt x="0" y="1695"/>
                  </a:lnTo>
                  <a:lnTo>
                    <a:pt x="774" y="1695"/>
                  </a:lnTo>
                  <a:lnTo>
                    <a:pt x="774" y="42"/>
                  </a:lnTo>
                  <a:cubicBezTo>
                    <a:pt x="754" y="21"/>
                    <a:pt x="712" y="21"/>
                    <a:pt x="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15"/>
            <p:cNvSpPr/>
            <p:nvPr/>
          </p:nvSpPr>
          <p:spPr>
            <a:xfrm>
              <a:off x="1459670" y="4349631"/>
              <a:ext cx="138837" cy="28430"/>
            </a:xfrm>
            <a:custGeom>
              <a:avLst/>
              <a:gdLst/>
              <a:ahLst/>
              <a:cxnLst/>
              <a:rect l="l" t="t" r="r" b="b"/>
              <a:pathLst>
                <a:path w="2051" h="420" extrusionOk="0">
                  <a:moveTo>
                    <a:pt x="0" y="1"/>
                  </a:moveTo>
                  <a:lnTo>
                    <a:pt x="2030" y="419"/>
                  </a:lnTo>
                  <a:lnTo>
                    <a:pt x="2051" y="419"/>
                  </a:lnTo>
                  <a:lnTo>
                    <a:pt x="2051" y="84"/>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15"/>
            <p:cNvSpPr/>
            <p:nvPr/>
          </p:nvSpPr>
          <p:spPr>
            <a:xfrm>
              <a:off x="1584292" y="2205347"/>
              <a:ext cx="14215" cy="8529"/>
            </a:xfrm>
            <a:custGeom>
              <a:avLst/>
              <a:gdLst/>
              <a:ahLst/>
              <a:cxnLst/>
              <a:rect l="l" t="t" r="r" b="b"/>
              <a:pathLst>
                <a:path w="210" h="126" extrusionOk="0">
                  <a:moveTo>
                    <a:pt x="0" y="0"/>
                  </a:moveTo>
                  <a:lnTo>
                    <a:pt x="0" y="105"/>
                  </a:lnTo>
                  <a:cubicBezTo>
                    <a:pt x="63" y="105"/>
                    <a:pt x="126" y="105"/>
                    <a:pt x="210" y="126"/>
                  </a:cubicBezTo>
                  <a:lnTo>
                    <a:pt x="210" y="0"/>
                  </a:lnTo>
                  <a:close/>
                </a:path>
              </a:pathLst>
            </a:custGeom>
            <a:solidFill>
              <a:srgbClr val="E56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15"/>
            <p:cNvSpPr/>
            <p:nvPr/>
          </p:nvSpPr>
          <p:spPr>
            <a:xfrm>
              <a:off x="1560193" y="2205347"/>
              <a:ext cx="5754" cy="2911"/>
            </a:xfrm>
            <a:custGeom>
              <a:avLst/>
              <a:gdLst/>
              <a:ahLst/>
              <a:cxnLst/>
              <a:rect l="l" t="t" r="r" b="b"/>
              <a:pathLst>
                <a:path w="85" h="43" extrusionOk="0">
                  <a:moveTo>
                    <a:pt x="1" y="0"/>
                  </a:moveTo>
                  <a:cubicBezTo>
                    <a:pt x="22" y="21"/>
                    <a:pt x="64" y="21"/>
                    <a:pt x="84" y="42"/>
                  </a:cubicBezTo>
                  <a:lnTo>
                    <a:pt x="84" y="0"/>
                  </a:lnTo>
                  <a:close/>
                </a:path>
              </a:pathLst>
            </a:custGeom>
            <a:solidFill>
              <a:srgbClr val="E56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15"/>
            <p:cNvSpPr/>
            <p:nvPr/>
          </p:nvSpPr>
          <p:spPr>
            <a:xfrm>
              <a:off x="1465289" y="1933369"/>
              <a:ext cx="133219" cy="246527"/>
            </a:xfrm>
            <a:custGeom>
              <a:avLst/>
              <a:gdLst/>
              <a:ahLst/>
              <a:cxnLst/>
              <a:rect l="l" t="t" r="r" b="b"/>
              <a:pathLst>
                <a:path w="1968" h="3642" extrusionOk="0">
                  <a:moveTo>
                    <a:pt x="1633" y="1"/>
                  </a:moveTo>
                  <a:cubicBezTo>
                    <a:pt x="691" y="210"/>
                    <a:pt x="1" y="1047"/>
                    <a:pt x="1" y="2031"/>
                  </a:cubicBezTo>
                  <a:cubicBezTo>
                    <a:pt x="1" y="2679"/>
                    <a:pt x="294" y="3265"/>
                    <a:pt x="733" y="3642"/>
                  </a:cubicBezTo>
                  <a:lnTo>
                    <a:pt x="1968" y="3642"/>
                  </a:lnTo>
                  <a:cubicBezTo>
                    <a:pt x="1131" y="3558"/>
                    <a:pt x="482" y="2888"/>
                    <a:pt x="482" y="2031"/>
                  </a:cubicBezTo>
                  <a:cubicBezTo>
                    <a:pt x="482" y="1319"/>
                    <a:pt x="963" y="712"/>
                    <a:pt x="1633" y="503"/>
                  </a:cubicBezTo>
                  <a:lnTo>
                    <a:pt x="1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15"/>
            <p:cNvSpPr/>
            <p:nvPr/>
          </p:nvSpPr>
          <p:spPr>
            <a:xfrm>
              <a:off x="1575763" y="1929172"/>
              <a:ext cx="22745" cy="38313"/>
            </a:xfrm>
            <a:custGeom>
              <a:avLst/>
              <a:gdLst/>
              <a:ahLst/>
              <a:cxnLst/>
              <a:rect l="l" t="t" r="r" b="b"/>
              <a:pathLst>
                <a:path w="336" h="566" extrusionOk="0">
                  <a:moveTo>
                    <a:pt x="336" y="0"/>
                  </a:moveTo>
                  <a:cubicBezTo>
                    <a:pt x="210" y="21"/>
                    <a:pt x="106" y="21"/>
                    <a:pt x="1" y="42"/>
                  </a:cubicBezTo>
                  <a:lnTo>
                    <a:pt x="1" y="565"/>
                  </a:lnTo>
                  <a:cubicBezTo>
                    <a:pt x="106" y="523"/>
                    <a:pt x="210" y="502"/>
                    <a:pt x="336" y="502"/>
                  </a:cubicBezTo>
                  <a:lnTo>
                    <a:pt x="3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15"/>
            <p:cNvSpPr/>
            <p:nvPr/>
          </p:nvSpPr>
          <p:spPr>
            <a:xfrm>
              <a:off x="1497916" y="1963153"/>
              <a:ext cx="100591" cy="216743"/>
            </a:xfrm>
            <a:custGeom>
              <a:avLst/>
              <a:gdLst/>
              <a:ahLst/>
              <a:cxnLst/>
              <a:rect l="l" t="t" r="r" b="b"/>
              <a:pathLst>
                <a:path w="1486" h="3202" extrusionOk="0">
                  <a:moveTo>
                    <a:pt x="1486" y="0"/>
                  </a:moveTo>
                  <a:cubicBezTo>
                    <a:pt x="1360" y="0"/>
                    <a:pt x="1256" y="21"/>
                    <a:pt x="1151" y="63"/>
                  </a:cubicBezTo>
                  <a:cubicBezTo>
                    <a:pt x="481" y="272"/>
                    <a:pt x="0" y="879"/>
                    <a:pt x="0" y="1591"/>
                  </a:cubicBezTo>
                  <a:cubicBezTo>
                    <a:pt x="0" y="2448"/>
                    <a:pt x="649" y="3118"/>
                    <a:pt x="1486" y="3202"/>
                  </a:cubicBezTo>
                  <a:lnTo>
                    <a:pt x="1486" y="2407"/>
                  </a:lnTo>
                  <a:lnTo>
                    <a:pt x="1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15"/>
            <p:cNvSpPr/>
            <p:nvPr/>
          </p:nvSpPr>
          <p:spPr>
            <a:xfrm>
              <a:off x="1285430" y="1964574"/>
              <a:ext cx="86443" cy="215322"/>
            </a:xfrm>
            <a:custGeom>
              <a:avLst/>
              <a:gdLst/>
              <a:ahLst/>
              <a:cxnLst/>
              <a:rect l="l" t="t" r="r" b="b"/>
              <a:pathLst>
                <a:path w="1277" h="3181" extrusionOk="0">
                  <a:moveTo>
                    <a:pt x="566" y="0"/>
                  </a:moveTo>
                  <a:cubicBezTo>
                    <a:pt x="482" y="168"/>
                    <a:pt x="440" y="335"/>
                    <a:pt x="377" y="523"/>
                  </a:cubicBezTo>
                  <a:cubicBezTo>
                    <a:pt x="628" y="816"/>
                    <a:pt x="775" y="1172"/>
                    <a:pt x="775" y="1570"/>
                  </a:cubicBezTo>
                  <a:cubicBezTo>
                    <a:pt x="775" y="2155"/>
                    <a:pt x="482" y="2637"/>
                    <a:pt x="42" y="2930"/>
                  </a:cubicBezTo>
                  <a:lnTo>
                    <a:pt x="1" y="3181"/>
                  </a:lnTo>
                  <a:lnTo>
                    <a:pt x="524" y="3181"/>
                  </a:lnTo>
                  <a:cubicBezTo>
                    <a:pt x="984" y="2804"/>
                    <a:pt x="1277" y="2218"/>
                    <a:pt x="1277" y="1570"/>
                  </a:cubicBezTo>
                  <a:cubicBezTo>
                    <a:pt x="1277" y="942"/>
                    <a:pt x="1005" y="377"/>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15"/>
            <p:cNvSpPr/>
            <p:nvPr/>
          </p:nvSpPr>
          <p:spPr>
            <a:xfrm>
              <a:off x="1288273" y="1999976"/>
              <a:ext cx="49619" cy="162930"/>
            </a:xfrm>
            <a:custGeom>
              <a:avLst/>
              <a:gdLst/>
              <a:ahLst/>
              <a:cxnLst/>
              <a:rect l="l" t="t" r="r" b="b"/>
              <a:pathLst>
                <a:path w="733" h="2407" extrusionOk="0">
                  <a:moveTo>
                    <a:pt x="335" y="0"/>
                  </a:moveTo>
                  <a:cubicBezTo>
                    <a:pt x="251" y="335"/>
                    <a:pt x="168" y="1047"/>
                    <a:pt x="168" y="1047"/>
                  </a:cubicBezTo>
                  <a:lnTo>
                    <a:pt x="0" y="2407"/>
                  </a:lnTo>
                  <a:cubicBezTo>
                    <a:pt x="440" y="2114"/>
                    <a:pt x="733" y="1632"/>
                    <a:pt x="733" y="1047"/>
                  </a:cubicBezTo>
                  <a:cubicBezTo>
                    <a:pt x="733" y="649"/>
                    <a:pt x="586" y="293"/>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15"/>
            <p:cNvSpPr/>
            <p:nvPr/>
          </p:nvSpPr>
          <p:spPr>
            <a:xfrm>
              <a:off x="1119537" y="2318650"/>
              <a:ext cx="151628" cy="143097"/>
            </a:xfrm>
            <a:custGeom>
              <a:avLst/>
              <a:gdLst/>
              <a:ahLst/>
              <a:cxnLst/>
              <a:rect l="l" t="t" r="r" b="b"/>
              <a:pathLst>
                <a:path w="2177" h="2114" extrusionOk="0">
                  <a:moveTo>
                    <a:pt x="1612" y="0"/>
                  </a:moveTo>
                  <a:lnTo>
                    <a:pt x="1612" y="21"/>
                  </a:lnTo>
                  <a:cubicBezTo>
                    <a:pt x="1612" y="105"/>
                    <a:pt x="1549" y="168"/>
                    <a:pt x="1465" y="168"/>
                  </a:cubicBezTo>
                  <a:cubicBezTo>
                    <a:pt x="1381" y="168"/>
                    <a:pt x="1319" y="105"/>
                    <a:pt x="1319" y="21"/>
                  </a:cubicBezTo>
                  <a:lnTo>
                    <a:pt x="544" y="21"/>
                  </a:lnTo>
                  <a:cubicBezTo>
                    <a:pt x="544" y="105"/>
                    <a:pt x="482" y="168"/>
                    <a:pt x="419" y="168"/>
                  </a:cubicBezTo>
                  <a:cubicBezTo>
                    <a:pt x="335" y="168"/>
                    <a:pt x="272" y="105"/>
                    <a:pt x="272" y="21"/>
                  </a:cubicBezTo>
                  <a:lnTo>
                    <a:pt x="0" y="21"/>
                  </a:lnTo>
                  <a:lnTo>
                    <a:pt x="733" y="2030"/>
                  </a:lnTo>
                  <a:lnTo>
                    <a:pt x="1904" y="2113"/>
                  </a:lnTo>
                  <a:lnTo>
                    <a:pt x="21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15"/>
            <p:cNvSpPr/>
            <p:nvPr/>
          </p:nvSpPr>
          <p:spPr>
            <a:xfrm>
              <a:off x="1250026" y="2320082"/>
              <a:ext cx="348481" cy="162930"/>
            </a:xfrm>
            <a:custGeom>
              <a:avLst/>
              <a:gdLst/>
              <a:ahLst/>
              <a:cxnLst/>
              <a:rect l="l" t="t" r="r" b="b"/>
              <a:pathLst>
                <a:path w="5148" h="2407" extrusionOk="0">
                  <a:moveTo>
                    <a:pt x="272" y="0"/>
                  </a:moveTo>
                  <a:lnTo>
                    <a:pt x="0" y="2092"/>
                  </a:lnTo>
                  <a:lnTo>
                    <a:pt x="4813" y="2406"/>
                  </a:lnTo>
                  <a:lnTo>
                    <a:pt x="5148" y="2385"/>
                  </a:lnTo>
                  <a:lnTo>
                    <a:pt x="5148" y="0"/>
                  </a:lnTo>
                  <a:lnTo>
                    <a:pt x="4938" y="0"/>
                  </a:lnTo>
                  <a:cubicBezTo>
                    <a:pt x="4938" y="84"/>
                    <a:pt x="4876" y="147"/>
                    <a:pt x="4813" y="147"/>
                  </a:cubicBezTo>
                  <a:cubicBezTo>
                    <a:pt x="4729" y="147"/>
                    <a:pt x="4666" y="84"/>
                    <a:pt x="4666" y="0"/>
                  </a:cubicBezTo>
                  <a:lnTo>
                    <a:pt x="3892" y="0"/>
                  </a:lnTo>
                  <a:cubicBezTo>
                    <a:pt x="3892" y="84"/>
                    <a:pt x="3829" y="147"/>
                    <a:pt x="3746" y="147"/>
                  </a:cubicBezTo>
                  <a:cubicBezTo>
                    <a:pt x="3683" y="147"/>
                    <a:pt x="3620" y="84"/>
                    <a:pt x="3620" y="0"/>
                  </a:cubicBezTo>
                  <a:lnTo>
                    <a:pt x="2846" y="0"/>
                  </a:lnTo>
                  <a:cubicBezTo>
                    <a:pt x="2846" y="84"/>
                    <a:pt x="2783" y="147"/>
                    <a:pt x="2700" y="147"/>
                  </a:cubicBezTo>
                  <a:cubicBezTo>
                    <a:pt x="2637" y="147"/>
                    <a:pt x="2574" y="84"/>
                    <a:pt x="2574" y="0"/>
                  </a:cubicBezTo>
                  <a:lnTo>
                    <a:pt x="1800" y="0"/>
                  </a:lnTo>
                  <a:cubicBezTo>
                    <a:pt x="1800" y="84"/>
                    <a:pt x="1737" y="147"/>
                    <a:pt x="1653" y="147"/>
                  </a:cubicBezTo>
                  <a:cubicBezTo>
                    <a:pt x="1591" y="147"/>
                    <a:pt x="1528" y="84"/>
                    <a:pt x="1528" y="0"/>
                  </a:cubicBezTo>
                  <a:lnTo>
                    <a:pt x="754" y="0"/>
                  </a:lnTo>
                  <a:cubicBezTo>
                    <a:pt x="754" y="84"/>
                    <a:pt x="691" y="147"/>
                    <a:pt x="607" y="147"/>
                  </a:cubicBezTo>
                  <a:cubicBezTo>
                    <a:pt x="524" y="147"/>
                    <a:pt x="461" y="84"/>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15"/>
            <p:cNvSpPr/>
            <p:nvPr/>
          </p:nvSpPr>
          <p:spPr>
            <a:xfrm>
              <a:off x="1121140" y="2179828"/>
              <a:ext cx="164357" cy="25587"/>
            </a:xfrm>
            <a:custGeom>
              <a:avLst/>
              <a:gdLst/>
              <a:ahLst/>
              <a:cxnLst/>
              <a:rect l="l" t="t" r="r" b="b"/>
              <a:pathLst>
                <a:path w="2428" h="378" extrusionOk="0">
                  <a:moveTo>
                    <a:pt x="189" y="1"/>
                  </a:moveTo>
                  <a:cubicBezTo>
                    <a:pt x="84" y="1"/>
                    <a:pt x="0" y="84"/>
                    <a:pt x="0" y="189"/>
                  </a:cubicBezTo>
                  <a:cubicBezTo>
                    <a:pt x="0" y="294"/>
                    <a:pt x="84" y="377"/>
                    <a:pt x="189" y="377"/>
                  </a:cubicBezTo>
                  <a:lnTo>
                    <a:pt x="272" y="377"/>
                  </a:lnTo>
                  <a:lnTo>
                    <a:pt x="272" y="273"/>
                  </a:lnTo>
                  <a:cubicBezTo>
                    <a:pt x="272" y="189"/>
                    <a:pt x="335" y="126"/>
                    <a:pt x="419" y="126"/>
                  </a:cubicBezTo>
                  <a:cubicBezTo>
                    <a:pt x="482" y="126"/>
                    <a:pt x="544" y="189"/>
                    <a:pt x="544" y="273"/>
                  </a:cubicBezTo>
                  <a:lnTo>
                    <a:pt x="544" y="377"/>
                  </a:lnTo>
                  <a:lnTo>
                    <a:pt x="1319" y="377"/>
                  </a:lnTo>
                  <a:lnTo>
                    <a:pt x="1319" y="273"/>
                  </a:lnTo>
                  <a:cubicBezTo>
                    <a:pt x="1319" y="189"/>
                    <a:pt x="1381" y="126"/>
                    <a:pt x="1465" y="126"/>
                  </a:cubicBezTo>
                  <a:cubicBezTo>
                    <a:pt x="1549" y="126"/>
                    <a:pt x="1612" y="189"/>
                    <a:pt x="1612" y="273"/>
                  </a:cubicBezTo>
                  <a:lnTo>
                    <a:pt x="1612" y="377"/>
                  </a:lnTo>
                  <a:lnTo>
                    <a:pt x="2365" y="377"/>
                  </a:lnTo>
                  <a:lnTo>
                    <a:pt x="2365" y="273"/>
                  </a:lnTo>
                  <a:cubicBezTo>
                    <a:pt x="2365" y="231"/>
                    <a:pt x="2386" y="189"/>
                    <a:pt x="2407" y="168"/>
                  </a:cubicBezTo>
                  <a:lnTo>
                    <a:pt x="24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15"/>
            <p:cNvSpPr/>
            <p:nvPr/>
          </p:nvSpPr>
          <p:spPr>
            <a:xfrm>
              <a:off x="1299577" y="2179828"/>
              <a:ext cx="260684" cy="25587"/>
            </a:xfrm>
            <a:custGeom>
              <a:avLst/>
              <a:gdLst/>
              <a:ahLst/>
              <a:cxnLst/>
              <a:rect l="l" t="t" r="r" b="b"/>
              <a:pathLst>
                <a:path w="3851" h="378" extrusionOk="0">
                  <a:moveTo>
                    <a:pt x="315" y="1"/>
                  </a:moveTo>
                  <a:cubicBezTo>
                    <a:pt x="231" y="84"/>
                    <a:pt x="126" y="168"/>
                    <a:pt x="1" y="231"/>
                  </a:cubicBezTo>
                  <a:cubicBezTo>
                    <a:pt x="1" y="231"/>
                    <a:pt x="22" y="252"/>
                    <a:pt x="22" y="273"/>
                  </a:cubicBezTo>
                  <a:lnTo>
                    <a:pt x="22" y="377"/>
                  </a:lnTo>
                  <a:lnTo>
                    <a:pt x="796" y="377"/>
                  </a:lnTo>
                  <a:lnTo>
                    <a:pt x="796" y="273"/>
                  </a:lnTo>
                  <a:cubicBezTo>
                    <a:pt x="796" y="189"/>
                    <a:pt x="838" y="126"/>
                    <a:pt x="921" y="126"/>
                  </a:cubicBezTo>
                  <a:cubicBezTo>
                    <a:pt x="1005" y="126"/>
                    <a:pt x="1068" y="189"/>
                    <a:pt x="1068" y="273"/>
                  </a:cubicBezTo>
                  <a:lnTo>
                    <a:pt x="1068" y="377"/>
                  </a:lnTo>
                  <a:lnTo>
                    <a:pt x="1842" y="377"/>
                  </a:lnTo>
                  <a:lnTo>
                    <a:pt x="1842" y="273"/>
                  </a:lnTo>
                  <a:cubicBezTo>
                    <a:pt x="1842" y="189"/>
                    <a:pt x="1905" y="126"/>
                    <a:pt x="1968" y="126"/>
                  </a:cubicBezTo>
                  <a:cubicBezTo>
                    <a:pt x="2051" y="126"/>
                    <a:pt x="2114" y="189"/>
                    <a:pt x="2114" y="273"/>
                  </a:cubicBezTo>
                  <a:lnTo>
                    <a:pt x="2114" y="377"/>
                  </a:lnTo>
                  <a:lnTo>
                    <a:pt x="2888" y="377"/>
                  </a:lnTo>
                  <a:lnTo>
                    <a:pt x="2888" y="273"/>
                  </a:lnTo>
                  <a:cubicBezTo>
                    <a:pt x="2888" y="189"/>
                    <a:pt x="2951" y="126"/>
                    <a:pt x="3014" y="126"/>
                  </a:cubicBezTo>
                  <a:cubicBezTo>
                    <a:pt x="3097" y="126"/>
                    <a:pt x="3160" y="189"/>
                    <a:pt x="3160" y="273"/>
                  </a:cubicBezTo>
                  <a:lnTo>
                    <a:pt x="3160" y="377"/>
                  </a:lnTo>
                  <a:lnTo>
                    <a:pt x="3851" y="377"/>
                  </a:lnTo>
                  <a:cubicBezTo>
                    <a:pt x="3600" y="294"/>
                    <a:pt x="3390" y="168"/>
                    <a:pt x="3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15"/>
            <p:cNvSpPr/>
            <p:nvPr/>
          </p:nvSpPr>
          <p:spPr>
            <a:xfrm>
              <a:off x="1514907" y="2179828"/>
              <a:ext cx="83600" cy="25587"/>
            </a:xfrm>
            <a:custGeom>
              <a:avLst/>
              <a:gdLst/>
              <a:ahLst/>
              <a:cxnLst/>
              <a:rect l="l" t="t" r="r" b="b"/>
              <a:pathLst>
                <a:path w="1235" h="378" extrusionOk="0">
                  <a:moveTo>
                    <a:pt x="0" y="1"/>
                  </a:moveTo>
                  <a:cubicBezTo>
                    <a:pt x="209" y="168"/>
                    <a:pt x="419" y="294"/>
                    <a:pt x="670" y="377"/>
                  </a:cubicBezTo>
                  <a:lnTo>
                    <a:pt x="753" y="377"/>
                  </a:lnTo>
                  <a:lnTo>
                    <a:pt x="753" y="273"/>
                  </a:lnTo>
                  <a:cubicBezTo>
                    <a:pt x="753" y="189"/>
                    <a:pt x="816" y="126"/>
                    <a:pt x="900" y="126"/>
                  </a:cubicBezTo>
                  <a:cubicBezTo>
                    <a:pt x="963" y="126"/>
                    <a:pt x="1025" y="189"/>
                    <a:pt x="1025" y="273"/>
                  </a:cubicBezTo>
                  <a:lnTo>
                    <a:pt x="1025" y="377"/>
                  </a:lnTo>
                  <a:lnTo>
                    <a:pt x="1235" y="377"/>
                  </a:lnTo>
                  <a:lnTo>
                    <a:pt x="12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15"/>
            <p:cNvSpPr/>
            <p:nvPr/>
          </p:nvSpPr>
          <p:spPr>
            <a:xfrm>
              <a:off x="1284008" y="2179828"/>
              <a:ext cx="36892" cy="15636"/>
            </a:xfrm>
            <a:custGeom>
              <a:avLst/>
              <a:gdLst/>
              <a:ahLst/>
              <a:cxnLst/>
              <a:rect l="l" t="t" r="r" b="b"/>
              <a:pathLst>
                <a:path w="545" h="231" extrusionOk="0">
                  <a:moveTo>
                    <a:pt x="22" y="1"/>
                  </a:moveTo>
                  <a:lnTo>
                    <a:pt x="1" y="168"/>
                  </a:lnTo>
                  <a:cubicBezTo>
                    <a:pt x="42" y="147"/>
                    <a:pt x="63" y="126"/>
                    <a:pt x="105" y="126"/>
                  </a:cubicBezTo>
                  <a:cubicBezTo>
                    <a:pt x="168" y="126"/>
                    <a:pt x="210" y="168"/>
                    <a:pt x="231" y="231"/>
                  </a:cubicBezTo>
                  <a:cubicBezTo>
                    <a:pt x="356" y="168"/>
                    <a:pt x="461" y="84"/>
                    <a:pt x="5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15"/>
            <p:cNvSpPr/>
            <p:nvPr/>
          </p:nvSpPr>
          <p:spPr>
            <a:xfrm>
              <a:off x="1139552"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15"/>
            <p:cNvSpPr/>
            <p:nvPr/>
          </p:nvSpPr>
          <p:spPr>
            <a:xfrm>
              <a:off x="1139552" y="2320082"/>
              <a:ext cx="18480" cy="9950"/>
            </a:xfrm>
            <a:custGeom>
              <a:avLst/>
              <a:gdLst/>
              <a:ahLst/>
              <a:cxnLst/>
              <a:rect l="l" t="t" r="r" b="b"/>
              <a:pathLst>
                <a:path w="273" h="147" extrusionOk="0">
                  <a:moveTo>
                    <a:pt x="0" y="0"/>
                  </a:moveTo>
                  <a:cubicBezTo>
                    <a:pt x="0" y="84"/>
                    <a:pt x="63" y="147"/>
                    <a:pt x="147" y="147"/>
                  </a:cubicBezTo>
                  <a:cubicBezTo>
                    <a:pt x="210"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15"/>
            <p:cNvSpPr/>
            <p:nvPr/>
          </p:nvSpPr>
          <p:spPr>
            <a:xfrm>
              <a:off x="1139552" y="2188357"/>
              <a:ext cx="18480" cy="17058"/>
            </a:xfrm>
            <a:custGeom>
              <a:avLst/>
              <a:gdLst/>
              <a:ahLst/>
              <a:cxnLst/>
              <a:rect l="l" t="t" r="r" b="b"/>
              <a:pathLst>
                <a:path w="273" h="252" extrusionOk="0">
                  <a:moveTo>
                    <a:pt x="147" y="0"/>
                  </a:moveTo>
                  <a:cubicBezTo>
                    <a:pt x="63" y="0"/>
                    <a:pt x="0" y="63"/>
                    <a:pt x="0" y="147"/>
                  </a:cubicBezTo>
                  <a:lnTo>
                    <a:pt x="0" y="251"/>
                  </a:lnTo>
                  <a:lnTo>
                    <a:pt x="272" y="251"/>
                  </a:lnTo>
                  <a:lnTo>
                    <a:pt x="272" y="147"/>
                  </a:lnTo>
                  <a:cubicBezTo>
                    <a:pt x="272"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15"/>
            <p:cNvSpPr/>
            <p:nvPr/>
          </p:nvSpPr>
          <p:spPr>
            <a:xfrm>
              <a:off x="1211549" y="2205347"/>
              <a:ext cx="19902" cy="114802"/>
            </a:xfrm>
            <a:custGeom>
              <a:avLst/>
              <a:gdLst/>
              <a:ahLst/>
              <a:cxnLst/>
              <a:rect l="l" t="t" r="r" b="b"/>
              <a:pathLst>
                <a:path w="294" h="1696" extrusionOk="0">
                  <a:moveTo>
                    <a:pt x="1" y="0"/>
                  </a:moveTo>
                  <a:lnTo>
                    <a:pt x="1" y="1695"/>
                  </a:lnTo>
                  <a:lnTo>
                    <a:pt x="294" y="1695"/>
                  </a:lnTo>
                  <a:lnTo>
                    <a:pt x="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15"/>
            <p:cNvSpPr/>
            <p:nvPr/>
          </p:nvSpPr>
          <p:spPr>
            <a:xfrm>
              <a:off x="1211549" y="2320082"/>
              <a:ext cx="19902" cy="9950"/>
            </a:xfrm>
            <a:custGeom>
              <a:avLst/>
              <a:gdLst/>
              <a:ahLst/>
              <a:cxnLst/>
              <a:rect l="l" t="t" r="r" b="b"/>
              <a:pathLst>
                <a:path w="294" h="147" extrusionOk="0">
                  <a:moveTo>
                    <a:pt x="1" y="0"/>
                  </a:moveTo>
                  <a:cubicBezTo>
                    <a:pt x="1" y="84"/>
                    <a:pt x="63" y="147"/>
                    <a:pt x="147" y="147"/>
                  </a:cubicBezTo>
                  <a:cubicBezTo>
                    <a:pt x="231" y="147"/>
                    <a:pt x="294" y="84"/>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15"/>
            <p:cNvSpPr/>
            <p:nvPr/>
          </p:nvSpPr>
          <p:spPr>
            <a:xfrm>
              <a:off x="1210359" y="2188357"/>
              <a:ext cx="19902" cy="17058"/>
            </a:xfrm>
            <a:custGeom>
              <a:avLst/>
              <a:gdLst/>
              <a:ahLst/>
              <a:cxnLst/>
              <a:rect l="l" t="t" r="r" b="b"/>
              <a:pathLst>
                <a:path w="294" h="252" extrusionOk="0">
                  <a:moveTo>
                    <a:pt x="147" y="0"/>
                  </a:moveTo>
                  <a:cubicBezTo>
                    <a:pt x="63" y="0"/>
                    <a:pt x="1" y="63"/>
                    <a:pt x="1" y="147"/>
                  </a:cubicBezTo>
                  <a:lnTo>
                    <a:pt x="1" y="251"/>
                  </a:lnTo>
                  <a:lnTo>
                    <a:pt x="294" y="251"/>
                  </a:lnTo>
                  <a:lnTo>
                    <a:pt x="294" y="147"/>
                  </a:lnTo>
                  <a:cubicBezTo>
                    <a:pt x="294" y="63"/>
                    <a:pt x="231"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15"/>
            <p:cNvSpPr/>
            <p:nvPr/>
          </p:nvSpPr>
          <p:spPr>
            <a:xfrm>
              <a:off x="1281165" y="2205347"/>
              <a:ext cx="1489" cy="7107"/>
            </a:xfrm>
            <a:custGeom>
              <a:avLst/>
              <a:gdLst/>
              <a:ahLst/>
              <a:cxnLst/>
              <a:rect l="l" t="t" r="r" b="b"/>
              <a:pathLst>
                <a:path w="22" h="105" extrusionOk="0">
                  <a:moveTo>
                    <a:pt x="1" y="0"/>
                  </a:moveTo>
                  <a:lnTo>
                    <a:pt x="1" y="105"/>
                  </a:lnTo>
                  <a:lnTo>
                    <a:pt x="2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15"/>
            <p:cNvSpPr/>
            <p:nvPr/>
          </p:nvSpPr>
          <p:spPr>
            <a:xfrm>
              <a:off x="1281165" y="2205347"/>
              <a:ext cx="19902" cy="114802"/>
            </a:xfrm>
            <a:custGeom>
              <a:avLst/>
              <a:gdLst/>
              <a:ahLst/>
              <a:cxnLst/>
              <a:rect l="l" t="t" r="r" b="b"/>
              <a:pathLst>
                <a:path w="294" h="1696" extrusionOk="0">
                  <a:moveTo>
                    <a:pt x="22" y="0"/>
                  </a:moveTo>
                  <a:lnTo>
                    <a:pt x="1" y="105"/>
                  </a:lnTo>
                  <a:lnTo>
                    <a:pt x="1" y="1695"/>
                  </a:lnTo>
                  <a:lnTo>
                    <a:pt x="294" y="1695"/>
                  </a:lnTo>
                  <a:lnTo>
                    <a:pt x="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15"/>
            <p:cNvSpPr/>
            <p:nvPr/>
          </p:nvSpPr>
          <p:spPr>
            <a:xfrm>
              <a:off x="1281165" y="2320082"/>
              <a:ext cx="19902" cy="9950"/>
            </a:xfrm>
            <a:custGeom>
              <a:avLst/>
              <a:gdLst/>
              <a:ahLst/>
              <a:cxnLst/>
              <a:rect l="l" t="t" r="r" b="b"/>
              <a:pathLst>
                <a:path w="294" h="147" extrusionOk="0">
                  <a:moveTo>
                    <a:pt x="1" y="0"/>
                  </a:moveTo>
                  <a:cubicBezTo>
                    <a:pt x="1" y="84"/>
                    <a:pt x="64" y="147"/>
                    <a:pt x="147" y="147"/>
                  </a:cubicBezTo>
                  <a:cubicBezTo>
                    <a:pt x="231" y="147"/>
                    <a:pt x="294" y="84"/>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15"/>
            <p:cNvSpPr/>
            <p:nvPr/>
          </p:nvSpPr>
          <p:spPr>
            <a:xfrm>
              <a:off x="1281165" y="2191200"/>
              <a:ext cx="2911" cy="14215"/>
            </a:xfrm>
            <a:custGeom>
              <a:avLst/>
              <a:gdLst/>
              <a:ahLst/>
              <a:cxnLst/>
              <a:rect l="l" t="t" r="r" b="b"/>
              <a:pathLst>
                <a:path w="43" h="210" extrusionOk="0">
                  <a:moveTo>
                    <a:pt x="43" y="0"/>
                  </a:moveTo>
                  <a:lnTo>
                    <a:pt x="43" y="0"/>
                  </a:lnTo>
                  <a:cubicBezTo>
                    <a:pt x="22" y="21"/>
                    <a:pt x="1" y="63"/>
                    <a:pt x="1" y="105"/>
                  </a:cubicBezTo>
                  <a:lnTo>
                    <a:pt x="1" y="209"/>
                  </a:lnTo>
                  <a:lnTo>
                    <a:pt x="22" y="209"/>
                  </a:lnTo>
                  <a:lnTo>
                    <a:pt x="22" y="188"/>
                  </a:lnTo>
                  <a:lnTo>
                    <a:pt x="4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15"/>
            <p:cNvSpPr/>
            <p:nvPr/>
          </p:nvSpPr>
          <p:spPr>
            <a:xfrm>
              <a:off x="1282587" y="2195397"/>
              <a:ext cx="18480" cy="10018"/>
            </a:xfrm>
            <a:custGeom>
              <a:avLst/>
              <a:gdLst/>
              <a:ahLst/>
              <a:cxnLst/>
              <a:rect l="l" t="t" r="r" b="b"/>
              <a:pathLst>
                <a:path w="273" h="148" extrusionOk="0">
                  <a:moveTo>
                    <a:pt x="252" y="1"/>
                  </a:moveTo>
                  <a:cubicBezTo>
                    <a:pt x="168" y="43"/>
                    <a:pt x="84" y="85"/>
                    <a:pt x="1" y="126"/>
                  </a:cubicBezTo>
                  <a:lnTo>
                    <a:pt x="1" y="147"/>
                  </a:lnTo>
                  <a:lnTo>
                    <a:pt x="273" y="147"/>
                  </a:lnTo>
                  <a:lnTo>
                    <a:pt x="273" y="43"/>
                  </a:lnTo>
                  <a:cubicBezTo>
                    <a:pt x="273" y="22"/>
                    <a:pt x="252"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15"/>
            <p:cNvSpPr/>
            <p:nvPr/>
          </p:nvSpPr>
          <p:spPr>
            <a:xfrm>
              <a:off x="1282587" y="2188357"/>
              <a:ext cx="17059" cy="15636"/>
            </a:xfrm>
            <a:custGeom>
              <a:avLst/>
              <a:gdLst/>
              <a:ahLst/>
              <a:cxnLst/>
              <a:rect l="l" t="t" r="r" b="b"/>
              <a:pathLst>
                <a:path w="252" h="231" extrusionOk="0">
                  <a:moveTo>
                    <a:pt x="126" y="0"/>
                  </a:moveTo>
                  <a:cubicBezTo>
                    <a:pt x="84" y="0"/>
                    <a:pt x="63" y="21"/>
                    <a:pt x="22" y="42"/>
                  </a:cubicBezTo>
                  <a:lnTo>
                    <a:pt x="1" y="230"/>
                  </a:lnTo>
                  <a:cubicBezTo>
                    <a:pt x="84" y="189"/>
                    <a:pt x="168" y="147"/>
                    <a:pt x="252" y="105"/>
                  </a:cubicBezTo>
                  <a:cubicBezTo>
                    <a:pt x="231" y="42"/>
                    <a:pt x="18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15"/>
            <p:cNvSpPr/>
            <p:nvPr/>
          </p:nvSpPr>
          <p:spPr>
            <a:xfrm>
              <a:off x="1353393" y="2205347"/>
              <a:ext cx="18480" cy="114802"/>
            </a:xfrm>
            <a:custGeom>
              <a:avLst/>
              <a:gdLst/>
              <a:ahLst/>
              <a:cxnLst/>
              <a:rect l="l" t="t" r="r" b="b"/>
              <a:pathLst>
                <a:path w="273" h="1696" extrusionOk="0">
                  <a:moveTo>
                    <a:pt x="1" y="0"/>
                  </a:moveTo>
                  <a:lnTo>
                    <a:pt x="1" y="1695"/>
                  </a:lnTo>
                  <a:lnTo>
                    <a:pt x="273" y="1695"/>
                  </a:lnTo>
                  <a:lnTo>
                    <a:pt x="2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15"/>
            <p:cNvSpPr/>
            <p:nvPr/>
          </p:nvSpPr>
          <p:spPr>
            <a:xfrm>
              <a:off x="1353393" y="2320082"/>
              <a:ext cx="18480" cy="9950"/>
            </a:xfrm>
            <a:custGeom>
              <a:avLst/>
              <a:gdLst/>
              <a:ahLst/>
              <a:cxnLst/>
              <a:rect l="l" t="t" r="r" b="b"/>
              <a:pathLst>
                <a:path w="273" h="147" extrusionOk="0">
                  <a:moveTo>
                    <a:pt x="1" y="0"/>
                  </a:moveTo>
                  <a:cubicBezTo>
                    <a:pt x="1" y="84"/>
                    <a:pt x="64" y="147"/>
                    <a:pt x="126" y="147"/>
                  </a:cubicBezTo>
                  <a:cubicBezTo>
                    <a:pt x="210" y="147"/>
                    <a:pt x="273" y="84"/>
                    <a:pt x="2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15"/>
            <p:cNvSpPr/>
            <p:nvPr/>
          </p:nvSpPr>
          <p:spPr>
            <a:xfrm>
              <a:off x="1353393" y="2188357"/>
              <a:ext cx="18480" cy="17058"/>
            </a:xfrm>
            <a:custGeom>
              <a:avLst/>
              <a:gdLst/>
              <a:ahLst/>
              <a:cxnLst/>
              <a:rect l="l" t="t" r="r" b="b"/>
              <a:pathLst>
                <a:path w="273" h="252" extrusionOk="0">
                  <a:moveTo>
                    <a:pt x="126" y="0"/>
                  </a:moveTo>
                  <a:cubicBezTo>
                    <a:pt x="64" y="0"/>
                    <a:pt x="1" y="63"/>
                    <a:pt x="1" y="147"/>
                  </a:cubicBezTo>
                  <a:lnTo>
                    <a:pt x="1" y="251"/>
                  </a:lnTo>
                  <a:lnTo>
                    <a:pt x="273" y="251"/>
                  </a:lnTo>
                  <a:lnTo>
                    <a:pt x="273" y="147"/>
                  </a:lnTo>
                  <a:cubicBezTo>
                    <a:pt x="273" y="63"/>
                    <a:pt x="210"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15"/>
            <p:cNvSpPr/>
            <p:nvPr/>
          </p:nvSpPr>
          <p:spPr>
            <a:xfrm>
              <a:off x="1424267"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15"/>
            <p:cNvSpPr/>
            <p:nvPr/>
          </p:nvSpPr>
          <p:spPr>
            <a:xfrm>
              <a:off x="1424267" y="2320082"/>
              <a:ext cx="18480" cy="9950"/>
            </a:xfrm>
            <a:custGeom>
              <a:avLst/>
              <a:gdLst/>
              <a:ahLst/>
              <a:cxnLst/>
              <a:rect l="l" t="t" r="r" b="b"/>
              <a:pathLst>
                <a:path w="273" h="147" extrusionOk="0">
                  <a:moveTo>
                    <a:pt x="0" y="0"/>
                  </a:moveTo>
                  <a:cubicBezTo>
                    <a:pt x="0" y="84"/>
                    <a:pt x="63" y="147"/>
                    <a:pt x="126" y="147"/>
                  </a:cubicBezTo>
                  <a:cubicBezTo>
                    <a:pt x="209"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15"/>
            <p:cNvSpPr/>
            <p:nvPr/>
          </p:nvSpPr>
          <p:spPr>
            <a:xfrm>
              <a:off x="1424267" y="2188357"/>
              <a:ext cx="18480" cy="17058"/>
            </a:xfrm>
            <a:custGeom>
              <a:avLst/>
              <a:gdLst/>
              <a:ahLst/>
              <a:cxnLst/>
              <a:rect l="l" t="t" r="r" b="b"/>
              <a:pathLst>
                <a:path w="273" h="252" extrusionOk="0">
                  <a:moveTo>
                    <a:pt x="126" y="0"/>
                  </a:moveTo>
                  <a:cubicBezTo>
                    <a:pt x="63" y="0"/>
                    <a:pt x="0" y="63"/>
                    <a:pt x="0" y="147"/>
                  </a:cubicBezTo>
                  <a:lnTo>
                    <a:pt x="0" y="251"/>
                  </a:lnTo>
                  <a:lnTo>
                    <a:pt x="272" y="251"/>
                  </a:lnTo>
                  <a:lnTo>
                    <a:pt x="272" y="147"/>
                  </a:lnTo>
                  <a:cubicBezTo>
                    <a:pt x="272" y="63"/>
                    <a:pt x="20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15"/>
            <p:cNvSpPr/>
            <p:nvPr/>
          </p:nvSpPr>
          <p:spPr>
            <a:xfrm>
              <a:off x="1495073"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15"/>
            <p:cNvSpPr/>
            <p:nvPr/>
          </p:nvSpPr>
          <p:spPr>
            <a:xfrm>
              <a:off x="1495073" y="2320082"/>
              <a:ext cx="18480" cy="9950"/>
            </a:xfrm>
            <a:custGeom>
              <a:avLst/>
              <a:gdLst/>
              <a:ahLst/>
              <a:cxnLst/>
              <a:rect l="l" t="t" r="r" b="b"/>
              <a:pathLst>
                <a:path w="273" h="147" extrusionOk="0">
                  <a:moveTo>
                    <a:pt x="0" y="0"/>
                  </a:moveTo>
                  <a:cubicBezTo>
                    <a:pt x="0" y="84"/>
                    <a:pt x="63" y="147"/>
                    <a:pt x="126" y="147"/>
                  </a:cubicBezTo>
                  <a:cubicBezTo>
                    <a:pt x="209"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15"/>
            <p:cNvSpPr/>
            <p:nvPr/>
          </p:nvSpPr>
          <p:spPr>
            <a:xfrm>
              <a:off x="1495073" y="2188357"/>
              <a:ext cx="18480" cy="17058"/>
            </a:xfrm>
            <a:custGeom>
              <a:avLst/>
              <a:gdLst/>
              <a:ahLst/>
              <a:cxnLst/>
              <a:rect l="l" t="t" r="r" b="b"/>
              <a:pathLst>
                <a:path w="273" h="252" extrusionOk="0">
                  <a:moveTo>
                    <a:pt x="126" y="0"/>
                  </a:moveTo>
                  <a:cubicBezTo>
                    <a:pt x="63" y="0"/>
                    <a:pt x="0" y="63"/>
                    <a:pt x="0" y="147"/>
                  </a:cubicBezTo>
                  <a:lnTo>
                    <a:pt x="0" y="251"/>
                  </a:lnTo>
                  <a:lnTo>
                    <a:pt x="272" y="251"/>
                  </a:lnTo>
                  <a:lnTo>
                    <a:pt x="272" y="147"/>
                  </a:lnTo>
                  <a:cubicBezTo>
                    <a:pt x="272" y="63"/>
                    <a:pt x="20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15"/>
            <p:cNvSpPr/>
            <p:nvPr/>
          </p:nvSpPr>
          <p:spPr>
            <a:xfrm>
              <a:off x="1565880" y="2208190"/>
              <a:ext cx="18480" cy="111959"/>
            </a:xfrm>
            <a:custGeom>
              <a:avLst/>
              <a:gdLst/>
              <a:ahLst/>
              <a:cxnLst/>
              <a:rect l="l" t="t" r="r" b="b"/>
              <a:pathLst>
                <a:path w="273" h="1654" extrusionOk="0">
                  <a:moveTo>
                    <a:pt x="0" y="0"/>
                  </a:moveTo>
                  <a:lnTo>
                    <a:pt x="0" y="1653"/>
                  </a:lnTo>
                  <a:lnTo>
                    <a:pt x="272" y="1653"/>
                  </a:lnTo>
                  <a:lnTo>
                    <a:pt x="272" y="63"/>
                  </a:lnTo>
                  <a:cubicBezTo>
                    <a:pt x="189" y="42"/>
                    <a:pt x="84" y="2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15"/>
            <p:cNvSpPr/>
            <p:nvPr/>
          </p:nvSpPr>
          <p:spPr>
            <a:xfrm>
              <a:off x="1421671" y="2205347"/>
              <a:ext cx="18480" cy="7107"/>
            </a:xfrm>
            <a:custGeom>
              <a:avLst/>
              <a:gdLst/>
              <a:ahLst/>
              <a:cxnLst/>
              <a:rect l="l" t="t" r="r" b="b"/>
              <a:pathLst>
                <a:path w="273" h="105" extrusionOk="0">
                  <a:moveTo>
                    <a:pt x="0" y="0"/>
                  </a:moveTo>
                  <a:lnTo>
                    <a:pt x="0" y="42"/>
                  </a:lnTo>
                  <a:cubicBezTo>
                    <a:pt x="84" y="63"/>
                    <a:pt x="189" y="84"/>
                    <a:pt x="272" y="105"/>
                  </a:cubicBez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15"/>
            <p:cNvSpPr/>
            <p:nvPr/>
          </p:nvSpPr>
          <p:spPr>
            <a:xfrm>
              <a:off x="1565880" y="2320082"/>
              <a:ext cx="18480" cy="9950"/>
            </a:xfrm>
            <a:custGeom>
              <a:avLst/>
              <a:gdLst/>
              <a:ahLst/>
              <a:cxnLst/>
              <a:rect l="l" t="t" r="r" b="b"/>
              <a:pathLst>
                <a:path w="273" h="147" extrusionOk="0">
                  <a:moveTo>
                    <a:pt x="0" y="0"/>
                  </a:moveTo>
                  <a:cubicBezTo>
                    <a:pt x="0" y="84"/>
                    <a:pt x="63" y="147"/>
                    <a:pt x="147" y="147"/>
                  </a:cubicBezTo>
                  <a:cubicBezTo>
                    <a:pt x="210"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15"/>
            <p:cNvSpPr/>
            <p:nvPr/>
          </p:nvSpPr>
          <p:spPr>
            <a:xfrm>
              <a:off x="1565880" y="2196244"/>
              <a:ext cx="18480" cy="17058"/>
            </a:xfrm>
            <a:custGeom>
              <a:avLst/>
              <a:gdLst/>
              <a:ahLst/>
              <a:cxnLst/>
              <a:rect l="l" t="t" r="r" b="b"/>
              <a:pathLst>
                <a:path w="273" h="252" extrusionOk="0">
                  <a:moveTo>
                    <a:pt x="147" y="0"/>
                  </a:moveTo>
                  <a:cubicBezTo>
                    <a:pt x="63" y="0"/>
                    <a:pt x="0" y="63"/>
                    <a:pt x="0" y="147"/>
                  </a:cubicBezTo>
                  <a:lnTo>
                    <a:pt x="0" y="251"/>
                  </a:lnTo>
                  <a:lnTo>
                    <a:pt x="272" y="251"/>
                  </a:lnTo>
                  <a:lnTo>
                    <a:pt x="272" y="147"/>
                  </a:lnTo>
                  <a:cubicBezTo>
                    <a:pt x="272"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15"/>
            <p:cNvSpPr/>
            <p:nvPr/>
          </p:nvSpPr>
          <p:spPr>
            <a:xfrm>
              <a:off x="1408630" y="1494332"/>
              <a:ext cx="189877" cy="354154"/>
            </a:xfrm>
            <a:custGeom>
              <a:avLst/>
              <a:gdLst/>
              <a:ahLst/>
              <a:cxnLst/>
              <a:rect l="l" t="t" r="r" b="b"/>
              <a:pathLst>
                <a:path w="2805" h="5232" extrusionOk="0">
                  <a:moveTo>
                    <a:pt x="2763" y="1"/>
                  </a:moveTo>
                  <a:cubicBezTo>
                    <a:pt x="2323" y="1"/>
                    <a:pt x="1947" y="356"/>
                    <a:pt x="1947" y="817"/>
                  </a:cubicBezTo>
                  <a:cubicBezTo>
                    <a:pt x="1947" y="1151"/>
                    <a:pt x="2156" y="1444"/>
                    <a:pt x="2470" y="1570"/>
                  </a:cubicBezTo>
                  <a:lnTo>
                    <a:pt x="2470" y="3725"/>
                  </a:lnTo>
                  <a:lnTo>
                    <a:pt x="754" y="3725"/>
                  </a:lnTo>
                  <a:cubicBezTo>
                    <a:pt x="336" y="3725"/>
                    <a:pt x="1" y="4060"/>
                    <a:pt x="1" y="4478"/>
                  </a:cubicBezTo>
                  <a:cubicBezTo>
                    <a:pt x="1" y="4688"/>
                    <a:pt x="85" y="4876"/>
                    <a:pt x="231" y="5022"/>
                  </a:cubicBezTo>
                  <a:cubicBezTo>
                    <a:pt x="357" y="5148"/>
                    <a:pt x="545" y="5232"/>
                    <a:pt x="754" y="5232"/>
                  </a:cubicBezTo>
                  <a:lnTo>
                    <a:pt x="2805" y="5232"/>
                  </a:lnTo>
                  <a:lnTo>
                    <a:pt x="2805" y="4185"/>
                  </a:lnTo>
                  <a:lnTo>
                    <a:pt x="2805" y="3725"/>
                  </a:lnTo>
                  <a:lnTo>
                    <a:pt x="2805" y="1633"/>
                  </a:lnTo>
                  <a:lnTo>
                    <a:pt x="2805" y="817"/>
                  </a:lnTo>
                  <a:lnTo>
                    <a:pt x="28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15"/>
            <p:cNvSpPr/>
            <p:nvPr/>
          </p:nvSpPr>
          <p:spPr>
            <a:xfrm>
              <a:off x="1245762" y="2458847"/>
              <a:ext cx="704002" cy="69450"/>
            </a:xfrm>
            <a:custGeom>
              <a:avLst/>
              <a:gdLst/>
              <a:ahLst/>
              <a:cxnLst/>
              <a:rect l="l" t="t" r="r" b="b"/>
              <a:pathLst>
                <a:path w="10400" h="1026" extrusionOk="0">
                  <a:moveTo>
                    <a:pt x="10274" y="1"/>
                  </a:moveTo>
                  <a:lnTo>
                    <a:pt x="5211" y="335"/>
                  </a:lnTo>
                  <a:lnTo>
                    <a:pt x="4855" y="356"/>
                  </a:lnTo>
                  <a:lnTo>
                    <a:pt x="63" y="42"/>
                  </a:lnTo>
                  <a:lnTo>
                    <a:pt x="1" y="545"/>
                  </a:lnTo>
                  <a:lnTo>
                    <a:pt x="5211" y="796"/>
                  </a:lnTo>
                  <a:lnTo>
                    <a:pt x="10400" y="1026"/>
                  </a:lnTo>
                  <a:lnTo>
                    <a:pt x="10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15"/>
            <p:cNvSpPr/>
            <p:nvPr/>
          </p:nvSpPr>
          <p:spPr>
            <a:xfrm>
              <a:off x="1725905"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15"/>
            <p:cNvSpPr/>
            <p:nvPr/>
          </p:nvSpPr>
          <p:spPr>
            <a:xfrm>
              <a:off x="1798133" y="2205347"/>
              <a:ext cx="51108" cy="114802"/>
            </a:xfrm>
            <a:custGeom>
              <a:avLst/>
              <a:gdLst/>
              <a:ahLst/>
              <a:cxnLst/>
              <a:rect l="l" t="t" r="r" b="b"/>
              <a:pathLst>
                <a:path w="755" h="1696" extrusionOk="0">
                  <a:moveTo>
                    <a:pt x="1" y="0"/>
                  </a:moveTo>
                  <a:lnTo>
                    <a:pt x="1" y="1695"/>
                  </a:lnTo>
                  <a:lnTo>
                    <a:pt x="754" y="1695"/>
                  </a:lnTo>
                  <a:lnTo>
                    <a:pt x="7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15"/>
            <p:cNvSpPr/>
            <p:nvPr/>
          </p:nvSpPr>
          <p:spPr>
            <a:xfrm>
              <a:off x="1869007" y="2205347"/>
              <a:ext cx="52462" cy="114802"/>
            </a:xfrm>
            <a:custGeom>
              <a:avLst/>
              <a:gdLst/>
              <a:ahLst/>
              <a:cxnLst/>
              <a:rect l="l" t="t" r="r" b="b"/>
              <a:pathLst>
                <a:path w="775" h="1696" extrusionOk="0">
                  <a:moveTo>
                    <a:pt x="0" y="0"/>
                  </a:moveTo>
                  <a:lnTo>
                    <a:pt x="0" y="1695"/>
                  </a:lnTo>
                  <a:lnTo>
                    <a:pt x="774" y="1695"/>
                  </a:lnTo>
                  <a:lnTo>
                    <a:pt x="774" y="1339"/>
                  </a:lnTo>
                  <a:lnTo>
                    <a:pt x="5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15"/>
            <p:cNvSpPr/>
            <p:nvPr/>
          </p:nvSpPr>
          <p:spPr>
            <a:xfrm>
              <a:off x="1598440" y="2210966"/>
              <a:ext cx="38314" cy="109184"/>
            </a:xfrm>
            <a:custGeom>
              <a:avLst/>
              <a:gdLst/>
              <a:ahLst/>
              <a:cxnLst/>
              <a:rect l="l" t="t" r="r" b="b"/>
              <a:pathLst>
                <a:path w="566" h="1613" extrusionOk="0">
                  <a:moveTo>
                    <a:pt x="566" y="1"/>
                  </a:moveTo>
                  <a:cubicBezTo>
                    <a:pt x="419" y="22"/>
                    <a:pt x="273" y="43"/>
                    <a:pt x="126" y="43"/>
                  </a:cubicBezTo>
                  <a:lnTo>
                    <a:pt x="1" y="43"/>
                  </a:lnTo>
                  <a:lnTo>
                    <a:pt x="1" y="1612"/>
                  </a:lnTo>
                  <a:lnTo>
                    <a:pt x="566" y="1612"/>
                  </a:lnTo>
                  <a:lnTo>
                    <a:pt x="5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15"/>
            <p:cNvSpPr/>
            <p:nvPr/>
          </p:nvSpPr>
          <p:spPr>
            <a:xfrm>
              <a:off x="1655098"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15"/>
            <p:cNvSpPr/>
            <p:nvPr/>
          </p:nvSpPr>
          <p:spPr>
            <a:xfrm>
              <a:off x="1320833" y="1834271"/>
              <a:ext cx="559546" cy="345625"/>
            </a:xfrm>
            <a:custGeom>
              <a:avLst/>
              <a:gdLst/>
              <a:ahLst/>
              <a:cxnLst/>
              <a:rect l="l" t="t" r="r" b="b"/>
              <a:pathLst>
                <a:path w="8266" h="5106" extrusionOk="0">
                  <a:moveTo>
                    <a:pt x="1528" y="0"/>
                  </a:moveTo>
                  <a:cubicBezTo>
                    <a:pt x="859" y="482"/>
                    <a:pt x="335" y="1151"/>
                    <a:pt x="43" y="1925"/>
                  </a:cubicBezTo>
                  <a:cubicBezTo>
                    <a:pt x="482" y="2302"/>
                    <a:pt x="754" y="2867"/>
                    <a:pt x="754" y="3495"/>
                  </a:cubicBezTo>
                  <a:cubicBezTo>
                    <a:pt x="754" y="4143"/>
                    <a:pt x="461" y="4729"/>
                    <a:pt x="1" y="5106"/>
                  </a:cubicBezTo>
                  <a:lnTo>
                    <a:pt x="2867" y="5106"/>
                  </a:lnTo>
                  <a:cubicBezTo>
                    <a:pt x="2428" y="4729"/>
                    <a:pt x="2135" y="4143"/>
                    <a:pt x="2135" y="3495"/>
                  </a:cubicBezTo>
                  <a:cubicBezTo>
                    <a:pt x="2135" y="2511"/>
                    <a:pt x="2825" y="1674"/>
                    <a:pt x="3767" y="1465"/>
                  </a:cubicBezTo>
                  <a:cubicBezTo>
                    <a:pt x="3872" y="1423"/>
                    <a:pt x="3976" y="1423"/>
                    <a:pt x="4102" y="1402"/>
                  </a:cubicBezTo>
                  <a:lnTo>
                    <a:pt x="4374" y="1402"/>
                  </a:lnTo>
                  <a:cubicBezTo>
                    <a:pt x="5462" y="1486"/>
                    <a:pt x="6341" y="2386"/>
                    <a:pt x="6341" y="3495"/>
                  </a:cubicBezTo>
                  <a:cubicBezTo>
                    <a:pt x="6341" y="4143"/>
                    <a:pt x="6048" y="4729"/>
                    <a:pt x="5587" y="5106"/>
                  </a:cubicBezTo>
                  <a:lnTo>
                    <a:pt x="8265" y="5106"/>
                  </a:lnTo>
                  <a:cubicBezTo>
                    <a:pt x="7826" y="4729"/>
                    <a:pt x="7533" y="4143"/>
                    <a:pt x="7533" y="3495"/>
                  </a:cubicBezTo>
                  <a:cubicBezTo>
                    <a:pt x="7533" y="2909"/>
                    <a:pt x="7763" y="2386"/>
                    <a:pt x="8140" y="2009"/>
                  </a:cubicBezTo>
                  <a:cubicBezTo>
                    <a:pt x="7847" y="1214"/>
                    <a:pt x="7324" y="523"/>
                    <a:pt x="6654" y="21"/>
                  </a:cubicBezTo>
                  <a:cubicBezTo>
                    <a:pt x="6508" y="147"/>
                    <a:pt x="6341" y="210"/>
                    <a:pt x="6152" y="210"/>
                  </a:cubicBezTo>
                  <a:lnTo>
                    <a:pt x="2051" y="210"/>
                  </a:lnTo>
                  <a:cubicBezTo>
                    <a:pt x="1842" y="210"/>
                    <a:pt x="1654" y="126"/>
                    <a:pt x="1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15"/>
            <p:cNvSpPr/>
            <p:nvPr/>
          </p:nvSpPr>
          <p:spPr>
            <a:xfrm>
              <a:off x="1598440" y="4355317"/>
              <a:ext cx="85089" cy="22744"/>
            </a:xfrm>
            <a:custGeom>
              <a:avLst/>
              <a:gdLst/>
              <a:ahLst/>
              <a:cxnLst/>
              <a:rect l="l" t="t" r="r" b="b"/>
              <a:pathLst>
                <a:path w="1257" h="336" extrusionOk="0">
                  <a:moveTo>
                    <a:pt x="1" y="0"/>
                  </a:moveTo>
                  <a:lnTo>
                    <a:pt x="1" y="335"/>
                  </a:lnTo>
                  <a:lnTo>
                    <a:pt x="1256" y="63"/>
                  </a:lnTo>
                  <a:lnTo>
                    <a:pt x="1" y="0"/>
                  </a:ln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15"/>
            <p:cNvSpPr/>
            <p:nvPr/>
          </p:nvSpPr>
          <p:spPr>
            <a:xfrm>
              <a:off x="1162229" y="3001314"/>
              <a:ext cx="872556" cy="198332"/>
            </a:xfrm>
            <a:custGeom>
              <a:avLst/>
              <a:gdLst/>
              <a:ahLst/>
              <a:cxnLst/>
              <a:rect l="l" t="t" r="r" b="b"/>
              <a:pathLst>
                <a:path w="12890" h="2930" extrusionOk="0">
                  <a:moveTo>
                    <a:pt x="293" y="0"/>
                  </a:moveTo>
                  <a:lnTo>
                    <a:pt x="0" y="2344"/>
                  </a:lnTo>
                  <a:lnTo>
                    <a:pt x="6445" y="2637"/>
                  </a:lnTo>
                  <a:lnTo>
                    <a:pt x="12889" y="2930"/>
                  </a:lnTo>
                  <a:lnTo>
                    <a:pt x="12596" y="565"/>
                  </a:lnTo>
                  <a:lnTo>
                    <a:pt x="6445" y="293"/>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15"/>
            <p:cNvSpPr/>
            <p:nvPr/>
          </p:nvSpPr>
          <p:spPr>
            <a:xfrm>
              <a:off x="1119718" y="3332724"/>
              <a:ext cx="957510" cy="202596"/>
            </a:xfrm>
            <a:custGeom>
              <a:avLst/>
              <a:gdLst/>
              <a:ahLst/>
              <a:cxnLst/>
              <a:rect l="l" t="t" r="r" b="b"/>
              <a:pathLst>
                <a:path w="14145" h="2993" extrusionOk="0">
                  <a:moveTo>
                    <a:pt x="293" y="0"/>
                  </a:moveTo>
                  <a:lnTo>
                    <a:pt x="1" y="2344"/>
                  </a:lnTo>
                  <a:lnTo>
                    <a:pt x="7073" y="2679"/>
                  </a:lnTo>
                  <a:lnTo>
                    <a:pt x="14145" y="2993"/>
                  </a:lnTo>
                  <a:lnTo>
                    <a:pt x="13852" y="628"/>
                  </a:lnTo>
                  <a:lnTo>
                    <a:pt x="7073" y="314"/>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15"/>
            <p:cNvSpPr/>
            <p:nvPr/>
          </p:nvSpPr>
          <p:spPr>
            <a:xfrm>
              <a:off x="1203251" y="2669904"/>
              <a:ext cx="789024" cy="194067"/>
            </a:xfrm>
            <a:custGeom>
              <a:avLst/>
              <a:gdLst/>
              <a:ahLst/>
              <a:cxnLst/>
              <a:rect l="l" t="t" r="r" b="b"/>
              <a:pathLst>
                <a:path w="11656" h="2867" extrusionOk="0">
                  <a:moveTo>
                    <a:pt x="315" y="0"/>
                  </a:moveTo>
                  <a:lnTo>
                    <a:pt x="1" y="2344"/>
                  </a:lnTo>
                  <a:lnTo>
                    <a:pt x="5839" y="2595"/>
                  </a:lnTo>
                  <a:lnTo>
                    <a:pt x="11655" y="2867"/>
                  </a:lnTo>
                  <a:lnTo>
                    <a:pt x="11363" y="502"/>
                  </a:lnTo>
                  <a:lnTo>
                    <a:pt x="5839" y="251"/>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15"/>
            <p:cNvSpPr/>
            <p:nvPr/>
          </p:nvSpPr>
          <p:spPr>
            <a:xfrm>
              <a:off x="1077207" y="3665556"/>
              <a:ext cx="1042532" cy="205439"/>
            </a:xfrm>
            <a:custGeom>
              <a:avLst/>
              <a:gdLst/>
              <a:ahLst/>
              <a:cxnLst/>
              <a:rect l="l" t="t" r="r" b="b"/>
              <a:pathLst>
                <a:path w="15401" h="3035" extrusionOk="0">
                  <a:moveTo>
                    <a:pt x="315" y="1"/>
                  </a:moveTo>
                  <a:lnTo>
                    <a:pt x="1" y="2323"/>
                  </a:lnTo>
                  <a:lnTo>
                    <a:pt x="7701" y="2679"/>
                  </a:lnTo>
                  <a:lnTo>
                    <a:pt x="15401" y="3034"/>
                  </a:lnTo>
                  <a:lnTo>
                    <a:pt x="15401" y="3034"/>
                  </a:lnTo>
                  <a:lnTo>
                    <a:pt x="15108" y="670"/>
                  </a:lnTo>
                  <a:lnTo>
                    <a:pt x="7701" y="335"/>
                  </a:lnTo>
                  <a:lnTo>
                    <a:pt x="3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15"/>
            <p:cNvSpPr/>
            <p:nvPr/>
          </p:nvSpPr>
          <p:spPr>
            <a:xfrm>
              <a:off x="1036186" y="3996966"/>
              <a:ext cx="1126065" cy="209704"/>
            </a:xfrm>
            <a:custGeom>
              <a:avLst/>
              <a:gdLst/>
              <a:ahLst/>
              <a:cxnLst/>
              <a:rect l="l" t="t" r="r" b="b"/>
              <a:pathLst>
                <a:path w="16635" h="3098" extrusionOk="0">
                  <a:moveTo>
                    <a:pt x="293" y="1"/>
                  </a:moveTo>
                  <a:lnTo>
                    <a:pt x="0" y="2344"/>
                  </a:lnTo>
                  <a:lnTo>
                    <a:pt x="8307" y="2721"/>
                  </a:lnTo>
                  <a:lnTo>
                    <a:pt x="16634" y="3097"/>
                  </a:lnTo>
                  <a:lnTo>
                    <a:pt x="16634" y="3097"/>
                  </a:lnTo>
                  <a:lnTo>
                    <a:pt x="16341" y="733"/>
                  </a:lnTo>
                  <a:lnTo>
                    <a:pt x="8307" y="377"/>
                  </a:lnTo>
                  <a:lnTo>
                    <a:pt x="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15"/>
            <p:cNvSpPr/>
            <p:nvPr/>
          </p:nvSpPr>
          <p:spPr>
            <a:xfrm>
              <a:off x="1224506" y="2495670"/>
              <a:ext cx="747934" cy="208282"/>
            </a:xfrm>
            <a:custGeom>
              <a:avLst/>
              <a:gdLst/>
              <a:ahLst/>
              <a:cxnLst/>
              <a:rect l="l" t="t" r="r" b="b"/>
              <a:pathLst>
                <a:path w="11049" h="3077" extrusionOk="0">
                  <a:moveTo>
                    <a:pt x="315" y="1"/>
                  </a:moveTo>
                  <a:lnTo>
                    <a:pt x="1" y="2574"/>
                  </a:lnTo>
                  <a:lnTo>
                    <a:pt x="5525" y="2825"/>
                  </a:lnTo>
                  <a:lnTo>
                    <a:pt x="11049" y="3076"/>
                  </a:lnTo>
                  <a:lnTo>
                    <a:pt x="10714" y="482"/>
                  </a:lnTo>
                  <a:lnTo>
                    <a:pt x="5525" y="252"/>
                  </a:lnTo>
                  <a:lnTo>
                    <a:pt x="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15"/>
            <p:cNvSpPr/>
            <p:nvPr/>
          </p:nvSpPr>
          <p:spPr>
            <a:xfrm>
              <a:off x="1182063" y="2828502"/>
              <a:ext cx="832889" cy="211125"/>
            </a:xfrm>
            <a:custGeom>
              <a:avLst/>
              <a:gdLst/>
              <a:ahLst/>
              <a:cxnLst/>
              <a:rect l="l" t="t" r="r" b="b"/>
              <a:pathLst>
                <a:path w="12304" h="3119" extrusionOk="0">
                  <a:moveTo>
                    <a:pt x="314" y="1"/>
                  </a:moveTo>
                  <a:lnTo>
                    <a:pt x="0" y="2553"/>
                  </a:lnTo>
                  <a:lnTo>
                    <a:pt x="6152" y="2846"/>
                  </a:lnTo>
                  <a:lnTo>
                    <a:pt x="12303" y="3118"/>
                  </a:lnTo>
                  <a:lnTo>
                    <a:pt x="12303" y="3118"/>
                  </a:lnTo>
                  <a:lnTo>
                    <a:pt x="11968" y="524"/>
                  </a:lnTo>
                  <a:lnTo>
                    <a:pt x="6152" y="252"/>
                  </a:lnTo>
                  <a:lnTo>
                    <a:pt x="3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15"/>
            <p:cNvSpPr/>
            <p:nvPr/>
          </p:nvSpPr>
          <p:spPr>
            <a:xfrm>
              <a:off x="1139552" y="3159912"/>
              <a:ext cx="917843" cy="215390"/>
            </a:xfrm>
            <a:custGeom>
              <a:avLst/>
              <a:gdLst/>
              <a:ahLst/>
              <a:cxnLst/>
              <a:rect l="l" t="t" r="r" b="b"/>
              <a:pathLst>
                <a:path w="13559" h="3182" extrusionOk="0">
                  <a:moveTo>
                    <a:pt x="335" y="1"/>
                  </a:moveTo>
                  <a:lnTo>
                    <a:pt x="0" y="2553"/>
                  </a:lnTo>
                  <a:lnTo>
                    <a:pt x="6780" y="2867"/>
                  </a:lnTo>
                  <a:lnTo>
                    <a:pt x="13559" y="3181"/>
                  </a:lnTo>
                  <a:lnTo>
                    <a:pt x="13224" y="587"/>
                  </a:lnTo>
                  <a:lnTo>
                    <a:pt x="6780" y="294"/>
                  </a:lnTo>
                  <a:lnTo>
                    <a:pt x="3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15"/>
            <p:cNvSpPr/>
            <p:nvPr/>
          </p:nvSpPr>
          <p:spPr>
            <a:xfrm>
              <a:off x="1098463" y="3491322"/>
              <a:ext cx="1001443" cy="219654"/>
            </a:xfrm>
            <a:custGeom>
              <a:avLst/>
              <a:gdLst/>
              <a:ahLst/>
              <a:cxnLst/>
              <a:rect l="l" t="t" r="r" b="b"/>
              <a:pathLst>
                <a:path w="14794" h="3245" extrusionOk="0">
                  <a:moveTo>
                    <a:pt x="315" y="1"/>
                  </a:moveTo>
                  <a:lnTo>
                    <a:pt x="1" y="2575"/>
                  </a:lnTo>
                  <a:lnTo>
                    <a:pt x="7387" y="2909"/>
                  </a:lnTo>
                  <a:lnTo>
                    <a:pt x="14794" y="3244"/>
                  </a:lnTo>
                  <a:lnTo>
                    <a:pt x="14459" y="650"/>
                  </a:lnTo>
                  <a:lnTo>
                    <a:pt x="7387" y="336"/>
                  </a:lnTo>
                  <a:lnTo>
                    <a:pt x="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15"/>
            <p:cNvSpPr/>
            <p:nvPr/>
          </p:nvSpPr>
          <p:spPr>
            <a:xfrm>
              <a:off x="1055952" y="3822800"/>
              <a:ext cx="1086465" cy="223783"/>
            </a:xfrm>
            <a:custGeom>
              <a:avLst/>
              <a:gdLst/>
              <a:ahLst/>
              <a:cxnLst/>
              <a:rect l="l" t="t" r="r" b="b"/>
              <a:pathLst>
                <a:path w="16050" h="3306" extrusionOk="0">
                  <a:moveTo>
                    <a:pt x="315" y="0"/>
                  </a:moveTo>
                  <a:lnTo>
                    <a:pt x="1" y="2574"/>
                  </a:lnTo>
                  <a:lnTo>
                    <a:pt x="8015" y="2950"/>
                  </a:lnTo>
                  <a:lnTo>
                    <a:pt x="16049" y="3306"/>
                  </a:lnTo>
                  <a:lnTo>
                    <a:pt x="15715" y="711"/>
                  </a:lnTo>
                  <a:lnTo>
                    <a:pt x="8015" y="356"/>
                  </a:lnTo>
                  <a:lnTo>
                    <a:pt x="3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15"/>
            <p:cNvSpPr/>
            <p:nvPr/>
          </p:nvSpPr>
          <p:spPr>
            <a:xfrm>
              <a:off x="1023392" y="4155632"/>
              <a:ext cx="1145899" cy="204018"/>
            </a:xfrm>
            <a:custGeom>
              <a:avLst/>
              <a:gdLst/>
              <a:ahLst/>
              <a:cxnLst/>
              <a:rect l="l" t="t" r="r" b="b"/>
              <a:pathLst>
                <a:path w="16928" h="3014" extrusionOk="0">
                  <a:moveTo>
                    <a:pt x="189" y="0"/>
                  </a:moveTo>
                  <a:lnTo>
                    <a:pt x="1" y="1486"/>
                  </a:lnTo>
                  <a:lnTo>
                    <a:pt x="6445" y="2867"/>
                  </a:lnTo>
                  <a:lnTo>
                    <a:pt x="8496" y="2950"/>
                  </a:lnTo>
                  <a:lnTo>
                    <a:pt x="9751" y="3013"/>
                  </a:lnTo>
                  <a:lnTo>
                    <a:pt x="16928" y="1486"/>
                  </a:lnTo>
                  <a:lnTo>
                    <a:pt x="16823" y="753"/>
                  </a:lnTo>
                  <a:lnTo>
                    <a:pt x="8496" y="377"/>
                  </a:lnTo>
                  <a:lnTo>
                    <a:pt x="1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15"/>
            <p:cNvSpPr/>
            <p:nvPr/>
          </p:nvSpPr>
          <p:spPr>
            <a:xfrm>
              <a:off x="1598440" y="2179828"/>
              <a:ext cx="8597" cy="68"/>
            </a:xfrm>
            <a:custGeom>
              <a:avLst/>
              <a:gdLst/>
              <a:ahLst/>
              <a:cxnLst/>
              <a:rect l="l" t="t" r="r" b="b"/>
              <a:pathLst>
                <a:path w="127" h="1" extrusionOk="0">
                  <a:moveTo>
                    <a:pt x="1" y="1"/>
                  </a:moveTo>
                  <a:lnTo>
                    <a:pt x="1" y="1"/>
                  </a:lnTo>
                  <a:lnTo>
                    <a:pt x="126" y="1"/>
                  </a:lnTo>
                  <a:cubicBezTo>
                    <a:pt x="84" y="1"/>
                    <a:pt x="43" y="1"/>
                    <a:pt x="1" y="1"/>
                  </a:cubicBez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15"/>
            <p:cNvSpPr/>
            <p:nvPr/>
          </p:nvSpPr>
          <p:spPr>
            <a:xfrm>
              <a:off x="1584175" y="2205345"/>
              <a:ext cx="52518" cy="8516"/>
            </a:xfrm>
            <a:custGeom>
              <a:avLst/>
              <a:gdLst/>
              <a:ahLst/>
              <a:cxnLst/>
              <a:rect l="l" t="t" r="r" b="b"/>
              <a:pathLst>
                <a:path w="566" h="126" extrusionOk="0">
                  <a:moveTo>
                    <a:pt x="1" y="0"/>
                  </a:moveTo>
                  <a:lnTo>
                    <a:pt x="1" y="126"/>
                  </a:lnTo>
                  <a:lnTo>
                    <a:pt x="126" y="126"/>
                  </a:lnTo>
                  <a:cubicBezTo>
                    <a:pt x="273" y="126"/>
                    <a:pt x="419" y="105"/>
                    <a:pt x="566" y="84"/>
                  </a:cubicBezTo>
                  <a:lnTo>
                    <a:pt x="5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15"/>
            <p:cNvSpPr/>
            <p:nvPr/>
          </p:nvSpPr>
          <p:spPr>
            <a:xfrm>
              <a:off x="1598440" y="1929172"/>
              <a:ext cx="151631" cy="250724"/>
            </a:xfrm>
            <a:custGeom>
              <a:avLst/>
              <a:gdLst/>
              <a:ahLst/>
              <a:cxnLst/>
              <a:rect l="l" t="t" r="r" b="b"/>
              <a:pathLst>
                <a:path w="2240" h="3704" extrusionOk="0">
                  <a:moveTo>
                    <a:pt x="1" y="0"/>
                  </a:moveTo>
                  <a:lnTo>
                    <a:pt x="1" y="502"/>
                  </a:lnTo>
                  <a:lnTo>
                    <a:pt x="273" y="502"/>
                  </a:lnTo>
                  <a:cubicBezTo>
                    <a:pt x="1089" y="565"/>
                    <a:pt x="1737" y="1256"/>
                    <a:pt x="1737" y="2093"/>
                  </a:cubicBezTo>
                  <a:cubicBezTo>
                    <a:pt x="1737" y="2992"/>
                    <a:pt x="1026" y="3704"/>
                    <a:pt x="126" y="3704"/>
                  </a:cubicBezTo>
                  <a:lnTo>
                    <a:pt x="1486" y="3704"/>
                  </a:lnTo>
                  <a:cubicBezTo>
                    <a:pt x="1947" y="3327"/>
                    <a:pt x="2240" y="2741"/>
                    <a:pt x="2240" y="2093"/>
                  </a:cubicBezTo>
                  <a:cubicBezTo>
                    <a:pt x="2240" y="984"/>
                    <a:pt x="1361" y="84"/>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15"/>
            <p:cNvSpPr/>
            <p:nvPr/>
          </p:nvSpPr>
          <p:spPr>
            <a:xfrm>
              <a:off x="1598440" y="1963153"/>
              <a:ext cx="117650" cy="216743"/>
            </a:xfrm>
            <a:custGeom>
              <a:avLst/>
              <a:gdLst/>
              <a:ahLst/>
              <a:cxnLst/>
              <a:rect l="l" t="t" r="r" b="b"/>
              <a:pathLst>
                <a:path w="1738" h="3202" extrusionOk="0">
                  <a:moveTo>
                    <a:pt x="1" y="0"/>
                  </a:moveTo>
                  <a:lnTo>
                    <a:pt x="1" y="2407"/>
                  </a:lnTo>
                  <a:lnTo>
                    <a:pt x="1" y="3202"/>
                  </a:lnTo>
                  <a:lnTo>
                    <a:pt x="126" y="3202"/>
                  </a:lnTo>
                  <a:cubicBezTo>
                    <a:pt x="1026" y="3202"/>
                    <a:pt x="1737" y="2490"/>
                    <a:pt x="1737" y="1591"/>
                  </a:cubicBezTo>
                  <a:cubicBezTo>
                    <a:pt x="1737" y="754"/>
                    <a:pt x="1089" y="63"/>
                    <a:pt x="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15"/>
            <p:cNvSpPr/>
            <p:nvPr/>
          </p:nvSpPr>
          <p:spPr>
            <a:xfrm>
              <a:off x="1830760" y="1970192"/>
              <a:ext cx="75139" cy="209704"/>
            </a:xfrm>
            <a:custGeom>
              <a:avLst/>
              <a:gdLst/>
              <a:ahLst/>
              <a:cxnLst/>
              <a:rect l="l" t="t" r="r" b="b"/>
              <a:pathLst>
                <a:path w="1110" h="3098" extrusionOk="0">
                  <a:moveTo>
                    <a:pt x="607" y="1"/>
                  </a:moveTo>
                  <a:cubicBezTo>
                    <a:pt x="230" y="378"/>
                    <a:pt x="0" y="901"/>
                    <a:pt x="0" y="1487"/>
                  </a:cubicBezTo>
                  <a:cubicBezTo>
                    <a:pt x="0" y="2135"/>
                    <a:pt x="293" y="2721"/>
                    <a:pt x="732" y="3098"/>
                  </a:cubicBezTo>
                  <a:lnTo>
                    <a:pt x="1109" y="3098"/>
                  </a:lnTo>
                  <a:lnTo>
                    <a:pt x="1067" y="2721"/>
                  </a:lnTo>
                  <a:cubicBezTo>
                    <a:pt x="712" y="2428"/>
                    <a:pt x="481" y="1989"/>
                    <a:pt x="481" y="1487"/>
                  </a:cubicBezTo>
                  <a:cubicBezTo>
                    <a:pt x="481" y="1152"/>
                    <a:pt x="586" y="838"/>
                    <a:pt x="774" y="566"/>
                  </a:cubicBezTo>
                  <a:cubicBezTo>
                    <a:pt x="732" y="378"/>
                    <a:pt x="691" y="189"/>
                    <a:pt x="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15"/>
            <p:cNvSpPr/>
            <p:nvPr/>
          </p:nvSpPr>
          <p:spPr>
            <a:xfrm>
              <a:off x="1863320" y="2008437"/>
              <a:ext cx="39735" cy="146007"/>
            </a:xfrm>
            <a:custGeom>
              <a:avLst/>
              <a:gdLst/>
              <a:ahLst/>
              <a:cxnLst/>
              <a:rect l="l" t="t" r="r" b="b"/>
              <a:pathLst>
                <a:path w="587" h="2157" extrusionOk="0">
                  <a:moveTo>
                    <a:pt x="293" y="1"/>
                  </a:moveTo>
                  <a:cubicBezTo>
                    <a:pt x="126" y="273"/>
                    <a:pt x="0" y="587"/>
                    <a:pt x="0" y="922"/>
                  </a:cubicBezTo>
                  <a:cubicBezTo>
                    <a:pt x="0" y="1424"/>
                    <a:pt x="231" y="1863"/>
                    <a:pt x="586" y="2156"/>
                  </a:cubicBezTo>
                  <a:lnTo>
                    <a:pt x="419" y="922"/>
                  </a:lnTo>
                  <a:lnTo>
                    <a:pt x="398" y="922"/>
                  </a:lnTo>
                  <a:cubicBezTo>
                    <a:pt x="398" y="608"/>
                    <a:pt x="356" y="315"/>
                    <a:pt x="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15"/>
            <p:cNvSpPr/>
            <p:nvPr/>
          </p:nvSpPr>
          <p:spPr>
            <a:xfrm>
              <a:off x="1598440" y="2179828"/>
              <a:ext cx="310235" cy="25587"/>
            </a:xfrm>
            <a:custGeom>
              <a:avLst/>
              <a:gdLst/>
              <a:ahLst/>
              <a:cxnLst/>
              <a:rect l="l" t="t" r="r" b="b"/>
              <a:pathLst>
                <a:path w="4583" h="378" extrusionOk="0">
                  <a:moveTo>
                    <a:pt x="1" y="1"/>
                  </a:moveTo>
                  <a:lnTo>
                    <a:pt x="1" y="377"/>
                  </a:lnTo>
                  <a:lnTo>
                    <a:pt x="566" y="377"/>
                  </a:lnTo>
                  <a:lnTo>
                    <a:pt x="566" y="273"/>
                  </a:lnTo>
                  <a:cubicBezTo>
                    <a:pt x="566" y="189"/>
                    <a:pt x="628" y="126"/>
                    <a:pt x="712" y="126"/>
                  </a:cubicBezTo>
                  <a:cubicBezTo>
                    <a:pt x="775" y="126"/>
                    <a:pt x="838" y="189"/>
                    <a:pt x="838" y="273"/>
                  </a:cubicBezTo>
                  <a:lnTo>
                    <a:pt x="838" y="377"/>
                  </a:lnTo>
                  <a:lnTo>
                    <a:pt x="1612" y="377"/>
                  </a:lnTo>
                  <a:lnTo>
                    <a:pt x="1612" y="273"/>
                  </a:lnTo>
                  <a:cubicBezTo>
                    <a:pt x="1612" y="189"/>
                    <a:pt x="1675" y="126"/>
                    <a:pt x="1758" y="126"/>
                  </a:cubicBezTo>
                  <a:cubicBezTo>
                    <a:pt x="1821" y="126"/>
                    <a:pt x="1884" y="189"/>
                    <a:pt x="1884" y="273"/>
                  </a:cubicBezTo>
                  <a:lnTo>
                    <a:pt x="1884" y="377"/>
                  </a:lnTo>
                  <a:lnTo>
                    <a:pt x="2658" y="377"/>
                  </a:lnTo>
                  <a:lnTo>
                    <a:pt x="2658" y="273"/>
                  </a:lnTo>
                  <a:cubicBezTo>
                    <a:pt x="2658" y="189"/>
                    <a:pt x="2721" y="126"/>
                    <a:pt x="2804" y="126"/>
                  </a:cubicBezTo>
                  <a:cubicBezTo>
                    <a:pt x="2888" y="126"/>
                    <a:pt x="2951" y="189"/>
                    <a:pt x="2951" y="273"/>
                  </a:cubicBezTo>
                  <a:lnTo>
                    <a:pt x="2951" y="377"/>
                  </a:lnTo>
                  <a:lnTo>
                    <a:pt x="3704" y="377"/>
                  </a:lnTo>
                  <a:lnTo>
                    <a:pt x="3704" y="273"/>
                  </a:lnTo>
                  <a:cubicBezTo>
                    <a:pt x="3704" y="189"/>
                    <a:pt x="3767" y="126"/>
                    <a:pt x="3851" y="126"/>
                  </a:cubicBezTo>
                  <a:cubicBezTo>
                    <a:pt x="3934" y="126"/>
                    <a:pt x="3997" y="189"/>
                    <a:pt x="3997" y="273"/>
                  </a:cubicBezTo>
                  <a:lnTo>
                    <a:pt x="3997" y="377"/>
                  </a:lnTo>
                  <a:lnTo>
                    <a:pt x="4583" y="377"/>
                  </a:lnTo>
                  <a:lnTo>
                    <a:pt x="4583" y="273"/>
                  </a:lnTo>
                  <a:cubicBezTo>
                    <a:pt x="4436" y="210"/>
                    <a:pt x="4290" y="105"/>
                    <a:pt x="4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15"/>
            <p:cNvSpPr/>
            <p:nvPr/>
          </p:nvSpPr>
          <p:spPr>
            <a:xfrm>
              <a:off x="1636686" y="2205347"/>
              <a:ext cx="18480" cy="114802"/>
            </a:xfrm>
            <a:custGeom>
              <a:avLst/>
              <a:gdLst/>
              <a:ahLst/>
              <a:cxnLst/>
              <a:rect l="l" t="t" r="r" b="b"/>
              <a:pathLst>
                <a:path w="273" h="1696" extrusionOk="0">
                  <a:moveTo>
                    <a:pt x="1" y="0"/>
                  </a:moveTo>
                  <a:lnTo>
                    <a:pt x="1" y="84"/>
                  </a:lnTo>
                  <a:lnTo>
                    <a:pt x="1" y="1695"/>
                  </a:lnTo>
                  <a:lnTo>
                    <a:pt x="273" y="1695"/>
                  </a:lnTo>
                  <a:lnTo>
                    <a:pt x="2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15"/>
            <p:cNvSpPr/>
            <p:nvPr/>
          </p:nvSpPr>
          <p:spPr>
            <a:xfrm>
              <a:off x="1655098" y="2205347"/>
              <a:ext cx="68" cy="68"/>
            </a:xfrm>
            <a:custGeom>
              <a:avLst/>
              <a:gdLst/>
              <a:ahLst/>
              <a:cxnLst/>
              <a:rect l="l" t="t" r="r" b="b"/>
              <a:pathLst>
                <a:path w="1" h="1" extrusionOk="0">
                  <a:moveTo>
                    <a:pt x="1" y="0"/>
                  </a:moveTo>
                  <a:lnTo>
                    <a:pt x="1" y="0"/>
                  </a:lnTo>
                  <a:cubicBezTo>
                    <a:pt x="1" y="0"/>
                    <a:pt x="1" y="0"/>
                    <a:pt x="1" y="0"/>
                  </a:cubicBez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15"/>
            <p:cNvSpPr/>
            <p:nvPr/>
          </p:nvSpPr>
          <p:spPr>
            <a:xfrm>
              <a:off x="1598440" y="2179828"/>
              <a:ext cx="432081" cy="301762"/>
            </a:xfrm>
            <a:custGeom>
              <a:avLst/>
              <a:gdLst/>
              <a:ahLst/>
              <a:cxnLst/>
              <a:rect l="l" t="t" r="r" b="b"/>
              <a:pathLst>
                <a:path w="6383" h="4458" extrusionOk="0">
                  <a:moveTo>
                    <a:pt x="5817" y="377"/>
                  </a:moveTo>
                  <a:lnTo>
                    <a:pt x="5817" y="2072"/>
                  </a:lnTo>
                  <a:lnTo>
                    <a:pt x="5043" y="2072"/>
                  </a:lnTo>
                  <a:lnTo>
                    <a:pt x="5043" y="377"/>
                  </a:lnTo>
                  <a:close/>
                  <a:moveTo>
                    <a:pt x="4164" y="1"/>
                  </a:moveTo>
                  <a:cubicBezTo>
                    <a:pt x="4290" y="105"/>
                    <a:pt x="4436" y="210"/>
                    <a:pt x="4583" y="273"/>
                  </a:cubicBezTo>
                  <a:lnTo>
                    <a:pt x="4583" y="377"/>
                  </a:lnTo>
                  <a:lnTo>
                    <a:pt x="4750" y="377"/>
                  </a:lnTo>
                  <a:lnTo>
                    <a:pt x="4750" y="1716"/>
                  </a:lnTo>
                  <a:lnTo>
                    <a:pt x="4750" y="2072"/>
                  </a:lnTo>
                  <a:lnTo>
                    <a:pt x="3997" y="2072"/>
                  </a:lnTo>
                  <a:lnTo>
                    <a:pt x="3997" y="377"/>
                  </a:lnTo>
                  <a:lnTo>
                    <a:pt x="3997" y="273"/>
                  </a:lnTo>
                  <a:cubicBezTo>
                    <a:pt x="3997" y="189"/>
                    <a:pt x="3934" y="126"/>
                    <a:pt x="3851" y="126"/>
                  </a:cubicBezTo>
                  <a:cubicBezTo>
                    <a:pt x="3767" y="126"/>
                    <a:pt x="3704" y="189"/>
                    <a:pt x="3704" y="273"/>
                  </a:cubicBezTo>
                  <a:lnTo>
                    <a:pt x="3704" y="377"/>
                  </a:lnTo>
                  <a:lnTo>
                    <a:pt x="3704" y="2072"/>
                  </a:lnTo>
                  <a:lnTo>
                    <a:pt x="2951" y="2072"/>
                  </a:lnTo>
                  <a:lnTo>
                    <a:pt x="2951" y="377"/>
                  </a:lnTo>
                  <a:lnTo>
                    <a:pt x="2951" y="273"/>
                  </a:lnTo>
                  <a:cubicBezTo>
                    <a:pt x="2951" y="189"/>
                    <a:pt x="2888" y="126"/>
                    <a:pt x="2804" y="126"/>
                  </a:cubicBezTo>
                  <a:cubicBezTo>
                    <a:pt x="2721" y="126"/>
                    <a:pt x="2658" y="189"/>
                    <a:pt x="2658" y="273"/>
                  </a:cubicBezTo>
                  <a:lnTo>
                    <a:pt x="2658" y="377"/>
                  </a:lnTo>
                  <a:lnTo>
                    <a:pt x="2658" y="2072"/>
                  </a:lnTo>
                  <a:lnTo>
                    <a:pt x="1884" y="2072"/>
                  </a:lnTo>
                  <a:lnTo>
                    <a:pt x="1884" y="377"/>
                  </a:lnTo>
                  <a:lnTo>
                    <a:pt x="1884" y="273"/>
                  </a:lnTo>
                  <a:cubicBezTo>
                    <a:pt x="1884" y="189"/>
                    <a:pt x="1821" y="126"/>
                    <a:pt x="1758" y="126"/>
                  </a:cubicBezTo>
                  <a:cubicBezTo>
                    <a:pt x="1675" y="126"/>
                    <a:pt x="1612" y="189"/>
                    <a:pt x="1612" y="273"/>
                  </a:cubicBezTo>
                  <a:lnTo>
                    <a:pt x="1612" y="377"/>
                  </a:lnTo>
                  <a:lnTo>
                    <a:pt x="1612" y="2072"/>
                  </a:lnTo>
                  <a:lnTo>
                    <a:pt x="1" y="2072"/>
                  </a:lnTo>
                  <a:lnTo>
                    <a:pt x="1" y="4457"/>
                  </a:lnTo>
                  <a:lnTo>
                    <a:pt x="5064" y="4123"/>
                  </a:lnTo>
                  <a:lnTo>
                    <a:pt x="6382" y="4039"/>
                  </a:lnTo>
                  <a:lnTo>
                    <a:pt x="6382" y="2072"/>
                  </a:lnTo>
                  <a:lnTo>
                    <a:pt x="6089" y="2072"/>
                  </a:lnTo>
                  <a:lnTo>
                    <a:pt x="6089" y="377"/>
                  </a:lnTo>
                  <a:lnTo>
                    <a:pt x="6194" y="377"/>
                  </a:lnTo>
                  <a:cubicBezTo>
                    <a:pt x="6299" y="377"/>
                    <a:pt x="6382" y="294"/>
                    <a:pt x="6382" y="189"/>
                  </a:cubicBezTo>
                  <a:cubicBezTo>
                    <a:pt x="6382" y="84"/>
                    <a:pt x="6299" y="1"/>
                    <a:pt x="6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15"/>
            <p:cNvSpPr/>
            <p:nvPr/>
          </p:nvSpPr>
          <p:spPr>
            <a:xfrm>
              <a:off x="1636686" y="2188357"/>
              <a:ext cx="18480" cy="17058"/>
            </a:xfrm>
            <a:custGeom>
              <a:avLst/>
              <a:gdLst/>
              <a:ahLst/>
              <a:cxnLst/>
              <a:rect l="l" t="t" r="r" b="b"/>
              <a:pathLst>
                <a:path w="273" h="252" extrusionOk="0">
                  <a:moveTo>
                    <a:pt x="147" y="0"/>
                  </a:moveTo>
                  <a:cubicBezTo>
                    <a:pt x="63" y="0"/>
                    <a:pt x="1" y="63"/>
                    <a:pt x="1" y="147"/>
                  </a:cubicBezTo>
                  <a:lnTo>
                    <a:pt x="1" y="251"/>
                  </a:lnTo>
                  <a:lnTo>
                    <a:pt x="273" y="251"/>
                  </a:lnTo>
                  <a:lnTo>
                    <a:pt x="273" y="147"/>
                  </a:lnTo>
                  <a:cubicBezTo>
                    <a:pt x="273"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15"/>
            <p:cNvSpPr/>
            <p:nvPr/>
          </p:nvSpPr>
          <p:spPr>
            <a:xfrm>
              <a:off x="1598440" y="1494332"/>
              <a:ext cx="189877" cy="354154"/>
            </a:xfrm>
            <a:custGeom>
              <a:avLst/>
              <a:gdLst/>
              <a:ahLst/>
              <a:cxnLst/>
              <a:rect l="l" t="t" r="r" b="b"/>
              <a:pathLst>
                <a:path w="2805" h="5232" extrusionOk="0">
                  <a:moveTo>
                    <a:pt x="1" y="1"/>
                  </a:moveTo>
                  <a:lnTo>
                    <a:pt x="1" y="817"/>
                  </a:lnTo>
                  <a:lnTo>
                    <a:pt x="1" y="1633"/>
                  </a:lnTo>
                  <a:lnTo>
                    <a:pt x="1" y="3725"/>
                  </a:lnTo>
                  <a:lnTo>
                    <a:pt x="1" y="4185"/>
                  </a:lnTo>
                  <a:lnTo>
                    <a:pt x="1" y="5232"/>
                  </a:lnTo>
                  <a:lnTo>
                    <a:pt x="2051" y="5232"/>
                  </a:lnTo>
                  <a:cubicBezTo>
                    <a:pt x="2240" y="5232"/>
                    <a:pt x="2407" y="5169"/>
                    <a:pt x="2553" y="5043"/>
                  </a:cubicBezTo>
                  <a:cubicBezTo>
                    <a:pt x="2700" y="4897"/>
                    <a:pt x="2804" y="4708"/>
                    <a:pt x="2804" y="4478"/>
                  </a:cubicBezTo>
                  <a:cubicBezTo>
                    <a:pt x="2804" y="4060"/>
                    <a:pt x="2470" y="3725"/>
                    <a:pt x="2051" y="3725"/>
                  </a:cubicBezTo>
                  <a:lnTo>
                    <a:pt x="273" y="3725"/>
                  </a:lnTo>
                  <a:lnTo>
                    <a:pt x="273" y="1570"/>
                  </a:lnTo>
                  <a:cubicBezTo>
                    <a:pt x="566" y="1444"/>
                    <a:pt x="775" y="1151"/>
                    <a:pt x="775" y="817"/>
                  </a:cubicBezTo>
                  <a:cubicBezTo>
                    <a:pt x="775" y="377"/>
                    <a:pt x="440"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15"/>
            <p:cNvSpPr/>
            <p:nvPr/>
          </p:nvSpPr>
          <p:spPr>
            <a:xfrm>
              <a:off x="1120500" y="2320525"/>
              <a:ext cx="905125" cy="171350"/>
            </a:xfrm>
            <a:custGeom>
              <a:avLst/>
              <a:gdLst/>
              <a:ahLst/>
              <a:cxnLst/>
              <a:rect l="l" t="t" r="r" b="b"/>
              <a:pathLst>
                <a:path w="36205" h="6854" extrusionOk="0">
                  <a:moveTo>
                    <a:pt x="733" y="0"/>
                  </a:moveTo>
                  <a:lnTo>
                    <a:pt x="35595" y="0"/>
                  </a:lnTo>
                  <a:lnTo>
                    <a:pt x="36205" y="207"/>
                  </a:lnTo>
                  <a:lnTo>
                    <a:pt x="36140" y="5725"/>
                  </a:lnTo>
                  <a:lnTo>
                    <a:pt x="18264" y="6854"/>
                  </a:lnTo>
                  <a:lnTo>
                    <a:pt x="1872" y="5628"/>
                  </a:lnTo>
                  <a:lnTo>
                    <a:pt x="0" y="401"/>
                  </a:lnTo>
                  <a:close/>
                </a:path>
              </a:pathLst>
            </a:custGeom>
            <a:solidFill>
              <a:schemeClr val="accent6"/>
            </a:solidFill>
            <a:ln>
              <a:noFill/>
            </a:ln>
          </p:spPr>
        </p:sp>
        <p:sp>
          <p:nvSpPr>
            <p:cNvPr id="470" name="Google Shape;470;p15"/>
            <p:cNvSpPr/>
            <p:nvPr/>
          </p:nvSpPr>
          <p:spPr>
            <a:xfrm>
              <a:off x="1167275" y="2460450"/>
              <a:ext cx="855100" cy="31425"/>
            </a:xfrm>
            <a:custGeom>
              <a:avLst/>
              <a:gdLst/>
              <a:ahLst/>
              <a:cxnLst/>
              <a:rect l="l" t="t" r="r" b="b"/>
              <a:pathLst>
                <a:path w="34204" h="1257" extrusionOk="0">
                  <a:moveTo>
                    <a:pt x="0" y="0"/>
                  </a:moveTo>
                  <a:lnTo>
                    <a:pt x="16135" y="1257"/>
                  </a:lnTo>
                  <a:lnTo>
                    <a:pt x="34204" y="0"/>
                  </a:lnTo>
                </a:path>
              </a:pathLst>
            </a:custGeom>
            <a:noFill/>
            <a:ln w="19050" cap="flat" cmpd="sng">
              <a:solidFill>
                <a:schemeClr val="dk1"/>
              </a:solidFill>
              <a:prstDash val="solid"/>
              <a:round/>
              <a:headEnd type="none" w="med" len="med"/>
              <a:tailEnd type="none" w="med" len="med"/>
            </a:ln>
          </p:spPr>
        </p:sp>
        <p:sp>
          <p:nvSpPr>
            <p:cNvPr id="471" name="Google Shape;471;p15"/>
            <p:cNvSpPr/>
            <p:nvPr/>
          </p:nvSpPr>
          <p:spPr>
            <a:xfrm>
              <a:off x="1269750" y="2185348"/>
              <a:ext cx="639700" cy="1600"/>
            </a:xfrm>
            <a:custGeom>
              <a:avLst/>
              <a:gdLst/>
              <a:ahLst/>
              <a:cxnLst/>
              <a:rect l="l" t="t" r="r" b="b"/>
              <a:pathLst>
                <a:path w="25588" h="64" extrusionOk="0">
                  <a:moveTo>
                    <a:pt x="0" y="64"/>
                  </a:moveTo>
                  <a:lnTo>
                    <a:pt x="25588" y="0"/>
                  </a:lnTo>
                </a:path>
              </a:pathLst>
            </a:custGeom>
            <a:noFill/>
            <a:ln w="19050" cap="flat" cmpd="sng">
              <a:solidFill>
                <a:schemeClr val="dk1"/>
              </a:solidFill>
              <a:prstDash val="solid"/>
              <a:round/>
              <a:headEnd type="none" w="med" len="med"/>
              <a:tailEnd type="none" w="med" len="med"/>
            </a:ln>
          </p:spPr>
        </p:sp>
        <p:sp>
          <p:nvSpPr>
            <p:cNvPr id="472" name="Google Shape;472;p15"/>
            <p:cNvSpPr/>
            <p:nvPr/>
          </p:nvSpPr>
          <p:spPr>
            <a:xfrm>
              <a:off x="1017773" y="1501439"/>
              <a:ext cx="1147320" cy="2883662"/>
            </a:xfrm>
            <a:custGeom>
              <a:avLst/>
              <a:gdLst/>
              <a:ahLst/>
              <a:cxnLst/>
              <a:rect l="l" t="t" r="r" b="b"/>
              <a:pathLst>
                <a:path w="16949" h="42601" fill="none" extrusionOk="0">
                  <a:moveTo>
                    <a:pt x="16844" y="40069"/>
                  </a:moveTo>
                  <a:lnTo>
                    <a:pt x="16551" y="37705"/>
                  </a:lnTo>
                  <a:lnTo>
                    <a:pt x="16216" y="35110"/>
                  </a:lnTo>
                  <a:lnTo>
                    <a:pt x="15923" y="32746"/>
                  </a:lnTo>
                  <a:lnTo>
                    <a:pt x="15588" y="30151"/>
                  </a:lnTo>
                  <a:lnTo>
                    <a:pt x="15295" y="27787"/>
                  </a:lnTo>
                  <a:lnTo>
                    <a:pt x="14960" y="25192"/>
                  </a:lnTo>
                  <a:lnTo>
                    <a:pt x="14667" y="22828"/>
                  </a:lnTo>
                  <a:lnTo>
                    <a:pt x="14333" y="20233"/>
                  </a:lnTo>
                  <a:lnTo>
                    <a:pt x="14040" y="17869"/>
                  </a:lnTo>
                  <a:lnTo>
                    <a:pt x="13705" y="15275"/>
                  </a:lnTo>
                  <a:lnTo>
                    <a:pt x="13579" y="14249"/>
                  </a:lnTo>
                  <a:lnTo>
                    <a:pt x="14877" y="14166"/>
                  </a:lnTo>
                  <a:lnTo>
                    <a:pt x="14877" y="12178"/>
                  </a:lnTo>
                  <a:lnTo>
                    <a:pt x="14605" y="12178"/>
                  </a:lnTo>
                  <a:lnTo>
                    <a:pt x="14605" y="10504"/>
                  </a:lnTo>
                  <a:lnTo>
                    <a:pt x="14688" y="10504"/>
                  </a:lnTo>
                  <a:cubicBezTo>
                    <a:pt x="14793" y="10504"/>
                    <a:pt x="14877" y="10420"/>
                    <a:pt x="14877" y="10316"/>
                  </a:cubicBezTo>
                  <a:cubicBezTo>
                    <a:pt x="14877" y="10211"/>
                    <a:pt x="14793" y="10127"/>
                    <a:pt x="14688" y="10127"/>
                  </a:cubicBezTo>
                  <a:lnTo>
                    <a:pt x="13056" y="10127"/>
                  </a:lnTo>
                  <a:lnTo>
                    <a:pt x="13014" y="9751"/>
                  </a:lnTo>
                  <a:lnTo>
                    <a:pt x="12847" y="8516"/>
                  </a:lnTo>
                  <a:cubicBezTo>
                    <a:pt x="12847" y="8516"/>
                    <a:pt x="12784" y="7888"/>
                    <a:pt x="12722" y="7596"/>
                  </a:cubicBezTo>
                  <a:cubicBezTo>
                    <a:pt x="12680" y="7407"/>
                    <a:pt x="12617" y="7219"/>
                    <a:pt x="12554" y="7031"/>
                  </a:cubicBezTo>
                  <a:cubicBezTo>
                    <a:pt x="12261" y="6215"/>
                    <a:pt x="11738" y="5524"/>
                    <a:pt x="11069" y="5043"/>
                  </a:cubicBezTo>
                  <a:cubicBezTo>
                    <a:pt x="11215" y="4896"/>
                    <a:pt x="11320" y="4708"/>
                    <a:pt x="11320" y="4478"/>
                  </a:cubicBezTo>
                  <a:cubicBezTo>
                    <a:pt x="11320" y="4059"/>
                    <a:pt x="10964" y="3725"/>
                    <a:pt x="10546" y="3725"/>
                  </a:cubicBezTo>
                  <a:lnTo>
                    <a:pt x="8767" y="3725"/>
                  </a:lnTo>
                  <a:lnTo>
                    <a:pt x="8767" y="1570"/>
                  </a:lnTo>
                  <a:cubicBezTo>
                    <a:pt x="9081" y="1444"/>
                    <a:pt x="9290" y="1151"/>
                    <a:pt x="9290" y="816"/>
                  </a:cubicBezTo>
                  <a:cubicBezTo>
                    <a:pt x="9290" y="377"/>
                    <a:pt x="8934" y="21"/>
                    <a:pt x="8495" y="0"/>
                  </a:cubicBezTo>
                  <a:cubicBezTo>
                    <a:pt x="8495" y="0"/>
                    <a:pt x="8474" y="0"/>
                    <a:pt x="8474" y="0"/>
                  </a:cubicBezTo>
                  <a:cubicBezTo>
                    <a:pt x="8014" y="0"/>
                    <a:pt x="7658" y="356"/>
                    <a:pt x="7658" y="816"/>
                  </a:cubicBezTo>
                  <a:cubicBezTo>
                    <a:pt x="7658" y="1151"/>
                    <a:pt x="7867" y="1444"/>
                    <a:pt x="8160" y="1570"/>
                  </a:cubicBezTo>
                  <a:lnTo>
                    <a:pt x="8160" y="3725"/>
                  </a:lnTo>
                  <a:lnTo>
                    <a:pt x="6465" y="3725"/>
                  </a:lnTo>
                  <a:cubicBezTo>
                    <a:pt x="6047" y="3725"/>
                    <a:pt x="5712" y="4059"/>
                    <a:pt x="5712" y="4478"/>
                  </a:cubicBezTo>
                  <a:cubicBezTo>
                    <a:pt x="5712" y="4687"/>
                    <a:pt x="5796" y="4875"/>
                    <a:pt x="5942" y="5022"/>
                  </a:cubicBezTo>
                  <a:cubicBezTo>
                    <a:pt x="5273" y="5503"/>
                    <a:pt x="4750" y="6152"/>
                    <a:pt x="4436" y="6947"/>
                  </a:cubicBezTo>
                  <a:cubicBezTo>
                    <a:pt x="4373" y="7114"/>
                    <a:pt x="4310" y="7282"/>
                    <a:pt x="4268" y="7470"/>
                  </a:cubicBezTo>
                  <a:cubicBezTo>
                    <a:pt x="4185" y="7805"/>
                    <a:pt x="4101" y="8516"/>
                    <a:pt x="4101" y="8516"/>
                  </a:cubicBezTo>
                  <a:lnTo>
                    <a:pt x="3934" y="9876"/>
                  </a:lnTo>
                  <a:lnTo>
                    <a:pt x="3892" y="10127"/>
                  </a:lnTo>
                  <a:lnTo>
                    <a:pt x="1653" y="10127"/>
                  </a:lnTo>
                  <a:cubicBezTo>
                    <a:pt x="1548" y="10127"/>
                    <a:pt x="1465" y="10211"/>
                    <a:pt x="1465" y="10316"/>
                  </a:cubicBezTo>
                  <a:cubicBezTo>
                    <a:pt x="1465" y="10420"/>
                    <a:pt x="1548" y="10504"/>
                    <a:pt x="1653" y="10504"/>
                  </a:cubicBezTo>
                  <a:lnTo>
                    <a:pt x="1737" y="10504"/>
                  </a:lnTo>
                  <a:lnTo>
                    <a:pt x="1737" y="12178"/>
                  </a:lnTo>
                  <a:lnTo>
                    <a:pt x="1465" y="12178"/>
                  </a:lnTo>
                  <a:lnTo>
                    <a:pt x="2197" y="14207"/>
                  </a:lnTo>
                  <a:lnTo>
                    <a:pt x="3369" y="14291"/>
                  </a:lnTo>
                  <a:lnTo>
                    <a:pt x="3306" y="14793"/>
                  </a:lnTo>
                  <a:lnTo>
                    <a:pt x="2971" y="17367"/>
                  </a:lnTo>
                  <a:lnTo>
                    <a:pt x="2678" y="19689"/>
                  </a:lnTo>
                  <a:lnTo>
                    <a:pt x="2364" y="22263"/>
                  </a:lnTo>
                  <a:lnTo>
                    <a:pt x="2051" y="24606"/>
                  </a:lnTo>
                  <a:lnTo>
                    <a:pt x="1737" y="27159"/>
                  </a:lnTo>
                  <a:lnTo>
                    <a:pt x="1444" y="29503"/>
                  </a:lnTo>
                  <a:lnTo>
                    <a:pt x="1109" y="32076"/>
                  </a:lnTo>
                  <a:lnTo>
                    <a:pt x="816" y="34399"/>
                  </a:lnTo>
                  <a:lnTo>
                    <a:pt x="502" y="36972"/>
                  </a:lnTo>
                  <a:lnTo>
                    <a:pt x="188" y="39295"/>
                  </a:lnTo>
                  <a:lnTo>
                    <a:pt x="0" y="40801"/>
                  </a:lnTo>
                  <a:lnTo>
                    <a:pt x="6465" y="42182"/>
                  </a:lnTo>
                  <a:lnTo>
                    <a:pt x="8474" y="42601"/>
                  </a:lnTo>
                  <a:lnTo>
                    <a:pt x="8495" y="42601"/>
                  </a:lnTo>
                  <a:lnTo>
                    <a:pt x="9771" y="42329"/>
                  </a:lnTo>
                  <a:lnTo>
                    <a:pt x="16948" y="40801"/>
                  </a:lnTo>
                  <a:close/>
                </a:path>
              </a:pathLst>
            </a:custGeom>
            <a:noFill/>
            <a:ln w="190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3" name="Google Shape;473;p15"/>
          <p:cNvGrpSpPr/>
          <p:nvPr/>
        </p:nvGrpSpPr>
        <p:grpSpPr>
          <a:xfrm flipH="1">
            <a:off x="-76778" y="2992227"/>
            <a:ext cx="1281441" cy="268238"/>
            <a:chOff x="695374" y="3410298"/>
            <a:chExt cx="1425566" cy="298407"/>
          </a:xfrm>
        </p:grpSpPr>
        <p:sp>
          <p:nvSpPr>
            <p:cNvPr id="474" name="Google Shape;474;p15"/>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15"/>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15"/>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15"/>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15"/>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9" name="Google Shape;479;p15"/>
          <p:cNvSpPr/>
          <p:nvPr/>
        </p:nvSpPr>
        <p:spPr>
          <a:xfrm flipH="1">
            <a:off x="-32148" y="3824312"/>
            <a:ext cx="9176070"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15"/>
          <p:cNvSpPr/>
          <p:nvPr/>
        </p:nvSpPr>
        <p:spPr>
          <a:xfrm flipH="1">
            <a:off x="-19195" y="4603907"/>
            <a:ext cx="9176070"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481" name="Shape 481"/>
        <p:cNvGrpSpPr/>
        <p:nvPr/>
      </p:nvGrpSpPr>
      <p:grpSpPr>
        <a:xfrm>
          <a:off x="0" y="0"/>
          <a:ext cx="0" cy="0"/>
          <a:chOff x="0" y="0"/>
          <a:chExt cx="0" cy="0"/>
        </a:xfrm>
      </p:grpSpPr>
      <p:sp>
        <p:nvSpPr>
          <p:cNvPr id="482" name="Google Shape;482;p16"/>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3" name="Google Shape;483;p16"/>
          <p:cNvSpPr txBox="1"/>
          <p:nvPr>
            <p:ph type="body" idx="1"/>
          </p:nvPr>
        </p:nvSpPr>
        <p:spPr>
          <a:xfrm>
            <a:off x="720000" y="1152475"/>
            <a:ext cx="3852000" cy="90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grpSp>
        <p:nvGrpSpPr>
          <p:cNvPr id="484" name="Google Shape;484;p16"/>
          <p:cNvGrpSpPr/>
          <p:nvPr/>
        </p:nvGrpSpPr>
        <p:grpSpPr>
          <a:xfrm>
            <a:off x="-886400" y="4501462"/>
            <a:ext cx="10912878" cy="641940"/>
            <a:chOff x="-886393" y="3821028"/>
            <a:chExt cx="10912878" cy="1445486"/>
          </a:xfrm>
        </p:grpSpPr>
        <p:sp>
          <p:nvSpPr>
            <p:cNvPr id="485" name="Google Shape;485;p16"/>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16"/>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16"/>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16"/>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16"/>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p:cSld name="CUSTOM_10_1">
    <p:spTree>
      <p:nvGrpSpPr>
        <p:cNvPr id="490" name="Shape 490"/>
        <p:cNvGrpSpPr/>
        <p:nvPr/>
      </p:nvGrpSpPr>
      <p:grpSpPr>
        <a:xfrm>
          <a:off x="0" y="0"/>
          <a:ext cx="0" cy="0"/>
          <a:chOff x="0" y="0"/>
          <a:chExt cx="0" cy="0"/>
        </a:xfrm>
      </p:grpSpPr>
      <p:sp>
        <p:nvSpPr>
          <p:cNvPr id="491" name="Google Shape;491;p17"/>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2" name="Google Shape;492;p17"/>
          <p:cNvSpPr txBox="1"/>
          <p:nvPr>
            <p:ph type="body" idx="1"/>
          </p:nvPr>
        </p:nvSpPr>
        <p:spPr>
          <a:xfrm>
            <a:off x="720000" y="1152475"/>
            <a:ext cx="3791100" cy="31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493" name="Google Shape;493;p17"/>
          <p:cNvSpPr txBox="1"/>
          <p:nvPr>
            <p:ph type="body" idx="2"/>
          </p:nvPr>
        </p:nvSpPr>
        <p:spPr>
          <a:xfrm>
            <a:off x="4632900" y="1581125"/>
            <a:ext cx="3791100" cy="2762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grpSp>
        <p:nvGrpSpPr>
          <p:cNvPr id="494" name="Google Shape;494;p17"/>
          <p:cNvGrpSpPr/>
          <p:nvPr/>
        </p:nvGrpSpPr>
        <p:grpSpPr>
          <a:xfrm>
            <a:off x="-886400" y="4501462"/>
            <a:ext cx="10912878" cy="641940"/>
            <a:chOff x="-886393" y="3821028"/>
            <a:chExt cx="10912878" cy="1445486"/>
          </a:xfrm>
        </p:grpSpPr>
        <p:sp>
          <p:nvSpPr>
            <p:cNvPr id="495" name="Google Shape;495;p17"/>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17"/>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17"/>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17"/>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17"/>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500" name="Shape 500"/>
        <p:cNvGrpSpPr/>
        <p:nvPr/>
      </p:nvGrpSpPr>
      <p:grpSpPr>
        <a:xfrm>
          <a:off x="0" y="0"/>
          <a:ext cx="0" cy="0"/>
          <a:chOff x="0" y="0"/>
          <a:chExt cx="0" cy="0"/>
        </a:xfrm>
      </p:grpSpPr>
      <p:grpSp>
        <p:nvGrpSpPr>
          <p:cNvPr id="501" name="Google Shape;501;p18"/>
          <p:cNvGrpSpPr/>
          <p:nvPr/>
        </p:nvGrpSpPr>
        <p:grpSpPr>
          <a:xfrm rot="-327379">
            <a:off x="-142059" y="1369601"/>
            <a:ext cx="4162454" cy="1351856"/>
            <a:chOff x="45616" y="884700"/>
            <a:chExt cx="3654608" cy="1351825"/>
          </a:xfrm>
        </p:grpSpPr>
        <p:sp>
          <p:nvSpPr>
            <p:cNvPr id="502" name="Google Shape;502;p18"/>
            <p:cNvSpPr/>
            <p:nvPr/>
          </p:nvSpPr>
          <p:spPr>
            <a:xfrm>
              <a:off x="45616" y="1092475"/>
              <a:ext cx="1451842" cy="910319"/>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18"/>
            <p:cNvSpPr/>
            <p:nvPr/>
          </p:nvSpPr>
          <p:spPr>
            <a:xfrm>
              <a:off x="45616" y="1414258"/>
              <a:ext cx="1451842" cy="26621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18"/>
            <p:cNvSpPr/>
            <p:nvPr/>
          </p:nvSpPr>
          <p:spPr>
            <a:xfrm>
              <a:off x="1640130" y="884700"/>
              <a:ext cx="2060092" cy="1351825"/>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18"/>
            <p:cNvSpPr/>
            <p:nvPr/>
          </p:nvSpPr>
          <p:spPr>
            <a:xfrm>
              <a:off x="1640132" y="1362525"/>
              <a:ext cx="2060092" cy="395325"/>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06" name="Google Shape;506;p18"/>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07" name="Google Shape;507;p18"/>
          <p:cNvSpPr txBox="1"/>
          <p:nvPr>
            <p:ph type="title" idx="2"/>
          </p:nvPr>
        </p:nvSpPr>
        <p:spPr>
          <a:xfrm>
            <a:off x="3663813" y="1205039"/>
            <a:ext cx="2136900" cy="32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508" name="Google Shape;508;p18"/>
          <p:cNvSpPr txBox="1"/>
          <p:nvPr>
            <p:ph type="subTitle" idx="1"/>
          </p:nvPr>
        </p:nvSpPr>
        <p:spPr>
          <a:xfrm>
            <a:off x="3663813" y="1788339"/>
            <a:ext cx="2136900" cy="7203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09" name="Google Shape;509;p18"/>
          <p:cNvSpPr txBox="1"/>
          <p:nvPr>
            <p:ph type="title" idx="3"/>
          </p:nvPr>
        </p:nvSpPr>
        <p:spPr>
          <a:xfrm>
            <a:off x="6142079" y="1205039"/>
            <a:ext cx="2136900" cy="32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510" name="Google Shape;510;p18"/>
          <p:cNvSpPr txBox="1"/>
          <p:nvPr>
            <p:ph type="subTitle" idx="4"/>
          </p:nvPr>
        </p:nvSpPr>
        <p:spPr>
          <a:xfrm>
            <a:off x="6142079" y="1788339"/>
            <a:ext cx="2136900" cy="7203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11" name="Google Shape;511;p18"/>
          <p:cNvSpPr txBox="1"/>
          <p:nvPr>
            <p:ph type="title" idx="5"/>
          </p:nvPr>
        </p:nvSpPr>
        <p:spPr>
          <a:xfrm>
            <a:off x="3663813" y="2751464"/>
            <a:ext cx="2136900" cy="32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512" name="Google Shape;512;p18"/>
          <p:cNvSpPr txBox="1"/>
          <p:nvPr>
            <p:ph type="subTitle" idx="6"/>
          </p:nvPr>
        </p:nvSpPr>
        <p:spPr>
          <a:xfrm>
            <a:off x="3663813" y="3454814"/>
            <a:ext cx="2136900" cy="4848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13" name="Google Shape;513;p18"/>
          <p:cNvSpPr txBox="1"/>
          <p:nvPr>
            <p:ph type="title" idx="7"/>
          </p:nvPr>
        </p:nvSpPr>
        <p:spPr>
          <a:xfrm>
            <a:off x="6142079" y="2751464"/>
            <a:ext cx="2136900" cy="32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514" name="Google Shape;514;p18"/>
          <p:cNvSpPr txBox="1"/>
          <p:nvPr>
            <p:ph type="subTitle" idx="8"/>
          </p:nvPr>
        </p:nvSpPr>
        <p:spPr>
          <a:xfrm>
            <a:off x="6142079" y="3454814"/>
            <a:ext cx="2136900" cy="4848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15" name="Google Shape;515;p18"/>
          <p:cNvSpPr/>
          <p:nvPr/>
        </p:nvSpPr>
        <p:spPr>
          <a:xfrm>
            <a:off x="7464000" y="278700"/>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18"/>
          <p:cNvSpPr/>
          <p:nvPr/>
        </p:nvSpPr>
        <p:spPr>
          <a:xfrm>
            <a:off x="8378700" y="541825"/>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17" name="Google Shape;517;p18"/>
          <p:cNvGrpSpPr/>
          <p:nvPr/>
        </p:nvGrpSpPr>
        <p:grpSpPr>
          <a:xfrm>
            <a:off x="-51633" y="1494332"/>
            <a:ext cx="2905024" cy="3155843"/>
            <a:chOff x="-51633" y="1494332"/>
            <a:chExt cx="2905024" cy="3155843"/>
          </a:xfrm>
        </p:grpSpPr>
        <p:grpSp>
          <p:nvGrpSpPr>
            <p:cNvPr id="518" name="Google Shape;518;p18"/>
            <p:cNvGrpSpPr/>
            <p:nvPr/>
          </p:nvGrpSpPr>
          <p:grpSpPr>
            <a:xfrm>
              <a:off x="1017773" y="1494332"/>
              <a:ext cx="1151517" cy="2890769"/>
              <a:chOff x="1017773" y="1494332"/>
              <a:chExt cx="1151517" cy="2890769"/>
            </a:xfrm>
          </p:grpSpPr>
          <p:sp>
            <p:nvSpPr>
              <p:cNvPr id="519" name="Google Shape;519;p18"/>
              <p:cNvSpPr/>
              <p:nvPr/>
            </p:nvSpPr>
            <p:spPr>
              <a:xfrm>
                <a:off x="1268439" y="2212387"/>
                <a:ext cx="12794" cy="107762"/>
              </a:xfrm>
              <a:custGeom>
                <a:avLst/>
                <a:gdLst/>
                <a:ahLst/>
                <a:cxnLst/>
                <a:rect l="l" t="t" r="r" b="b"/>
                <a:pathLst>
                  <a:path w="189" h="1592" extrusionOk="0">
                    <a:moveTo>
                      <a:pt x="189" y="1"/>
                    </a:moveTo>
                    <a:lnTo>
                      <a:pt x="0" y="1591"/>
                    </a:lnTo>
                    <a:lnTo>
                      <a:pt x="189" y="1591"/>
                    </a:lnTo>
                    <a:lnTo>
                      <a:pt x="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18"/>
              <p:cNvSpPr/>
              <p:nvPr/>
            </p:nvSpPr>
            <p:spPr>
              <a:xfrm>
                <a:off x="1584292" y="2212387"/>
                <a:ext cx="14215" cy="107762"/>
              </a:xfrm>
              <a:custGeom>
                <a:avLst/>
                <a:gdLst/>
                <a:ahLst/>
                <a:cxnLst/>
                <a:rect l="l" t="t" r="r" b="b"/>
                <a:pathLst>
                  <a:path w="210" h="1592" extrusionOk="0">
                    <a:moveTo>
                      <a:pt x="0" y="1"/>
                    </a:moveTo>
                    <a:lnTo>
                      <a:pt x="0" y="1591"/>
                    </a:lnTo>
                    <a:lnTo>
                      <a:pt x="210" y="1591"/>
                    </a:lnTo>
                    <a:lnTo>
                      <a:pt x="210" y="22"/>
                    </a:lnTo>
                    <a:cubicBezTo>
                      <a:pt x="126" y="1"/>
                      <a:pt x="63" y="1"/>
                      <a:pt x="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18"/>
              <p:cNvSpPr/>
              <p:nvPr/>
            </p:nvSpPr>
            <p:spPr>
              <a:xfrm>
                <a:off x="1371805" y="2205347"/>
                <a:ext cx="52529" cy="114802"/>
              </a:xfrm>
              <a:custGeom>
                <a:avLst/>
                <a:gdLst/>
                <a:ahLst/>
                <a:cxnLst/>
                <a:rect l="l" t="t" r="r" b="b"/>
                <a:pathLst>
                  <a:path w="776"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18"/>
              <p:cNvSpPr/>
              <p:nvPr/>
            </p:nvSpPr>
            <p:spPr>
              <a:xfrm>
                <a:off x="1300999"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18"/>
              <p:cNvSpPr/>
              <p:nvPr/>
            </p:nvSpPr>
            <p:spPr>
              <a:xfrm>
                <a:off x="1442679" y="2205347"/>
                <a:ext cx="52462" cy="114802"/>
              </a:xfrm>
              <a:custGeom>
                <a:avLst/>
                <a:gdLst/>
                <a:ahLst/>
                <a:cxnLst/>
                <a:rect l="l" t="t" r="r" b="b"/>
                <a:pathLst>
                  <a:path w="775" h="1696" extrusionOk="0">
                    <a:moveTo>
                      <a:pt x="0" y="0"/>
                    </a:moveTo>
                    <a:lnTo>
                      <a:pt x="0" y="1695"/>
                    </a:lnTo>
                    <a:lnTo>
                      <a:pt x="774" y="1695"/>
                    </a:lnTo>
                    <a:lnTo>
                      <a:pt x="7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18"/>
              <p:cNvSpPr/>
              <p:nvPr/>
            </p:nvSpPr>
            <p:spPr>
              <a:xfrm>
                <a:off x="1513486" y="2205347"/>
                <a:ext cx="52462" cy="114802"/>
              </a:xfrm>
              <a:custGeom>
                <a:avLst/>
                <a:gdLst/>
                <a:ahLst/>
                <a:cxnLst/>
                <a:rect l="l" t="t" r="r" b="b"/>
                <a:pathLst>
                  <a:path w="775" h="1696" extrusionOk="0">
                    <a:moveTo>
                      <a:pt x="0" y="0"/>
                    </a:moveTo>
                    <a:lnTo>
                      <a:pt x="0" y="1695"/>
                    </a:lnTo>
                    <a:lnTo>
                      <a:pt x="774" y="1695"/>
                    </a:lnTo>
                    <a:lnTo>
                      <a:pt x="774" y="42"/>
                    </a:lnTo>
                    <a:cubicBezTo>
                      <a:pt x="754" y="21"/>
                      <a:pt x="712" y="21"/>
                      <a:pt x="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18"/>
              <p:cNvSpPr/>
              <p:nvPr/>
            </p:nvSpPr>
            <p:spPr>
              <a:xfrm>
                <a:off x="1459670" y="4349631"/>
                <a:ext cx="138837" cy="28430"/>
              </a:xfrm>
              <a:custGeom>
                <a:avLst/>
                <a:gdLst/>
                <a:ahLst/>
                <a:cxnLst/>
                <a:rect l="l" t="t" r="r" b="b"/>
                <a:pathLst>
                  <a:path w="2051" h="420" extrusionOk="0">
                    <a:moveTo>
                      <a:pt x="0" y="1"/>
                    </a:moveTo>
                    <a:lnTo>
                      <a:pt x="2030" y="419"/>
                    </a:lnTo>
                    <a:lnTo>
                      <a:pt x="2051" y="419"/>
                    </a:lnTo>
                    <a:lnTo>
                      <a:pt x="2051" y="84"/>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18"/>
              <p:cNvSpPr/>
              <p:nvPr/>
            </p:nvSpPr>
            <p:spPr>
              <a:xfrm>
                <a:off x="1584292" y="2205347"/>
                <a:ext cx="14215" cy="8529"/>
              </a:xfrm>
              <a:custGeom>
                <a:avLst/>
                <a:gdLst/>
                <a:ahLst/>
                <a:cxnLst/>
                <a:rect l="l" t="t" r="r" b="b"/>
                <a:pathLst>
                  <a:path w="210" h="126" extrusionOk="0">
                    <a:moveTo>
                      <a:pt x="0" y="0"/>
                    </a:moveTo>
                    <a:lnTo>
                      <a:pt x="0" y="105"/>
                    </a:lnTo>
                    <a:cubicBezTo>
                      <a:pt x="63" y="105"/>
                      <a:pt x="126" y="105"/>
                      <a:pt x="210" y="126"/>
                    </a:cubicBezTo>
                    <a:lnTo>
                      <a:pt x="210" y="0"/>
                    </a:lnTo>
                    <a:close/>
                  </a:path>
                </a:pathLst>
              </a:custGeom>
              <a:solidFill>
                <a:srgbClr val="E56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18"/>
              <p:cNvSpPr/>
              <p:nvPr/>
            </p:nvSpPr>
            <p:spPr>
              <a:xfrm>
                <a:off x="1560193" y="2205347"/>
                <a:ext cx="5754" cy="2911"/>
              </a:xfrm>
              <a:custGeom>
                <a:avLst/>
                <a:gdLst/>
                <a:ahLst/>
                <a:cxnLst/>
                <a:rect l="l" t="t" r="r" b="b"/>
                <a:pathLst>
                  <a:path w="85" h="43" extrusionOk="0">
                    <a:moveTo>
                      <a:pt x="1" y="0"/>
                    </a:moveTo>
                    <a:cubicBezTo>
                      <a:pt x="22" y="21"/>
                      <a:pt x="64" y="21"/>
                      <a:pt x="84" y="42"/>
                    </a:cubicBezTo>
                    <a:lnTo>
                      <a:pt x="84" y="0"/>
                    </a:lnTo>
                    <a:close/>
                  </a:path>
                </a:pathLst>
              </a:custGeom>
              <a:solidFill>
                <a:srgbClr val="E56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18"/>
              <p:cNvSpPr/>
              <p:nvPr/>
            </p:nvSpPr>
            <p:spPr>
              <a:xfrm>
                <a:off x="1465289" y="1933369"/>
                <a:ext cx="133219" cy="246527"/>
              </a:xfrm>
              <a:custGeom>
                <a:avLst/>
                <a:gdLst/>
                <a:ahLst/>
                <a:cxnLst/>
                <a:rect l="l" t="t" r="r" b="b"/>
                <a:pathLst>
                  <a:path w="1968" h="3642" extrusionOk="0">
                    <a:moveTo>
                      <a:pt x="1633" y="1"/>
                    </a:moveTo>
                    <a:cubicBezTo>
                      <a:pt x="691" y="210"/>
                      <a:pt x="1" y="1047"/>
                      <a:pt x="1" y="2031"/>
                    </a:cubicBezTo>
                    <a:cubicBezTo>
                      <a:pt x="1" y="2679"/>
                      <a:pt x="294" y="3265"/>
                      <a:pt x="733" y="3642"/>
                    </a:cubicBezTo>
                    <a:lnTo>
                      <a:pt x="1968" y="3642"/>
                    </a:lnTo>
                    <a:cubicBezTo>
                      <a:pt x="1131" y="3558"/>
                      <a:pt x="482" y="2888"/>
                      <a:pt x="482" y="2031"/>
                    </a:cubicBezTo>
                    <a:cubicBezTo>
                      <a:pt x="482" y="1319"/>
                      <a:pt x="963" y="712"/>
                      <a:pt x="1633" y="503"/>
                    </a:cubicBezTo>
                    <a:lnTo>
                      <a:pt x="16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18"/>
              <p:cNvSpPr/>
              <p:nvPr/>
            </p:nvSpPr>
            <p:spPr>
              <a:xfrm>
                <a:off x="1575763" y="1929172"/>
                <a:ext cx="22745" cy="38313"/>
              </a:xfrm>
              <a:custGeom>
                <a:avLst/>
                <a:gdLst/>
                <a:ahLst/>
                <a:cxnLst/>
                <a:rect l="l" t="t" r="r" b="b"/>
                <a:pathLst>
                  <a:path w="336" h="566" extrusionOk="0">
                    <a:moveTo>
                      <a:pt x="336" y="0"/>
                    </a:moveTo>
                    <a:cubicBezTo>
                      <a:pt x="210" y="21"/>
                      <a:pt x="106" y="21"/>
                      <a:pt x="1" y="42"/>
                    </a:cubicBezTo>
                    <a:lnTo>
                      <a:pt x="1" y="565"/>
                    </a:lnTo>
                    <a:cubicBezTo>
                      <a:pt x="106" y="523"/>
                      <a:pt x="210" y="502"/>
                      <a:pt x="336" y="502"/>
                    </a:cubicBezTo>
                    <a:lnTo>
                      <a:pt x="336" y="0"/>
                    </a:lnTo>
                    <a:close/>
                  </a:path>
                </a:pathLst>
              </a:custGeom>
              <a:solidFill>
                <a:srgbClr val="E56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18"/>
              <p:cNvSpPr/>
              <p:nvPr/>
            </p:nvSpPr>
            <p:spPr>
              <a:xfrm>
                <a:off x="1497916" y="1963153"/>
                <a:ext cx="100591" cy="216743"/>
              </a:xfrm>
              <a:custGeom>
                <a:avLst/>
                <a:gdLst/>
                <a:ahLst/>
                <a:cxnLst/>
                <a:rect l="l" t="t" r="r" b="b"/>
                <a:pathLst>
                  <a:path w="1486" h="3202" extrusionOk="0">
                    <a:moveTo>
                      <a:pt x="1486" y="0"/>
                    </a:moveTo>
                    <a:cubicBezTo>
                      <a:pt x="1360" y="0"/>
                      <a:pt x="1256" y="21"/>
                      <a:pt x="1151" y="63"/>
                    </a:cubicBezTo>
                    <a:cubicBezTo>
                      <a:pt x="481" y="272"/>
                      <a:pt x="0" y="879"/>
                      <a:pt x="0" y="1591"/>
                    </a:cubicBezTo>
                    <a:cubicBezTo>
                      <a:pt x="0" y="2448"/>
                      <a:pt x="649" y="3118"/>
                      <a:pt x="1486" y="3202"/>
                    </a:cubicBezTo>
                    <a:lnTo>
                      <a:pt x="1486" y="2407"/>
                    </a:lnTo>
                    <a:lnTo>
                      <a:pt x="14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18"/>
              <p:cNvSpPr/>
              <p:nvPr/>
            </p:nvSpPr>
            <p:spPr>
              <a:xfrm>
                <a:off x="1285430" y="1964574"/>
                <a:ext cx="86443" cy="215322"/>
              </a:xfrm>
              <a:custGeom>
                <a:avLst/>
                <a:gdLst/>
                <a:ahLst/>
                <a:cxnLst/>
                <a:rect l="l" t="t" r="r" b="b"/>
                <a:pathLst>
                  <a:path w="1277" h="3181" extrusionOk="0">
                    <a:moveTo>
                      <a:pt x="566" y="0"/>
                    </a:moveTo>
                    <a:cubicBezTo>
                      <a:pt x="482" y="168"/>
                      <a:pt x="440" y="335"/>
                      <a:pt x="377" y="523"/>
                    </a:cubicBezTo>
                    <a:cubicBezTo>
                      <a:pt x="628" y="816"/>
                      <a:pt x="775" y="1172"/>
                      <a:pt x="775" y="1570"/>
                    </a:cubicBezTo>
                    <a:cubicBezTo>
                      <a:pt x="775" y="2155"/>
                      <a:pt x="482" y="2637"/>
                      <a:pt x="42" y="2930"/>
                    </a:cubicBezTo>
                    <a:lnTo>
                      <a:pt x="1" y="3181"/>
                    </a:lnTo>
                    <a:lnTo>
                      <a:pt x="524" y="3181"/>
                    </a:lnTo>
                    <a:cubicBezTo>
                      <a:pt x="984" y="2804"/>
                      <a:pt x="1277" y="2218"/>
                      <a:pt x="1277" y="1570"/>
                    </a:cubicBezTo>
                    <a:cubicBezTo>
                      <a:pt x="1277" y="942"/>
                      <a:pt x="1005" y="377"/>
                      <a:pt x="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18"/>
              <p:cNvSpPr/>
              <p:nvPr/>
            </p:nvSpPr>
            <p:spPr>
              <a:xfrm>
                <a:off x="1288273" y="1999976"/>
                <a:ext cx="49619" cy="162930"/>
              </a:xfrm>
              <a:custGeom>
                <a:avLst/>
                <a:gdLst/>
                <a:ahLst/>
                <a:cxnLst/>
                <a:rect l="l" t="t" r="r" b="b"/>
                <a:pathLst>
                  <a:path w="733" h="2407" extrusionOk="0">
                    <a:moveTo>
                      <a:pt x="335" y="0"/>
                    </a:moveTo>
                    <a:cubicBezTo>
                      <a:pt x="251" y="335"/>
                      <a:pt x="168" y="1047"/>
                      <a:pt x="168" y="1047"/>
                    </a:cubicBezTo>
                    <a:lnTo>
                      <a:pt x="0" y="2407"/>
                    </a:lnTo>
                    <a:cubicBezTo>
                      <a:pt x="440" y="2114"/>
                      <a:pt x="733" y="1632"/>
                      <a:pt x="733" y="1047"/>
                    </a:cubicBezTo>
                    <a:cubicBezTo>
                      <a:pt x="733" y="649"/>
                      <a:pt x="586" y="293"/>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18"/>
              <p:cNvSpPr/>
              <p:nvPr/>
            </p:nvSpPr>
            <p:spPr>
              <a:xfrm>
                <a:off x="1119537" y="2318650"/>
                <a:ext cx="151628" cy="143097"/>
              </a:xfrm>
              <a:custGeom>
                <a:avLst/>
                <a:gdLst/>
                <a:ahLst/>
                <a:cxnLst/>
                <a:rect l="l" t="t" r="r" b="b"/>
                <a:pathLst>
                  <a:path w="2177" h="2114" extrusionOk="0">
                    <a:moveTo>
                      <a:pt x="1612" y="0"/>
                    </a:moveTo>
                    <a:lnTo>
                      <a:pt x="1612" y="21"/>
                    </a:lnTo>
                    <a:cubicBezTo>
                      <a:pt x="1612" y="105"/>
                      <a:pt x="1549" y="168"/>
                      <a:pt x="1465" y="168"/>
                    </a:cubicBezTo>
                    <a:cubicBezTo>
                      <a:pt x="1381" y="168"/>
                      <a:pt x="1319" y="105"/>
                      <a:pt x="1319" y="21"/>
                    </a:cubicBezTo>
                    <a:lnTo>
                      <a:pt x="544" y="21"/>
                    </a:lnTo>
                    <a:cubicBezTo>
                      <a:pt x="544" y="105"/>
                      <a:pt x="482" y="168"/>
                      <a:pt x="419" y="168"/>
                    </a:cubicBezTo>
                    <a:cubicBezTo>
                      <a:pt x="335" y="168"/>
                      <a:pt x="272" y="105"/>
                      <a:pt x="272" y="21"/>
                    </a:cubicBezTo>
                    <a:lnTo>
                      <a:pt x="0" y="21"/>
                    </a:lnTo>
                    <a:lnTo>
                      <a:pt x="733" y="2030"/>
                    </a:lnTo>
                    <a:lnTo>
                      <a:pt x="1904" y="2113"/>
                    </a:lnTo>
                    <a:lnTo>
                      <a:pt x="21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18"/>
              <p:cNvSpPr/>
              <p:nvPr/>
            </p:nvSpPr>
            <p:spPr>
              <a:xfrm>
                <a:off x="1250026" y="2320082"/>
                <a:ext cx="348481" cy="162930"/>
              </a:xfrm>
              <a:custGeom>
                <a:avLst/>
                <a:gdLst/>
                <a:ahLst/>
                <a:cxnLst/>
                <a:rect l="l" t="t" r="r" b="b"/>
                <a:pathLst>
                  <a:path w="5148" h="2407" extrusionOk="0">
                    <a:moveTo>
                      <a:pt x="272" y="0"/>
                    </a:moveTo>
                    <a:lnTo>
                      <a:pt x="0" y="2092"/>
                    </a:lnTo>
                    <a:lnTo>
                      <a:pt x="4813" y="2406"/>
                    </a:lnTo>
                    <a:lnTo>
                      <a:pt x="5148" y="2385"/>
                    </a:lnTo>
                    <a:lnTo>
                      <a:pt x="5148" y="0"/>
                    </a:lnTo>
                    <a:lnTo>
                      <a:pt x="4938" y="0"/>
                    </a:lnTo>
                    <a:cubicBezTo>
                      <a:pt x="4938" y="84"/>
                      <a:pt x="4876" y="147"/>
                      <a:pt x="4813" y="147"/>
                    </a:cubicBezTo>
                    <a:cubicBezTo>
                      <a:pt x="4729" y="147"/>
                      <a:pt x="4666" y="84"/>
                      <a:pt x="4666" y="0"/>
                    </a:cubicBezTo>
                    <a:lnTo>
                      <a:pt x="3892" y="0"/>
                    </a:lnTo>
                    <a:cubicBezTo>
                      <a:pt x="3892" y="84"/>
                      <a:pt x="3829" y="147"/>
                      <a:pt x="3746" y="147"/>
                    </a:cubicBezTo>
                    <a:cubicBezTo>
                      <a:pt x="3683" y="147"/>
                      <a:pt x="3620" y="84"/>
                      <a:pt x="3620" y="0"/>
                    </a:cubicBezTo>
                    <a:lnTo>
                      <a:pt x="2846" y="0"/>
                    </a:lnTo>
                    <a:cubicBezTo>
                      <a:pt x="2846" y="84"/>
                      <a:pt x="2783" y="147"/>
                      <a:pt x="2700" y="147"/>
                    </a:cubicBezTo>
                    <a:cubicBezTo>
                      <a:pt x="2637" y="147"/>
                      <a:pt x="2574" y="84"/>
                      <a:pt x="2574" y="0"/>
                    </a:cubicBezTo>
                    <a:lnTo>
                      <a:pt x="1800" y="0"/>
                    </a:lnTo>
                    <a:cubicBezTo>
                      <a:pt x="1800" y="84"/>
                      <a:pt x="1737" y="147"/>
                      <a:pt x="1653" y="147"/>
                    </a:cubicBezTo>
                    <a:cubicBezTo>
                      <a:pt x="1591" y="147"/>
                      <a:pt x="1528" y="84"/>
                      <a:pt x="1528" y="0"/>
                    </a:cubicBezTo>
                    <a:lnTo>
                      <a:pt x="754" y="0"/>
                    </a:lnTo>
                    <a:cubicBezTo>
                      <a:pt x="754" y="84"/>
                      <a:pt x="691" y="147"/>
                      <a:pt x="607" y="147"/>
                    </a:cubicBezTo>
                    <a:cubicBezTo>
                      <a:pt x="524" y="147"/>
                      <a:pt x="461" y="84"/>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18"/>
              <p:cNvSpPr/>
              <p:nvPr/>
            </p:nvSpPr>
            <p:spPr>
              <a:xfrm>
                <a:off x="1121140" y="2179828"/>
                <a:ext cx="164357" cy="25587"/>
              </a:xfrm>
              <a:custGeom>
                <a:avLst/>
                <a:gdLst/>
                <a:ahLst/>
                <a:cxnLst/>
                <a:rect l="l" t="t" r="r" b="b"/>
                <a:pathLst>
                  <a:path w="2428" h="378" extrusionOk="0">
                    <a:moveTo>
                      <a:pt x="189" y="1"/>
                    </a:moveTo>
                    <a:cubicBezTo>
                      <a:pt x="84" y="1"/>
                      <a:pt x="0" y="84"/>
                      <a:pt x="0" y="189"/>
                    </a:cubicBezTo>
                    <a:cubicBezTo>
                      <a:pt x="0" y="294"/>
                      <a:pt x="84" y="377"/>
                      <a:pt x="189" y="377"/>
                    </a:cubicBezTo>
                    <a:lnTo>
                      <a:pt x="272" y="377"/>
                    </a:lnTo>
                    <a:lnTo>
                      <a:pt x="272" y="273"/>
                    </a:lnTo>
                    <a:cubicBezTo>
                      <a:pt x="272" y="189"/>
                      <a:pt x="335" y="126"/>
                      <a:pt x="419" y="126"/>
                    </a:cubicBezTo>
                    <a:cubicBezTo>
                      <a:pt x="482" y="126"/>
                      <a:pt x="544" y="189"/>
                      <a:pt x="544" y="273"/>
                    </a:cubicBezTo>
                    <a:lnTo>
                      <a:pt x="544" y="377"/>
                    </a:lnTo>
                    <a:lnTo>
                      <a:pt x="1319" y="377"/>
                    </a:lnTo>
                    <a:lnTo>
                      <a:pt x="1319" y="273"/>
                    </a:lnTo>
                    <a:cubicBezTo>
                      <a:pt x="1319" y="189"/>
                      <a:pt x="1381" y="126"/>
                      <a:pt x="1465" y="126"/>
                    </a:cubicBezTo>
                    <a:cubicBezTo>
                      <a:pt x="1549" y="126"/>
                      <a:pt x="1612" y="189"/>
                      <a:pt x="1612" y="273"/>
                    </a:cubicBezTo>
                    <a:lnTo>
                      <a:pt x="1612" y="377"/>
                    </a:lnTo>
                    <a:lnTo>
                      <a:pt x="2365" y="377"/>
                    </a:lnTo>
                    <a:lnTo>
                      <a:pt x="2365" y="273"/>
                    </a:lnTo>
                    <a:cubicBezTo>
                      <a:pt x="2365" y="231"/>
                      <a:pt x="2386" y="189"/>
                      <a:pt x="2407" y="168"/>
                    </a:cubicBezTo>
                    <a:lnTo>
                      <a:pt x="24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18"/>
              <p:cNvSpPr/>
              <p:nvPr/>
            </p:nvSpPr>
            <p:spPr>
              <a:xfrm>
                <a:off x="1299577" y="2179828"/>
                <a:ext cx="260684" cy="25587"/>
              </a:xfrm>
              <a:custGeom>
                <a:avLst/>
                <a:gdLst/>
                <a:ahLst/>
                <a:cxnLst/>
                <a:rect l="l" t="t" r="r" b="b"/>
                <a:pathLst>
                  <a:path w="3851" h="378" extrusionOk="0">
                    <a:moveTo>
                      <a:pt x="315" y="1"/>
                    </a:moveTo>
                    <a:cubicBezTo>
                      <a:pt x="231" y="84"/>
                      <a:pt x="126" y="168"/>
                      <a:pt x="1" y="231"/>
                    </a:cubicBezTo>
                    <a:cubicBezTo>
                      <a:pt x="1" y="231"/>
                      <a:pt x="22" y="252"/>
                      <a:pt x="22" y="273"/>
                    </a:cubicBezTo>
                    <a:lnTo>
                      <a:pt x="22" y="377"/>
                    </a:lnTo>
                    <a:lnTo>
                      <a:pt x="796" y="377"/>
                    </a:lnTo>
                    <a:lnTo>
                      <a:pt x="796" y="273"/>
                    </a:lnTo>
                    <a:cubicBezTo>
                      <a:pt x="796" y="189"/>
                      <a:pt x="838" y="126"/>
                      <a:pt x="921" y="126"/>
                    </a:cubicBezTo>
                    <a:cubicBezTo>
                      <a:pt x="1005" y="126"/>
                      <a:pt x="1068" y="189"/>
                      <a:pt x="1068" y="273"/>
                    </a:cubicBezTo>
                    <a:lnTo>
                      <a:pt x="1068" y="377"/>
                    </a:lnTo>
                    <a:lnTo>
                      <a:pt x="1842" y="377"/>
                    </a:lnTo>
                    <a:lnTo>
                      <a:pt x="1842" y="273"/>
                    </a:lnTo>
                    <a:cubicBezTo>
                      <a:pt x="1842" y="189"/>
                      <a:pt x="1905" y="126"/>
                      <a:pt x="1968" y="126"/>
                    </a:cubicBezTo>
                    <a:cubicBezTo>
                      <a:pt x="2051" y="126"/>
                      <a:pt x="2114" y="189"/>
                      <a:pt x="2114" y="273"/>
                    </a:cubicBezTo>
                    <a:lnTo>
                      <a:pt x="2114" y="377"/>
                    </a:lnTo>
                    <a:lnTo>
                      <a:pt x="2888" y="377"/>
                    </a:lnTo>
                    <a:lnTo>
                      <a:pt x="2888" y="273"/>
                    </a:lnTo>
                    <a:cubicBezTo>
                      <a:pt x="2888" y="189"/>
                      <a:pt x="2951" y="126"/>
                      <a:pt x="3014" y="126"/>
                    </a:cubicBezTo>
                    <a:cubicBezTo>
                      <a:pt x="3097" y="126"/>
                      <a:pt x="3160" y="189"/>
                      <a:pt x="3160" y="273"/>
                    </a:cubicBezTo>
                    <a:lnTo>
                      <a:pt x="3160" y="377"/>
                    </a:lnTo>
                    <a:lnTo>
                      <a:pt x="3851" y="377"/>
                    </a:lnTo>
                    <a:cubicBezTo>
                      <a:pt x="3600" y="294"/>
                      <a:pt x="3390" y="168"/>
                      <a:pt x="3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18"/>
              <p:cNvSpPr/>
              <p:nvPr/>
            </p:nvSpPr>
            <p:spPr>
              <a:xfrm>
                <a:off x="1514907" y="2179828"/>
                <a:ext cx="83600" cy="25587"/>
              </a:xfrm>
              <a:custGeom>
                <a:avLst/>
                <a:gdLst/>
                <a:ahLst/>
                <a:cxnLst/>
                <a:rect l="l" t="t" r="r" b="b"/>
                <a:pathLst>
                  <a:path w="1235" h="378" extrusionOk="0">
                    <a:moveTo>
                      <a:pt x="0" y="1"/>
                    </a:moveTo>
                    <a:cubicBezTo>
                      <a:pt x="209" y="168"/>
                      <a:pt x="419" y="294"/>
                      <a:pt x="670" y="377"/>
                    </a:cubicBezTo>
                    <a:lnTo>
                      <a:pt x="753" y="377"/>
                    </a:lnTo>
                    <a:lnTo>
                      <a:pt x="753" y="273"/>
                    </a:lnTo>
                    <a:cubicBezTo>
                      <a:pt x="753" y="189"/>
                      <a:pt x="816" y="126"/>
                      <a:pt x="900" y="126"/>
                    </a:cubicBezTo>
                    <a:cubicBezTo>
                      <a:pt x="963" y="126"/>
                      <a:pt x="1025" y="189"/>
                      <a:pt x="1025" y="273"/>
                    </a:cubicBezTo>
                    <a:lnTo>
                      <a:pt x="1025" y="377"/>
                    </a:lnTo>
                    <a:lnTo>
                      <a:pt x="1235" y="377"/>
                    </a:lnTo>
                    <a:lnTo>
                      <a:pt x="12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18"/>
              <p:cNvSpPr/>
              <p:nvPr/>
            </p:nvSpPr>
            <p:spPr>
              <a:xfrm>
                <a:off x="1284008" y="2179828"/>
                <a:ext cx="36892" cy="15636"/>
              </a:xfrm>
              <a:custGeom>
                <a:avLst/>
                <a:gdLst/>
                <a:ahLst/>
                <a:cxnLst/>
                <a:rect l="l" t="t" r="r" b="b"/>
                <a:pathLst>
                  <a:path w="545" h="231" extrusionOk="0">
                    <a:moveTo>
                      <a:pt x="22" y="1"/>
                    </a:moveTo>
                    <a:lnTo>
                      <a:pt x="1" y="168"/>
                    </a:lnTo>
                    <a:cubicBezTo>
                      <a:pt x="42" y="147"/>
                      <a:pt x="63" y="126"/>
                      <a:pt x="105" y="126"/>
                    </a:cubicBezTo>
                    <a:cubicBezTo>
                      <a:pt x="168" y="126"/>
                      <a:pt x="210" y="168"/>
                      <a:pt x="231" y="231"/>
                    </a:cubicBezTo>
                    <a:cubicBezTo>
                      <a:pt x="356" y="168"/>
                      <a:pt x="461" y="84"/>
                      <a:pt x="5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18"/>
              <p:cNvSpPr/>
              <p:nvPr/>
            </p:nvSpPr>
            <p:spPr>
              <a:xfrm>
                <a:off x="1139552"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18"/>
              <p:cNvSpPr/>
              <p:nvPr/>
            </p:nvSpPr>
            <p:spPr>
              <a:xfrm>
                <a:off x="1139552" y="2320082"/>
                <a:ext cx="18480" cy="9950"/>
              </a:xfrm>
              <a:custGeom>
                <a:avLst/>
                <a:gdLst/>
                <a:ahLst/>
                <a:cxnLst/>
                <a:rect l="l" t="t" r="r" b="b"/>
                <a:pathLst>
                  <a:path w="273" h="147" extrusionOk="0">
                    <a:moveTo>
                      <a:pt x="0" y="0"/>
                    </a:moveTo>
                    <a:cubicBezTo>
                      <a:pt x="0" y="84"/>
                      <a:pt x="63" y="147"/>
                      <a:pt x="147" y="147"/>
                    </a:cubicBezTo>
                    <a:cubicBezTo>
                      <a:pt x="210"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18"/>
              <p:cNvSpPr/>
              <p:nvPr/>
            </p:nvSpPr>
            <p:spPr>
              <a:xfrm>
                <a:off x="1139552" y="2188357"/>
                <a:ext cx="18480" cy="17058"/>
              </a:xfrm>
              <a:custGeom>
                <a:avLst/>
                <a:gdLst/>
                <a:ahLst/>
                <a:cxnLst/>
                <a:rect l="l" t="t" r="r" b="b"/>
                <a:pathLst>
                  <a:path w="273" h="252" extrusionOk="0">
                    <a:moveTo>
                      <a:pt x="147" y="0"/>
                    </a:moveTo>
                    <a:cubicBezTo>
                      <a:pt x="63" y="0"/>
                      <a:pt x="0" y="63"/>
                      <a:pt x="0" y="147"/>
                    </a:cubicBezTo>
                    <a:lnTo>
                      <a:pt x="0" y="251"/>
                    </a:lnTo>
                    <a:lnTo>
                      <a:pt x="272" y="251"/>
                    </a:lnTo>
                    <a:lnTo>
                      <a:pt x="272" y="147"/>
                    </a:lnTo>
                    <a:cubicBezTo>
                      <a:pt x="272"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18"/>
              <p:cNvSpPr/>
              <p:nvPr/>
            </p:nvSpPr>
            <p:spPr>
              <a:xfrm>
                <a:off x="1211549" y="2205347"/>
                <a:ext cx="19902" cy="114802"/>
              </a:xfrm>
              <a:custGeom>
                <a:avLst/>
                <a:gdLst/>
                <a:ahLst/>
                <a:cxnLst/>
                <a:rect l="l" t="t" r="r" b="b"/>
                <a:pathLst>
                  <a:path w="294" h="1696" extrusionOk="0">
                    <a:moveTo>
                      <a:pt x="1" y="0"/>
                    </a:moveTo>
                    <a:lnTo>
                      <a:pt x="1" y="1695"/>
                    </a:lnTo>
                    <a:lnTo>
                      <a:pt x="294" y="1695"/>
                    </a:lnTo>
                    <a:lnTo>
                      <a:pt x="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18"/>
              <p:cNvSpPr/>
              <p:nvPr/>
            </p:nvSpPr>
            <p:spPr>
              <a:xfrm>
                <a:off x="1211549" y="2320082"/>
                <a:ext cx="19902" cy="9950"/>
              </a:xfrm>
              <a:custGeom>
                <a:avLst/>
                <a:gdLst/>
                <a:ahLst/>
                <a:cxnLst/>
                <a:rect l="l" t="t" r="r" b="b"/>
                <a:pathLst>
                  <a:path w="294" h="147" extrusionOk="0">
                    <a:moveTo>
                      <a:pt x="1" y="0"/>
                    </a:moveTo>
                    <a:cubicBezTo>
                      <a:pt x="1" y="84"/>
                      <a:pt x="63" y="147"/>
                      <a:pt x="147" y="147"/>
                    </a:cubicBezTo>
                    <a:cubicBezTo>
                      <a:pt x="231" y="147"/>
                      <a:pt x="294" y="84"/>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18"/>
              <p:cNvSpPr/>
              <p:nvPr/>
            </p:nvSpPr>
            <p:spPr>
              <a:xfrm>
                <a:off x="1210359" y="2188357"/>
                <a:ext cx="19902" cy="17058"/>
              </a:xfrm>
              <a:custGeom>
                <a:avLst/>
                <a:gdLst/>
                <a:ahLst/>
                <a:cxnLst/>
                <a:rect l="l" t="t" r="r" b="b"/>
                <a:pathLst>
                  <a:path w="294" h="252" extrusionOk="0">
                    <a:moveTo>
                      <a:pt x="147" y="0"/>
                    </a:moveTo>
                    <a:cubicBezTo>
                      <a:pt x="63" y="0"/>
                      <a:pt x="1" y="63"/>
                      <a:pt x="1" y="147"/>
                    </a:cubicBezTo>
                    <a:lnTo>
                      <a:pt x="1" y="251"/>
                    </a:lnTo>
                    <a:lnTo>
                      <a:pt x="294" y="251"/>
                    </a:lnTo>
                    <a:lnTo>
                      <a:pt x="294" y="147"/>
                    </a:lnTo>
                    <a:cubicBezTo>
                      <a:pt x="294" y="63"/>
                      <a:pt x="231"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18"/>
              <p:cNvSpPr/>
              <p:nvPr/>
            </p:nvSpPr>
            <p:spPr>
              <a:xfrm>
                <a:off x="1281165" y="2205347"/>
                <a:ext cx="1489" cy="7107"/>
              </a:xfrm>
              <a:custGeom>
                <a:avLst/>
                <a:gdLst/>
                <a:ahLst/>
                <a:cxnLst/>
                <a:rect l="l" t="t" r="r" b="b"/>
                <a:pathLst>
                  <a:path w="22" h="105" extrusionOk="0">
                    <a:moveTo>
                      <a:pt x="1" y="0"/>
                    </a:moveTo>
                    <a:lnTo>
                      <a:pt x="1" y="105"/>
                    </a:lnTo>
                    <a:lnTo>
                      <a:pt x="2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18"/>
              <p:cNvSpPr/>
              <p:nvPr/>
            </p:nvSpPr>
            <p:spPr>
              <a:xfrm>
                <a:off x="1281165" y="2205347"/>
                <a:ext cx="19902" cy="114802"/>
              </a:xfrm>
              <a:custGeom>
                <a:avLst/>
                <a:gdLst/>
                <a:ahLst/>
                <a:cxnLst/>
                <a:rect l="l" t="t" r="r" b="b"/>
                <a:pathLst>
                  <a:path w="294" h="1696" extrusionOk="0">
                    <a:moveTo>
                      <a:pt x="22" y="0"/>
                    </a:moveTo>
                    <a:lnTo>
                      <a:pt x="1" y="105"/>
                    </a:lnTo>
                    <a:lnTo>
                      <a:pt x="1" y="1695"/>
                    </a:lnTo>
                    <a:lnTo>
                      <a:pt x="294" y="1695"/>
                    </a:lnTo>
                    <a:lnTo>
                      <a:pt x="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18"/>
              <p:cNvSpPr/>
              <p:nvPr/>
            </p:nvSpPr>
            <p:spPr>
              <a:xfrm>
                <a:off x="1281165" y="2320082"/>
                <a:ext cx="19902" cy="9950"/>
              </a:xfrm>
              <a:custGeom>
                <a:avLst/>
                <a:gdLst/>
                <a:ahLst/>
                <a:cxnLst/>
                <a:rect l="l" t="t" r="r" b="b"/>
                <a:pathLst>
                  <a:path w="294" h="147" extrusionOk="0">
                    <a:moveTo>
                      <a:pt x="1" y="0"/>
                    </a:moveTo>
                    <a:cubicBezTo>
                      <a:pt x="1" y="84"/>
                      <a:pt x="64" y="147"/>
                      <a:pt x="147" y="147"/>
                    </a:cubicBezTo>
                    <a:cubicBezTo>
                      <a:pt x="231" y="147"/>
                      <a:pt x="294" y="84"/>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18"/>
              <p:cNvSpPr/>
              <p:nvPr/>
            </p:nvSpPr>
            <p:spPr>
              <a:xfrm>
                <a:off x="1281165" y="2191200"/>
                <a:ext cx="2911" cy="14215"/>
              </a:xfrm>
              <a:custGeom>
                <a:avLst/>
                <a:gdLst/>
                <a:ahLst/>
                <a:cxnLst/>
                <a:rect l="l" t="t" r="r" b="b"/>
                <a:pathLst>
                  <a:path w="43" h="210" extrusionOk="0">
                    <a:moveTo>
                      <a:pt x="43" y="0"/>
                    </a:moveTo>
                    <a:lnTo>
                      <a:pt x="43" y="0"/>
                    </a:lnTo>
                    <a:cubicBezTo>
                      <a:pt x="22" y="21"/>
                      <a:pt x="1" y="63"/>
                      <a:pt x="1" y="105"/>
                    </a:cubicBezTo>
                    <a:lnTo>
                      <a:pt x="1" y="209"/>
                    </a:lnTo>
                    <a:lnTo>
                      <a:pt x="22" y="209"/>
                    </a:lnTo>
                    <a:lnTo>
                      <a:pt x="22" y="188"/>
                    </a:lnTo>
                    <a:lnTo>
                      <a:pt x="4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18"/>
              <p:cNvSpPr/>
              <p:nvPr/>
            </p:nvSpPr>
            <p:spPr>
              <a:xfrm>
                <a:off x="1282587" y="2195397"/>
                <a:ext cx="18480" cy="10018"/>
              </a:xfrm>
              <a:custGeom>
                <a:avLst/>
                <a:gdLst/>
                <a:ahLst/>
                <a:cxnLst/>
                <a:rect l="l" t="t" r="r" b="b"/>
                <a:pathLst>
                  <a:path w="273" h="148" extrusionOk="0">
                    <a:moveTo>
                      <a:pt x="252" y="1"/>
                    </a:moveTo>
                    <a:cubicBezTo>
                      <a:pt x="168" y="43"/>
                      <a:pt x="84" y="85"/>
                      <a:pt x="1" y="126"/>
                    </a:cubicBezTo>
                    <a:lnTo>
                      <a:pt x="1" y="147"/>
                    </a:lnTo>
                    <a:lnTo>
                      <a:pt x="273" y="147"/>
                    </a:lnTo>
                    <a:lnTo>
                      <a:pt x="273" y="43"/>
                    </a:lnTo>
                    <a:cubicBezTo>
                      <a:pt x="273" y="22"/>
                      <a:pt x="252"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18"/>
              <p:cNvSpPr/>
              <p:nvPr/>
            </p:nvSpPr>
            <p:spPr>
              <a:xfrm>
                <a:off x="1282587" y="2188357"/>
                <a:ext cx="17059" cy="15636"/>
              </a:xfrm>
              <a:custGeom>
                <a:avLst/>
                <a:gdLst/>
                <a:ahLst/>
                <a:cxnLst/>
                <a:rect l="l" t="t" r="r" b="b"/>
                <a:pathLst>
                  <a:path w="252" h="231" extrusionOk="0">
                    <a:moveTo>
                      <a:pt x="126" y="0"/>
                    </a:moveTo>
                    <a:cubicBezTo>
                      <a:pt x="84" y="0"/>
                      <a:pt x="63" y="21"/>
                      <a:pt x="22" y="42"/>
                    </a:cubicBezTo>
                    <a:lnTo>
                      <a:pt x="1" y="230"/>
                    </a:lnTo>
                    <a:cubicBezTo>
                      <a:pt x="84" y="189"/>
                      <a:pt x="168" y="147"/>
                      <a:pt x="252" y="105"/>
                    </a:cubicBezTo>
                    <a:cubicBezTo>
                      <a:pt x="231" y="42"/>
                      <a:pt x="18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18"/>
              <p:cNvSpPr/>
              <p:nvPr/>
            </p:nvSpPr>
            <p:spPr>
              <a:xfrm>
                <a:off x="1353393" y="2205347"/>
                <a:ext cx="18480" cy="114802"/>
              </a:xfrm>
              <a:custGeom>
                <a:avLst/>
                <a:gdLst/>
                <a:ahLst/>
                <a:cxnLst/>
                <a:rect l="l" t="t" r="r" b="b"/>
                <a:pathLst>
                  <a:path w="273" h="1696" extrusionOk="0">
                    <a:moveTo>
                      <a:pt x="1" y="0"/>
                    </a:moveTo>
                    <a:lnTo>
                      <a:pt x="1" y="1695"/>
                    </a:lnTo>
                    <a:lnTo>
                      <a:pt x="273" y="1695"/>
                    </a:lnTo>
                    <a:lnTo>
                      <a:pt x="2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18"/>
              <p:cNvSpPr/>
              <p:nvPr/>
            </p:nvSpPr>
            <p:spPr>
              <a:xfrm>
                <a:off x="1353393" y="2320082"/>
                <a:ext cx="18480" cy="9950"/>
              </a:xfrm>
              <a:custGeom>
                <a:avLst/>
                <a:gdLst/>
                <a:ahLst/>
                <a:cxnLst/>
                <a:rect l="l" t="t" r="r" b="b"/>
                <a:pathLst>
                  <a:path w="273" h="147" extrusionOk="0">
                    <a:moveTo>
                      <a:pt x="1" y="0"/>
                    </a:moveTo>
                    <a:cubicBezTo>
                      <a:pt x="1" y="84"/>
                      <a:pt x="64" y="147"/>
                      <a:pt x="126" y="147"/>
                    </a:cubicBezTo>
                    <a:cubicBezTo>
                      <a:pt x="210" y="147"/>
                      <a:pt x="273" y="84"/>
                      <a:pt x="2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18"/>
              <p:cNvSpPr/>
              <p:nvPr/>
            </p:nvSpPr>
            <p:spPr>
              <a:xfrm>
                <a:off x="1353393" y="2188357"/>
                <a:ext cx="18480" cy="17058"/>
              </a:xfrm>
              <a:custGeom>
                <a:avLst/>
                <a:gdLst/>
                <a:ahLst/>
                <a:cxnLst/>
                <a:rect l="l" t="t" r="r" b="b"/>
                <a:pathLst>
                  <a:path w="273" h="252" extrusionOk="0">
                    <a:moveTo>
                      <a:pt x="126" y="0"/>
                    </a:moveTo>
                    <a:cubicBezTo>
                      <a:pt x="64" y="0"/>
                      <a:pt x="1" y="63"/>
                      <a:pt x="1" y="147"/>
                    </a:cubicBezTo>
                    <a:lnTo>
                      <a:pt x="1" y="251"/>
                    </a:lnTo>
                    <a:lnTo>
                      <a:pt x="273" y="251"/>
                    </a:lnTo>
                    <a:lnTo>
                      <a:pt x="273" y="147"/>
                    </a:lnTo>
                    <a:cubicBezTo>
                      <a:pt x="273" y="63"/>
                      <a:pt x="210"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18"/>
              <p:cNvSpPr/>
              <p:nvPr/>
            </p:nvSpPr>
            <p:spPr>
              <a:xfrm>
                <a:off x="1424267"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18"/>
              <p:cNvSpPr/>
              <p:nvPr/>
            </p:nvSpPr>
            <p:spPr>
              <a:xfrm>
                <a:off x="1424267" y="2320082"/>
                <a:ext cx="18480" cy="9950"/>
              </a:xfrm>
              <a:custGeom>
                <a:avLst/>
                <a:gdLst/>
                <a:ahLst/>
                <a:cxnLst/>
                <a:rect l="l" t="t" r="r" b="b"/>
                <a:pathLst>
                  <a:path w="273" h="147" extrusionOk="0">
                    <a:moveTo>
                      <a:pt x="0" y="0"/>
                    </a:moveTo>
                    <a:cubicBezTo>
                      <a:pt x="0" y="84"/>
                      <a:pt x="63" y="147"/>
                      <a:pt x="126" y="147"/>
                    </a:cubicBezTo>
                    <a:cubicBezTo>
                      <a:pt x="209"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18"/>
              <p:cNvSpPr/>
              <p:nvPr/>
            </p:nvSpPr>
            <p:spPr>
              <a:xfrm>
                <a:off x="1424267" y="2188357"/>
                <a:ext cx="18480" cy="17058"/>
              </a:xfrm>
              <a:custGeom>
                <a:avLst/>
                <a:gdLst/>
                <a:ahLst/>
                <a:cxnLst/>
                <a:rect l="l" t="t" r="r" b="b"/>
                <a:pathLst>
                  <a:path w="273" h="252" extrusionOk="0">
                    <a:moveTo>
                      <a:pt x="126" y="0"/>
                    </a:moveTo>
                    <a:cubicBezTo>
                      <a:pt x="63" y="0"/>
                      <a:pt x="0" y="63"/>
                      <a:pt x="0" y="147"/>
                    </a:cubicBezTo>
                    <a:lnTo>
                      <a:pt x="0" y="251"/>
                    </a:lnTo>
                    <a:lnTo>
                      <a:pt x="272" y="251"/>
                    </a:lnTo>
                    <a:lnTo>
                      <a:pt x="272" y="147"/>
                    </a:lnTo>
                    <a:cubicBezTo>
                      <a:pt x="272" y="63"/>
                      <a:pt x="20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18"/>
              <p:cNvSpPr/>
              <p:nvPr/>
            </p:nvSpPr>
            <p:spPr>
              <a:xfrm>
                <a:off x="1495073"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18"/>
              <p:cNvSpPr/>
              <p:nvPr/>
            </p:nvSpPr>
            <p:spPr>
              <a:xfrm>
                <a:off x="1495073" y="2320082"/>
                <a:ext cx="18480" cy="9950"/>
              </a:xfrm>
              <a:custGeom>
                <a:avLst/>
                <a:gdLst/>
                <a:ahLst/>
                <a:cxnLst/>
                <a:rect l="l" t="t" r="r" b="b"/>
                <a:pathLst>
                  <a:path w="273" h="147" extrusionOk="0">
                    <a:moveTo>
                      <a:pt x="0" y="0"/>
                    </a:moveTo>
                    <a:cubicBezTo>
                      <a:pt x="0" y="84"/>
                      <a:pt x="63" y="147"/>
                      <a:pt x="126" y="147"/>
                    </a:cubicBezTo>
                    <a:cubicBezTo>
                      <a:pt x="209"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18"/>
              <p:cNvSpPr/>
              <p:nvPr/>
            </p:nvSpPr>
            <p:spPr>
              <a:xfrm>
                <a:off x="1495073" y="2188357"/>
                <a:ext cx="18480" cy="17058"/>
              </a:xfrm>
              <a:custGeom>
                <a:avLst/>
                <a:gdLst/>
                <a:ahLst/>
                <a:cxnLst/>
                <a:rect l="l" t="t" r="r" b="b"/>
                <a:pathLst>
                  <a:path w="273" h="252" extrusionOk="0">
                    <a:moveTo>
                      <a:pt x="126" y="0"/>
                    </a:moveTo>
                    <a:cubicBezTo>
                      <a:pt x="63" y="0"/>
                      <a:pt x="0" y="63"/>
                      <a:pt x="0" y="147"/>
                    </a:cubicBezTo>
                    <a:lnTo>
                      <a:pt x="0" y="251"/>
                    </a:lnTo>
                    <a:lnTo>
                      <a:pt x="272" y="251"/>
                    </a:lnTo>
                    <a:lnTo>
                      <a:pt x="272" y="147"/>
                    </a:lnTo>
                    <a:cubicBezTo>
                      <a:pt x="272" y="63"/>
                      <a:pt x="20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18"/>
              <p:cNvSpPr/>
              <p:nvPr/>
            </p:nvSpPr>
            <p:spPr>
              <a:xfrm>
                <a:off x="1565880" y="2208190"/>
                <a:ext cx="18480" cy="111959"/>
              </a:xfrm>
              <a:custGeom>
                <a:avLst/>
                <a:gdLst/>
                <a:ahLst/>
                <a:cxnLst/>
                <a:rect l="l" t="t" r="r" b="b"/>
                <a:pathLst>
                  <a:path w="273" h="1654" extrusionOk="0">
                    <a:moveTo>
                      <a:pt x="0" y="0"/>
                    </a:moveTo>
                    <a:lnTo>
                      <a:pt x="0" y="1653"/>
                    </a:lnTo>
                    <a:lnTo>
                      <a:pt x="272" y="1653"/>
                    </a:lnTo>
                    <a:lnTo>
                      <a:pt x="272" y="63"/>
                    </a:lnTo>
                    <a:cubicBezTo>
                      <a:pt x="189" y="42"/>
                      <a:pt x="84" y="2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18"/>
              <p:cNvSpPr/>
              <p:nvPr/>
            </p:nvSpPr>
            <p:spPr>
              <a:xfrm>
                <a:off x="1565880" y="2205347"/>
                <a:ext cx="18480" cy="7107"/>
              </a:xfrm>
              <a:custGeom>
                <a:avLst/>
                <a:gdLst/>
                <a:ahLst/>
                <a:cxnLst/>
                <a:rect l="l" t="t" r="r" b="b"/>
                <a:pathLst>
                  <a:path w="273" h="105" extrusionOk="0">
                    <a:moveTo>
                      <a:pt x="0" y="0"/>
                    </a:moveTo>
                    <a:lnTo>
                      <a:pt x="0" y="42"/>
                    </a:lnTo>
                    <a:cubicBezTo>
                      <a:pt x="84" y="63"/>
                      <a:pt x="189" y="84"/>
                      <a:pt x="272" y="105"/>
                    </a:cubicBez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18"/>
              <p:cNvSpPr/>
              <p:nvPr/>
            </p:nvSpPr>
            <p:spPr>
              <a:xfrm>
                <a:off x="1565880" y="2320082"/>
                <a:ext cx="18480" cy="9950"/>
              </a:xfrm>
              <a:custGeom>
                <a:avLst/>
                <a:gdLst/>
                <a:ahLst/>
                <a:cxnLst/>
                <a:rect l="l" t="t" r="r" b="b"/>
                <a:pathLst>
                  <a:path w="273" h="147" extrusionOk="0">
                    <a:moveTo>
                      <a:pt x="0" y="0"/>
                    </a:moveTo>
                    <a:cubicBezTo>
                      <a:pt x="0" y="84"/>
                      <a:pt x="63" y="147"/>
                      <a:pt x="147" y="147"/>
                    </a:cubicBezTo>
                    <a:cubicBezTo>
                      <a:pt x="210"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18"/>
              <p:cNvSpPr/>
              <p:nvPr/>
            </p:nvSpPr>
            <p:spPr>
              <a:xfrm>
                <a:off x="1565880" y="2188357"/>
                <a:ext cx="18480" cy="17058"/>
              </a:xfrm>
              <a:custGeom>
                <a:avLst/>
                <a:gdLst/>
                <a:ahLst/>
                <a:cxnLst/>
                <a:rect l="l" t="t" r="r" b="b"/>
                <a:pathLst>
                  <a:path w="273" h="252" extrusionOk="0">
                    <a:moveTo>
                      <a:pt x="147" y="0"/>
                    </a:moveTo>
                    <a:cubicBezTo>
                      <a:pt x="63" y="0"/>
                      <a:pt x="0" y="63"/>
                      <a:pt x="0" y="147"/>
                    </a:cubicBezTo>
                    <a:lnTo>
                      <a:pt x="0" y="251"/>
                    </a:lnTo>
                    <a:lnTo>
                      <a:pt x="272" y="251"/>
                    </a:lnTo>
                    <a:lnTo>
                      <a:pt x="272" y="147"/>
                    </a:lnTo>
                    <a:cubicBezTo>
                      <a:pt x="272"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18"/>
              <p:cNvSpPr/>
              <p:nvPr/>
            </p:nvSpPr>
            <p:spPr>
              <a:xfrm>
                <a:off x="1408630" y="1494332"/>
                <a:ext cx="189877" cy="354154"/>
              </a:xfrm>
              <a:custGeom>
                <a:avLst/>
                <a:gdLst/>
                <a:ahLst/>
                <a:cxnLst/>
                <a:rect l="l" t="t" r="r" b="b"/>
                <a:pathLst>
                  <a:path w="2805" h="5232" extrusionOk="0">
                    <a:moveTo>
                      <a:pt x="2763" y="1"/>
                    </a:moveTo>
                    <a:cubicBezTo>
                      <a:pt x="2323" y="1"/>
                      <a:pt x="1947" y="356"/>
                      <a:pt x="1947" y="817"/>
                    </a:cubicBezTo>
                    <a:cubicBezTo>
                      <a:pt x="1947" y="1151"/>
                      <a:pt x="2156" y="1444"/>
                      <a:pt x="2470" y="1570"/>
                    </a:cubicBezTo>
                    <a:lnTo>
                      <a:pt x="2470" y="3725"/>
                    </a:lnTo>
                    <a:lnTo>
                      <a:pt x="754" y="3725"/>
                    </a:lnTo>
                    <a:cubicBezTo>
                      <a:pt x="336" y="3725"/>
                      <a:pt x="1" y="4060"/>
                      <a:pt x="1" y="4478"/>
                    </a:cubicBezTo>
                    <a:cubicBezTo>
                      <a:pt x="1" y="4688"/>
                      <a:pt x="85" y="4876"/>
                      <a:pt x="231" y="5022"/>
                    </a:cubicBezTo>
                    <a:cubicBezTo>
                      <a:pt x="357" y="5148"/>
                      <a:pt x="545" y="5232"/>
                      <a:pt x="754" y="5232"/>
                    </a:cubicBezTo>
                    <a:lnTo>
                      <a:pt x="2805" y="5232"/>
                    </a:lnTo>
                    <a:lnTo>
                      <a:pt x="2805" y="4185"/>
                    </a:lnTo>
                    <a:lnTo>
                      <a:pt x="2805" y="3725"/>
                    </a:lnTo>
                    <a:lnTo>
                      <a:pt x="2805" y="1633"/>
                    </a:lnTo>
                    <a:lnTo>
                      <a:pt x="2805" y="817"/>
                    </a:lnTo>
                    <a:lnTo>
                      <a:pt x="2805"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18"/>
              <p:cNvSpPr/>
              <p:nvPr/>
            </p:nvSpPr>
            <p:spPr>
              <a:xfrm>
                <a:off x="1245762" y="2458847"/>
                <a:ext cx="704002" cy="69450"/>
              </a:xfrm>
              <a:custGeom>
                <a:avLst/>
                <a:gdLst/>
                <a:ahLst/>
                <a:cxnLst/>
                <a:rect l="l" t="t" r="r" b="b"/>
                <a:pathLst>
                  <a:path w="10400" h="1026" extrusionOk="0">
                    <a:moveTo>
                      <a:pt x="10274" y="1"/>
                    </a:moveTo>
                    <a:lnTo>
                      <a:pt x="5211" y="335"/>
                    </a:lnTo>
                    <a:lnTo>
                      <a:pt x="4855" y="356"/>
                    </a:lnTo>
                    <a:lnTo>
                      <a:pt x="63" y="42"/>
                    </a:lnTo>
                    <a:lnTo>
                      <a:pt x="1" y="545"/>
                    </a:lnTo>
                    <a:lnTo>
                      <a:pt x="5211" y="796"/>
                    </a:lnTo>
                    <a:lnTo>
                      <a:pt x="10400" y="1026"/>
                    </a:lnTo>
                    <a:lnTo>
                      <a:pt x="10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18"/>
              <p:cNvSpPr/>
              <p:nvPr/>
            </p:nvSpPr>
            <p:spPr>
              <a:xfrm>
                <a:off x="1725905"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18"/>
              <p:cNvSpPr/>
              <p:nvPr/>
            </p:nvSpPr>
            <p:spPr>
              <a:xfrm>
                <a:off x="1798133" y="2205347"/>
                <a:ext cx="51108" cy="114802"/>
              </a:xfrm>
              <a:custGeom>
                <a:avLst/>
                <a:gdLst/>
                <a:ahLst/>
                <a:cxnLst/>
                <a:rect l="l" t="t" r="r" b="b"/>
                <a:pathLst>
                  <a:path w="755" h="1696" extrusionOk="0">
                    <a:moveTo>
                      <a:pt x="1" y="0"/>
                    </a:moveTo>
                    <a:lnTo>
                      <a:pt x="1" y="1695"/>
                    </a:lnTo>
                    <a:lnTo>
                      <a:pt x="754" y="1695"/>
                    </a:lnTo>
                    <a:lnTo>
                      <a:pt x="7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18"/>
              <p:cNvSpPr/>
              <p:nvPr/>
            </p:nvSpPr>
            <p:spPr>
              <a:xfrm>
                <a:off x="1869007" y="2205347"/>
                <a:ext cx="52462" cy="114802"/>
              </a:xfrm>
              <a:custGeom>
                <a:avLst/>
                <a:gdLst/>
                <a:ahLst/>
                <a:cxnLst/>
                <a:rect l="l" t="t" r="r" b="b"/>
                <a:pathLst>
                  <a:path w="775" h="1696" extrusionOk="0">
                    <a:moveTo>
                      <a:pt x="0" y="0"/>
                    </a:moveTo>
                    <a:lnTo>
                      <a:pt x="0" y="1695"/>
                    </a:lnTo>
                    <a:lnTo>
                      <a:pt x="774" y="1695"/>
                    </a:lnTo>
                    <a:lnTo>
                      <a:pt x="774" y="1339"/>
                    </a:lnTo>
                    <a:lnTo>
                      <a:pt x="5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18"/>
              <p:cNvSpPr/>
              <p:nvPr/>
            </p:nvSpPr>
            <p:spPr>
              <a:xfrm>
                <a:off x="1598440" y="2210966"/>
                <a:ext cx="38314" cy="109184"/>
              </a:xfrm>
              <a:custGeom>
                <a:avLst/>
                <a:gdLst/>
                <a:ahLst/>
                <a:cxnLst/>
                <a:rect l="l" t="t" r="r" b="b"/>
                <a:pathLst>
                  <a:path w="566" h="1613" extrusionOk="0">
                    <a:moveTo>
                      <a:pt x="566" y="1"/>
                    </a:moveTo>
                    <a:cubicBezTo>
                      <a:pt x="419" y="22"/>
                      <a:pt x="273" y="43"/>
                      <a:pt x="126" y="43"/>
                    </a:cubicBezTo>
                    <a:lnTo>
                      <a:pt x="1" y="43"/>
                    </a:lnTo>
                    <a:lnTo>
                      <a:pt x="1" y="1612"/>
                    </a:lnTo>
                    <a:lnTo>
                      <a:pt x="566" y="1612"/>
                    </a:lnTo>
                    <a:lnTo>
                      <a:pt x="5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18"/>
              <p:cNvSpPr/>
              <p:nvPr/>
            </p:nvSpPr>
            <p:spPr>
              <a:xfrm>
                <a:off x="1655098"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18"/>
              <p:cNvSpPr/>
              <p:nvPr/>
            </p:nvSpPr>
            <p:spPr>
              <a:xfrm>
                <a:off x="1320833" y="1834271"/>
                <a:ext cx="559546" cy="345625"/>
              </a:xfrm>
              <a:custGeom>
                <a:avLst/>
                <a:gdLst/>
                <a:ahLst/>
                <a:cxnLst/>
                <a:rect l="l" t="t" r="r" b="b"/>
                <a:pathLst>
                  <a:path w="8266" h="5106" extrusionOk="0">
                    <a:moveTo>
                      <a:pt x="1528" y="0"/>
                    </a:moveTo>
                    <a:cubicBezTo>
                      <a:pt x="859" y="482"/>
                      <a:pt x="335" y="1151"/>
                      <a:pt x="43" y="1925"/>
                    </a:cubicBezTo>
                    <a:cubicBezTo>
                      <a:pt x="482" y="2302"/>
                      <a:pt x="754" y="2867"/>
                      <a:pt x="754" y="3495"/>
                    </a:cubicBezTo>
                    <a:cubicBezTo>
                      <a:pt x="754" y="4143"/>
                      <a:pt x="461" y="4729"/>
                      <a:pt x="1" y="5106"/>
                    </a:cubicBezTo>
                    <a:lnTo>
                      <a:pt x="2867" y="5106"/>
                    </a:lnTo>
                    <a:cubicBezTo>
                      <a:pt x="2428" y="4729"/>
                      <a:pt x="2135" y="4143"/>
                      <a:pt x="2135" y="3495"/>
                    </a:cubicBezTo>
                    <a:cubicBezTo>
                      <a:pt x="2135" y="2511"/>
                      <a:pt x="2825" y="1674"/>
                      <a:pt x="3767" y="1465"/>
                    </a:cubicBezTo>
                    <a:cubicBezTo>
                      <a:pt x="3872" y="1423"/>
                      <a:pt x="3976" y="1423"/>
                      <a:pt x="4102" y="1402"/>
                    </a:cubicBezTo>
                    <a:lnTo>
                      <a:pt x="4374" y="1402"/>
                    </a:lnTo>
                    <a:cubicBezTo>
                      <a:pt x="5462" y="1486"/>
                      <a:pt x="6341" y="2386"/>
                      <a:pt x="6341" y="3495"/>
                    </a:cubicBezTo>
                    <a:cubicBezTo>
                      <a:pt x="6341" y="4143"/>
                      <a:pt x="6048" y="4729"/>
                      <a:pt x="5587" y="5106"/>
                    </a:cubicBezTo>
                    <a:lnTo>
                      <a:pt x="8265" y="5106"/>
                    </a:lnTo>
                    <a:cubicBezTo>
                      <a:pt x="7826" y="4729"/>
                      <a:pt x="7533" y="4143"/>
                      <a:pt x="7533" y="3495"/>
                    </a:cubicBezTo>
                    <a:cubicBezTo>
                      <a:pt x="7533" y="2909"/>
                      <a:pt x="7763" y="2386"/>
                      <a:pt x="8140" y="2009"/>
                    </a:cubicBezTo>
                    <a:cubicBezTo>
                      <a:pt x="7847" y="1214"/>
                      <a:pt x="7324" y="523"/>
                      <a:pt x="6654" y="21"/>
                    </a:cubicBezTo>
                    <a:cubicBezTo>
                      <a:pt x="6508" y="147"/>
                      <a:pt x="6341" y="210"/>
                      <a:pt x="6152" y="210"/>
                    </a:cubicBezTo>
                    <a:lnTo>
                      <a:pt x="2051" y="210"/>
                    </a:lnTo>
                    <a:cubicBezTo>
                      <a:pt x="1842" y="210"/>
                      <a:pt x="1654" y="126"/>
                      <a:pt x="1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18"/>
              <p:cNvSpPr/>
              <p:nvPr/>
            </p:nvSpPr>
            <p:spPr>
              <a:xfrm>
                <a:off x="1598440" y="4355317"/>
                <a:ext cx="85089" cy="22744"/>
              </a:xfrm>
              <a:custGeom>
                <a:avLst/>
                <a:gdLst/>
                <a:ahLst/>
                <a:cxnLst/>
                <a:rect l="l" t="t" r="r" b="b"/>
                <a:pathLst>
                  <a:path w="1257" h="336" extrusionOk="0">
                    <a:moveTo>
                      <a:pt x="1" y="0"/>
                    </a:moveTo>
                    <a:lnTo>
                      <a:pt x="1" y="335"/>
                    </a:lnTo>
                    <a:lnTo>
                      <a:pt x="1256" y="63"/>
                    </a:lnTo>
                    <a:lnTo>
                      <a:pt x="1" y="0"/>
                    </a:ln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18"/>
              <p:cNvSpPr/>
              <p:nvPr/>
            </p:nvSpPr>
            <p:spPr>
              <a:xfrm>
                <a:off x="1162229" y="3001314"/>
                <a:ext cx="872556" cy="198332"/>
              </a:xfrm>
              <a:custGeom>
                <a:avLst/>
                <a:gdLst/>
                <a:ahLst/>
                <a:cxnLst/>
                <a:rect l="l" t="t" r="r" b="b"/>
                <a:pathLst>
                  <a:path w="12890" h="2930" extrusionOk="0">
                    <a:moveTo>
                      <a:pt x="293" y="0"/>
                    </a:moveTo>
                    <a:lnTo>
                      <a:pt x="0" y="2344"/>
                    </a:lnTo>
                    <a:lnTo>
                      <a:pt x="6445" y="2637"/>
                    </a:lnTo>
                    <a:lnTo>
                      <a:pt x="12889" y="2930"/>
                    </a:lnTo>
                    <a:lnTo>
                      <a:pt x="12596" y="565"/>
                    </a:lnTo>
                    <a:lnTo>
                      <a:pt x="6445" y="293"/>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18"/>
              <p:cNvSpPr/>
              <p:nvPr/>
            </p:nvSpPr>
            <p:spPr>
              <a:xfrm>
                <a:off x="1119718" y="3332724"/>
                <a:ext cx="957510" cy="202596"/>
              </a:xfrm>
              <a:custGeom>
                <a:avLst/>
                <a:gdLst/>
                <a:ahLst/>
                <a:cxnLst/>
                <a:rect l="l" t="t" r="r" b="b"/>
                <a:pathLst>
                  <a:path w="14145" h="2993" extrusionOk="0">
                    <a:moveTo>
                      <a:pt x="293" y="0"/>
                    </a:moveTo>
                    <a:lnTo>
                      <a:pt x="1" y="2344"/>
                    </a:lnTo>
                    <a:lnTo>
                      <a:pt x="7073" y="2679"/>
                    </a:lnTo>
                    <a:lnTo>
                      <a:pt x="14145" y="2993"/>
                    </a:lnTo>
                    <a:lnTo>
                      <a:pt x="13852" y="628"/>
                    </a:lnTo>
                    <a:lnTo>
                      <a:pt x="7073" y="314"/>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18"/>
              <p:cNvSpPr/>
              <p:nvPr/>
            </p:nvSpPr>
            <p:spPr>
              <a:xfrm>
                <a:off x="1203251" y="2669904"/>
                <a:ext cx="789024" cy="194067"/>
              </a:xfrm>
              <a:custGeom>
                <a:avLst/>
                <a:gdLst/>
                <a:ahLst/>
                <a:cxnLst/>
                <a:rect l="l" t="t" r="r" b="b"/>
                <a:pathLst>
                  <a:path w="11656" h="2867" extrusionOk="0">
                    <a:moveTo>
                      <a:pt x="315" y="0"/>
                    </a:moveTo>
                    <a:lnTo>
                      <a:pt x="1" y="2344"/>
                    </a:lnTo>
                    <a:lnTo>
                      <a:pt x="5839" y="2595"/>
                    </a:lnTo>
                    <a:lnTo>
                      <a:pt x="11655" y="2867"/>
                    </a:lnTo>
                    <a:lnTo>
                      <a:pt x="11363" y="502"/>
                    </a:lnTo>
                    <a:lnTo>
                      <a:pt x="5839" y="251"/>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18"/>
              <p:cNvSpPr/>
              <p:nvPr/>
            </p:nvSpPr>
            <p:spPr>
              <a:xfrm>
                <a:off x="1077207" y="3665556"/>
                <a:ext cx="1042532" cy="205439"/>
              </a:xfrm>
              <a:custGeom>
                <a:avLst/>
                <a:gdLst/>
                <a:ahLst/>
                <a:cxnLst/>
                <a:rect l="l" t="t" r="r" b="b"/>
                <a:pathLst>
                  <a:path w="15401" h="3035" extrusionOk="0">
                    <a:moveTo>
                      <a:pt x="315" y="1"/>
                    </a:moveTo>
                    <a:lnTo>
                      <a:pt x="1" y="2323"/>
                    </a:lnTo>
                    <a:lnTo>
                      <a:pt x="7701" y="2679"/>
                    </a:lnTo>
                    <a:lnTo>
                      <a:pt x="15401" y="3034"/>
                    </a:lnTo>
                    <a:lnTo>
                      <a:pt x="15401" y="3034"/>
                    </a:lnTo>
                    <a:lnTo>
                      <a:pt x="15108" y="670"/>
                    </a:lnTo>
                    <a:lnTo>
                      <a:pt x="7701" y="335"/>
                    </a:lnTo>
                    <a:lnTo>
                      <a:pt x="3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18"/>
              <p:cNvSpPr/>
              <p:nvPr/>
            </p:nvSpPr>
            <p:spPr>
              <a:xfrm>
                <a:off x="1036186" y="3996966"/>
                <a:ext cx="1126065" cy="209704"/>
              </a:xfrm>
              <a:custGeom>
                <a:avLst/>
                <a:gdLst/>
                <a:ahLst/>
                <a:cxnLst/>
                <a:rect l="l" t="t" r="r" b="b"/>
                <a:pathLst>
                  <a:path w="16635" h="3098" extrusionOk="0">
                    <a:moveTo>
                      <a:pt x="293" y="1"/>
                    </a:moveTo>
                    <a:lnTo>
                      <a:pt x="0" y="2344"/>
                    </a:lnTo>
                    <a:lnTo>
                      <a:pt x="8307" y="2721"/>
                    </a:lnTo>
                    <a:lnTo>
                      <a:pt x="16634" y="3097"/>
                    </a:lnTo>
                    <a:lnTo>
                      <a:pt x="16634" y="3097"/>
                    </a:lnTo>
                    <a:lnTo>
                      <a:pt x="16341" y="733"/>
                    </a:lnTo>
                    <a:lnTo>
                      <a:pt x="8307" y="377"/>
                    </a:lnTo>
                    <a:lnTo>
                      <a:pt x="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18"/>
              <p:cNvSpPr/>
              <p:nvPr/>
            </p:nvSpPr>
            <p:spPr>
              <a:xfrm>
                <a:off x="1224506" y="2495670"/>
                <a:ext cx="747934" cy="208282"/>
              </a:xfrm>
              <a:custGeom>
                <a:avLst/>
                <a:gdLst/>
                <a:ahLst/>
                <a:cxnLst/>
                <a:rect l="l" t="t" r="r" b="b"/>
                <a:pathLst>
                  <a:path w="11049" h="3077" extrusionOk="0">
                    <a:moveTo>
                      <a:pt x="315" y="1"/>
                    </a:moveTo>
                    <a:lnTo>
                      <a:pt x="1" y="2574"/>
                    </a:lnTo>
                    <a:lnTo>
                      <a:pt x="5525" y="2825"/>
                    </a:lnTo>
                    <a:lnTo>
                      <a:pt x="11049" y="3076"/>
                    </a:lnTo>
                    <a:lnTo>
                      <a:pt x="10714" y="482"/>
                    </a:lnTo>
                    <a:lnTo>
                      <a:pt x="5525" y="252"/>
                    </a:lnTo>
                    <a:lnTo>
                      <a:pt x="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18"/>
              <p:cNvSpPr/>
              <p:nvPr/>
            </p:nvSpPr>
            <p:spPr>
              <a:xfrm>
                <a:off x="1182063" y="2828502"/>
                <a:ext cx="832889" cy="211125"/>
              </a:xfrm>
              <a:custGeom>
                <a:avLst/>
                <a:gdLst/>
                <a:ahLst/>
                <a:cxnLst/>
                <a:rect l="l" t="t" r="r" b="b"/>
                <a:pathLst>
                  <a:path w="12304" h="3119" extrusionOk="0">
                    <a:moveTo>
                      <a:pt x="314" y="1"/>
                    </a:moveTo>
                    <a:lnTo>
                      <a:pt x="0" y="2553"/>
                    </a:lnTo>
                    <a:lnTo>
                      <a:pt x="6152" y="2846"/>
                    </a:lnTo>
                    <a:lnTo>
                      <a:pt x="12303" y="3118"/>
                    </a:lnTo>
                    <a:lnTo>
                      <a:pt x="12303" y="3118"/>
                    </a:lnTo>
                    <a:lnTo>
                      <a:pt x="11968" y="524"/>
                    </a:lnTo>
                    <a:lnTo>
                      <a:pt x="6152" y="252"/>
                    </a:lnTo>
                    <a:lnTo>
                      <a:pt x="3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18"/>
              <p:cNvSpPr/>
              <p:nvPr/>
            </p:nvSpPr>
            <p:spPr>
              <a:xfrm>
                <a:off x="1139552" y="3159912"/>
                <a:ext cx="917843" cy="215390"/>
              </a:xfrm>
              <a:custGeom>
                <a:avLst/>
                <a:gdLst/>
                <a:ahLst/>
                <a:cxnLst/>
                <a:rect l="l" t="t" r="r" b="b"/>
                <a:pathLst>
                  <a:path w="13559" h="3182" extrusionOk="0">
                    <a:moveTo>
                      <a:pt x="335" y="1"/>
                    </a:moveTo>
                    <a:lnTo>
                      <a:pt x="0" y="2553"/>
                    </a:lnTo>
                    <a:lnTo>
                      <a:pt x="6780" y="2867"/>
                    </a:lnTo>
                    <a:lnTo>
                      <a:pt x="13559" y="3181"/>
                    </a:lnTo>
                    <a:lnTo>
                      <a:pt x="13224" y="587"/>
                    </a:lnTo>
                    <a:lnTo>
                      <a:pt x="6780" y="294"/>
                    </a:lnTo>
                    <a:lnTo>
                      <a:pt x="3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18"/>
              <p:cNvSpPr/>
              <p:nvPr/>
            </p:nvSpPr>
            <p:spPr>
              <a:xfrm>
                <a:off x="1098463" y="3491322"/>
                <a:ext cx="1001443" cy="219654"/>
              </a:xfrm>
              <a:custGeom>
                <a:avLst/>
                <a:gdLst/>
                <a:ahLst/>
                <a:cxnLst/>
                <a:rect l="l" t="t" r="r" b="b"/>
                <a:pathLst>
                  <a:path w="14794" h="3245" extrusionOk="0">
                    <a:moveTo>
                      <a:pt x="315" y="1"/>
                    </a:moveTo>
                    <a:lnTo>
                      <a:pt x="1" y="2575"/>
                    </a:lnTo>
                    <a:lnTo>
                      <a:pt x="7387" y="2909"/>
                    </a:lnTo>
                    <a:lnTo>
                      <a:pt x="14794" y="3244"/>
                    </a:lnTo>
                    <a:lnTo>
                      <a:pt x="14459" y="650"/>
                    </a:lnTo>
                    <a:lnTo>
                      <a:pt x="7387" y="336"/>
                    </a:lnTo>
                    <a:lnTo>
                      <a:pt x="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18"/>
              <p:cNvSpPr/>
              <p:nvPr/>
            </p:nvSpPr>
            <p:spPr>
              <a:xfrm>
                <a:off x="1055952" y="3822800"/>
                <a:ext cx="1086465" cy="223783"/>
              </a:xfrm>
              <a:custGeom>
                <a:avLst/>
                <a:gdLst/>
                <a:ahLst/>
                <a:cxnLst/>
                <a:rect l="l" t="t" r="r" b="b"/>
                <a:pathLst>
                  <a:path w="16050" h="3306" extrusionOk="0">
                    <a:moveTo>
                      <a:pt x="315" y="0"/>
                    </a:moveTo>
                    <a:lnTo>
                      <a:pt x="1" y="2574"/>
                    </a:lnTo>
                    <a:lnTo>
                      <a:pt x="8015" y="2950"/>
                    </a:lnTo>
                    <a:lnTo>
                      <a:pt x="16049" y="3306"/>
                    </a:lnTo>
                    <a:lnTo>
                      <a:pt x="15715" y="711"/>
                    </a:lnTo>
                    <a:lnTo>
                      <a:pt x="8015" y="356"/>
                    </a:lnTo>
                    <a:lnTo>
                      <a:pt x="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18"/>
              <p:cNvSpPr/>
              <p:nvPr/>
            </p:nvSpPr>
            <p:spPr>
              <a:xfrm>
                <a:off x="1023392" y="4155632"/>
                <a:ext cx="1145899" cy="204018"/>
              </a:xfrm>
              <a:custGeom>
                <a:avLst/>
                <a:gdLst/>
                <a:ahLst/>
                <a:cxnLst/>
                <a:rect l="l" t="t" r="r" b="b"/>
                <a:pathLst>
                  <a:path w="16928" h="3014" extrusionOk="0">
                    <a:moveTo>
                      <a:pt x="189" y="0"/>
                    </a:moveTo>
                    <a:lnTo>
                      <a:pt x="1" y="1486"/>
                    </a:lnTo>
                    <a:lnTo>
                      <a:pt x="6445" y="2867"/>
                    </a:lnTo>
                    <a:lnTo>
                      <a:pt x="8496" y="2950"/>
                    </a:lnTo>
                    <a:lnTo>
                      <a:pt x="9751" y="3013"/>
                    </a:lnTo>
                    <a:lnTo>
                      <a:pt x="16928" y="1486"/>
                    </a:lnTo>
                    <a:lnTo>
                      <a:pt x="16823" y="753"/>
                    </a:lnTo>
                    <a:lnTo>
                      <a:pt x="8496" y="377"/>
                    </a:lnTo>
                    <a:lnTo>
                      <a:pt x="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18"/>
              <p:cNvSpPr/>
              <p:nvPr/>
            </p:nvSpPr>
            <p:spPr>
              <a:xfrm>
                <a:off x="1598440" y="2179828"/>
                <a:ext cx="8597" cy="68"/>
              </a:xfrm>
              <a:custGeom>
                <a:avLst/>
                <a:gdLst/>
                <a:ahLst/>
                <a:cxnLst/>
                <a:rect l="l" t="t" r="r" b="b"/>
                <a:pathLst>
                  <a:path w="127" h="1" extrusionOk="0">
                    <a:moveTo>
                      <a:pt x="1" y="1"/>
                    </a:moveTo>
                    <a:lnTo>
                      <a:pt x="1" y="1"/>
                    </a:lnTo>
                    <a:lnTo>
                      <a:pt x="126" y="1"/>
                    </a:lnTo>
                    <a:cubicBezTo>
                      <a:pt x="84" y="1"/>
                      <a:pt x="43" y="1"/>
                      <a:pt x="1" y="1"/>
                    </a:cubicBez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18"/>
              <p:cNvSpPr/>
              <p:nvPr/>
            </p:nvSpPr>
            <p:spPr>
              <a:xfrm>
                <a:off x="1598440" y="2205347"/>
                <a:ext cx="38314" cy="8529"/>
              </a:xfrm>
              <a:custGeom>
                <a:avLst/>
                <a:gdLst/>
                <a:ahLst/>
                <a:cxnLst/>
                <a:rect l="l" t="t" r="r" b="b"/>
                <a:pathLst>
                  <a:path w="566" h="126" extrusionOk="0">
                    <a:moveTo>
                      <a:pt x="1" y="0"/>
                    </a:moveTo>
                    <a:lnTo>
                      <a:pt x="1" y="126"/>
                    </a:lnTo>
                    <a:lnTo>
                      <a:pt x="126" y="126"/>
                    </a:lnTo>
                    <a:cubicBezTo>
                      <a:pt x="273" y="126"/>
                      <a:pt x="419" y="105"/>
                      <a:pt x="566" y="84"/>
                    </a:cubicBezTo>
                    <a:lnTo>
                      <a:pt x="566" y="0"/>
                    </a:lnTo>
                    <a:close/>
                  </a:path>
                </a:pathLst>
              </a:custGeom>
              <a:solidFill>
                <a:srgbClr val="D05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18"/>
              <p:cNvSpPr/>
              <p:nvPr/>
            </p:nvSpPr>
            <p:spPr>
              <a:xfrm>
                <a:off x="1598440" y="1929172"/>
                <a:ext cx="151631" cy="250724"/>
              </a:xfrm>
              <a:custGeom>
                <a:avLst/>
                <a:gdLst/>
                <a:ahLst/>
                <a:cxnLst/>
                <a:rect l="l" t="t" r="r" b="b"/>
                <a:pathLst>
                  <a:path w="2240" h="3704" extrusionOk="0">
                    <a:moveTo>
                      <a:pt x="1" y="0"/>
                    </a:moveTo>
                    <a:lnTo>
                      <a:pt x="1" y="502"/>
                    </a:lnTo>
                    <a:lnTo>
                      <a:pt x="273" y="502"/>
                    </a:lnTo>
                    <a:cubicBezTo>
                      <a:pt x="1089" y="565"/>
                      <a:pt x="1737" y="1256"/>
                      <a:pt x="1737" y="2093"/>
                    </a:cubicBezTo>
                    <a:cubicBezTo>
                      <a:pt x="1737" y="2992"/>
                      <a:pt x="1026" y="3704"/>
                      <a:pt x="126" y="3704"/>
                    </a:cubicBezTo>
                    <a:lnTo>
                      <a:pt x="1486" y="3704"/>
                    </a:lnTo>
                    <a:cubicBezTo>
                      <a:pt x="1947" y="3327"/>
                      <a:pt x="2240" y="2741"/>
                      <a:pt x="2240" y="2093"/>
                    </a:cubicBezTo>
                    <a:cubicBezTo>
                      <a:pt x="2240" y="984"/>
                      <a:pt x="1361" y="84"/>
                      <a:pt x="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18"/>
              <p:cNvSpPr/>
              <p:nvPr/>
            </p:nvSpPr>
            <p:spPr>
              <a:xfrm>
                <a:off x="1598440" y="1963153"/>
                <a:ext cx="117650" cy="216743"/>
              </a:xfrm>
              <a:custGeom>
                <a:avLst/>
                <a:gdLst/>
                <a:ahLst/>
                <a:cxnLst/>
                <a:rect l="l" t="t" r="r" b="b"/>
                <a:pathLst>
                  <a:path w="1738" h="3202" extrusionOk="0">
                    <a:moveTo>
                      <a:pt x="1" y="0"/>
                    </a:moveTo>
                    <a:lnTo>
                      <a:pt x="1" y="2407"/>
                    </a:lnTo>
                    <a:lnTo>
                      <a:pt x="1" y="3202"/>
                    </a:lnTo>
                    <a:lnTo>
                      <a:pt x="126" y="3202"/>
                    </a:lnTo>
                    <a:cubicBezTo>
                      <a:pt x="1026" y="3202"/>
                      <a:pt x="1737" y="2490"/>
                      <a:pt x="1737" y="1591"/>
                    </a:cubicBezTo>
                    <a:cubicBezTo>
                      <a:pt x="1737" y="754"/>
                      <a:pt x="1089" y="63"/>
                      <a:pt x="2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18"/>
              <p:cNvSpPr/>
              <p:nvPr/>
            </p:nvSpPr>
            <p:spPr>
              <a:xfrm>
                <a:off x="1830760" y="1970192"/>
                <a:ext cx="75139" cy="209704"/>
              </a:xfrm>
              <a:custGeom>
                <a:avLst/>
                <a:gdLst/>
                <a:ahLst/>
                <a:cxnLst/>
                <a:rect l="l" t="t" r="r" b="b"/>
                <a:pathLst>
                  <a:path w="1110" h="3098" extrusionOk="0">
                    <a:moveTo>
                      <a:pt x="607" y="1"/>
                    </a:moveTo>
                    <a:cubicBezTo>
                      <a:pt x="230" y="378"/>
                      <a:pt x="0" y="901"/>
                      <a:pt x="0" y="1487"/>
                    </a:cubicBezTo>
                    <a:cubicBezTo>
                      <a:pt x="0" y="2135"/>
                      <a:pt x="293" y="2721"/>
                      <a:pt x="732" y="3098"/>
                    </a:cubicBezTo>
                    <a:lnTo>
                      <a:pt x="1109" y="3098"/>
                    </a:lnTo>
                    <a:lnTo>
                      <a:pt x="1067" y="2721"/>
                    </a:lnTo>
                    <a:cubicBezTo>
                      <a:pt x="712" y="2428"/>
                      <a:pt x="481" y="1989"/>
                      <a:pt x="481" y="1487"/>
                    </a:cubicBezTo>
                    <a:cubicBezTo>
                      <a:pt x="481" y="1152"/>
                      <a:pt x="586" y="838"/>
                      <a:pt x="774" y="566"/>
                    </a:cubicBezTo>
                    <a:cubicBezTo>
                      <a:pt x="732" y="378"/>
                      <a:pt x="691" y="189"/>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18"/>
              <p:cNvSpPr/>
              <p:nvPr/>
            </p:nvSpPr>
            <p:spPr>
              <a:xfrm>
                <a:off x="1863320" y="2008437"/>
                <a:ext cx="39735" cy="146007"/>
              </a:xfrm>
              <a:custGeom>
                <a:avLst/>
                <a:gdLst/>
                <a:ahLst/>
                <a:cxnLst/>
                <a:rect l="l" t="t" r="r" b="b"/>
                <a:pathLst>
                  <a:path w="587" h="2157" extrusionOk="0">
                    <a:moveTo>
                      <a:pt x="293" y="1"/>
                    </a:moveTo>
                    <a:cubicBezTo>
                      <a:pt x="126" y="273"/>
                      <a:pt x="0" y="587"/>
                      <a:pt x="0" y="922"/>
                    </a:cubicBezTo>
                    <a:cubicBezTo>
                      <a:pt x="0" y="1424"/>
                      <a:pt x="231" y="1863"/>
                      <a:pt x="586" y="2156"/>
                    </a:cubicBezTo>
                    <a:lnTo>
                      <a:pt x="419" y="922"/>
                    </a:lnTo>
                    <a:lnTo>
                      <a:pt x="398" y="922"/>
                    </a:lnTo>
                    <a:cubicBezTo>
                      <a:pt x="398" y="608"/>
                      <a:pt x="356" y="315"/>
                      <a:pt x="2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18"/>
              <p:cNvSpPr/>
              <p:nvPr/>
            </p:nvSpPr>
            <p:spPr>
              <a:xfrm>
                <a:off x="1598440" y="2179828"/>
                <a:ext cx="310235" cy="25587"/>
              </a:xfrm>
              <a:custGeom>
                <a:avLst/>
                <a:gdLst/>
                <a:ahLst/>
                <a:cxnLst/>
                <a:rect l="l" t="t" r="r" b="b"/>
                <a:pathLst>
                  <a:path w="4583" h="378" extrusionOk="0">
                    <a:moveTo>
                      <a:pt x="1" y="1"/>
                    </a:moveTo>
                    <a:lnTo>
                      <a:pt x="1" y="377"/>
                    </a:lnTo>
                    <a:lnTo>
                      <a:pt x="566" y="377"/>
                    </a:lnTo>
                    <a:lnTo>
                      <a:pt x="566" y="273"/>
                    </a:lnTo>
                    <a:cubicBezTo>
                      <a:pt x="566" y="189"/>
                      <a:pt x="628" y="126"/>
                      <a:pt x="712" y="126"/>
                    </a:cubicBezTo>
                    <a:cubicBezTo>
                      <a:pt x="775" y="126"/>
                      <a:pt x="838" y="189"/>
                      <a:pt x="838" y="273"/>
                    </a:cubicBezTo>
                    <a:lnTo>
                      <a:pt x="838" y="377"/>
                    </a:lnTo>
                    <a:lnTo>
                      <a:pt x="1612" y="377"/>
                    </a:lnTo>
                    <a:lnTo>
                      <a:pt x="1612" y="273"/>
                    </a:lnTo>
                    <a:cubicBezTo>
                      <a:pt x="1612" y="189"/>
                      <a:pt x="1675" y="126"/>
                      <a:pt x="1758" y="126"/>
                    </a:cubicBezTo>
                    <a:cubicBezTo>
                      <a:pt x="1821" y="126"/>
                      <a:pt x="1884" y="189"/>
                      <a:pt x="1884" y="273"/>
                    </a:cubicBezTo>
                    <a:lnTo>
                      <a:pt x="1884" y="377"/>
                    </a:lnTo>
                    <a:lnTo>
                      <a:pt x="2658" y="377"/>
                    </a:lnTo>
                    <a:lnTo>
                      <a:pt x="2658" y="273"/>
                    </a:lnTo>
                    <a:cubicBezTo>
                      <a:pt x="2658" y="189"/>
                      <a:pt x="2721" y="126"/>
                      <a:pt x="2804" y="126"/>
                    </a:cubicBezTo>
                    <a:cubicBezTo>
                      <a:pt x="2888" y="126"/>
                      <a:pt x="2951" y="189"/>
                      <a:pt x="2951" y="273"/>
                    </a:cubicBezTo>
                    <a:lnTo>
                      <a:pt x="2951" y="377"/>
                    </a:lnTo>
                    <a:lnTo>
                      <a:pt x="3704" y="377"/>
                    </a:lnTo>
                    <a:lnTo>
                      <a:pt x="3704" y="273"/>
                    </a:lnTo>
                    <a:cubicBezTo>
                      <a:pt x="3704" y="189"/>
                      <a:pt x="3767" y="126"/>
                      <a:pt x="3851" y="126"/>
                    </a:cubicBezTo>
                    <a:cubicBezTo>
                      <a:pt x="3934" y="126"/>
                      <a:pt x="3997" y="189"/>
                      <a:pt x="3997" y="273"/>
                    </a:cubicBezTo>
                    <a:lnTo>
                      <a:pt x="3997" y="377"/>
                    </a:lnTo>
                    <a:lnTo>
                      <a:pt x="4583" y="377"/>
                    </a:lnTo>
                    <a:lnTo>
                      <a:pt x="4583" y="273"/>
                    </a:lnTo>
                    <a:cubicBezTo>
                      <a:pt x="4436" y="210"/>
                      <a:pt x="4290" y="105"/>
                      <a:pt x="4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18"/>
              <p:cNvSpPr/>
              <p:nvPr/>
            </p:nvSpPr>
            <p:spPr>
              <a:xfrm>
                <a:off x="1636686" y="2205347"/>
                <a:ext cx="18480" cy="114802"/>
              </a:xfrm>
              <a:custGeom>
                <a:avLst/>
                <a:gdLst/>
                <a:ahLst/>
                <a:cxnLst/>
                <a:rect l="l" t="t" r="r" b="b"/>
                <a:pathLst>
                  <a:path w="273" h="1696" extrusionOk="0">
                    <a:moveTo>
                      <a:pt x="1" y="0"/>
                    </a:moveTo>
                    <a:lnTo>
                      <a:pt x="1" y="84"/>
                    </a:lnTo>
                    <a:lnTo>
                      <a:pt x="1" y="1695"/>
                    </a:lnTo>
                    <a:lnTo>
                      <a:pt x="273" y="1695"/>
                    </a:lnTo>
                    <a:lnTo>
                      <a:pt x="2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18"/>
              <p:cNvSpPr/>
              <p:nvPr/>
            </p:nvSpPr>
            <p:spPr>
              <a:xfrm>
                <a:off x="1655098" y="2205347"/>
                <a:ext cx="68" cy="68"/>
              </a:xfrm>
              <a:custGeom>
                <a:avLst/>
                <a:gdLst/>
                <a:ahLst/>
                <a:cxnLst/>
                <a:rect l="l" t="t" r="r" b="b"/>
                <a:pathLst>
                  <a:path w="1" h="1" extrusionOk="0">
                    <a:moveTo>
                      <a:pt x="1" y="0"/>
                    </a:moveTo>
                    <a:lnTo>
                      <a:pt x="1" y="0"/>
                    </a:lnTo>
                    <a:cubicBezTo>
                      <a:pt x="1" y="0"/>
                      <a:pt x="1" y="0"/>
                      <a:pt x="1" y="0"/>
                    </a:cubicBez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18"/>
              <p:cNvSpPr/>
              <p:nvPr/>
            </p:nvSpPr>
            <p:spPr>
              <a:xfrm>
                <a:off x="1598440" y="2179828"/>
                <a:ext cx="432081" cy="301762"/>
              </a:xfrm>
              <a:custGeom>
                <a:avLst/>
                <a:gdLst/>
                <a:ahLst/>
                <a:cxnLst/>
                <a:rect l="l" t="t" r="r" b="b"/>
                <a:pathLst>
                  <a:path w="6383" h="4458" extrusionOk="0">
                    <a:moveTo>
                      <a:pt x="5817" y="377"/>
                    </a:moveTo>
                    <a:lnTo>
                      <a:pt x="5817" y="2072"/>
                    </a:lnTo>
                    <a:lnTo>
                      <a:pt x="5043" y="2072"/>
                    </a:lnTo>
                    <a:lnTo>
                      <a:pt x="5043" y="377"/>
                    </a:lnTo>
                    <a:close/>
                    <a:moveTo>
                      <a:pt x="4164" y="1"/>
                    </a:moveTo>
                    <a:cubicBezTo>
                      <a:pt x="4290" y="105"/>
                      <a:pt x="4436" y="210"/>
                      <a:pt x="4583" y="273"/>
                    </a:cubicBezTo>
                    <a:lnTo>
                      <a:pt x="4583" y="377"/>
                    </a:lnTo>
                    <a:lnTo>
                      <a:pt x="4750" y="377"/>
                    </a:lnTo>
                    <a:lnTo>
                      <a:pt x="4750" y="1716"/>
                    </a:lnTo>
                    <a:lnTo>
                      <a:pt x="4750" y="2072"/>
                    </a:lnTo>
                    <a:lnTo>
                      <a:pt x="3997" y="2072"/>
                    </a:lnTo>
                    <a:lnTo>
                      <a:pt x="3997" y="377"/>
                    </a:lnTo>
                    <a:lnTo>
                      <a:pt x="3997" y="273"/>
                    </a:lnTo>
                    <a:cubicBezTo>
                      <a:pt x="3997" y="189"/>
                      <a:pt x="3934" y="126"/>
                      <a:pt x="3851" y="126"/>
                    </a:cubicBezTo>
                    <a:cubicBezTo>
                      <a:pt x="3767" y="126"/>
                      <a:pt x="3704" y="189"/>
                      <a:pt x="3704" y="273"/>
                    </a:cubicBezTo>
                    <a:lnTo>
                      <a:pt x="3704" y="377"/>
                    </a:lnTo>
                    <a:lnTo>
                      <a:pt x="3704" y="2072"/>
                    </a:lnTo>
                    <a:lnTo>
                      <a:pt x="2951" y="2072"/>
                    </a:lnTo>
                    <a:lnTo>
                      <a:pt x="2951" y="377"/>
                    </a:lnTo>
                    <a:lnTo>
                      <a:pt x="2951" y="273"/>
                    </a:lnTo>
                    <a:cubicBezTo>
                      <a:pt x="2951" y="189"/>
                      <a:pt x="2888" y="126"/>
                      <a:pt x="2804" y="126"/>
                    </a:cubicBezTo>
                    <a:cubicBezTo>
                      <a:pt x="2721" y="126"/>
                      <a:pt x="2658" y="189"/>
                      <a:pt x="2658" y="273"/>
                    </a:cubicBezTo>
                    <a:lnTo>
                      <a:pt x="2658" y="377"/>
                    </a:lnTo>
                    <a:lnTo>
                      <a:pt x="2658" y="2072"/>
                    </a:lnTo>
                    <a:lnTo>
                      <a:pt x="1884" y="2072"/>
                    </a:lnTo>
                    <a:lnTo>
                      <a:pt x="1884" y="377"/>
                    </a:lnTo>
                    <a:lnTo>
                      <a:pt x="1884" y="273"/>
                    </a:lnTo>
                    <a:cubicBezTo>
                      <a:pt x="1884" y="189"/>
                      <a:pt x="1821" y="126"/>
                      <a:pt x="1758" y="126"/>
                    </a:cubicBezTo>
                    <a:cubicBezTo>
                      <a:pt x="1675" y="126"/>
                      <a:pt x="1612" y="189"/>
                      <a:pt x="1612" y="273"/>
                    </a:cubicBezTo>
                    <a:lnTo>
                      <a:pt x="1612" y="377"/>
                    </a:lnTo>
                    <a:lnTo>
                      <a:pt x="1612" y="2072"/>
                    </a:lnTo>
                    <a:lnTo>
                      <a:pt x="1" y="2072"/>
                    </a:lnTo>
                    <a:lnTo>
                      <a:pt x="1" y="4457"/>
                    </a:lnTo>
                    <a:lnTo>
                      <a:pt x="5064" y="4123"/>
                    </a:lnTo>
                    <a:lnTo>
                      <a:pt x="6382" y="4039"/>
                    </a:lnTo>
                    <a:lnTo>
                      <a:pt x="6382" y="2072"/>
                    </a:lnTo>
                    <a:lnTo>
                      <a:pt x="6089" y="2072"/>
                    </a:lnTo>
                    <a:lnTo>
                      <a:pt x="6089" y="377"/>
                    </a:lnTo>
                    <a:lnTo>
                      <a:pt x="6194" y="377"/>
                    </a:lnTo>
                    <a:cubicBezTo>
                      <a:pt x="6299" y="377"/>
                      <a:pt x="6382" y="294"/>
                      <a:pt x="6382" y="189"/>
                    </a:cubicBezTo>
                    <a:cubicBezTo>
                      <a:pt x="6382" y="84"/>
                      <a:pt x="6299" y="1"/>
                      <a:pt x="6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18"/>
              <p:cNvSpPr/>
              <p:nvPr/>
            </p:nvSpPr>
            <p:spPr>
              <a:xfrm>
                <a:off x="1636686" y="2188357"/>
                <a:ext cx="18480" cy="17058"/>
              </a:xfrm>
              <a:custGeom>
                <a:avLst/>
                <a:gdLst/>
                <a:ahLst/>
                <a:cxnLst/>
                <a:rect l="l" t="t" r="r" b="b"/>
                <a:pathLst>
                  <a:path w="273" h="252" extrusionOk="0">
                    <a:moveTo>
                      <a:pt x="147" y="0"/>
                    </a:moveTo>
                    <a:cubicBezTo>
                      <a:pt x="63" y="0"/>
                      <a:pt x="1" y="63"/>
                      <a:pt x="1" y="147"/>
                    </a:cubicBezTo>
                    <a:lnTo>
                      <a:pt x="1" y="251"/>
                    </a:lnTo>
                    <a:lnTo>
                      <a:pt x="273" y="251"/>
                    </a:lnTo>
                    <a:lnTo>
                      <a:pt x="273" y="147"/>
                    </a:lnTo>
                    <a:cubicBezTo>
                      <a:pt x="273"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18"/>
              <p:cNvSpPr/>
              <p:nvPr/>
            </p:nvSpPr>
            <p:spPr>
              <a:xfrm>
                <a:off x="1598440" y="1494332"/>
                <a:ext cx="189877" cy="354154"/>
              </a:xfrm>
              <a:custGeom>
                <a:avLst/>
                <a:gdLst/>
                <a:ahLst/>
                <a:cxnLst/>
                <a:rect l="l" t="t" r="r" b="b"/>
                <a:pathLst>
                  <a:path w="2805" h="5232" extrusionOk="0">
                    <a:moveTo>
                      <a:pt x="1" y="1"/>
                    </a:moveTo>
                    <a:lnTo>
                      <a:pt x="1" y="817"/>
                    </a:lnTo>
                    <a:lnTo>
                      <a:pt x="1" y="1633"/>
                    </a:lnTo>
                    <a:lnTo>
                      <a:pt x="1" y="3725"/>
                    </a:lnTo>
                    <a:lnTo>
                      <a:pt x="1" y="4185"/>
                    </a:lnTo>
                    <a:lnTo>
                      <a:pt x="1" y="5232"/>
                    </a:lnTo>
                    <a:lnTo>
                      <a:pt x="2051" y="5232"/>
                    </a:lnTo>
                    <a:cubicBezTo>
                      <a:pt x="2240" y="5232"/>
                      <a:pt x="2407" y="5169"/>
                      <a:pt x="2553" y="5043"/>
                    </a:cubicBezTo>
                    <a:cubicBezTo>
                      <a:pt x="2700" y="4897"/>
                      <a:pt x="2804" y="4708"/>
                      <a:pt x="2804" y="4478"/>
                    </a:cubicBezTo>
                    <a:cubicBezTo>
                      <a:pt x="2804" y="4060"/>
                      <a:pt x="2470" y="3725"/>
                      <a:pt x="2051" y="3725"/>
                    </a:cubicBezTo>
                    <a:lnTo>
                      <a:pt x="273" y="3725"/>
                    </a:lnTo>
                    <a:lnTo>
                      <a:pt x="273" y="1570"/>
                    </a:lnTo>
                    <a:cubicBezTo>
                      <a:pt x="566" y="1444"/>
                      <a:pt x="775" y="1151"/>
                      <a:pt x="775" y="817"/>
                    </a:cubicBezTo>
                    <a:cubicBezTo>
                      <a:pt x="775" y="377"/>
                      <a:pt x="440" y="22"/>
                      <a:pt x="1" y="1"/>
                    </a:cubicBezTo>
                    <a:close/>
                  </a:path>
                </a:pathLst>
              </a:custGeom>
              <a:solidFill>
                <a:srgbClr val="8B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18"/>
              <p:cNvSpPr/>
              <p:nvPr/>
            </p:nvSpPr>
            <p:spPr>
              <a:xfrm>
                <a:off x="1120500" y="2320525"/>
                <a:ext cx="905125" cy="171350"/>
              </a:xfrm>
              <a:custGeom>
                <a:avLst/>
                <a:gdLst/>
                <a:ahLst/>
                <a:cxnLst/>
                <a:rect l="l" t="t" r="r" b="b"/>
                <a:pathLst>
                  <a:path w="36205" h="6854" extrusionOk="0">
                    <a:moveTo>
                      <a:pt x="733" y="0"/>
                    </a:moveTo>
                    <a:lnTo>
                      <a:pt x="35595" y="0"/>
                    </a:lnTo>
                    <a:lnTo>
                      <a:pt x="36205" y="207"/>
                    </a:lnTo>
                    <a:lnTo>
                      <a:pt x="36140" y="5725"/>
                    </a:lnTo>
                    <a:lnTo>
                      <a:pt x="18264" y="6854"/>
                    </a:lnTo>
                    <a:lnTo>
                      <a:pt x="1872" y="5628"/>
                    </a:lnTo>
                    <a:lnTo>
                      <a:pt x="0" y="401"/>
                    </a:lnTo>
                    <a:close/>
                  </a:path>
                </a:pathLst>
              </a:custGeom>
              <a:solidFill>
                <a:schemeClr val="accent6"/>
              </a:solidFill>
              <a:ln>
                <a:noFill/>
              </a:ln>
            </p:spPr>
          </p:sp>
          <p:sp>
            <p:nvSpPr>
              <p:cNvPr id="597" name="Google Shape;597;p18"/>
              <p:cNvSpPr/>
              <p:nvPr/>
            </p:nvSpPr>
            <p:spPr>
              <a:xfrm>
                <a:off x="1167275" y="2460450"/>
                <a:ext cx="855100" cy="31425"/>
              </a:xfrm>
              <a:custGeom>
                <a:avLst/>
                <a:gdLst/>
                <a:ahLst/>
                <a:cxnLst/>
                <a:rect l="l" t="t" r="r" b="b"/>
                <a:pathLst>
                  <a:path w="34204" h="1257" extrusionOk="0">
                    <a:moveTo>
                      <a:pt x="0" y="0"/>
                    </a:moveTo>
                    <a:lnTo>
                      <a:pt x="16135" y="1257"/>
                    </a:lnTo>
                    <a:lnTo>
                      <a:pt x="34204" y="0"/>
                    </a:lnTo>
                  </a:path>
                </a:pathLst>
              </a:custGeom>
              <a:noFill/>
              <a:ln w="19050" cap="flat" cmpd="sng">
                <a:solidFill>
                  <a:schemeClr val="dk1"/>
                </a:solidFill>
                <a:prstDash val="solid"/>
                <a:round/>
                <a:headEnd type="none" w="med" len="med"/>
                <a:tailEnd type="none" w="med" len="med"/>
              </a:ln>
            </p:spPr>
          </p:sp>
          <p:sp>
            <p:nvSpPr>
              <p:cNvPr id="598" name="Google Shape;598;p18"/>
              <p:cNvSpPr/>
              <p:nvPr/>
            </p:nvSpPr>
            <p:spPr>
              <a:xfrm>
                <a:off x="1269750" y="2185348"/>
                <a:ext cx="639700" cy="1600"/>
              </a:xfrm>
              <a:custGeom>
                <a:avLst/>
                <a:gdLst/>
                <a:ahLst/>
                <a:cxnLst/>
                <a:rect l="l" t="t" r="r" b="b"/>
                <a:pathLst>
                  <a:path w="25588" h="64" extrusionOk="0">
                    <a:moveTo>
                      <a:pt x="0" y="64"/>
                    </a:moveTo>
                    <a:lnTo>
                      <a:pt x="25588" y="0"/>
                    </a:lnTo>
                  </a:path>
                </a:pathLst>
              </a:custGeom>
              <a:noFill/>
              <a:ln w="19050" cap="flat" cmpd="sng">
                <a:solidFill>
                  <a:schemeClr val="dk1"/>
                </a:solidFill>
                <a:prstDash val="solid"/>
                <a:round/>
                <a:headEnd type="none" w="med" len="med"/>
                <a:tailEnd type="none" w="med" len="med"/>
              </a:ln>
            </p:spPr>
          </p:sp>
          <p:sp>
            <p:nvSpPr>
              <p:cNvPr id="599" name="Google Shape;599;p18"/>
              <p:cNvSpPr/>
              <p:nvPr/>
            </p:nvSpPr>
            <p:spPr>
              <a:xfrm>
                <a:off x="1017773" y="1501439"/>
                <a:ext cx="1147320" cy="2883662"/>
              </a:xfrm>
              <a:custGeom>
                <a:avLst/>
                <a:gdLst/>
                <a:ahLst/>
                <a:cxnLst/>
                <a:rect l="l" t="t" r="r" b="b"/>
                <a:pathLst>
                  <a:path w="16949" h="42601" fill="none" extrusionOk="0">
                    <a:moveTo>
                      <a:pt x="16844" y="40069"/>
                    </a:moveTo>
                    <a:lnTo>
                      <a:pt x="16551" y="37705"/>
                    </a:lnTo>
                    <a:lnTo>
                      <a:pt x="16216" y="35110"/>
                    </a:lnTo>
                    <a:lnTo>
                      <a:pt x="15923" y="32746"/>
                    </a:lnTo>
                    <a:lnTo>
                      <a:pt x="15588" y="30151"/>
                    </a:lnTo>
                    <a:lnTo>
                      <a:pt x="15295" y="27787"/>
                    </a:lnTo>
                    <a:lnTo>
                      <a:pt x="14960" y="25192"/>
                    </a:lnTo>
                    <a:lnTo>
                      <a:pt x="14667" y="22828"/>
                    </a:lnTo>
                    <a:lnTo>
                      <a:pt x="14333" y="20233"/>
                    </a:lnTo>
                    <a:lnTo>
                      <a:pt x="14040" y="17869"/>
                    </a:lnTo>
                    <a:lnTo>
                      <a:pt x="13705" y="15275"/>
                    </a:lnTo>
                    <a:lnTo>
                      <a:pt x="13579" y="14249"/>
                    </a:lnTo>
                    <a:lnTo>
                      <a:pt x="14877" y="14166"/>
                    </a:lnTo>
                    <a:lnTo>
                      <a:pt x="14877" y="12178"/>
                    </a:lnTo>
                    <a:lnTo>
                      <a:pt x="14605" y="12178"/>
                    </a:lnTo>
                    <a:lnTo>
                      <a:pt x="14605" y="10504"/>
                    </a:lnTo>
                    <a:lnTo>
                      <a:pt x="14688" y="10504"/>
                    </a:lnTo>
                    <a:cubicBezTo>
                      <a:pt x="14793" y="10504"/>
                      <a:pt x="14877" y="10420"/>
                      <a:pt x="14877" y="10316"/>
                    </a:cubicBezTo>
                    <a:cubicBezTo>
                      <a:pt x="14877" y="10211"/>
                      <a:pt x="14793" y="10127"/>
                      <a:pt x="14688" y="10127"/>
                    </a:cubicBezTo>
                    <a:lnTo>
                      <a:pt x="13056" y="10127"/>
                    </a:lnTo>
                    <a:lnTo>
                      <a:pt x="13014" y="9751"/>
                    </a:lnTo>
                    <a:lnTo>
                      <a:pt x="12847" y="8516"/>
                    </a:lnTo>
                    <a:cubicBezTo>
                      <a:pt x="12847" y="8516"/>
                      <a:pt x="12784" y="7888"/>
                      <a:pt x="12722" y="7596"/>
                    </a:cubicBezTo>
                    <a:cubicBezTo>
                      <a:pt x="12680" y="7407"/>
                      <a:pt x="12617" y="7219"/>
                      <a:pt x="12554" y="7031"/>
                    </a:cubicBezTo>
                    <a:cubicBezTo>
                      <a:pt x="12261" y="6215"/>
                      <a:pt x="11738" y="5524"/>
                      <a:pt x="11069" y="5043"/>
                    </a:cubicBezTo>
                    <a:cubicBezTo>
                      <a:pt x="11215" y="4896"/>
                      <a:pt x="11320" y="4708"/>
                      <a:pt x="11320" y="4478"/>
                    </a:cubicBezTo>
                    <a:cubicBezTo>
                      <a:pt x="11320" y="4059"/>
                      <a:pt x="10964" y="3725"/>
                      <a:pt x="10546" y="3725"/>
                    </a:cubicBezTo>
                    <a:lnTo>
                      <a:pt x="8767" y="3725"/>
                    </a:lnTo>
                    <a:lnTo>
                      <a:pt x="8767" y="1570"/>
                    </a:lnTo>
                    <a:cubicBezTo>
                      <a:pt x="9081" y="1444"/>
                      <a:pt x="9290" y="1151"/>
                      <a:pt x="9290" y="816"/>
                    </a:cubicBezTo>
                    <a:cubicBezTo>
                      <a:pt x="9290" y="377"/>
                      <a:pt x="8934" y="21"/>
                      <a:pt x="8495" y="0"/>
                    </a:cubicBezTo>
                    <a:cubicBezTo>
                      <a:pt x="8495" y="0"/>
                      <a:pt x="8474" y="0"/>
                      <a:pt x="8474" y="0"/>
                    </a:cubicBezTo>
                    <a:cubicBezTo>
                      <a:pt x="8014" y="0"/>
                      <a:pt x="7658" y="356"/>
                      <a:pt x="7658" y="816"/>
                    </a:cubicBezTo>
                    <a:cubicBezTo>
                      <a:pt x="7658" y="1151"/>
                      <a:pt x="7867" y="1444"/>
                      <a:pt x="8160" y="1570"/>
                    </a:cubicBezTo>
                    <a:lnTo>
                      <a:pt x="8160" y="3725"/>
                    </a:lnTo>
                    <a:lnTo>
                      <a:pt x="6465" y="3725"/>
                    </a:lnTo>
                    <a:cubicBezTo>
                      <a:pt x="6047" y="3725"/>
                      <a:pt x="5712" y="4059"/>
                      <a:pt x="5712" y="4478"/>
                    </a:cubicBezTo>
                    <a:cubicBezTo>
                      <a:pt x="5712" y="4687"/>
                      <a:pt x="5796" y="4875"/>
                      <a:pt x="5942" y="5022"/>
                    </a:cubicBezTo>
                    <a:cubicBezTo>
                      <a:pt x="5273" y="5503"/>
                      <a:pt x="4750" y="6152"/>
                      <a:pt x="4436" y="6947"/>
                    </a:cubicBezTo>
                    <a:cubicBezTo>
                      <a:pt x="4373" y="7114"/>
                      <a:pt x="4310" y="7282"/>
                      <a:pt x="4268" y="7470"/>
                    </a:cubicBezTo>
                    <a:cubicBezTo>
                      <a:pt x="4185" y="7805"/>
                      <a:pt x="4101" y="8516"/>
                      <a:pt x="4101" y="8516"/>
                    </a:cubicBezTo>
                    <a:lnTo>
                      <a:pt x="3934" y="9876"/>
                    </a:lnTo>
                    <a:lnTo>
                      <a:pt x="3892" y="10127"/>
                    </a:lnTo>
                    <a:lnTo>
                      <a:pt x="1653" y="10127"/>
                    </a:lnTo>
                    <a:cubicBezTo>
                      <a:pt x="1548" y="10127"/>
                      <a:pt x="1465" y="10211"/>
                      <a:pt x="1465" y="10316"/>
                    </a:cubicBezTo>
                    <a:cubicBezTo>
                      <a:pt x="1465" y="10420"/>
                      <a:pt x="1548" y="10504"/>
                      <a:pt x="1653" y="10504"/>
                    </a:cubicBezTo>
                    <a:lnTo>
                      <a:pt x="1737" y="10504"/>
                    </a:lnTo>
                    <a:lnTo>
                      <a:pt x="1737" y="12178"/>
                    </a:lnTo>
                    <a:lnTo>
                      <a:pt x="1465" y="12178"/>
                    </a:lnTo>
                    <a:lnTo>
                      <a:pt x="2197" y="14207"/>
                    </a:lnTo>
                    <a:lnTo>
                      <a:pt x="3369" y="14291"/>
                    </a:lnTo>
                    <a:lnTo>
                      <a:pt x="3306" y="14793"/>
                    </a:lnTo>
                    <a:lnTo>
                      <a:pt x="2971" y="17367"/>
                    </a:lnTo>
                    <a:lnTo>
                      <a:pt x="2678" y="19689"/>
                    </a:lnTo>
                    <a:lnTo>
                      <a:pt x="2364" y="22263"/>
                    </a:lnTo>
                    <a:lnTo>
                      <a:pt x="2051" y="24606"/>
                    </a:lnTo>
                    <a:lnTo>
                      <a:pt x="1737" y="27159"/>
                    </a:lnTo>
                    <a:lnTo>
                      <a:pt x="1444" y="29503"/>
                    </a:lnTo>
                    <a:lnTo>
                      <a:pt x="1109" y="32076"/>
                    </a:lnTo>
                    <a:lnTo>
                      <a:pt x="816" y="34399"/>
                    </a:lnTo>
                    <a:lnTo>
                      <a:pt x="502" y="36972"/>
                    </a:lnTo>
                    <a:lnTo>
                      <a:pt x="188" y="39295"/>
                    </a:lnTo>
                    <a:lnTo>
                      <a:pt x="0" y="40801"/>
                    </a:lnTo>
                    <a:lnTo>
                      <a:pt x="6465" y="42182"/>
                    </a:lnTo>
                    <a:lnTo>
                      <a:pt x="8474" y="42601"/>
                    </a:lnTo>
                    <a:lnTo>
                      <a:pt x="8495" y="42601"/>
                    </a:lnTo>
                    <a:lnTo>
                      <a:pt x="9771" y="42329"/>
                    </a:lnTo>
                    <a:lnTo>
                      <a:pt x="16948" y="40801"/>
                    </a:lnTo>
                    <a:close/>
                  </a:path>
                </a:pathLst>
              </a:custGeom>
              <a:noFill/>
              <a:ln w="190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00" name="Google Shape;600;p18"/>
            <p:cNvSpPr/>
            <p:nvPr/>
          </p:nvSpPr>
          <p:spPr>
            <a:xfrm>
              <a:off x="-51633" y="4151570"/>
              <a:ext cx="2905024" cy="498605"/>
            </a:xfrm>
            <a:custGeom>
              <a:avLst/>
              <a:gdLst/>
              <a:ahLst/>
              <a:cxnLst/>
              <a:rect l="l" t="t" r="r" b="b"/>
              <a:pathLst>
                <a:path w="42915" h="7366" extrusionOk="0">
                  <a:moveTo>
                    <a:pt x="33628" y="1"/>
                  </a:moveTo>
                  <a:cubicBezTo>
                    <a:pt x="33304" y="1"/>
                    <a:pt x="32981" y="15"/>
                    <a:pt x="32662" y="39"/>
                  </a:cubicBezTo>
                  <a:cubicBezTo>
                    <a:pt x="31365" y="144"/>
                    <a:pt x="30173" y="437"/>
                    <a:pt x="29273" y="688"/>
                  </a:cubicBezTo>
                  <a:cubicBezTo>
                    <a:pt x="28679" y="856"/>
                    <a:pt x="27275" y="914"/>
                    <a:pt x="25510" y="914"/>
                  </a:cubicBezTo>
                  <a:cubicBezTo>
                    <a:pt x="22674" y="914"/>
                    <a:pt x="18907" y="765"/>
                    <a:pt x="16070" y="688"/>
                  </a:cubicBezTo>
                  <a:cubicBezTo>
                    <a:pt x="15062" y="654"/>
                    <a:pt x="14168" y="633"/>
                    <a:pt x="13475" y="633"/>
                  </a:cubicBezTo>
                  <a:cubicBezTo>
                    <a:pt x="12872" y="633"/>
                    <a:pt x="12421" y="649"/>
                    <a:pt x="12178" y="688"/>
                  </a:cubicBezTo>
                  <a:cubicBezTo>
                    <a:pt x="10379" y="939"/>
                    <a:pt x="1361" y="3554"/>
                    <a:pt x="1361" y="3554"/>
                  </a:cubicBezTo>
                  <a:cubicBezTo>
                    <a:pt x="1361" y="3554"/>
                    <a:pt x="733" y="3889"/>
                    <a:pt x="377" y="4998"/>
                  </a:cubicBezTo>
                  <a:cubicBezTo>
                    <a:pt x="1" y="6107"/>
                    <a:pt x="7429" y="7300"/>
                    <a:pt x="10923" y="7300"/>
                  </a:cubicBezTo>
                  <a:cubicBezTo>
                    <a:pt x="13136" y="7300"/>
                    <a:pt x="19284" y="7366"/>
                    <a:pt x="24899" y="7366"/>
                  </a:cubicBezTo>
                  <a:cubicBezTo>
                    <a:pt x="25601" y="7366"/>
                    <a:pt x="26295" y="7365"/>
                    <a:pt x="26971" y="7362"/>
                  </a:cubicBezTo>
                  <a:cubicBezTo>
                    <a:pt x="29461" y="7362"/>
                    <a:pt x="31721" y="7342"/>
                    <a:pt x="33311" y="7300"/>
                  </a:cubicBezTo>
                  <a:cubicBezTo>
                    <a:pt x="36303" y="7195"/>
                    <a:pt x="38960" y="6567"/>
                    <a:pt x="40697" y="5835"/>
                  </a:cubicBezTo>
                  <a:cubicBezTo>
                    <a:pt x="42141" y="5228"/>
                    <a:pt x="42915" y="4538"/>
                    <a:pt x="42664" y="3973"/>
                  </a:cubicBezTo>
                  <a:cubicBezTo>
                    <a:pt x="42120" y="2780"/>
                    <a:pt x="40676" y="3680"/>
                    <a:pt x="38144" y="1462"/>
                  </a:cubicBezTo>
                  <a:cubicBezTo>
                    <a:pt x="36890" y="347"/>
                    <a:pt x="35244" y="1"/>
                    <a:pt x="33628"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1" name="Google Shape;601;p18"/>
          <p:cNvGrpSpPr/>
          <p:nvPr/>
        </p:nvGrpSpPr>
        <p:grpSpPr>
          <a:xfrm>
            <a:off x="-886400" y="4501462"/>
            <a:ext cx="10912878" cy="641940"/>
            <a:chOff x="-886393" y="3821028"/>
            <a:chExt cx="10912878" cy="1445486"/>
          </a:xfrm>
        </p:grpSpPr>
        <p:sp>
          <p:nvSpPr>
            <p:cNvPr id="602" name="Google Shape;602;p18"/>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18"/>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18"/>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18"/>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18"/>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607" name="Shape 607"/>
        <p:cNvGrpSpPr/>
        <p:nvPr/>
      </p:nvGrpSpPr>
      <p:grpSpPr>
        <a:xfrm>
          <a:off x="0" y="0"/>
          <a:ext cx="0" cy="0"/>
          <a:chOff x="0" y="0"/>
          <a:chExt cx="0" cy="0"/>
        </a:xfrm>
      </p:grpSpPr>
      <p:sp>
        <p:nvSpPr>
          <p:cNvPr id="608" name="Google Shape;608;p19"/>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9" name="Google Shape;609;p19"/>
          <p:cNvSpPr/>
          <p:nvPr/>
        </p:nvSpPr>
        <p:spPr>
          <a:xfrm>
            <a:off x="-240575" y="1178338"/>
            <a:ext cx="635225" cy="382225"/>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19"/>
          <p:cNvSpPr/>
          <p:nvPr/>
        </p:nvSpPr>
        <p:spPr>
          <a:xfrm>
            <a:off x="234600" y="1648045"/>
            <a:ext cx="356171" cy="214314"/>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1" name="Google Shape;611;p19"/>
          <p:cNvGrpSpPr/>
          <p:nvPr/>
        </p:nvGrpSpPr>
        <p:grpSpPr>
          <a:xfrm>
            <a:off x="-886400" y="4501462"/>
            <a:ext cx="10912878" cy="641940"/>
            <a:chOff x="-886393" y="3821028"/>
            <a:chExt cx="10912878" cy="1445486"/>
          </a:xfrm>
        </p:grpSpPr>
        <p:sp>
          <p:nvSpPr>
            <p:cNvPr id="612" name="Google Shape;612;p19"/>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19"/>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19"/>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19"/>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19"/>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7" name="Google Shape;617;p19"/>
          <p:cNvSpPr/>
          <p:nvPr/>
        </p:nvSpPr>
        <p:spPr>
          <a:xfrm>
            <a:off x="6481000" y="37788"/>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19"/>
          <p:cNvSpPr/>
          <p:nvPr/>
        </p:nvSpPr>
        <p:spPr>
          <a:xfrm>
            <a:off x="6142450" y="338750"/>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19"/>
          <p:cNvSpPr/>
          <p:nvPr/>
        </p:nvSpPr>
        <p:spPr>
          <a:xfrm>
            <a:off x="8765947" y="2913104"/>
            <a:ext cx="513770" cy="309144"/>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620" name="Shape 620"/>
        <p:cNvGrpSpPr/>
        <p:nvPr/>
      </p:nvGrpSpPr>
      <p:grpSpPr>
        <a:xfrm>
          <a:off x="0" y="0"/>
          <a:ext cx="0" cy="0"/>
          <a:chOff x="0" y="0"/>
          <a:chExt cx="0" cy="0"/>
        </a:xfrm>
      </p:grpSpPr>
      <p:sp>
        <p:nvSpPr>
          <p:cNvPr id="621" name="Google Shape;621;p20"/>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2" name="Google Shape;622;p20"/>
          <p:cNvSpPr/>
          <p:nvPr/>
        </p:nvSpPr>
        <p:spPr>
          <a:xfrm>
            <a:off x="7976913" y="277963"/>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20"/>
          <p:cNvSpPr/>
          <p:nvPr/>
        </p:nvSpPr>
        <p:spPr>
          <a:xfrm>
            <a:off x="84775" y="90225"/>
            <a:ext cx="635225" cy="382225"/>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20"/>
          <p:cNvSpPr/>
          <p:nvPr/>
        </p:nvSpPr>
        <p:spPr>
          <a:xfrm>
            <a:off x="5838275" y="327107"/>
            <a:ext cx="439258" cy="264309"/>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20"/>
          <p:cNvSpPr/>
          <p:nvPr/>
        </p:nvSpPr>
        <p:spPr>
          <a:xfrm>
            <a:off x="8493938" y="413888"/>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26" name="Google Shape;626;p20"/>
          <p:cNvGrpSpPr/>
          <p:nvPr/>
        </p:nvGrpSpPr>
        <p:grpSpPr>
          <a:xfrm>
            <a:off x="-886400" y="4501462"/>
            <a:ext cx="10912878" cy="641940"/>
            <a:chOff x="-886393" y="3821028"/>
            <a:chExt cx="10912878" cy="1445486"/>
          </a:xfrm>
        </p:grpSpPr>
        <p:sp>
          <p:nvSpPr>
            <p:cNvPr id="627" name="Google Shape;627;p20"/>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20"/>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20"/>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20"/>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20"/>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62" name="Shape 62"/>
        <p:cNvGrpSpPr/>
        <p:nvPr/>
      </p:nvGrpSpPr>
      <p:grpSpPr>
        <a:xfrm>
          <a:off x="0" y="0"/>
          <a:ext cx="0" cy="0"/>
          <a:chOff x="0" y="0"/>
          <a:chExt cx="0" cy="0"/>
        </a:xfrm>
      </p:grpSpPr>
      <p:grpSp>
        <p:nvGrpSpPr>
          <p:cNvPr id="63" name="Google Shape;63;p3"/>
          <p:cNvGrpSpPr/>
          <p:nvPr/>
        </p:nvGrpSpPr>
        <p:grpSpPr>
          <a:xfrm>
            <a:off x="-574375" y="304800"/>
            <a:ext cx="9873913" cy="1351825"/>
            <a:chOff x="-368584" y="884700"/>
            <a:chExt cx="8668932" cy="1351825"/>
          </a:xfrm>
        </p:grpSpPr>
        <p:sp>
          <p:nvSpPr>
            <p:cNvPr id="64" name="Google Shape;64;p3"/>
            <p:cNvSpPr/>
            <p:nvPr/>
          </p:nvSpPr>
          <p:spPr>
            <a:xfrm>
              <a:off x="-368584" y="1092468"/>
              <a:ext cx="1866109" cy="910319"/>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3"/>
            <p:cNvSpPr/>
            <p:nvPr/>
          </p:nvSpPr>
          <p:spPr>
            <a:xfrm>
              <a:off x="-368584" y="1414258"/>
              <a:ext cx="1866109" cy="26621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3"/>
            <p:cNvSpPr/>
            <p:nvPr/>
          </p:nvSpPr>
          <p:spPr>
            <a:xfrm>
              <a:off x="1640130" y="884700"/>
              <a:ext cx="6660210" cy="1351825"/>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3"/>
            <p:cNvSpPr/>
            <p:nvPr/>
          </p:nvSpPr>
          <p:spPr>
            <a:xfrm>
              <a:off x="1640137" y="1362525"/>
              <a:ext cx="6660210" cy="395325"/>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 name="Google Shape;68;p3"/>
          <p:cNvSpPr/>
          <p:nvPr/>
        </p:nvSpPr>
        <p:spPr>
          <a:xfrm>
            <a:off x="-285730" y="2123816"/>
            <a:ext cx="1070266" cy="684750"/>
          </a:xfrm>
          <a:custGeom>
            <a:avLst/>
            <a:gdLst/>
            <a:ahLst/>
            <a:cxnLst/>
            <a:rect l="l" t="t" r="r" b="b"/>
            <a:pathLst>
              <a:path w="25652" h="16412" extrusionOk="0">
                <a:moveTo>
                  <a:pt x="25652" y="12276"/>
                </a:moveTo>
                <a:cubicBezTo>
                  <a:pt x="25652" y="8907"/>
                  <a:pt x="22917" y="6171"/>
                  <a:pt x="19548" y="6171"/>
                </a:cubicBezTo>
                <a:lnTo>
                  <a:pt x="19548" y="6171"/>
                </a:lnTo>
                <a:cubicBezTo>
                  <a:pt x="19548" y="6138"/>
                  <a:pt x="19548" y="6138"/>
                  <a:pt x="19548" y="6105"/>
                </a:cubicBezTo>
                <a:cubicBezTo>
                  <a:pt x="19548" y="2736"/>
                  <a:pt x="16812" y="0"/>
                  <a:pt x="13477" y="0"/>
                </a:cubicBezTo>
                <a:cubicBezTo>
                  <a:pt x="11575" y="0"/>
                  <a:pt x="9907" y="834"/>
                  <a:pt x="8807" y="2168"/>
                </a:cubicBezTo>
                <a:cubicBezTo>
                  <a:pt x="7973" y="1768"/>
                  <a:pt x="7072" y="1568"/>
                  <a:pt x="6105" y="1568"/>
                </a:cubicBezTo>
                <a:cubicBezTo>
                  <a:pt x="2736" y="1568"/>
                  <a:pt x="0" y="4270"/>
                  <a:pt x="0" y="7639"/>
                </a:cubicBezTo>
                <a:lnTo>
                  <a:pt x="0" y="16412"/>
                </a:lnTo>
                <a:lnTo>
                  <a:pt x="15078" y="16412"/>
                </a:lnTo>
                <a:lnTo>
                  <a:pt x="24017" y="16412"/>
                </a:lnTo>
                <a:cubicBezTo>
                  <a:pt x="24084" y="16345"/>
                  <a:pt x="24151" y="16279"/>
                  <a:pt x="24218" y="16178"/>
                </a:cubicBezTo>
                <a:cubicBezTo>
                  <a:pt x="25118" y="15144"/>
                  <a:pt x="25652" y="13777"/>
                  <a:pt x="25652" y="12276"/>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3"/>
          <p:cNvSpPr/>
          <p:nvPr/>
        </p:nvSpPr>
        <p:spPr>
          <a:xfrm>
            <a:off x="1516925" y="2808574"/>
            <a:ext cx="1529504" cy="750604"/>
          </a:xfrm>
          <a:custGeom>
            <a:avLst/>
            <a:gdLst/>
            <a:ahLst/>
            <a:cxnLst/>
            <a:rect l="l" t="t" r="r" b="b"/>
            <a:pathLst>
              <a:path w="32124" h="20549" extrusionOk="0">
                <a:moveTo>
                  <a:pt x="32123" y="15344"/>
                </a:moveTo>
                <a:cubicBezTo>
                  <a:pt x="32123" y="11141"/>
                  <a:pt x="28687" y="7739"/>
                  <a:pt x="24484" y="7739"/>
                </a:cubicBezTo>
                <a:lnTo>
                  <a:pt x="24484" y="7739"/>
                </a:lnTo>
                <a:cubicBezTo>
                  <a:pt x="24484" y="7706"/>
                  <a:pt x="24484" y="7672"/>
                  <a:pt x="24484" y="7639"/>
                </a:cubicBezTo>
                <a:cubicBezTo>
                  <a:pt x="24484" y="3403"/>
                  <a:pt x="21082" y="0"/>
                  <a:pt x="16846" y="0"/>
                </a:cubicBezTo>
                <a:cubicBezTo>
                  <a:pt x="14511" y="0"/>
                  <a:pt x="12409" y="1068"/>
                  <a:pt x="11008" y="2735"/>
                </a:cubicBezTo>
                <a:cubicBezTo>
                  <a:pt x="9974" y="2235"/>
                  <a:pt x="8840" y="1935"/>
                  <a:pt x="7639" y="1935"/>
                </a:cubicBezTo>
                <a:cubicBezTo>
                  <a:pt x="3436" y="1935"/>
                  <a:pt x="0" y="5371"/>
                  <a:pt x="0" y="9574"/>
                </a:cubicBezTo>
                <a:lnTo>
                  <a:pt x="0" y="20548"/>
                </a:lnTo>
                <a:lnTo>
                  <a:pt x="18880" y="20548"/>
                </a:lnTo>
                <a:lnTo>
                  <a:pt x="30088" y="20548"/>
                </a:lnTo>
                <a:cubicBezTo>
                  <a:pt x="30155" y="20448"/>
                  <a:pt x="30222" y="20381"/>
                  <a:pt x="30322" y="20281"/>
                </a:cubicBezTo>
                <a:cubicBezTo>
                  <a:pt x="31423" y="18947"/>
                  <a:pt x="32123" y="17246"/>
                  <a:pt x="32123" y="153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0" name="Google Shape;70;p3"/>
          <p:cNvGrpSpPr/>
          <p:nvPr/>
        </p:nvGrpSpPr>
        <p:grpSpPr>
          <a:xfrm>
            <a:off x="-161351" y="2556171"/>
            <a:ext cx="3113703" cy="1148138"/>
            <a:chOff x="-46300" y="2681425"/>
            <a:chExt cx="2998558" cy="1148138"/>
          </a:xfrm>
        </p:grpSpPr>
        <p:sp>
          <p:nvSpPr>
            <p:cNvPr id="71" name="Google Shape;71;p3"/>
            <p:cNvSpPr/>
            <p:nvPr/>
          </p:nvSpPr>
          <p:spPr>
            <a:xfrm>
              <a:off x="-46300" y="2681425"/>
              <a:ext cx="2998558"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3"/>
            <p:cNvSpPr/>
            <p:nvPr/>
          </p:nvSpPr>
          <p:spPr>
            <a:xfrm>
              <a:off x="661990" y="3588137"/>
              <a:ext cx="80614" cy="44737"/>
            </a:xfrm>
            <a:custGeom>
              <a:avLst/>
              <a:gdLst/>
              <a:ahLst/>
              <a:cxnLst/>
              <a:rect l="l" t="t" r="r" b="b"/>
              <a:pathLst>
                <a:path w="2393" h="1328" extrusionOk="0">
                  <a:moveTo>
                    <a:pt x="1103" y="1"/>
                  </a:moveTo>
                  <a:cubicBezTo>
                    <a:pt x="614" y="1"/>
                    <a:pt x="1" y="191"/>
                    <a:pt x="124" y="805"/>
                  </a:cubicBezTo>
                  <a:cubicBezTo>
                    <a:pt x="211" y="1190"/>
                    <a:pt x="694" y="1327"/>
                    <a:pt x="1171" y="1327"/>
                  </a:cubicBezTo>
                  <a:cubicBezTo>
                    <a:pt x="1603" y="1327"/>
                    <a:pt x="2032" y="1215"/>
                    <a:pt x="2159" y="1072"/>
                  </a:cubicBezTo>
                  <a:cubicBezTo>
                    <a:pt x="2392" y="805"/>
                    <a:pt x="1958" y="38"/>
                    <a:pt x="1225" y="5"/>
                  </a:cubicBezTo>
                  <a:cubicBezTo>
                    <a:pt x="1185" y="2"/>
                    <a:pt x="1144" y="1"/>
                    <a:pt x="110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3" name="Google Shape;73;p3"/>
          <p:cNvGrpSpPr/>
          <p:nvPr/>
        </p:nvGrpSpPr>
        <p:grpSpPr>
          <a:xfrm>
            <a:off x="1087038" y="387606"/>
            <a:ext cx="995997" cy="3041698"/>
            <a:chOff x="4790525" y="1157175"/>
            <a:chExt cx="1308800" cy="3997500"/>
          </a:xfrm>
        </p:grpSpPr>
        <p:sp>
          <p:nvSpPr>
            <p:cNvPr id="74" name="Google Shape;74;p3"/>
            <p:cNvSpPr/>
            <p:nvPr/>
          </p:nvSpPr>
          <p:spPr>
            <a:xfrm>
              <a:off x="4790525" y="1157175"/>
              <a:ext cx="1308800" cy="3997500"/>
            </a:xfrm>
            <a:custGeom>
              <a:avLst/>
              <a:gdLst/>
              <a:ahLst/>
              <a:cxnLst/>
              <a:rect l="l" t="t" r="r" b="b"/>
              <a:pathLst>
                <a:path w="52352" h="159900" extrusionOk="0">
                  <a:moveTo>
                    <a:pt x="26406" y="524"/>
                  </a:moveTo>
                  <a:cubicBezTo>
                    <a:pt x="28164" y="587"/>
                    <a:pt x="29900" y="2365"/>
                    <a:pt x="31114" y="3453"/>
                  </a:cubicBezTo>
                  <a:cubicBezTo>
                    <a:pt x="33081" y="5253"/>
                    <a:pt x="34901" y="7240"/>
                    <a:pt x="36658" y="9270"/>
                  </a:cubicBezTo>
                  <a:cubicBezTo>
                    <a:pt x="38855" y="11781"/>
                    <a:pt x="40969" y="14396"/>
                    <a:pt x="42998" y="17054"/>
                  </a:cubicBezTo>
                  <a:cubicBezTo>
                    <a:pt x="37775" y="15865"/>
                    <a:pt x="32446" y="15269"/>
                    <a:pt x="27115" y="15269"/>
                  </a:cubicBezTo>
                  <a:cubicBezTo>
                    <a:pt x="21556" y="15269"/>
                    <a:pt x="15993" y="15918"/>
                    <a:pt x="10546" y="17221"/>
                  </a:cubicBezTo>
                  <a:cubicBezTo>
                    <a:pt x="10776" y="16907"/>
                    <a:pt x="10985" y="16614"/>
                    <a:pt x="11194" y="16300"/>
                  </a:cubicBezTo>
                  <a:cubicBezTo>
                    <a:pt x="15369" y="15157"/>
                    <a:pt x="19685" y="14360"/>
                    <a:pt x="24020" y="14360"/>
                  </a:cubicBezTo>
                  <a:cubicBezTo>
                    <a:pt x="24683" y="14360"/>
                    <a:pt x="25346" y="14378"/>
                    <a:pt x="26008" y="14417"/>
                  </a:cubicBezTo>
                  <a:cubicBezTo>
                    <a:pt x="26015" y="14418"/>
                    <a:pt x="26021" y="14418"/>
                    <a:pt x="26028" y="14418"/>
                  </a:cubicBezTo>
                  <a:cubicBezTo>
                    <a:pt x="26343" y="14418"/>
                    <a:pt x="26337" y="13915"/>
                    <a:pt x="26008" y="13894"/>
                  </a:cubicBezTo>
                  <a:cubicBezTo>
                    <a:pt x="25355" y="13857"/>
                    <a:pt x="24702" y="13840"/>
                    <a:pt x="24050" y="13840"/>
                  </a:cubicBezTo>
                  <a:cubicBezTo>
                    <a:pt x="19872" y="13840"/>
                    <a:pt x="15711" y="14563"/>
                    <a:pt x="11676" y="15631"/>
                  </a:cubicBezTo>
                  <a:cubicBezTo>
                    <a:pt x="13224" y="13497"/>
                    <a:pt x="14835" y="11383"/>
                    <a:pt x="16488" y="9354"/>
                  </a:cubicBezTo>
                  <a:cubicBezTo>
                    <a:pt x="18141" y="7345"/>
                    <a:pt x="19815" y="5357"/>
                    <a:pt x="21677" y="3579"/>
                  </a:cubicBezTo>
                  <a:cubicBezTo>
                    <a:pt x="22870" y="2428"/>
                    <a:pt x="24606" y="587"/>
                    <a:pt x="26406" y="524"/>
                  </a:cubicBezTo>
                  <a:close/>
                  <a:moveTo>
                    <a:pt x="27120" y="15788"/>
                  </a:moveTo>
                  <a:cubicBezTo>
                    <a:pt x="31881" y="15788"/>
                    <a:pt x="36640" y="16271"/>
                    <a:pt x="41324" y="17242"/>
                  </a:cubicBezTo>
                  <a:cubicBezTo>
                    <a:pt x="41324" y="17263"/>
                    <a:pt x="41304" y="17284"/>
                    <a:pt x="41304" y="17305"/>
                  </a:cubicBezTo>
                  <a:cubicBezTo>
                    <a:pt x="40697" y="21740"/>
                    <a:pt x="40760" y="26197"/>
                    <a:pt x="41764" y="30570"/>
                  </a:cubicBezTo>
                  <a:cubicBezTo>
                    <a:pt x="41366" y="30382"/>
                    <a:pt x="40990" y="30235"/>
                    <a:pt x="40718" y="30089"/>
                  </a:cubicBezTo>
                  <a:cubicBezTo>
                    <a:pt x="38835" y="29168"/>
                    <a:pt x="36826" y="28520"/>
                    <a:pt x="34775" y="28122"/>
                  </a:cubicBezTo>
                  <a:cubicBezTo>
                    <a:pt x="32615" y="27686"/>
                    <a:pt x="30430" y="27518"/>
                    <a:pt x="28241" y="27518"/>
                  </a:cubicBezTo>
                  <a:cubicBezTo>
                    <a:pt x="25489" y="27518"/>
                    <a:pt x="22730" y="27784"/>
                    <a:pt x="20003" y="28122"/>
                  </a:cubicBezTo>
                  <a:cubicBezTo>
                    <a:pt x="17702" y="28394"/>
                    <a:pt x="15316" y="28603"/>
                    <a:pt x="13119" y="29419"/>
                  </a:cubicBezTo>
                  <a:cubicBezTo>
                    <a:pt x="12554" y="29629"/>
                    <a:pt x="12010" y="29880"/>
                    <a:pt x="11487" y="30173"/>
                  </a:cubicBezTo>
                  <a:cubicBezTo>
                    <a:pt x="12282" y="25988"/>
                    <a:pt x="11843" y="21761"/>
                    <a:pt x="11320" y="17577"/>
                  </a:cubicBezTo>
                  <a:cubicBezTo>
                    <a:pt x="16522" y="16386"/>
                    <a:pt x="21822" y="15788"/>
                    <a:pt x="27120" y="15788"/>
                  </a:cubicBezTo>
                  <a:close/>
                  <a:moveTo>
                    <a:pt x="28238" y="28032"/>
                  </a:moveTo>
                  <a:cubicBezTo>
                    <a:pt x="29808" y="28032"/>
                    <a:pt x="31376" y="28119"/>
                    <a:pt x="32934" y="28331"/>
                  </a:cubicBezTo>
                  <a:cubicBezTo>
                    <a:pt x="34964" y="28603"/>
                    <a:pt x="36972" y="29106"/>
                    <a:pt x="38897" y="29859"/>
                  </a:cubicBezTo>
                  <a:cubicBezTo>
                    <a:pt x="39902" y="30256"/>
                    <a:pt x="40885" y="30738"/>
                    <a:pt x="41806" y="31282"/>
                  </a:cubicBezTo>
                  <a:cubicBezTo>
                    <a:pt x="42287" y="31554"/>
                    <a:pt x="42873" y="31742"/>
                    <a:pt x="42998" y="32181"/>
                  </a:cubicBezTo>
                  <a:cubicBezTo>
                    <a:pt x="43124" y="32621"/>
                    <a:pt x="43124" y="33165"/>
                    <a:pt x="43103" y="33730"/>
                  </a:cubicBezTo>
                  <a:cubicBezTo>
                    <a:pt x="41659" y="32453"/>
                    <a:pt x="39818" y="32056"/>
                    <a:pt x="37956" y="31742"/>
                  </a:cubicBezTo>
                  <a:cubicBezTo>
                    <a:pt x="37936" y="31738"/>
                    <a:pt x="37917" y="31737"/>
                    <a:pt x="37899" y="31737"/>
                  </a:cubicBezTo>
                  <a:cubicBezTo>
                    <a:pt x="37608" y="31737"/>
                    <a:pt x="37514" y="32185"/>
                    <a:pt x="37809" y="32244"/>
                  </a:cubicBezTo>
                  <a:cubicBezTo>
                    <a:pt x="39630" y="32558"/>
                    <a:pt x="41450" y="32914"/>
                    <a:pt x="42852" y="34190"/>
                  </a:cubicBezTo>
                  <a:cubicBezTo>
                    <a:pt x="42894" y="34246"/>
                    <a:pt x="42945" y="34264"/>
                    <a:pt x="42993" y="34264"/>
                  </a:cubicBezTo>
                  <a:cubicBezTo>
                    <a:pt x="43017" y="34264"/>
                    <a:pt x="43040" y="34260"/>
                    <a:pt x="43061" y="34253"/>
                  </a:cubicBezTo>
                  <a:lnTo>
                    <a:pt x="43061" y="34253"/>
                  </a:lnTo>
                  <a:cubicBezTo>
                    <a:pt x="43040" y="34692"/>
                    <a:pt x="42998" y="35090"/>
                    <a:pt x="42998" y="35445"/>
                  </a:cubicBezTo>
                  <a:lnTo>
                    <a:pt x="42998" y="37768"/>
                  </a:lnTo>
                  <a:cubicBezTo>
                    <a:pt x="40655" y="37224"/>
                    <a:pt x="38228" y="36952"/>
                    <a:pt x="35968" y="36722"/>
                  </a:cubicBezTo>
                  <a:cubicBezTo>
                    <a:pt x="33938" y="36513"/>
                    <a:pt x="31888" y="36366"/>
                    <a:pt x="29837" y="36282"/>
                  </a:cubicBezTo>
                  <a:cubicBezTo>
                    <a:pt x="29791" y="36248"/>
                    <a:pt x="29733" y="36232"/>
                    <a:pt x="29672" y="36232"/>
                  </a:cubicBezTo>
                  <a:cubicBezTo>
                    <a:pt x="29622" y="36232"/>
                    <a:pt x="29571" y="36243"/>
                    <a:pt x="29524" y="36261"/>
                  </a:cubicBezTo>
                  <a:cubicBezTo>
                    <a:pt x="28467" y="36230"/>
                    <a:pt x="27405" y="36214"/>
                    <a:pt x="26341" y="36214"/>
                  </a:cubicBezTo>
                  <a:cubicBezTo>
                    <a:pt x="25276" y="36214"/>
                    <a:pt x="24209" y="36230"/>
                    <a:pt x="23142" y="36261"/>
                  </a:cubicBezTo>
                  <a:cubicBezTo>
                    <a:pt x="23110" y="36240"/>
                    <a:pt x="23074" y="36230"/>
                    <a:pt x="23035" y="36230"/>
                  </a:cubicBezTo>
                  <a:cubicBezTo>
                    <a:pt x="22995" y="36230"/>
                    <a:pt x="22954" y="36240"/>
                    <a:pt x="22912" y="36261"/>
                  </a:cubicBezTo>
                  <a:cubicBezTo>
                    <a:pt x="21468" y="36303"/>
                    <a:pt x="20024" y="36387"/>
                    <a:pt x="18580" y="36492"/>
                  </a:cubicBezTo>
                  <a:cubicBezTo>
                    <a:pt x="15630" y="36722"/>
                    <a:pt x="12534" y="37015"/>
                    <a:pt x="9562" y="37726"/>
                  </a:cubicBezTo>
                  <a:lnTo>
                    <a:pt x="9562" y="32725"/>
                  </a:lnTo>
                  <a:cubicBezTo>
                    <a:pt x="9562" y="32537"/>
                    <a:pt x="9479" y="32119"/>
                    <a:pt x="9562" y="31951"/>
                  </a:cubicBezTo>
                  <a:cubicBezTo>
                    <a:pt x="9688" y="31721"/>
                    <a:pt x="10462" y="31386"/>
                    <a:pt x="10713" y="31198"/>
                  </a:cubicBezTo>
                  <a:cubicBezTo>
                    <a:pt x="11236" y="30884"/>
                    <a:pt x="11759" y="30591"/>
                    <a:pt x="12303" y="30340"/>
                  </a:cubicBezTo>
                  <a:cubicBezTo>
                    <a:pt x="14563" y="29273"/>
                    <a:pt x="17053" y="29001"/>
                    <a:pt x="19501" y="28687"/>
                  </a:cubicBezTo>
                  <a:cubicBezTo>
                    <a:pt x="22387" y="28333"/>
                    <a:pt x="25316" y="28032"/>
                    <a:pt x="28238" y="28032"/>
                  </a:cubicBezTo>
                  <a:close/>
                  <a:moveTo>
                    <a:pt x="25829" y="36736"/>
                  </a:moveTo>
                  <a:cubicBezTo>
                    <a:pt x="27024" y="36736"/>
                    <a:pt x="28218" y="36756"/>
                    <a:pt x="29419" y="36805"/>
                  </a:cubicBezTo>
                  <a:lnTo>
                    <a:pt x="29419" y="43396"/>
                  </a:lnTo>
                  <a:cubicBezTo>
                    <a:pt x="27933" y="43335"/>
                    <a:pt x="26436" y="43296"/>
                    <a:pt x="24936" y="43296"/>
                  </a:cubicBezTo>
                  <a:cubicBezTo>
                    <a:pt x="24387" y="43296"/>
                    <a:pt x="23838" y="43301"/>
                    <a:pt x="23288" y="43313"/>
                  </a:cubicBezTo>
                  <a:lnTo>
                    <a:pt x="23288" y="36764"/>
                  </a:lnTo>
                  <a:cubicBezTo>
                    <a:pt x="24138" y="36746"/>
                    <a:pt x="24983" y="36736"/>
                    <a:pt x="25829" y="36736"/>
                  </a:cubicBezTo>
                  <a:close/>
                  <a:moveTo>
                    <a:pt x="22765" y="36785"/>
                  </a:moveTo>
                  <a:lnTo>
                    <a:pt x="22765" y="43334"/>
                  </a:lnTo>
                  <a:cubicBezTo>
                    <a:pt x="20903" y="43375"/>
                    <a:pt x="19020" y="43480"/>
                    <a:pt x="17158" y="43668"/>
                  </a:cubicBezTo>
                  <a:lnTo>
                    <a:pt x="17158" y="37140"/>
                  </a:lnTo>
                  <a:lnTo>
                    <a:pt x="17220" y="37140"/>
                  </a:lnTo>
                  <a:cubicBezTo>
                    <a:pt x="19062" y="36973"/>
                    <a:pt x="20924" y="36847"/>
                    <a:pt x="22765" y="36785"/>
                  </a:cubicBezTo>
                  <a:close/>
                  <a:moveTo>
                    <a:pt x="29942" y="36826"/>
                  </a:moveTo>
                  <a:cubicBezTo>
                    <a:pt x="31093" y="36868"/>
                    <a:pt x="32244" y="36931"/>
                    <a:pt x="33373" y="37015"/>
                  </a:cubicBezTo>
                  <a:cubicBezTo>
                    <a:pt x="34001" y="37057"/>
                    <a:pt x="34629" y="37119"/>
                    <a:pt x="35257" y="37161"/>
                  </a:cubicBezTo>
                  <a:lnTo>
                    <a:pt x="35257" y="43773"/>
                  </a:lnTo>
                  <a:cubicBezTo>
                    <a:pt x="34629" y="43731"/>
                    <a:pt x="34001" y="43668"/>
                    <a:pt x="33373" y="43627"/>
                  </a:cubicBezTo>
                  <a:cubicBezTo>
                    <a:pt x="32244" y="43543"/>
                    <a:pt x="31093" y="43459"/>
                    <a:pt x="29921" y="43417"/>
                  </a:cubicBezTo>
                  <a:cubicBezTo>
                    <a:pt x="29921" y="43396"/>
                    <a:pt x="29942" y="43396"/>
                    <a:pt x="29942" y="43396"/>
                  </a:cubicBezTo>
                  <a:lnTo>
                    <a:pt x="29942" y="36826"/>
                  </a:lnTo>
                  <a:close/>
                  <a:moveTo>
                    <a:pt x="35780" y="37203"/>
                  </a:moveTo>
                  <a:cubicBezTo>
                    <a:pt x="37412" y="37370"/>
                    <a:pt x="39086" y="37559"/>
                    <a:pt x="40718" y="37852"/>
                  </a:cubicBezTo>
                  <a:cubicBezTo>
                    <a:pt x="40697" y="37893"/>
                    <a:pt x="40697" y="37914"/>
                    <a:pt x="40697" y="37935"/>
                  </a:cubicBezTo>
                  <a:lnTo>
                    <a:pt x="40697" y="44505"/>
                  </a:lnTo>
                  <a:cubicBezTo>
                    <a:pt x="39065" y="44212"/>
                    <a:pt x="37412" y="44003"/>
                    <a:pt x="35780" y="43836"/>
                  </a:cubicBezTo>
                  <a:lnTo>
                    <a:pt x="35780" y="37203"/>
                  </a:lnTo>
                  <a:close/>
                  <a:moveTo>
                    <a:pt x="16635" y="37182"/>
                  </a:moveTo>
                  <a:lnTo>
                    <a:pt x="16635" y="43731"/>
                  </a:lnTo>
                  <a:cubicBezTo>
                    <a:pt x="14751" y="43940"/>
                    <a:pt x="12868" y="44212"/>
                    <a:pt x="11027" y="44610"/>
                  </a:cubicBezTo>
                  <a:lnTo>
                    <a:pt x="11027" y="37935"/>
                  </a:lnTo>
                  <a:lnTo>
                    <a:pt x="11006" y="37935"/>
                  </a:lnTo>
                  <a:cubicBezTo>
                    <a:pt x="12889" y="37580"/>
                    <a:pt x="14814" y="37370"/>
                    <a:pt x="16635" y="37182"/>
                  </a:cubicBezTo>
                  <a:close/>
                  <a:moveTo>
                    <a:pt x="41220" y="37956"/>
                  </a:moveTo>
                  <a:cubicBezTo>
                    <a:pt x="42831" y="38270"/>
                    <a:pt x="44400" y="38689"/>
                    <a:pt x="45928" y="39253"/>
                  </a:cubicBezTo>
                  <a:cubicBezTo>
                    <a:pt x="45886" y="39295"/>
                    <a:pt x="45844" y="39358"/>
                    <a:pt x="45844" y="39442"/>
                  </a:cubicBezTo>
                  <a:lnTo>
                    <a:pt x="45844" y="45782"/>
                  </a:lnTo>
                  <a:cubicBezTo>
                    <a:pt x="45216" y="45572"/>
                    <a:pt x="44609" y="45405"/>
                    <a:pt x="44024" y="45259"/>
                  </a:cubicBezTo>
                  <a:cubicBezTo>
                    <a:pt x="43103" y="45007"/>
                    <a:pt x="42161" y="44798"/>
                    <a:pt x="41220" y="44610"/>
                  </a:cubicBezTo>
                  <a:lnTo>
                    <a:pt x="41220" y="37956"/>
                  </a:lnTo>
                  <a:close/>
                  <a:moveTo>
                    <a:pt x="10504" y="38040"/>
                  </a:moveTo>
                  <a:lnTo>
                    <a:pt x="10504" y="44715"/>
                  </a:lnTo>
                  <a:cubicBezTo>
                    <a:pt x="10169" y="44777"/>
                    <a:pt x="9855" y="44861"/>
                    <a:pt x="9541" y="44924"/>
                  </a:cubicBezTo>
                  <a:cubicBezTo>
                    <a:pt x="8349" y="45217"/>
                    <a:pt x="6947" y="45552"/>
                    <a:pt x="5671" y="46075"/>
                  </a:cubicBezTo>
                  <a:lnTo>
                    <a:pt x="5671" y="39567"/>
                  </a:lnTo>
                  <a:cubicBezTo>
                    <a:pt x="7177" y="38856"/>
                    <a:pt x="8809" y="38375"/>
                    <a:pt x="10504" y="38040"/>
                  </a:cubicBezTo>
                  <a:close/>
                  <a:moveTo>
                    <a:pt x="5148" y="39839"/>
                  </a:moveTo>
                  <a:lnTo>
                    <a:pt x="5148" y="46326"/>
                  </a:lnTo>
                  <a:cubicBezTo>
                    <a:pt x="4352" y="46702"/>
                    <a:pt x="3620" y="47184"/>
                    <a:pt x="3013" y="47769"/>
                  </a:cubicBezTo>
                  <a:lnTo>
                    <a:pt x="3013" y="42936"/>
                  </a:lnTo>
                  <a:cubicBezTo>
                    <a:pt x="3013" y="42308"/>
                    <a:pt x="2888" y="41639"/>
                    <a:pt x="3223" y="41178"/>
                  </a:cubicBezTo>
                  <a:cubicBezTo>
                    <a:pt x="3599" y="40676"/>
                    <a:pt x="4248" y="40321"/>
                    <a:pt x="4792" y="40007"/>
                  </a:cubicBezTo>
                  <a:cubicBezTo>
                    <a:pt x="4917" y="39944"/>
                    <a:pt x="5022" y="39902"/>
                    <a:pt x="5148" y="39839"/>
                  </a:cubicBezTo>
                  <a:close/>
                  <a:moveTo>
                    <a:pt x="46367" y="39442"/>
                  </a:moveTo>
                  <a:cubicBezTo>
                    <a:pt x="46451" y="39463"/>
                    <a:pt x="46534" y="39505"/>
                    <a:pt x="46618" y="39526"/>
                  </a:cubicBezTo>
                  <a:cubicBezTo>
                    <a:pt x="47371" y="39839"/>
                    <a:pt x="48125" y="40216"/>
                    <a:pt x="48773" y="40718"/>
                  </a:cubicBezTo>
                  <a:cubicBezTo>
                    <a:pt x="49422" y="41220"/>
                    <a:pt x="49506" y="41367"/>
                    <a:pt x="49506" y="42141"/>
                  </a:cubicBezTo>
                  <a:lnTo>
                    <a:pt x="49506" y="47790"/>
                  </a:lnTo>
                  <a:cubicBezTo>
                    <a:pt x="48669" y="46953"/>
                    <a:pt x="47539" y="46388"/>
                    <a:pt x="46367" y="45970"/>
                  </a:cubicBezTo>
                  <a:lnTo>
                    <a:pt x="46367" y="39442"/>
                  </a:lnTo>
                  <a:close/>
                  <a:moveTo>
                    <a:pt x="26731" y="43833"/>
                  </a:moveTo>
                  <a:cubicBezTo>
                    <a:pt x="31458" y="43833"/>
                    <a:pt x="36219" y="44178"/>
                    <a:pt x="40822" y="45070"/>
                  </a:cubicBezTo>
                  <a:cubicBezTo>
                    <a:pt x="40852" y="45085"/>
                    <a:pt x="40892" y="45100"/>
                    <a:pt x="40935" y="45100"/>
                  </a:cubicBezTo>
                  <a:cubicBezTo>
                    <a:pt x="40953" y="45100"/>
                    <a:pt x="40971" y="45097"/>
                    <a:pt x="40990" y="45091"/>
                  </a:cubicBezTo>
                  <a:cubicBezTo>
                    <a:pt x="41387" y="45175"/>
                    <a:pt x="41785" y="45259"/>
                    <a:pt x="42182" y="45342"/>
                  </a:cubicBezTo>
                  <a:cubicBezTo>
                    <a:pt x="44526" y="45844"/>
                    <a:pt x="47874" y="46514"/>
                    <a:pt x="49464" y="48523"/>
                  </a:cubicBezTo>
                  <a:cubicBezTo>
                    <a:pt x="49464" y="48544"/>
                    <a:pt x="49443" y="48544"/>
                    <a:pt x="49422" y="48565"/>
                  </a:cubicBezTo>
                  <a:cubicBezTo>
                    <a:pt x="48083" y="50029"/>
                    <a:pt x="45739" y="50552"/>
                    <a:pt x="43856" y="50950"/>
                  </a:cubicBezTo>
                  <a:cubicBezTo>
                    <a:pt x="43877" y="50427"/>
                    <a:pt x="43877" y="49883"/>
                    <a:pt x="43877" y="49360"/>
                  </a:cubicBezTo>
                  <a:cubicBezTo>
                    <a:pt x="43877" y="49255"/>
                    <a:pt x="43835" y="49192"/>
                    <a:pt x="43773" y="49150"/>
                  </a:cubicBezTo>
                  <a:cubicBezTo>
                    <a:pt x="43773" y="49129"/>
                    <a:pt x="43752" y="49129"/>
                    <a:pt x="43752" y="49129"/>
                  </a:cubicBezTo>
                  <a:cubicBezTo>
                    <a:pt x="42203" y="47958"/>
                    <a:pt x="40216" y="47456"/>
                    <a:pt x="38353" y="47058"/>
                  </a:cubicBezTo>
                  <a:cubicBezTo>
                    <a:pt x="35717" y="46493"/>
                    <a:pt x="32997" y="46221"/>
                    <a:pt x="30277" y="46096"/>
                  </a:cubicBezTo>
                  <a:cubicBezTo>
                    <a:pt x="28712" y="46013"/>
                    <a:pt x="27130" y="45965"/>
                    <a:pt x="25541" y="45965"/>
                  </a:cubicBezTo>
                  <a:cubicBezTo>
                    <a:pt x="21498" y="45965"/>
                    <a:pt x="17416" y="46274"/>
                    <a:pt x="13496" y="47100"/>
                  </a:cubicBezTo>
                  <a:cubicBezTo>
                    <a:pt x="11885" y="47456"/>
                    <a:pt x="9688" y="47853"/>
                    <a:pt x="8516" y="49171"/>
                  </a:cubicBezTo>
                  <a:cubicBezTo>
                    <a:pt x="8474" y="49213"/>
                    <a:pt x="8453" y="49276"/>
                    <a:pt x="8453" y="49360"/>
                  </a:cubicBezTo>
                  <a:cubicBezTo>
                    <a:pt x="8453" y="49862"/>
                    <a:pt x="8453" y="50385"/>
                    <a:pt x="8433" y="50908"/>
                  </a:cubicBezTo>
                  <a:cubicBezTo>
                    <a:pt x="6340" y="50866"/>
                    <a:pt x="4499" y="50029"/>
                    <a:pt x="3034" y="48565"/>
                  </a:cubicBezTo>
                  <a:cubicBezTo>
                    <a:pt x="4373" y="46765"/>
                    <a:pt x="7114" y="46075"/>
                    <a:pt x="9144" y="45552"/>
                  </a:cubicBezTo>
                  <a:cubicBezTo>
                    <a:pt x="12596" y="44694"/>
                    <a:pt x="16153" y="44296"/>
                    <a:pt x="19689" y="44066"/>
                  </a:cubicBezTo>
                  <a:cubicBezTo>
                    <a:pt x="22012" y="43919"/>
                    <a:pt x="24367" y="43833"/>
                    <a:pt x="26731" y="43833"/>
                  </a:cubicBezTo>
                  <a:close/>
                  <a:moveTo>
                    <a:pt x="26575" y="46474"/>
                  </a:moveTo>
                  <a:cubicBezTo>
                    <a:pt x="30158" y="46474"/>
                    <a:pt x="33752" y="46732"/>
                    <a:pt x="37244" y="47372"/>
                  </a:cubicBezTo>
                  <a:cubicBezTo>
                    <a:pt x="39316" y="47748"/>
                    <a:pt x="41617" y="48230"/>
                    <a:pt x="43354" y="49485"/>
                  </a:cubicBezTo>
                  <a:cubicBezTo>
                    <a:pt x="43312" y="53063"/>
                    <a:pt x="43333" y="56620"/>
                    <a:pt x="43459" y="60177"/>
                  </a:cubicBezTo>
                  <a:cubicBezTo>
                    <a:pt x="37396" y="58095"/>
                    <a:pt x="30970" y="57076"/>
                    <a:pt x="24548" y="57076"/>
                  </a:cubicBezTo>
                  <a:cubicBezTo>
                    <a:pt x="19223" y="57076"/>
                    <a:pt x="13900" y="57777"/>
                    <a:pt x="8788" y="59152"/>
                  </a:cubicBezTo>
                  <a:cubicBezTo>
                    <a:pt x="8788" y="58838"/>
                    <a:pt x="8809" y="58524"/>
                    <a:pt x="8809" y="58210"/>
                  </a:cubicBezTo>
                  <a:cubicBezTo>
                    <a:pt x="8914" y="55281"/>
                    <a:pt x="8977" y="52373"/>
                    <a:pt x="8977" y="49464"/>
                  </a:cubicBezTo>
                  <a:cubicBezTo>
                    <a:pt x="9981" y="48397"/>
                    <a:pt x="11759" y="48041"/>
                    <a:pt x="13099" y="47728"/>
                  </a:cubicBezTo>
                  <a:cubicBezTo>
                    <a:pt x="15526" y="47163"/>
                    <a:pt x="18016" y="46891"/>
                    <a:pt x="20485" y="46702"/>
                  </a:cubicBezTo>
                  <a:cubicBezTo>
                    <a:pt x="22497" y="46558"/>
                    <a:pt x="24534" y="46474"/>
                    <a:pt x="26575" y="46474"/>
                  </a:cubicBezTo>
                  <a:close/>
                  <a:moveTo>
                    <a:pt x="24539" y="57607"/>
                  </a:moveTo>
                  <a:cubicBezTo>
                    <a:pt x="30973" y="57607"/>
                    <a:pt x="37403" y="58636"/>
                    <a:pt x="43459" y="60742"/>
                  </a:cubicBezTo>
                  <a:cubicBezTo>
                    <a:pt x="43501" y="61621"/>
                    <a:pt x="43521" y="62500"/>
                    <a:pt x="43563" y="63378"/>
                  </a:cubicBezTo>
                  <a:cubicBezTo>
                    <a:pt x="37487" y="61265"/>
                    <a:pt x="31024" y="60231"/>
                    <a:pt x="24559" y="60231"/>
                  </a:cubicBezTo>
                  <a:cubicBezTo>
                    <a:pt x="19181" y="60231"/>
                    <a:pt x="13801" y="60947"/>
                    <a:pt x="8642" y="62353"/>
                  </a:cubicBezTo>
                  <a:cubicBezTo>
                    <a:pt x="8684" y="61453"/>
                    <a:pt x="8725" y="60575"/>
                    <a:pt x="8767" y="59696"/>
                  </a:cubicBezTo>
                  <a:cubicBezTo>
                    <a:pt x="13885" y="58312"/>
                    <a:pt x="19213" y="57607"/>
                    <a:pt x="24539" y="57607"/>
                  </a:cubicBezTo>
                  <a:close/>
                  <a:moveTo>
                    <a:pt x="24528" y="60756"/>
                  </a:moveTo>
                  <a:cubicBezTo>
                    <a:pt x="30995" y="60756"/>
                    <a:pt x="37459" y="61796"/>
                    <a:pt x="43542" y="63922"/>
                  </a:cubicBezTo>
                  <a:lnTo>
                    <a:pt x="43584" y="63922"/>
                  </a:lnTo>
                  <a:cubicBezTo>
                    <a:pt x="43835" y="69446"/>
                    <a:pt x="44233" y="74949"/>
                    <a:pt x="44735" y="80452"/>
                  </a:cubicBezTo>
                  <a:cubicBezTo>
                    <a:pt x="38196" y="78356"/>
                    <a:pt x="31286" y="77332"/>
                    <a:pt x="24374" y="77332"/>
                  </a:cubicBezTo>
                  <a:cubicBezTo>
                    <a:pt x="18658" y="77332"/>
                    <a:pt x="12940" y="78033"/>
                    <a:pt x="7428" y="79406"/>
                  </a:cubicBezTo>
                  <a:cubicBezTo>
                    <a:pt x="7930" y="73903"/>
                    <a:pt x="8349" y="68400"/>
                    <a:pt x="8621" y="62876"/>
                  </a:cubicBezTo>
                  <a:lnTo>
                    <a:pt x="8642" y="62876"/>
                  </a:lnTo>
                  <a:cubicBezTo>
                    <a:pt x="13794" y="61472"/>
                    <a:pt x="19162" y="60756"/>
                    <a:pt x="24528" y="60756"/>
                  </a:cubicBezTo>
                  <a:close/>
                  <a:moveTo>
                    <a:pt x="24370" y="77847"/>
                  </a:moveTo>
                  <a:cubicBezTo>
                    <a:pt x="31302" y="77847"/>
                    <a:pt x="38235" y="78887"/>
                    <a:pt x="44798" y="81017"/>
                  </a:cubicBezTo>
                  <a:cubicBezTo>
                    <a:pt x="45342" y="86938"/>
                    <a:pt x="45990" y="92839"/>
                    <a:pt x="46681" y="98718"/>
                  </a:cubicBezTo>
                  <a:cubicBezTo>
                    <a:pt x="39444" y="96618"/>
                    <a:pt x="31858" y="95595"/>
                    <a:pt x="24273" y="95595"/>
                  </a:cubicBezTo>
                  <a:cubicBezTo>
                    <a:pt x="17955" y="95595"/>
                    <a:pt x="11638" y="96305"/>
                    <a:pt x="5524" y="97693"/>
                  </a:cubicBezTo>
                  <a:cubicBezTo>
                    <a:pt x="6194" y="91793"/>
                    <a:pt x="6842" y="85871"/>
                    <a:pt x="7386" y="79950"/>
                  </a:cubicBezTo>
                  <a:cubicBezTo>
                    <a:pt x="12907" y="78558"/>
                    <a:pt x="18638" y="77847"/>
                    <a:pt x="24370" y="77847"/>
                  </a:cubicBezTo>
                  <a:close/>
                  <a:moveTo>
                    <a:pt x="24235" y="96117"/>
                  </a:moveTo>
                  <a:cubicBezTo>
                    <a:pt x="31859" y="96117"/>
                    <a:pt x="39483" y="97156"/>
                    <a:pt x="46744" y="99283"/>
                  </a:cubicBezTo>
                  <a:cubicBezTo>
                    <a:pt x="47330" y="104326"/>
                    <a:pt x="47936" y="109348"/>
                    <a:pt x="48522" y="114369"/>
                  </a:cubicBezTo>
                  <a:cubicBezTo>
                    <a:pt x="40662" y="112220"/>
                    <a:pt x="32444" y="111177"/>
                    <a:pt x="24227" y="111177"/>
                  </a:cubicBezTo>
                  <a:cubicBezTo>
                    <a:pt x="17329" y="111177"/>
                    <a:pt x="10432" y="111911"/>
                    <a:pt x="3748" y="113344"/>
                  </a:cubicBezTo>
                  <a:lnTo>
                    <a:pt x="3748" y="113344"/>
                  </a:lnTo>
                  <a:cubicBezTo>
                    <a:pt x="4312" y="108308"/>
                    <a:pt x="4897" y="103273"/>
                    <a:pt x="5461" y="98237"/>
                  </a:cubicBezTo>
                  <a:cubicBezTo>
                    <a:pt x="11582" y="96833"/>
                    <a:pt x="17909" y="96117"/>
                    <a:pt x="24235" y="96117"/>
                  </a:cubicBezTo>
                  <a:close/>
                  <a:moveTo>
                    <a:pt x="24259" y="111700"/>
                  </a:moveTo>
                  <a:cubicBezTo>
                    <a:pt x="32430" y="111700"/>
                    <a:pt x="40603" y="112743"/>
                    <a:pt x="48418" y="114892"/>
                  </a:cubicBezTo>
                  <a:cubicBezTo>
                    <a:pt x="48436" y="114898"/>
                    <a:pt x="48453" y="114901"/>
                    <a:pt x="48468" y="114901"/>
                  </a:cubicBezTo>
                  <a:cubicBezTo>
                    <a:pt x="48507" y="114901"/>
                    <a:pt x="48541" y="114886"/>
                    <a:pt x="48585" y="114871"/>
                  </a:cubicBezTo>
                  <a:cubicBezTo>
                    <a:pt x="48815" y="116964"/>
                    <a:pt x="49066" y="119077"/>
                    <a:pt x="49296" y="121169"/>
                  </a:cubicBezTo>
                  <a:cubicBezTo>
                    <a:pt x="49715" y="124957"/>
                    <a:pt x="50091" y="128744"/>
                    <a:pt x="50447" y="132552"/>
                  </a:cubicBezTo>
                  <a:cubicBezTo>
                    <a:pt x="41864" y="130457"/>
                    <a:pt x="32965" y="129440"/>
                    <a:pt x="24070" y="129440"/>
                  </a:cubicBezTo>
                  <a:cubicBezTo>
                    <a:pt x="16616" y="129440"/>
                    <a:pt x="9164" y="130155"/>
                    <a:pt x="1904" y="131548"/>
                  </a:cubicBezTo>
                  <a:cubicBezTo>
                    <a:pt x="1946" y="131108"/>
                    <a:pt x="1988" y="130669"/>
                    <a:pt x="2009" y="130229"/>
                  </a:cubicBezTo>
                  <a:cubicBezTo>
                    <a:pt x="2511" y="124747"/>
                    <a:pt x="3097" y="119286"/>
                    <a:pt x="3704" y="113825"/>
                  </a:cubicBezTo>
                  <a:cubicBezTo>
                    <a:pt x="3746" y="113867"/>
                    <a:pt x="3808" y="113867"/>
                    <a:pt x="3892" y="113867"/>
                  </a:cubicBezTo>
                  <a:cubicBezTo>
                    <a:pt x="10538" y="112435"/>
                    <a:pt x="17398" y="111700"/>
                    <a:pt x="24259" y="111700"/>
                  </a:cubicBezTo>
                  <a:close/>
                  <a:moveTo>
                    <a:pt x="27267" y="143145"/>
                  </a:moveTo>
                  <a:cubicBezTo>
                    <a:pt x="31906" y="143145"/>
                    <a:pt x="33251" y="148856"/>
                    <a:pt x="33353" y="152555"/>
                  </a:cubicBezTo>
                  <a:cubicBezTo>
                    <a:pt x="33394" y="154836"/>
                    <a:pt x="33394" y="157116"/>
                    <a:pt x="33394" y="159376"/>
                  </a:cubicBezTo>
                  <a:lnTo>
                    <a:pt x="20861" y="159376"/>
                  </a:lnTo>
                  <a:cubicBezTo>
                    <a:pt x="20924" y="157116"/>
                    <a:pt x="20987" y="154856"/>
                    <a:pt x="21029" y="152576"/>
                  </a:cubicBezTo>
                  <a:cubicBezTo>
                    <a:pt x="21070" y="150630"/>
                    <a:pt x="21133" y="148768"/>
                    <a:pt x="21991" y="146968"/>
                  </a:cubicBezTo>
                  <a:cubicBezTo>
                    <a:pt x="22912" y="145064"/>
                    <a:pt x="24627" y="143328"/>
                    <a:pt x="26845" y="143160"/>
                  </a:cubicBezTo>
                  <a:cubicBezTo>
                    <a:pt x="26989" y="143150"/>
                    <a:pt x="27129" y="143145"/>
                    <a:pt x="27267" y="143145"/>
                  </a:cubicBezTo>
                  <a:close/>
                  <a:moveTo>
                    <a:pt x="24121" y="129962"/>
                  </a:moveTo>
                  <a:cubicBezTo>
                    <a:pt x="33020" y="129962"/>
                    <a:pt x="41924" y="130983"/>
                    <a:pt x="50489" y="133096"/>
                  </a:cubicBezTo>
                  <a:cubicBezTo>
                    <a:pt x="51200" y="140963"/>
                    <a:pt x="51703" y="148830"/>
                    <a:pt x="51807" y="156719"/>
                  </a:cubicBezTo>
                  <a:cubicBezTo>
                    <a:pt x="51828" y="157367"/>
                    <a:pt x="51661" y="158288"/>
                    <a:pt x="51828" y="158916"/>
                  </a:cubicBezTo>
                  <a:cubicBezTo>
                    <a:pt x="51849" y="158957"/>
                    <a:pt x="51912" y="159313"/>
                    <a:pt x="51996" y="159397"/>
                  </a:cubicBezTo>
                  <a:cubicBezTo>
                    <a:pt x="51933" y="159397"/>
                    <a:pt x="51828" y="159376"/>
                    <a:pt x="51807" y="159376"/>
                  </a:cubicBezTo>
                  <a:cubicBezTo>
                    <a:pt x="51689" y="159411"/>
                    <a:pt x="51549" y="159422"/>
                    <a:pt x="51402" y="159422"/>
                  </a:cubicBezTo>
                  <a:cubicBezTo>
                    <a:pt x="51107" y="159422"/>
                    <a:pt x="50782" y="159376"/>
                    <a:pt x="50531" y="159376"/>
                  </a:cubicBezTo>
                  <a:lnTo>
                    <a:pt x="33918" y="159376"/>
                  </a:lnTo>
                  <a:cubicBezTo>
                    <a:pt x="33918" y="157242"/>
                    <a:pt x="33918" y="155108"/>
                    <a:pt x="33876" y="152973"/>
                  </a:cubicBezTo>
                  <a:cubicBezTo>
                    <a:pt x="33813" y="149898"/>
                    <a:pt x="33415" y="146466"/>
                    <a:pt x="31051" y="144248"/>
                  </a:cubicBezTo>
                  <a:cubicBezTo>
                    <a:pt x="29942" y="143205"/>
                    <a:pt x="28556" y="142668"/>
                    <a:pt x="27168" y="142668"/>
                  </a:cubicBezTo>
                  <a:cubicBezTo>
                    <a:pt x="25938" y="142668"/>
                    <a:pt x="24707" y="143090"/>
                    <a:pt x="23665" y="143955"/>
                  </a:cubicBezTo>
                  <a:cubicBezTo>
                    <a:pt x="21217" y="145964"/>
                    <a:pt x="20568" y="148998"/>
                    <a:pt x="20505" y="151990"/>
                  </a:cubicBezTo>
                  <a:cubicBezTo>
                    <a:pt x="20464" y="154459"/>
                    <a:pt x="20401" y="156928"/>
                    <a:pt x="20338" y="159376"/>
                  </a:cubicBezTo>
                  <a:lnTo>
                    <a:pt x="4143" y="159376"/>
                  </a:lnTo>
                  <a:cubicBezTo>
                    <a:pt x="3418" y="159376"/>
                    <a:pt x="2553" y="159488"/>
                    <a:pt x="1741" y="159488"/>
                  </a:cubicBezTo>
                  <a:cubicBezTo>
                    <a:pt x="1335" y="159488"/>
                    <a:pt x="942" y="159460"/>
                    <a:pt x="586" y="159376"/>
                  </a:cubicBezTo>
                  <a:cubicBezTo>
                    <a:pt x="544" y="159376"/>
                    <a:pt x="465" y="159395"/>
                    <a:pt x="399" y="159395"/>
                  </a:cubicBezTo>
                  <a:cubicBezTo>
                    <a:pt x="365" y="159395"/>
                    <a:pt x="335" y="159390"/>
                    <a:pt x="314" y="159376"/>
                  </a:cubicBezTo>
                  <a:lnTo>
                    <a:pt x="314" y="159376"/>
                  </a:lnTo>
                  <a:cubicBezTo>
                    <a:pt x="318" y="159378"/>
                    <a:pt x="322" y="159379"/>
                    <a:pt x="325" y="159379"/>
                  </a:cubicBezTo>
                  <a:cubicBezTo>
                    <a:pt x="503" y="159379"/>
                    <a:pt x="524" y="157446"/>
                    <a:pt x="544" y="157200"/>
                  </a:cubicBezTo>
                  <a:cubicBezTo>
                    <a:pt x="565" y="154145"/>
                    <a:pt x="649" y="151111"/>
                    <a:pt x="795" y="148077"/>
                  </a:cubicBezTo>
                  <a:cubicBezTo>
                    <a:pt x="1026" y="142742"/>
                    <a:pt x="1402" y="137406"/>
                    <a:pt x="1863" y="132092"/>
                  </a:cubicBezTo>
                  <a:cubicBezTo>
                    <a:pt x="9141" y="130686"/>
                    <a:pt x="16629" y="129962"/>
                    <a:pt x="24121" y="129962"/>
                  </a:cubicBezTo>
                  <a:close/>
                  <a:moveTo>
                    <a:pt x="26406" y="1"/>
                  </a:moveTo>
                  <a:cubicBezTo>
                    <a:pt x="24732" y="43"/>
                    <a:pt x="23184" y="1486"/>
                    <a:pt x="22012" y="2553"/>
                  </a:cubicBezTo>
                  <a:cubicBezTo>
                    <a:pt x="20003" y="4374"/>
                    <a:pt x="18204" y="6445"/>
                    <a:pt x="16488" y="8559"/>
                  </a:cubicBezTo>
                  <a:cubicBezTo>
                    <a:pt x="14103" y="11446"/>
                    <a:pt x="11843" y="14438"/>
                    <a:pt x="9709" y="17514"/>
                  </a:cubicBezTo>
                  <a:cubicBezTo>
                    <a:pt x="9593" y="17687"/>
                    <a:pt x="9761" y="17895"/>
                    <a:pt x="9951" y="17895"/>
                  </a:cubicBezTo>
                  <a:cubicBezTo>
                    <a:pt x="9968" y="17895"/>
                    <a:pt x="9985" y="17894"/>
                    <a:pt x="10002" y="17890"/>
                  </a:cubicBezTo>
                  <a:cubicBezTo>
                    <a:pt x="10274" y="17828"/>
                    <a:pt x="10546" y="17765"/>
                    <a:pt x="10818" y="17702"/>
                  </a:cubicBezTo>
                  <a:cubicBezTo>
                    <a:pt x="11341" y="21908"/>
                    <a:pt x="11780" y="26176"/>
                    <a:pt x="10902" y="30382"/>
                  </a:cubicBezTo>
                  <a:cubicBezTo>
                    <a:pt x="10902" y="30424"/>
                    <a:pt x="10902" y="30445"/>
                    <a:pt x="10902" y="30487"/>
                  </a:cubicBezTo>
                  <a:cubicBezTo>
                    <a:pt x="10755" y="30570"/>
                    <a:pt x="10609" y="30654"/>
                    <a:pt x="10462" y="30759"/>
                  </a:cubicBezTo>
                  <a:cubicBezTo>
                    <a:pt x="10044" y="31031"/>
                    <a:pt x="9207" y="31428"/>
                    <a:pt x="9039" y="31909"/>
                  </a:cubicBezTo>
                  <a:cubicBezTo>
                    <a:pt x="8767" y="32725"/>
                    <a:pt x="9039" y="34085"/>
                    <a:pt x="9039" y="34922"/>
                  </a:cubicBezTo>
                  <a:lnTo>
                    <a:pt x="9039" y="37852"/>
                  </a:lnTo>
                  <a:cubicBezTo>
                    <a:pt x="7721" y="38207"/>
                    <a:pt x="6445" y="38647"/>
                    <a:pt x="5231" y="39212"/>
                  </a:cubicBezTo>
                  <a:cubicBezTo>
                    <a:pt x="4185" y="39693"/>
                    <a:pt x="2553" y="40467"/>
                    <a:pt x="2490" y="41764"/>
                  </a:cubicBezTo>
                  <a:cubicBezTo>
                    <a:pt x="2407" y="43982"/>
                    <a:pt x="2490" y="46200"/>
                    <a:pt x="2490" y="48418"/>
                  </a:cubicBezTo>
                  <a:cubicBezTo>
                    <a:pt x="2407" y="48523"/>
                    <a:pt x="2386" y="48669"/>
                    <a:pt x="2490" y="48774"/>
                  </a:cubicBezTo>
                  <a:cubicBezTo>
                    <a:pt x="4080" y="50427"/>
                    <a:pt x="6152" y="51389"/>
                    <a:pt x="8433" y="51431"/>
                  </a:cubicBezTo>
                  <a:cubicBezTo>
                    <a:pt x="8181" y="78339"/>
                    <a:pt x="3704" y="104954"/>
                    <a:pt x="1360" y="131736"/>
                  </a:cubicBezTo>
                  <a:cubicBezTo>
                    <a:pt x="1319" y="131799"/>
                    <a:pt x="1319" y="131882"/>
                    <a:pt x="1339" y="131945"/>
                  </a:cubicBezTo>
                  <a:cubicBezTo>
                    <a:pt x="1235" y="133117"/>
                    <a:pt x="1151" y="134289"/>
                    <a:pt x="1047" y="135439"/>
                  </a:cubicBezTo>
                  <a:cubicBezTo>
                    <a:pt x="419" y="143495"/>
                    <a:pt x="0" y="151571"/>
                    <a:pt x="0" y="159648"/>
                  </a:cubicBezTo>
                  <a:cubicBezTo>
                    <a:pt x="0" y="159794"/>
                    <a:pt x="126" y="159899"/>
                    <a:pt x="251" y="159899"/>
                  </a:cubicBezTo>
                  <a:lnTo>
                    <a:pt x="52100" y="159899"/>
                  </a:lnTo>
                  <a:cubicBezTo>
                    <a:pt x="52247" y="159899"/>
                    <a:pt x="52351" y="159794"/>
                    <a:pt x="52351" y="159648"/>
                  </a:cubicBezTo>
                  <a:cubicBezTo>
                    <a:pt x="52330" y="150755"/>
                    <a:pt x="51807" y="141905"/>
                    <a:pt x="51012" y="133075"/>
                  </a:cubicBezTo>
                  <a:cubicBezTo>
                    <a:pt x="51096" y="132970"/>
                    <a:pt x="51117" y="132803"/>
                    <a:pt x="50991" y="132698"/>
                  </a:cubicBezTo>
                  <a:cubicBezTo>
                    <a:pt x="49213" y="112926"/>
                    <a:pt x="46158" y="93236"/>
                    <a:pt x="44693" y="73443"/>
                  </a:cubicBezTo>
                  <a:cubicBezTo>
                    <a:pt x="44149" y="66140"/>
                    <a:pt x="43814" y="58817"/>
                    <a:pt x="43856" y="51494"/>
                  </a:cubicBezTo>
                  <a:lnTo>
                    <a:pt x="43898" y="51494"/>
                  </a:lnTo>
                  <a:cubicBezTo>
                    <a:pt x="45886" y="51054"/>
                    <a:pt x="48355" y="50489"/>
                    <a:pt x="49778" y="48941"/>
                  </a:cubicBezTo>
                  <a:cubicBezTo>
                    <a:pt x="49840" y="48857"/>
                    <a:pt x="49861" y="48795"/>
                    <a:pt x="49840" y="48711"/>
                  </a:cubicBezTo>
                  <a:cubicBezTo>
                    <a:pt x="49903" y="48711"/>
                    <a:pt x="49945" y="48669"/>
                    <a:pt x="49966" y="48648"/>
                  </a:cubicBezTo>
                  <a:cubicBezTo>
                    <a:pt x="50029" y="48585"/>
                    <a:pt x="50071" y="48502"/>
                    <a:pt x="50029" y="48418"/>
                  </a:cubicBezTo>
                  <a:lnTo>
                    <a:pt x="50029" y="42413"/>
                  </a:lnTo>
                  <a:cubicBezTo>
                    <a:pt x="50029" y="41869"/>
                    <a:pt x="50112" y="41430"/>
                    <a:pt x="49819" y="40990"/>
                  </a:cubicBezTo>
                  <a:cubicBezTo>
                    <a:pt x="49485" y="40488"/>
                    <a:pt x="48836" y="40090"/>
                    <a:pt x="48334" y="39798"/>
                  </a:cubicBezTo>
                  <a:cubicBezTo>
                    <a:pt x="46869" y="38919"/>
                    <a:pt x="45237" y="38333"/>
                    <a:pt x="43521" y="37893"/>
                  </a:cubicBezTo>
                  <a:cubicBezTo>
                    <a:pt x="43521" y="36031"/>
                    <a:pt x="43752" y="34044"/>
                    <a:pt x="43521" y="32181"/>
                  </a:cubicBezTo>
                  <a:cubicBezTo>
                    <a:pt x="43459" y="31637"/>
                    <a:pt x="42957" y="31219"/>
                    <a:pt x="42371" y="30884"/>
                  </a:cubicBezTo>
                  <a:cubicBezTo>
                    <a:pt x="41283" y="26406"/>
                    <a:pt x="41220" y="21887"/>
                    <a:pt x="41827" y="17346"/>
                  </a:cubicBezTo>
                  <a:lnTo>
                    <a:pt x="41827" y="17346"/>
                  </a:lnTo>
                  <a:cubicBezTo>
                    <a:pt x="42412" y="17472"/>
                    <a:pt x="42998" y="17598"/>
                    <a:pt x="43584" y="17723"/>
                  </a:cubicBezTo>
                  <a:cubicBezTo>
                    <a:pt x="43604" y="17730"/>
                    <a:pt x="43625" y="17733"/>
                    <a:pt x="43646" y="17733"/>
                  </a:cubicBezTo>
                  <a:cubicBezTo>
                    <a:pt x="43822" y="17733"/>
                    <a:pt x="44008" y="17515"/>
                    <a:pt x="43877" y="17346"/>
                  </a:cubicBezTo>
                  <a:cubicBezTo>
                    <a:pt x="41596" y="14292"/>
                    <a:pt x="39169" y="11341"/>
                    <a:pt x="36658" y="8475"/>
                  </a:cubicBezTo>
                  <a:cubicBezTo>
                    <a:pt x="34817" y="6382"/>
                    <a:pt x="32892" y="4290"/>
                    <a:pt x="30779" y="2470"/>
                  </a:cubicBezTo>
                  <a:cubicBezTo>
                    <a:pt x="29586" y="1445"/>
                    <a:pt x="28059" y="43"/>
                    <a:pt x="2640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3"/>
            <p:cNvSpPr/>
            <p:nvPr/>
          </p:nvSpPr>
          <p:spPr>
            <a:xfrm>
              <a:off x="4798375" y="4406200"/>
              <a:ext cx="1292050" cy="738175"/>
            </a:xfrm>
            <a:custGeom>
              <a:avLst/>
              <a:gdLst/>
              <a:ahLst/>
              <a:cxnLst/>
              <a:rect l="l" t="t" r="r" b="b"/>
              <a:pathLst>
                <a:path w="51682" h="29527" extrusionOk="0">
                  <a:moveTo>
                    <a:pt x="23807" y="1"/>
                  </a:moveTo>
                  <a:cubicBezTo>
                    <a:pt x="16315" y="1"/>
                    <a:pt x="8827" y="725"/>
                    <a:pt x="1549" y="2131"/>
                  </a:cubicBezTo>
                  <a:cubicBezTo>
                    <a:pt x="1088" y="7445"/>
                    <a:pt x="712" y="12781"/>
                    <a:pt x="481" y="18116"/>
                  </a:cubicBezTo>
                  <a:cubicBezTo>
                    <a:pt x="335" y="21150"/>
                    <a:pt x="251" y="24184"/>
                    <a:pt x="230" y="27239"/>
                  </a:cubicBezTo>
                  <a:cubicBezTo>
                    <a:pt x="210" y="27485"/>
                    <a:pt x="189" y="29418"/>
                    <a:pt x="11" y="29418"/>
                  </a:cubicBezTo>
                  <a:cubicBezTo>
                    <a:pt x="8" y="29418"/>
                    <a:pt x="4" y="29417"/>
                    <a:pt x="0" y="29415"/>
                  </a:cubicBezTo>
                  <a:lnTo>
                    <a:pt x="0" y="29415"/>
                  </a:lnTo>
                  <a:cubicBezTo>
                    <a:pt x="21" y="29429"/>
                    <a:pt x="51" y="29434"/>
                    <a:pt x="85" y="29434"/>
                  </a:cubicBezTo>
                  <a:cubicBezTo>
                    <a:pt x="151" y="29434"/>
                    <a:pt x="230" y="29415"/>
                    <a:pt x="272" y="29415"/>
                  </a:cubicBezTo>
                  <a:cubicBezTo>
                    <a:pt x="628" y="29499"/>
                    <a:pt x="1021" y="29527"/>
                    <a:pt x="1427" y="29527"/>
                  </a:cubicBezTo>
                  <a:cubicBezTo>
                    <a:pt x="2239" y="29527"/>
                    <a:pt x="3104" y="29415"/>
                    <a:pt x="3829" y="29415"/>
                  </a:cubicBezTo>
                  <a:lnTo>
                    <a:pt x="20024" y="29415"/>
                  </a:lnTo>
                  <a:cubicBezTo>
                    <a:pt x="20087" y="26967"/>
                    <a:pt x="20150" y="24498"/>
                    <a:pt x="20191" y="22029"/>
                  </a:cubicBezTo>
                  <a:cubicBezTo>
                    <a:pt x="20254" y="19037"/>
                    <a:pt x="20903" y="16003"/>
                    <a:pt x="23351" y="13994"/>
                  </a:cubicBezTo>
                  <a:cubicBezTo>
                    <a:pt x="24393" y="13129"/>
                    <a:pt x="25624" y="12707"/>
                    <a:pt x="26854" y="12707"/>
                  </a:cubicBezTo>
                  <a:cubicBezTo>
                    <a:pt x="28242" y="12707"/>
                    <a:pt x="29628" y="13244"/>
                    <a:pt x="30737" y="14287"/>
                  </a:cubicBezTo>
                  <a:cubicBezTo>
                    <a:pt x="33101" y="16505"/>
                    <a:pt x="33499" y="19937"/>
                    <a:pt x="33562" y="23012"/>
                  </a:cubicBezTo>
                  <a:cubicBezTo>
                    <a:pt x="33604" y="25147"/>
                    <a:pt x="33604" y="27281"/>
                    <a:pt x="33604" y="29415"/>
                  </a:cubicBezTo>
                  <a:lnTo>
                    <a:pt x="50217" y="29415"/>
                  </a:lnTo>
                  <a:cubicBezTo>
                    <a:pt x="50468" y="29415"/>
                    <a:pt x="50793" y="29461"/>
                    <a:pt x="51088" y="29461"/>
                  </a:cubicBezTo>
                  <a:cubicBezTo>
                    <a:pt x="51235" y="29461"/>
                    <a:pt x="51375" y="29450"/>
                    <a:pt x="51493" y="29415"/>
                  </a:cubicBezTo>
                  <a:cubicBezTo>
                    <a:pt x="51514" y="29415"/>
                    <a:pt x="51619" y="29436"/>
                    <a:pt x="51682" y="29436"/>
                  </a:cubicBezTo>
                  <a:cubicBezTo>
                    <a:pt x="51598" y="29352"/>
                    <a:pt x="51535" y="28996"/>
                    <a:pt x="51514" y="28955"/>
                  </a:cubicBezTo>
                  <a:cubicBezTo>
                    <a:pt x="51347" y="28327"/>
                    <a:pt x="51514" y="27406"/>
                    <a:pt x="51493" y="26758"/>
                  </a:cubicBezTo>
                  <a:cubicBezTo>
                    <a:pt x="51389" y="18869"/>
                    <a:pt x="50886" y="11002"/>
                    <a:pt x="50175" y="3135"/>
                  </a:cubicBezTo>
                  <a:cubicBezTo>
                    <a:pt x="41610" y="1022"/>
                    <a:pt x="32706" y="1"/>
                    <a:pt x="2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3"/>
            <p:cNvSpPr/>
            <p:nvPr/>
          </p:nvSpPr>
          <p:spPr>
            <a:xfrm>
              <a:off x="4838125" y="3949650"/>
              <a:ext cx="1213600" cy="521325"/>
            </a:xfrm>
            <a:custGeom>
              <a:avLst/>
              <a:gdLst/>
              <a:ahLst/>
              <a:cxnLst/>
              <a:rect l="l" t="t" r="r" b="b"/>
              <a:pathLst>
                <a:path w="48544" h="20853" extrusionOk="0">
                  <a:moveTo>
                    <a:pt x="22355" y="1"/>
                  </a:moveTo>
                  <a:cubicBezTo>
                    <a:pt x="15494" y="1"/>
                    <a:pt x="8634" y="736"/>
                    <a:pt x="1988" y="2168"/>
                  </a:cubicBezTo>
                  <a:cubicBezTo>
                    <a:pt x="1904" y="2168"/>
                    <a:pt x="1842" y="2168"/>
                    <a:pt x="1800" y="2126"/>
                  </a:cubicBezTo>
                  <a:cubicBezTo>
                    <a:pt x="1193" y="7587"/>
                    <a:pt x="607" y="13048"/>
                    <a:pt x="105" y="18530"/>
                  </a:cubicBezTo>
                  <a:cubicBezTo>
                    <a:pt x="84" y="18970"/>
                    <a:pt x="42" y="19409"/>
                    <a:pt x="0" y="19849"/>
                  </a:cubicBezTo>
                  <a:cubicBezTo>
                    <a:pt x="7260" y="18456"/>
                    <a:pt x="14712" y="17741"/>
                    <a:pt x="22166" y="17741"/>
                  </a:cubicBezTo>
                  <a:cubicBezTo>
                    <a:pt x="31061" y="17741"/>
                    <a:pt x="39960" y="18758"/>
                    <a:pt x="48543" y="20853"/>
                  </a:cubicBezTo>
                  <a:cubicBezTo>
                    <a:pt x="48187" y="17045"/>
                    <a:pt x="47811" y="13258"/>
                    <a:pt x="47392" y="9470"/>
                  </a:cubicBezTo>
                  <a:cubicBezTo>
                    <a:pt x="47162" y="7378"/>
                    <a:pt x="46911" y="5265"/>
                    <a:pt x="46681" y="3172"/>
                  </a:cubicBezTo>
                  <a:cubicBezTo>
                    <a:pt x="46637" y="3187"/>
                    <a:pt x="46603" y="3202"/>
                    <a:pt x="46564" y="3202"/>
                  </a:cubicBezTo>
                  <a:cubicBezTo>
                    <a:pt x="46549" y="3202"/>
                    <a:pt x="46532" y="3199"/>
                    <a:pt x="46514" y="3193"/>
                  </a:cubicBezTo>
                  <a:cubicBezTo>
                    <a:pt x="38699" y="1044"/>
                    <a:pt x="30526" y="1"/>
                    <a:pt x="22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3"/>
            <p:cNvSpPr/>
            <p:nvPr/>
          </p:nvSpPr>
          <p:spPr>
            <a:xfrm>
              <a:off x="5949700" y="2143200"/>
              <a:ext cx="78475" cy="208750"/>
            </a:xfrm>
            <a:custGeom>
              <a:avLst/>
              <a:gdLst/>
              <a:ahLst/>
              <a:cxnLst/>
              <a:rect l="l" t="t" r="r" b="b"/>
              <a:pathLst>
                <a:path w="3139" h="8350" extrusionOk="0">
                  <a:moveTo>
                    <a:pt x="0" y="1"/>
                  </a:moveTo>
                  <a:lnTo>
                    <a:pt x="0" y="6529"/>
                  </a:lnTo>
                  <a:cubicBezTo>
                    <a:pt x="1172" y="6947"/>
                    <a:pt x="2302" y="7512"/>
                    <a:pt x="3139" y="8349"/>
                  </a:cubicBezTo>
                  <a:lnTo>
                    <a:pt x="3139" y="2700"/>
                  </a:lnTo>
                  <a:cubicBezTo>
                    <a:pt x="3139" y="1926"/>
                    <a:pt x="3055" y="1779"/>
                    <a:pt x="2406" y="1277"/>
                  </a:cubicBezTo>
                  <a:cubicBezTo>
                    <a:pt x="1758" y="775"/>
                    <a:pt x="1004" y="398"/>
                    <a:pt x="251" y="85"/>
                  </a:cubicBezTo>
                  <a:cubicBezTo>
                    <a:pt x="167" y="64"/>
                    <a:pt x="84" y="2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3"/>
            <p:cNvSpPr/>
            <p:nvPr/>
          </p:nvSpPr>
          <p:spPr>
            <a:xfrm>
              <a:off x="4866375" y="2253000"/>
              <a:ext cx="1160750" cy="177925"/>
            </a:xfrm>
            <a:custGeom>
              <a:avLst/>
              <a:gdLst/>
              <a:ahLst/>
              <a:cxnLst/>
              <a:rect l="l" t="t" r="r" b="b"/>
              <a:pathLst>
                <a:path w="46430" h="7117" extrusionOk="0">
                  <a:moveTo>
                    <a:pt x="23697" y="0"/>
                  </a:moveTo>
                  <a:cubicBezTo>
                    <a:pt x="21333" y="0"/>
                    <a:pt x="18978" y="86"/>
                    <a:pt x="16655" y="233"/>
                  </a:cubicBezTo>
                  <a:cubicBezTo>
                    <a:pt x="13119" y="463"/>
                    <a:pt x="9562" y="861"/>
                    <a:pt x="6110" y="1719"/>
                  </a:cubicBezTo>
                  <a:cubicBezTo>
                    <a:pt x="4080" y="2242"/>
                    <a:pt x="1339" y="2932"/>
                    <a:pt x="0" y="4732"/>
                  </a:cubicBezTo>
                  <a:cubicBezTo>
                    <a:pt x="1465" y="6196"/>
                    <a:pt x="3306" y="7033"/>
                    <a:pt x="5399" y="7075"/>
                  </a:cubicBezTo>
                  <a:cubicBezTo>
                    <a:pt x="5419" y="6552"/>
                    <a:pt x="5419" y="6029"/>
                    <a:pt x="5419" y="5527"/>
                  </a:cubicBezTo>
                  <a:cubicBezTo>
                    <a:pt x="5419" y="5443"/>
                    <a:pt x="5440" y="5380"/>
                    <a:pt x="5482" y="5338"/>
                  </a:cubicBezTo>
                  <a:cubicBezTo>
                    <a:pt x="6654" y="4020"/>
                    <a:pt x="8851" y="3623"/>
                    <a:pt x="10462" y="3267"/>
                  </a:cubicBezTo>
                  <a:cubicBezTo>
                    <a:pt x="14382" y="2441"/>
                    <a:pt x="18464" y="2132"/>
                    <a:pt x="22507" y="2132"/>
                  </a:cubicBezTo>
                  <a:cubicBezTo>
                    <a:pt x="24096" y="2132"/>
                    <a:pt x="25678" y="2180"/>
                    <a:pt x="27243" y="2263"/>
                  </a:cubicBezTo>
                  <a:cubicBezTo>
                    <a:pt x="29963" y="2388"/>
                    <a:pt x="32683" y="2660"/>
                    <a:pt x="35319" y="3225"/>
                  </a:cubicBezTo>
                  <a:cubicBezTo>
                    <a:pt x="37182" y="3623"/>
                    <a:pt x="39169" y="4125"/>
                    <a:pt x="40718" y="5296"/>
                  </a:cubicBezTo>
                  <a:cubicBezTo>
                    <a:pt x="40718" y="5296"/>
                    <a:pt x="40739" y="5296"/>
                    <a:pt x="40739" y="5317"/>
                  </a:cubicBezTo>
                  <a:cubicBezTo>
                    <a:pt x="40801" y="5359"/>
                    <a:pt x="40843" y="5422"/>
                    <a:pt x="40843" y="5527"/>
                  </a:cubicBezTo>
                  <a:cubicBezTo>
                    <a:pt x="40843" y="6050"/>
                    <a:pt x="40843" y="6594"/>
                    <a:pt x="40822" y="7117"/>
                  </a:cubicBezTo>
                  <a:cubicBezTo>
                    <a:pt x="42705" y="6719"/>
                    <a:pt x="45049" y="6196"/>
                    <a:pt x="46388" y="4732"/>
                  </a:cubicBezTo>
                  <a:cubicBezTo>
                    <a:pt x="46409" y="4711"/>
                    <a:pt x="46430" y="4711"/>
                    <a:pt x="46430" y="4690"/>
                  </a:cubicBezTo>
                  <a:cubicBezTo>
                    <a:pt x="44840" y="2681"/>
                    <a:pt x="41492" y="2011"/>
                    <a:pt x="39148" y="1509"/>
                  </a:cubicBezTo>
                  <a:cubicBezTo>
                    <a:pt x="38751" y="1426"/>
                    <a:pt x="38353" y="1342"/>
                    <a:pt x="37956" y="1258"/>
                  </a:cubicBezTo>
                  <a:cubicBezTo>
                    <a:pt x="37937" y="1264"/>
                    <a:pt x="37919" y="1267"/>
                    <a:pt x="37901" y="1267"/>
                  </a:cubicBezTo>
                  <a:cubicBezTo>
                    <a:pt x="37858" y="1267"/>
                    <a:pt x="37818" y="1252"/>
                    <a:pt x="37788" y="1237"/>
                  </a:cubicBezTo>
                  <a:cubicBezTo>
                    <a:pt x="33185" y="345"/>
                    <a:pt x="28424" y="0"/>
                    <a:pt x="23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3"/>
            <p:cNvSpPr/>
            <p:nvPr/>
          </p:nvSpPr>
          <p:spPr>
            <a:xfrm>
              <a:off x="4884150" y="3560075"/>
              <a:ext cx="1119450" cy="456350"/>
            </a:xfrm>
            <a:custGeom>
              <a:avLst/>
              <a:gdLst/>
              <a:ahLst/>
              <a:cxnLst/>
              <a:rect l="l" t="t" r="r" b="b"/>
              <a:pathLst>
                <a:path w="44778" h="18254" extrusionOk="0">
                  <a:moveTo>
                    <a:pt x="3" y="17228"/>
                  </a:moveTo>
                  <a:cubicBezTo>
                    <a:pt x="2" y="17228"/>
                    <a:pt x="1" y="17228"/>
                    <a:pt x="1" y="17228"/>
                  </a:cubicBezTo>
                  <a:cubicBezTo>
                    <a:pt x="1" y="17228"/>
                    <a:pt x="1" y="17249"/>
                    <a:pt x="1" y="17249"/>
                  </a:cubicBezTo>
                  <a:cubicBezTo>
                    <a:pt x="1" y="17242"/>
                    <a:pt x="2" y="17235"/>
                    <a:pt x="3" y="17228"/>
                  </a:cubicBezTo>
                  <a:close/>
                  <a:moveTo>
                    <a:pt x="20490" y="1"/>
                  </a:moveTo>
                  <a:cubicBezTo>
                    <a:pt x="14164" y="1"/>
                    <a:pt x="7837" y="717"/>
                    <a:pt x="1716" y="2121"/>
                  </a:cubicBezTo>
                  <a:cubicBezTo>
                    <a:pt x="1152" y="7157"/>
                    <a:pt x="567" y="12192"/>
                    <a:pt x="3" y="17228"/>
                  </a:cubicBezTo>
                  <a:lnTo>
                    <a:pt x="3" y="17228"/>
                  </a:lnTo>
                  <a:cubicBezTo>
                    <a:pt x="6687" y="15795"/>
                    <a:pt x="13584" y="15061"/>
                    <a:pt x="20482" y="15061"/>
                  </a:cubicBezTo>
                  <a:cubicBezTo>
                    <a:pt x="28699" y="15061"/>
                    <a:pt x="36917" y="16104"/>
                    <a:pt x="44777" y="18253"/>
                  </a:cubicBezTo>
                  <a:cubicBezTo>
                    <a:pt x="44191" y="13232"/>
                    <a:pt x="43585" y="8210"/>
                    <a:pt x="42999" y="3167"/>
                  </a:cubicBezTo>
                  <a:cubicBezTo>
                    <a:pt x="35738" y="1040"/>
                    <a:pt x="28114" y="1"/>
                    <a:pt x="20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3"/>
            <p:cNvSpPr/>
            <p:nvPr/>
          </p:nvSpPr>
          <p:spPr>
            <a:xfrm>
              <a:off x="5821000" y="2106075"/>
              <a:ext cx="117725" cy="195650"/>
            </a:xfrm>
            <a:custGeom>
              <a:avLst/>
              <a:gdLst/>
              <a:ahLst/>
              <a:cxnLst/>
              <a:rect l="l" t="t" r="r" b="b"/>
              <a:pathLst>
                <a:path w="4709" h="7826" extrusionOk="0">
                  <a:moveTo>
                    <a:pt x="1" y="0"/>
                  </a:moveTo>
                  <a:lnTo>
                    <a:pt x="1" y="6654"/>
                  </a:lnTo>
                  <a:cubicBezTo>
                    <a:pt x="942" y="6842"/>
                    <a:pt x="1884" y="7051"/>
                    <a:pt x="2805" y="7303"/>
                  </a:cubicBezTo>
                  <a:cubicBezTo>
                    <a:pt x="3390" y="7449"/>
                    <a:pt x="3997" y="7616"/>
                    <a:pt x="4625" y="7826"/>
                  </a:cubicBezTo>
                  <a:lnTo>
                    <a:pt x="4625" y="1486"/>
                  </a:lnTo>
                  <a:cubicBezTo>
                    <a:pt x="4625" y="1402"/>
                    <a:pt x="4667" y="1339"/>
                    <a:pt x="4709" y="1297"/>
                  </a:cubicBezTo>
                  <a:cubicBezTo>
                    <a:pt x="3181" y="733"/>
                    <a:pt x="1612" y="314"/>
                    <a:pt x="1"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3"/>
            <p:cNvSpPr/>
            <p:nvPr/>
          </p:nvSpPr>
          <p:spPr>
            <a:xfrm>
              <a:off x="4928625" y="3103350"/>
              <a:ext cx="1028925" cy="521800"/>
            </a:xfrm>
            <a:custGeom>
              <a:avLst/>
              <a:gdLst/>
              <a:ahLst/>
              <a:cxnLst/>
              <a:rect l="l" t="t" r="r" b="b"/>
              <a:pathLst>
                <a:path w="41157" h="20872" extrusionOk="0">
                  <a:moveTo>
                    <a:pt x="18846" y="0"/>
                  </a:moveTo>
                  <a:cubicBezTo>
                    <a:pt x="13114" y="0"/>
                    <a:pt x="7383" y="711"/>
                    <a:pt x="1862" y="2103"/>
                  </a:cubicBezTo>
                  <a:cubicBezTo>
                    <a:pt x="1318" y="8024"/>
                    <a:pt x="670" y="13946"/>
                    <a:pt x="0" y="19846"/>
                  </a:cubicBezTo>
                  <a:cubicBezTo>
                    <a:pt x="6114" y="18458"/>
                    <a:pt x="12431" y="17748"/>
                    <a:pt x="18749" y="17748"/>
                  </a:cubicBezTo>
                  <a:cubicBezTo>
                    <a:pt x="26334" y="17748"/>
                    <a:pt x="33920" y="18771"/>
                    <a:pt x="41157" y="20871"/>
                  </a:cubicBezTo>
                  <a:cubicBezTo>
                    <a:pt x="40466" y="14992"/>
                    <a:pt x="39818" y="9091"/>
                    <a:pt x="39274" y="3170"/>
                  </a:cubicBezTo>
                  <a:cubicBezTo>
                    <a:pt x="32711" y="1040"/>
                    <a:pt x="25778" y="0"/>
                    <a:pt x="18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3"/>
            <p:cNvSpPr/>
            <p:nvPr/>
          </p:nvSpPr>
          <p:spPr>
            <a:xfrm>
              <a:off x="4976225" y="2676075"/>
              <a:ext cx="932675" cy="492425"/>
            </a:xfrm>
            <a:custGeom>
              <a:avLst/>
              <a:gdLst/>
              <a:ahLst/>
              <a:cxnLst/>
              <a:rect l="l" t="t" r="r" b="b"/>
              <a:pathLst>
                <a:path w="37307" h="19697" extrusionOk="0">
                  <a:moveTo>
                    <a:pt x="17100" y="0"/>
                  </a:moveTo>
                  <a:cubicBezTo>
                    <a:pt x="11734" y="0"/>
                    <a:pt x="6366" y="716"/>
                    <a:pt x="1214" y="2120"/>
                  </a:cubicBezTo>
                  <a:lnTo>
                    <a:pt x="1193" y="2120"/>
                  </a:lnTo>
                  <a:cubicBezTo>
                    <a:pt x="921" y="7644"/>
                    <a:pt x="502" y="13147"/>
                    <a:pt x="0" y="18650"/>
                  </a:cubicBezTo>
                  <a:cubicBezTo>
                    <a:pt x="5512" y="17277"/>
                    <a:pt x="11230" y="16576"/>
                    <a:pt x="16946" y="16576"/>
                  </a:cubicBezTo>
                  <a:cubicBezTo>
                    <a:pt x="23858" y="16576"/>
                    <a:pt x="30768" y="17600"/>
                    <a:pt x="37307" y="19696"/>
                  </a:cubicBezTo>
                  <a:cubicBezTo>
                    <a:pt x="36805" y="14193"/>
                    <a:pt x="36407" y="8690"/>
                    <a:pt x="36156" y="3166"/>
                  </a:cubicBezTo>
                  <a:lnTo>
                    <a:pt x="36114" y="3166"/>
                  </a:lnTo>
                  <a:cubicBezTo>
                    <a:pt x="30031" y="1040"/>
                    <a:pt x="23567" y="0"/>
                    <a:pt x="17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3"/>
            <p:cNvSpPr/>
            <p:nvPr/>
          </p:nvSpPr>
          <p:spPr>
            <a:xfrm>
              <a:off x="5006550" y="2597325"/>
              <a:ext cx="873075" cy="144325"/>
            </a:xfrm>
            <a:custGeom>
              <a:avLst/>
              <a:gdLst/>
              <a:ahLst/>
              <a:cxnLst/>
              <a:rect l="l" t="t" r="r" b="b"/>
              <a:pathLst>
                <a:path w="34923" h="5773" extrusionOk="0">
                  <a:moveTo>
                    <a:pt x="15898" y="1"/>
                  </a:moveTo>
                  <a:cubicBezTo>
                    <a:pt x="10572" y="1"/>
                    <a:pt x="5244" y="706"/>
                    <a:pt x="126" y="2090"/>
                  </a:cubicBezTo>
                  <a:cubicBezTo>
                    <a:pt x="84" y="2969"/>
                    <a:pt x="43" y="3847"/>
                    <a:pt x="1" y="4747"/>
                  </a:cubicBezTo>
                  <a:cubicBezTo>
                    <a:pt x="5160" y="3341"/>
                    <a:pt x="10540" y="2625"/>
                    <a:pt x="15918" y="2625"/>
                  </a:cubicBezTo>
                  <a:cubicBezTo>
                    <a:pt x="22383" y="2625"/>
                    <a:pt x="28846" y="3659"/>
                    <a:pt x="34922" y="5772"/>
                  </a:cubicBezTo>
                  <a:cubicBezTo>
                    <a:pt x="34880" y="4894"/>
                    <a:pt x="34860" y="4015"/>
                    <a:pt x="34818" y="3136"/>
                  </a:cubicBezTo>
                  <a:cubicBezTo>
                    <a:pt x="28762" y="1030"/>
                    <a:pt x="22332" y="1"/>
                    <a:pt x="15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3"/>
            <p:cNvSpPr/>
            <p:nvPr/>
          </p:nvSpPr>
          <p:spPr>
            <a:xfrm>
              <a:off x="5010225" y="2319025"/>
              <a:ext cx="866775" cy="342600"/>
            </a:xfrm>
            <a:custGeom>
              <a:avLst/>
              <a:gdLst/>
              <a:ahLst/>
              <a:cxnLst/>
              <a:rect l="l" t="t" r="r" b="b"/>
              <a:pathLst>
                <a:path w="34671" h="13704" extrusionOk="0">
                  <a:moveTo>
                    <a:pt x="17787" y="0"/>
                  </a:moveTo>
                  <a:cubicBezTo>
                    <a:pt x="15746" y="0"/>
                    <a:pt x="13709" y="84"/>
                    <a:pt x="11697" y="228"/>
                  </a:cubicBezTo>
                  <a:cubicBezTo>
                    <a:pt x="9228" y="417"/>
                    <a:pt x="6738" y="689"/>
                    <a:pt x="4311" y="1254"/>
                  </a:cubicBezTo>
                  <a:cubicBezTo>
                    <a:pt x="2971" y="1567"/>
                    <a:pt x="1193" y="1923"/>
                    <a:pt x="189" y="2990"/>
                  </a:cubicBezTo>
                  <a:cubicBezTo>
                    <a:pt x="189" y="5899"/>
                    <a:pt x="126" y="8807"/>
                    <a:pt x="21" y="11736"/>
                  </a:cubicBezTo>
                  <a:cubicBezTo>
                    <a:pt x="21" y="12050"/>
                    <a:pt x="0" y="12364"/>
                    <a:pt x="0" y="12678"/>
                  </a:cubicBezTo>
                  <a:cubicBezTo>
                    <a:pt x="5112" y="11303"/>
                    <a:pt x="10435" y="10602"/>
                    <a:pt x="15760" y="10602"/>
                  </a:cubicBezTo>
                  <a:cubicBezTo>
                    <a:pt x="22182" y="10602"/>
                    <a:pt x="28608" y="11621"/>
                    <a:pt x="34671" y="13703"/>
                  </a:cubicBezTo>
                  <a:cubicBezTo>
                    <a:pt x="34545" y="10146"/>
                    <a:pt x="34524" y="6589"/>
                    <a:pt x="34566" y="3011"/>
                  </a:cubicBezTo>
                  <a:cubicBezTo>
                    <a:pt x="32829" y="1756"/>
                    <a:pt x="30528" y="1274"/>
                    <a:pt x="28456" y="898"/>
                  </a:cubicBezTo>
                  <a:cubicBezTo>
                    <a:pt x="24964" y="258"/>
                    <a:pt x="21370" y="0"/>
                    <a:pt x="17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3"/>
            <p:cNvSpPr/>
            <p:nvPr/>
          </p:nvSpPr>
          <p:spPr>
            <a:xfrm>
              <a:off x="5027475" y="1857975"/>
              <a:ext cx="841150" cy="243400"/>
            </a:xfrm>
            <a:custGeom>
              <a:avLst/>
              <a:gdLst/>
              <a:ahLst/>
              <a:cxnLst/>
              <a:rect l="l" t="t" r="r" b="b"/>
              <a:pathLst>
                <a:path w="33646" h="9736" extrusionOk="0">
                  <a:moveTo>
                    <a:pt x="18760" y="0"/>
                  </a:moveTo>
                  <a:cubicBezTo>
                    <a:pt x="15838" y="0"/>
                    <a:pt x="12909" y="301"/>
                    <a:pt x="10023" y="655"/>
                  </a:cubicBezTo>
                  <a:cubicBezTo>
                    <a:pt x="7575" y="969"/>
                    <a:pt x="5085" y="1241"/>
                    <a:pt x="2825" y="2308"/>
                  </a:cubicBezTo>
                  <a:cubicBezTo>
                    <a:pt x="2281" y="2559"/>
                    <a:pt x="1758" y="2852"/>
                    <a:pt x="1235" y="3166"/>
                  </a:cubicBezTo>
                  <a:cubicBezTo>
                    <a:pt x="984" y="3354"/>
                    <a:pt x="210" y="3689"/>
                    <a:pt x="84" y="3919"/>
                  </a:cubicBezTo>
                  <a:cubicBezTo>
                    <a:pt x="1" y="4087"/>
                    <a:pt x="84" y="4505"/>
                    <a:pt x="84" y="4693"/>
                  </a:cubicBezTo>
                  <a:lnTo>
                    <a:pt x="84" y="9694"/>
                  </a:lnTo>
                  <a:cubicBezTo>
                    <a:pt x="3056" y="8983"/>
                    <a:pt x="6152" y="8690"/>
                    <a:pt x="9102" y="8460"/>
                  </a:cubicBezTo>
                  <a:cubicBezTo>
                    <a:pt x="10546" y="8355"/>
                    <a:pt x="11990" y="8271"/>
                    <a:pt x="13434" y="8229"/>
                  </a:cubicBezTo>
                  <a:cubicBezTo>
                    <a:pt x="13476" y="8208"/>
                    <a:pt x="13517" y="8198"/>
                    <a:pt x="13557" y="8198"/>
                  </a:cubicBezTo>
                  <a:cubicBezTo>
                    <a:pt x="13596" y="8198"/>
                    <a:pt x="13632" y="8208"/>
                    <a:pt x="13664" y="8229"/>
                  </a:cubicBezTo>
                  <a:cubicBezTo>
                    <a:pt x="14731" y="8198"/>
                    <a:pt x="15798" y="8182"/>
                    <a:pt x="16863" y="8182"/>
                  </a:cubicBezTo>
                  <a:cubicBezTo>
                    <a:pt x="17927" y="8182"/>
                    <a:pt x="18989" y="8198"/>
                    <a:pt x="20046" y="8229"/>
                  </a:cubicBezTo>
                  <a:cubicBezTo>
                    <a:pt x="20093" y="8211"/>
                    <a:pt x="20144" y="8200"/>
                    <a:pt x="20194" y="8200"/>
                  </a:cubicBezTo>
                  <a:cubicBezTo>
                    <a:pt x="20255" y="8200"/>
                    <a:pt x="20313" y="8216"/>
                    <a:pt x="20359" y="8250"/>
                  </a:cubicBezTo>
                  <a:cubicBezTo>
                    <a:pt x="22410" y="8334"/>
                    <a:pt x="24460" y="8481"/>
                    <a:pt x="26490" y="8690"/>
                  </a:cubicBezTo>
                  <a:cubicBezTo>
                    <a:pt x="28750" y="8920"/>
                    <a:pt x="31177" y="9192"/>
                    <a:pt x="33520" y="9736"/>
                  </a:cubicBezTo>
                  <a:lnTo>
                    <a:pt x="33520" y="7413"/>
                  </a:lnTo>
                  <a:cubicBezTo>
                    <a:pt x="33520" y="7058"/>
                    <a:pt x="33562" y="6660"/>
                    <a:pt x="33583" y="6221"/>
                  </a:cubicBezTo>
                  <a:lnTo>
                    <a:pt x="33583" y="6221"/>
                  </a:lnTo>
                  <a:cubicBezTo>
                    <a:pt x="33562" y="6228"/>
                    <a:pt x="33539" y="6232"/>
                    <a:pt x="33515" y="6232"/>
                  </a:cubicBezTo>
                  <a:cubicBezTo>
                    <a:pt x="33467" y="6232"/>
                    <a:pt x="33416" y="6214"/>
                    <a:pt x="33374" y="6158"/>
                  </a:cubicBezTo>
                  <a:cubicBezTo>
                    <a:pt x="31972" y="4882"/>
                    <a:pt x="30152" y="4526"/>
                    <a:pt x="28331" y="4212"/>
                  </a:cubicBezTo>
                  <a:cubicBezTo>
                    <a:pt x="28036" y="4153"/>
                    <a:pt x="28130" y="3705"/>
                    <a:pt x="28421" y="3705"/>
                  </a:cubicBezTo>
                  <a:cubicBezTo>
                    <a:pt x="28439" y="3705"/>
                    <a:pt x="28458" y="3706"/>
                    <a:pt x="28478" y="3710"/>
                  </a:cubicBezTo>
                  <a:cubicBezTo>
                    <a:pt x="30340" y="4024"/>
                    <a:pt x="32181" y="4421"/>
                    <a:pt x="33625" y="5698"/>
                  </a:cubicBezTo>
                  <a:cubicBezTo>
                    <a:pt x="33646" y="5133"/>
                    <a:pt x="33646" y="4589"/>
                    <a:pt x="33520" y="4149"/>
                  </a:cubicBezTo>
                  <a:cubicBezTo>
                    <a:pt x="33395" y="3710"/>
                    <a:pt x="32809" y="3522"/>
                    <a:pt x="32328" y="3250"/>
                  </a:cubicBezTo>
                  <a:cubicBezTo>
                    <a:pt x="31407" y="2706"/>
                    <a:pt x="30424" y="2224"/>
                    <a:pt x="29419" y="1827"/>
                  </a:cubicBezTo>
                  <a:cubicBezTo>
                    <a:pt x="27494" y="1074"/>
                    <a:pt x="25486" y="571"/>
                    <a:pt x="23456" y="299"/>
                  </a:cubicBezTo>
                  <a:cubicBezTo>
                    <a:pt x="21898" y="87"/>
                    <a:pt x="20330" y="0"/>
                    <a:pt x="18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3"/>
            <p:cNvSpPr/>
            <p:nvPr/>
          </p:nvSpPr>
          <p:spPr>
            <a:xfrm>
              <a:off x="5073500" y="1551875"/>
              <a:ext cx="761125" cy="369575"/>
            </a:xfrm>
            <a:custGeom>
              <a:avLst/>
              <a:gdLst/>
              <a:ahLst/>
              <a:cxnLst/>
              <a:rect l="l" t="t" r="r" b="b"/>
              <a:pathLst>
                <a:path w="30445" h="14783" extrusionOk="0">
                  <a:moveTo>
                    <a:pt x="16428" y="1117"/>
                  </a:moveTo>
                  <a:cubicBezTo>
                    <a:pt x="17906" y="1117"/>
                    <a:pt x="19273" y="1782"/>
                    <a:pt x="19920" y="3400"/>
                  </a:cubicBezTo>
                  <a:cubicBezTo>
                    <a:pt x="20757" y="5429"/>
                    <a:pt x="20109" y="8024"/>
                    <a:pt x="18309" y="9279"/>
                  </a:cubicBezTo>
                  <a:cubicBezTo>
                    <a:pt x="17535" y="9818"/>
                    <a:pt x="16627" y="10079"/>
                    <a:pt x="15728" y="10079"/>
                  </a:cubicBezTo>
                  <a:cubicBezTo>
                    <a:pt x="14148" y="10079"/>
                    <a:pt x="12598" y="9272"/>
                    <a:pt x="11865" y="7752"/>
                  </a:cubicBezTo>
                  <a:cubicBezTo>
                    <a:pt x="10839" y="5597"/>
                    <a:pt x="11739" y="3023"/>
                    <a:pt x="13706" y="1810"/>
                  </a:cubicBezTo>
                  <a:cubicBezTo>
                    <a:pt x="14560" y="1370"/>
                    <a:pt x="15515" y="1117"/>
                    <a:pt x="16428" y="1117"/>
                  </a:cubicBezTo>
                  <a:close/>
                  <a:moveTo>
                    <a:pt x="15801" y="0"/>
                  </a:moveTo>
                  <a:cubicBezTo>
                    <a:pt x="10503" y="0"/>
                    <a:pt x="5203" y="598"/>
                    <a:pt x="1" y="1789"/>
                  </a:cubicBezTo>
                  <a:cubicBezTo>
                    <a:pt x="524" y="5973"/>
                    <a:pt x="963" y="10200"/>
                    <a:pt x="168" y="14385"/>
                  </a:cubicBezTo>
                  <a:cubicBezTo>
                    <a:pt x="691" y="14092"/>
                    <a:pt x="1235" y="13841"/>
                    <a:pt x="1800" y="13631"/>
                  </a:cubicBezTo>
                  <a:cubicBezTo>
                    <a:pt x="3997" y="12815"/>
                    <a:pt x="6383" y="12606"/>
                    <a:pt x="8684" y="12334"/>
                  </a:cubicBezTo>
                  <a:cubicBezTo>
                    <a:pt x="11411" y="11996"/>
                    <a:pt x="14170" y="11730"/>
                    <a:pt x="16922" y="11730"/>
                  </a:cubicBezTo>
                  <a:cubicBezTo>
                    <a:pt x="19111" y="11730"/>
                    <a:pt x="21296" y="11898"/>
                    <a:pt x="23456" y="12334"/>
                  </a:cubicBezTo>
                  <a:cubicBezTo>
                    <a:pt x="25507" y="12732"/>
                    <a:pt x="27516" y="13380"/>
                    <a:pt x="29399" y="14301"/>
                  </a:cubicBezTo>
                  <a:cubicBezTo>
                    <a:pt x="29671" y="14447"/>
                    <a:pt x="30047" y="14594"/>
                    <a:pt x="30445" y="14782"/>
                  </a:cubicBezTo>
                  <a:cubicBezTo>
                    <a:pt x="29441" y="10409"/>
                    <a:pt x="29378" y="5952"/>
                    <a:pt x="29985" y="1517"/>
                  </a:cubicBezTo>
                  <a:cubicBezTo>
                    <a:pt x="29985" y="1496"/>
                    <a:pt x="30005" y="1475"/>
                    <a:pt x="30005" y="1454"/>
                  </a:cubicBezTo>
                  <a:cubicBezTo>
                    <a:pt x="25321" y="483"/>
                    <a:pt x="20562" y="0"/>
                    <a:pt x="15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3"/>
            <p:cNvSpPr/>
            <p:nvPr/>
          </p:nvSpPr>
          <p:spPr>
            <a:xfrm>
              <a:off x="5685000" y="2087225"/>
              <a:ext cx="123475" cy="182600"/>
            </a:xfrm>
            <a:custGeom>
              <a:avLst/>
              <a:gdLst/>
              <a:ahLst/>
              <a:cxnLst/>
              <a:rect l="l" t="t" r="r" b="b"/>
              <a:pathLst>
                <a:path w="4939" h="7304" extrusionOk="0">
                  <a:moveTo>
                    <a:pt x="1" y="1"/>
                  </a:moveTo>
                  <a:lnTo>
                    <a:pt x="1" y="6634"/>
                  </a:lnTo>
                  <a:cubicBezTo>
                    <a:pt x="1633" y="6801"/>
                    <a:pt x="3286" y="7010"/>
                    <a:pt x="4918" y="7303"/>
                  </a:cubicBezTo>
                  <a:lnTo>
                    <a:pt x="4918" y="733"/>
                  </a:lnTo>
                  <a:cubicBezTo>
                    <a:pt x="4918" y="712"/>
                    <a:pt x="4918" y="691"/>
                    <a:pt x="4939" y="650"/>
                  </a:cubicBezTo>
                  <a:cubicBezTo>
                    <a:pt x="3307" y="357"/>
                    <a:pt x="1633" y="168"/>
                    <a:pt x="1" y="1"/>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3"/>
            <p:cNvSpPr/>
            <p:nvPr/>
          </p:nvSpPr>
          <p:spPr>
            <a:xfrm>
              <a:off x="5054150" y="1170250"/>
              <a:ext cx="811350" cy="417450"/>
            </a:xfrm>
            <a:custGeom>
              <a:avLst/>
              <a:gdLst/>
              <a:ahLst/>
              <a:cxnLst/>
              <a:rect l="l" t="t" r="r" b="b"/>
              <a:pathLst>
                <a:path w="32454" h="16698" extrusionOk="0">
                  <a:moveTo>
                    <a:pt x="15861" y="1"/>
                  </a:moveTo>
                  <a:cubicBezTo>
                    <a:pt x="14061" y="64"/>
                    <a:pt x="12325" y="1905"/>
                    <a:pt x="11132" y="3056"/>
                  </a:cubicBezTo>
                  <a:cubicBezTo>
                    <a:pt x="9270" y="4834"/>
                    <a:pt x="7596" y="6822"/>
                    <a:pt x="5943" y="8831"/>
                  </a:cubicBezTo>
                  <a:cubicBezTo>
                    <a:pt x="4290" y="10860"/>
                    <a:pt x="2679" y="12974"/>
                    <a:pt x="1131" y="15108"/>
                  </a:cubicBezTo>
                  <a:cubicBezTo>
                    <a:pt x="5166" y="14040"/>
                    <a:pt x="9327" y="13317"/>
                    <a:pt x="13505" y="13317"/>
                  </a:cubicBezTo>
                  <a:cubicBezTo>
                    <a:pt x="14157" y="13317"/>
                    <a:pt x="14810" y="13334"/>
                    <a:pt x="15463" y="13371"/>
                  </a:cubicBezTo>
                  <a:cubicBezTo>
                    <a:pt x="15792" y="13392"/>
                    <a:pt x="15798" y="13895"/>
                    <a:pt x="15483" y="13895"/>
                  </a:cubicBezTo>
                  <a:cubicBezTo>
                    <a:pt x="15476" y="13895"/>
                    <a:pt x="15470" y="13895"/>
                    <a:pt x="15463" y="13894"/>
                  </a:cubicBezTo>
                  <a:cubicBezTo>
                    <a:pt x="14801" y="13855"/>
                    <a:pt x="14138" y="13837"/>
                    <a:pt x="13475" y="13837"/>
                  </a:cubicBezTo>
                  <a:cubicBezTo>
                    <a:pt x="9140" y="13837"/>
                    <a:pt x="4824" y="14634"/>
                    <a:pt x="649" y="15777"/>
                  </a:cubicBezTo>
                  <a:cubicBezTo>
                    <a:pt x="440" y="16091"/>
                    <a:pt x="231" y="16384"/>
                    <a:pt x="1" y="16698"/>
                  </a:cubicBezTo>
                  <a:cubicBezTo>
                    <a:pt x="5448" y="15395"/>
                    <a:pt x="11011" y="14746"/>
                    <a:pt x="16570" y="14746"/>
                  </a:cubicBezTo>
                  <a:cubicBezTo>
                    <a:pt x="21901" y="14746"/>
                    <a:pt x="27230" y="15342"/>
                    <a:pt x="32453" y="16531"/>
                  </a:cubicBezTo>
                  <a:cubicBezTo>
                    <a:pt x="30424" y="13873"/>
                    <a:pt x="28310" y="11258"/>
                    <a:pt x="26113" y="8747"/>
                  </a:cubicBezTo>
                  <a:cubicBezTo>
                    <a:pt x="24356" y="6717"/>
                    <a:pt x="22536" y="4730"/>
                    <a:pt x="20569" y="2930"/>
                  </a:cubicBezTo>
                  <a:cubicBezTo>
                    <a:pt x="19355" y="1842"/>
                    <a:pt x="17619" y="64"/>
                    <a:pt x="15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3"/>
            <p:cNvSpPr/>
            <p:nvPr/>
          </p:nvSpPr>
          <p:spPr>
            <a:xfrm>
              <a:off x="5538550" y="2077825"/>
              <a:ext cx="133400" cy="173675"/>
            </a:xfrm>
            <a:custGeom>
              <a:avLst/>
              <a:gdLst/>
              <a:ahLst/>
              <a:cxnLst/>
              <a:rect l="l" t="t" r="r" b="b"/>
              <a:pathLst>
                <a:path w="5336" h="6947" extrusionOk="0">
                  <a:moveTo>
                    <a:pt x="21" y="0"/>
                  </a:moveTo>
                  <a:lnTo>
                    <a:pt x="21" y="6570"/>
                  </a:lnTo>
                  <a:cubicBezTo>
                    <a:pt x="21" y="6570"/>
                    <a:pt x="0" y="6570"/>
                    <a:pt x="0" y="6591"/>
                  </a:cubicBezTo>
                  <a:cubicBezTo>
                    <a:pt x="1172" y="6633"/>
                    <a:pt x="2323" y="6717"/>
                    <a:pt x="3452" y="6801"/>
                  </a:cubicBezTo>
                  <a:cubicBezTo>
                    <a:pt x="4080" y="6842"/>
                    <a:pt x="4708" y="6905"/>
                    <a:pt x="5336" y="6947"/>
                  </a:cubicBezTo>
                  <a:lnTo>
                    <a:pt x="5336" y="335"/>
                  </a:lnTo>
                  <a:cubicBezTo>
                    <a:pt x="4708" y="293"/>
                    <a:pt x="4080" y="231"/>
                    <a:pt x="3452" y="189"/>
                  </a:cubicBezTo>
                  <a:cubicBezTo>
                    <a:pt x="2323" y="105"/>
                    <a:pt x="1172" y="42"/>
                    <a:pt x="21"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3"/>
            <p:cNvSpPr/>
            <p:nvPr/>
          </p:nvSpPr>
          <p:spPr>
            <a:xfrm>
              <a:off x="5312050" y="4735775"/>
              <a:ext cx="313350" cy="405800"/>
            </a:xfrm>
            <a:custGeom>
              <a:avLst/>
              <a:gdLst/>
              <a:ahLst/>
              <a:cxnLst/>
              <a:rect l="l" t="t" r="r" b="b"/>
              <a:pathLst>
                <a:path w="12534" h="16232" extrusionOk="0">
                  <a:moveTo>
                    <a:pt x="6406" y="1"/>
                  </a:moveTo>
                  <a:cubicBezTo>
                    <a:pt x="6268" y="1"/>
                    <a:pt x="6128" y="6"/>
                    <a:pt x="5984" y="16"/>
                  </a:cubicBezTo>
                  <a:cubicBezTo>
                    <a:pt x="3766" y="184"/>
                    <a:pt x="2051" y="1920"/>
                    <a:pt x="1130" y="3824"/>
                  </a:cubicBezTo>
                  <a:cubicBezTo>
                    <a:pt x="272" y="5624"/>
                    <a:pt x="209" y="7486"/>
                    <a:pt x="168" y="9432"/>
                  </a:cubicBezTo>
                  <a:cubicBezTo>
                    <a:pt x="126" y="11712"/>
                    <a:pt x="63" y="13972"/>
                    <a:pt x="0" y="16232"/>
                  </a:cubicBezTo>
                  <a:lnTo>
                    <a:pt x="12533" y="16232"/>
                  </a:lnTo>
                  <a:cubicBezTo>
                    <a:pt x="12533" y="13972"/>
                    <a:pt x="12533" y="11692"/>
                    <a:pt x="12492" y="9411"/>
                  </a:cubicBezTo>
                  <a:cubicBezTo>
                    <a:pt x="12390" y="5712"/>
                    <a:pt x="11045" y="1"/>
                    <a:pt x="6406"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3"/>
            <p:cNvSpPr/>
            <p:nvPr/>
          </p:nvSpPr>
          <p:spPr>
            <a:xfrm>
              <a:off x="5344475" y="1579800"/>
              <a:ext cx="247975" cy="224050"/>
            </a:xfrm>
            <a:custGeom>
              <a:avLst/>
              <a:gdLst/>
              <a:ahLst/>
              <a:cxnLst/>
              <a:rect l="l" t="t" r="r" b="b"/>
              <a:pathLst>
                <a:path w="9919" h="8962" extrusionOk="0">
                  <a:moveTo>
                    <a:pt x="5552" y="516"/>
                  </a:moveTo>
                  <a:cubicBezTo>
                    <a:pt x="6931" y="516"/>
                    <a:pt x="8189" y="1171"/>
                    <a:pt x="8705" y="2743"/>
                  </a:cubicBezTo>
                  <a:cubicBezTo>
                    <a:pt x="9270" y="4480"/>
                    <a:pt x="8726" y="6635"/>
                    <a:pt x="7198" y="7723"/>
                  </a:cubicBezTo>
                  <a:cubicBezTo>
                    <a:pt x="6510" y="8212"/>
                    <a:pt x="5694" y="8450"/>
                    <a:pt x="4888" y="8450"/>
                  </a:cubicBezTo>
                  <a:cubicBezTo>
                    <a:pt x="3485" y="8450"/>
                    <a:pt x="2110" y="7731"/>
                    <a:pt x="1486" y="6363"/>
                  </a:cubicBezTo>
                  <a:cubicBezTo>
                    <a:pt x="607" y="4480"/>
                    <a:pt x="1402" y="2220"/>
                    <a:pt x="3139" y="1132"/>
                  </a:cubicBezTo>
                  <a:cubicBezTo>
                    <a:pt x="3902" y="739"/>
                    <a:pt x="4748" y="516"/>
                    <a:pt x="5552" y="516"/>
                  </a:cubicBezTo>
                  <a:close/>
                  <a:moveTo>
                    <a:pt x="5589" y="0"/>
                  </a:moveTo>
                  <a:cubicBezTo>
                    <a:pt x="4676" y="0"/>
                    <a:pt x="3721" y="253"/>
                    <a:pt x="2867" y="693"/>
                  </a:cubicBezTo>
                  <a:cubicBezTo>
                    <a:pt x="900" y="1906"/>
                    <a:pt x="0" y="4480"/>
                    <a:pt x="1026" y="6635"/>
                  </a:cubicBezTo>
                  <a:cubicBezTo>
                    <a:pt x="1759" y="8155"/>
                    <a:pt x="3309" y="8962"/>
                    <a:pt x="4889" y="8962"/>
                  </a:cubicBezTo>
                  <a:cubicBezTo>
                    <a:pt x="5788" y="8962"/>
                    <a:pt x="6696" y="8701"/>
                    <a:pt x="7470" y="8162"/>
                  </a:cubicBezTo>
                  <a:cubicBezTo>
                    <a:pt x="9270" y="6907"/>
                    <a:pt x="9918" y="4312"/>
                    <a:pt x="9081" y="2283"/>
                  </a:cubicBezTo>
                  <a:cubicBezTo>
                    <a:pt x="8434" y="665"/>
                    <a:pt x="7067" y="0"/>
                    <a:pt x="55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3"/>
            <p:cNvSpPr/>
            <p:nvPr/>
          </p:nvSpPr>
          <p:spPr>
            <a:xfrm>
              <a:off x="5359650" y="1592700"/>
              <a:ext cx="216575" cy="198350"/>
            </a:xfrm>
            <a:custGeom>
              <a:avLst/>
              <a:gdLst/>
              <a:ahLst/>
              <a:cxnLst/>
              <a:rect l="l" t="t" r="r" b="b"/>
              <a:pathLst>
                <a:path w="8663" h="7934" extrusionOk="0">
                  <a:moveTo>
                    <a:pt x="6296" y="2052"/>
                  </a:moveTo>
                  <a:cubicBezTo>
                    <a:pt x="6549" y="2052"/>
                    <a:pt x="6716" y="2411"/>
                    <a:pt x="6445" y="2520"/>
                  </a:cubicBezTo>
                  <a:cubicBezTo>
                    <a:pt x="5336" y="3001"/>
                    <a:pt x="4248" y="3524"/>
                    <a:pt x="3181" y="4068"/>
                  </a:cubicBezTo>
                  <a:cubicBezTo>
                    <a:pt x="3137" y="4089"/>
                    <a:pt x="3094" y="4098"/>
                    <a:pt x="3055" y="4098"/>
                  </a:cubicBezTo>
                  <a:cubicBezTo>
                    <a:pt x="2807" y="4098"/>
                    <a:pt x="2656" y="3752"/>
                    <a:pt x="2909" y="3608"/>
                  </a:cubicBezTo>
                  <a:cubicBezTo>
                    <a:pt x="3976" y="3064"/>
                    <a:pt x="5064" y="2541"/>
                    <a:pt x="6173" y="2081"/>
                  </a:cubicBezTo>
                  <a:cubicBezTo>
                    <a:pt x="6215" y="2061"/>
                    <a:pt x="6257" y="2052"/>
                    <a:pt x="6296" y="2052"/>
                  </a:cubicBezTo>
                  <a:close/>
                  <a:moveTo>
                    <a:pt x="6617" y="3196"/>
                  </a:moveTo>
                  <a:cubicBezTo>
                    <a:pt x="6883" y="3196"/>
                    <a:pt x="6959" y="3618"/>
                    <a:pt x="6675" y="3713"/>
                  </a:cubicBezTo>
                  <a:cubicBezTo>
                    <a:pt x="5922" y="4006"/>
                    <a:pt x="5189" y="4340"/>
                    <a:pt x="4457" y="4696"/>
                  </a:cubicBezTo>
                  <a:cubicBezTo>
                    <a:pt x="4413" y="4721"/>
                    <a:pt x="4369" y="4732"/>
                    <a:pt x="4328" y="4732"/>
                  </a:cubicBezTo>
                  <a:cubicBezTo>
                    <a:pt x="4095" y="4732"/>
                    <a:pt x="3939" y="4381"/>
                    <a:pt x="4206" y="4257"/>
                  </a:cubicBezTo>
                  <a:cubicBezTo>
                    <a:pt x="4959" y="3859"/>
                    <a:pt x="5733" y="3524"/>
                    <a:pt x="6528" y="3210"/>
                  </a:cubicBezTo>
                  <a:cubicBezTo>
                    <a:pt x="6560" y="3201"/>
                    <a:pt x="6589" y="3196"/>
                    <a:pt x="6617" y="3196"/>
                  </a:cubicBezTo>
                  <a:close/>
                  <a:moveTo>
                    <a:pt x="4945" y="0"/>
                  </a:moveTo>
                  <a:cubicBezTo>
                    <a:pt x="4141" y="0"/>
                    <a:pt x="3295" y="223"/>
                    <a:pt x="2532" y="616"/>
                  </a:cubicBezTo>
                  <a:cubicBezTo>
                    <a:pt x="795" y="1704"/>
                    <a:pt x="0" y="3964"/>
                    <a:pt x="879" y="5847"/>
                  </a:cubicBezTo>
                  <a:cubicBezTo>
                    <a:pt x="1503" y="7215"/>
                    <a:pt x="2878" y="7934"/>
                    <a:pt x="4281" y="7934"/>
                  </a:cubicBezTo>
                  <a:cubicBezTo>
                    <a:pt x="5087" y="7934"/>
                    <a:pt x="5903" y="7696"/>
                    <a:pt x="6591" y="7207"/>
                  </a:cubicBezTo>
                  <a:cubicBezTo>
                    <a:pt x="8119" y="6119"/>
                    <a:pt x="8663" y="3964"/>
                    <a:pt x="8098" y="2227"/>
                  </a:cubicBezTo>
                  <a:cubicBezTo>
                    <a:pt x="7582" y="655"/>
                    <a:pt x="6324" y="0"/>
                    <a:pt x="4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3"/>
            <p:cNvSpPr/>
            <p:nvPr/>
          </p:nvSpPr>
          <p:spPr>
            <a:xfrm>
              <a:off x="5458125" y="1672600"/>
              <a:ext cx="75525" cy="38425"/>
            </a:xfrm>
            <a:custGeom>
              <a:avLst/>
              <a:gdLst/>
              <a:ahLst/>
              <a:cxnLst/>
              <a:rect l="l" t="t" r="r" b="b"/>
              <a:pathLst>
                <a:path w="3021" h="1537" extrusionOk="0">
                  <a:moveTo>
                    <a:pt x="2678" y="0"/>
                  </a:moveTo>
                  <a:cubicBezTo>
                    <a:pt x="2650" y="0"/>
                    <a:pt x="2621" y="5"/>
                    <a:pt x="2589" y="14"/>
                  </a:cubicBezTo>
                  <a:cubicBezTo>
                    <a:pt x="1794" y="328"/>
                    <a:pt x="1020" y="663"/>
                    <a:pt x="267" y="1061"/>
                  </a:cubicBezTo>
                  <a:cubicBezTo>
                    <a:pt x="0" y="1185"/>
                    <a:pt x="156" y="1536"/>
                    <a:pt x="389" y="1536"/>
                  </a:cubicBezTo>
                  <a:cubicBezTo>
                    <a:pt x="430" y="1536"/>
                    <a:pt x="474" y="1525"/>
                    <a:pt x="518" y="1500"/>
                  </a:cubicBezTo>
                  <a:cubicBezTo>
                    <a:pt x="1250" y="1144"/>
                    <a:pt x="1983" y="810"/>
                    <a:pt x="2736" y="517"/>
                  </a:cubicBezTo>
                  <a:cubicBezTo>
                    <a:pt x="3020" y="422"/>
                    <a:pt x="2944" y="0"/>
                    <a:pt x="26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3"/>
            <p:cNvSpPr/>
            <p:nvPr/>
          </p:nvSpPr>
          <p:spPr>
            <a:xfrm>
              <a:off x="5372725" y="2075575"/>
              <a:ext cx="153275" cy="166525"/>
            </a:xfrm>
            <a:custGeom>
              <a:avLst/>
              <a:gdLst/>
              <a:ahLst/>
              <a:cxnLst/>
              <a:rect l="l" t="t" r="r" b="b"/>
              <a:pathLst>
                <a:path w="6131" h="6661" extrusionOk="0">
                  <a:moveTo>
                    <a:pt x="2541" y="0"/>
                  </a:moveTo>
                  <a:cubicBezTo>
                    <a:pt x="1695" y="0"/>
                    <a:pt x="850" y="10"/>
                    <a:pt x="0" y="28"/>
                  </a:cubicBezTo>
                  <a:lnTo>
                    <a:pt x="0" y="6577"/>
                  </a:lnTo>
                  <a:cubicBezTo>
                    <a:pt x="550" y="6565"/>
                    <a:pt x="1099" y="6560"/>
                    <a:pt x="1648" y="6560"/>
                  </a:cubicBezTo>
                  <a:cubicBezTo>
                    <a:pt x="3148" y="6560"/>
                    <a:pt x="4645" y="6599"/>
                    <a:pt x="6131" y="6660"/>
                  </a:cubicBezTo>
                  <a:lnTo>
                    <a:pt x="6131" y="69"/>
                  </a:lnTo>
                  <a:cubicBezTo>
                    <a:pt x="4930" y="20"/>
                    <a:pt x="3736" y="0"/>
                    <a:pt x="2541"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p:nvPr/>
          </p:nvSpPr>
          <p:spPr>
            <a:xfrm>
              <a:off x="5426050" y="1644000"/>
              <a:ext cx="101525" cy="51150"/>
            </a:xfrm>
            <a:custGeom>
              <a:avLst/>
              <a:gdLst/>
              <a:ahLst/>
              <a:cxnLst/>
              <a:rect l="l" t="t" r="r" b="b"/>
              <a:pathLst>
                <a:path w="4061" h="2046" extrusionOk="0">
                  <a:moveTo>
                    <a:pt x="3640" y="0"/>
                  </a:moveTo>
                  <a:cubicBezTo>
                    <a:pt x="3601" y="0"/>
                    <a:pt x="3559" y="9"/>
                    <a:pt x="3517" y="29"/>
                  </a:cubicBezTo>
                  <a:cubicBezTo>
                    <a:pt x="2408" y="489"/>
                    <a:pt x="1320" y="1012"/>
                    <a:pt x="253" y="1556"/>
                  </a:cubicBezTo>
                  <a:cubicBezTo>
                    <a:pt x="0" y="1700"/>
                    <a:pt x="151" y="2046"/>
                    <a:pt x="399" y="2046"/>
                  </a:cubicBezTo>
                  <a:cubicBezTo>
                    <a:pt x="438" y="2046"/>
                    <a:pt x="481" y="2037"/>
                    <a:pt x="525" y="2016"/>
                  </a:cubicBezTo>
                  <a:cubicBezTo>
                    <a:pt x="1592" y="1472"/>
                    <a:pt x="2680" y="949"/>
                    <a:pt x="3789" y="468"/>
                  </a:cubicBezTo>
                  <a:cubicBezTo>
                    <a:pt x="4060" y="359"/>
                    <a:pt x="3893" y="0"/>
                    <a:pt x="36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3"/>
            <p:cNvSpPr/>
            <p:nvPr/>
          </p:nvSpPr>
          <p:spPr>
            <a:xfrm>
              <a:off x="5219450" y="2076775"/>
              <a:ext cx="140225" cy="172125"/>
            </a:xfrm>
            <a:custGeom>
              <a:avLst/>
              <a:gdLst/>
              <a:ahLst/>
              <a:cxnLst/>
              <a:rect l="l" t="t" r="r" b="b"/>
              <a:pathLst>
                <a:path w="5609" h="6885" extrusionOk="0">
                  <a:moveTo>
                    <a:pt x="5608" y="1"/>
                  </a:moveTo>
                  <a:cubicBezTo>
                    <a:pt x="3767" y="63"/>
                    <a:pt x="1905" y="189"/>
                    <a:pt x="63" y="356"/>
                  </a:cubicBezTo>
                  <a:lnTo>
                    <a:pt x="1" y="356"/>
                  </a:lnTo>
                  <a:lnTo>
                    <a:pt x="1" y="6884"/>
                  </a:lnTo>
                  <a:cubicBezTo>
                    <a:pt x="1863" y="6696"/>
                    <a:pt x="3746" y="6591"/>
                    <a:pt x="5608" y="6550"/>
                  </a:cubicBezTo>
                  <a:lnTo>
                    <a:pt x="56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3"/>
            <p:cNvSpPr/>
            <p:nvPr/>
          </p:nvSpPr>
          <p:spPr>
            <a:xfrm>
              <a:off x="5065675" y="2086725"/>
              <a:ext cx="140725" cy="185700"/>
            </a:xfrm>
            <a:custGeom>
              <a:avLst/>
              <a:gdLst/>
              <a:ahLst/>
              <a:cxnLst/>
              <a:rect l="l" t="t" r="r" b="b"/>
              <a:pathLst>
                <a:path w="5629" h="7428" extrusionOk="0">
                  <a:moveTo>
                    <a:pt x="5629" y="0"/>
                  </a:moveTo>
                  <a:cubicBezTo>
                    <a:pt x="3808" y="188"/>
                    <a:pt x="1883" y="398"/>
                    <a:pt x="0" y="753"/>
                  </a:cubicBezTo>
                  <a:lnTo>
                    <a:pt x="21" y="753"/>
                  </a:lnTo>
                  <a:lnTo>
                    <a:pt x="21" y="7428"/>
                  </a:lnTo>
                  <a:cubicBezTo>
                    <a:pt x="1862" y="7030"/>
                    <a:pt x="3745" y="6758"/>
                    <a:pt x="5629" y="6549"/>
                  </a:cubicBezTo>
                  <a:lnTo>
                    <a:pt x="5629" y="0"/>
                  </a:ln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3"/>
            <p:cNvSpPr/>
            <p:nvPr/>
          </p:nvSpPr>
          <p:spPr>
            <a:xfrm>
              <a:off x="4932275" y="2108150"/>
              <a:ext cx="120850" cy="200900"/>
            </a:xfrm>
            <a:custGeom>
              <a:avLst/>
              <a:gdLst/>
              <a:ahLst/>
              <a:cxnLst/>
              <a:rect l="l" t="t" r="r" b="b"/>
              <a:pathLst>
                <a:path w="4834" h="8036" extrusionOk="0">
                  <a:moveTo>
                    <a:pt x="4834" y="1"/>
                  </a:moveTo>
                  <a:cubicBezTo>
                    <a:pt x="3139" y="336"/>
                    <a:pt x="1507" y="817"/>
                    <a:pt x="1" y="1528"/>
                  </a:cubicBezTo>
                  <a:lnTo>
                    <a:pt x="1" y="8036"/>
                  </a:lnTo>
                  <a:cubicBezTo>
                    <a:pt x="1277" y="7513"/>
                    <a:pt x="2679" y="7178"/>
                    <a:pt x="3871" y="6885"/>
                  </a:cubicBezTo>
                  <a:cubicBezTo>
                    <a:pt x="4185" y="6822"/>
                    <a:pt x="4499" y="6738"/>
                    <a:pt x="4834" y="6676"/>
                  </a:cubicBezTo>
                  <a:lnTo>
                    <a:pt x="4834" y="1"/>
                  </a:ln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3"/>
            <p:cNvSpPr/>
            <p:nvPr/>
          </p:nvSpPr>
          <p:spPr>
            <a:xfrm>
              <a:off x="4862700" y="2153150"/>
              <a:ext cx="56525" cy="198275"/>
            </a:xfrm>
            <a:custGeom>
              <a:avLst/>
              <a:gdLst/>
              <a:ahLst/>
              <a:cxnLst/>
              <a:rect l="l" t="t" r="r" b="b"/>
              <a:pathLst>
                <a:path w="2261" h="7931" extrusionOk="0">
                  <a:moveTo>
                    <a:pt x="2261" y="0"/>
                  </a:moveTo>
                  <a:cubicBezTo>
                    <a:pt x="2135" y="63"/>
                    <a:pt x="2030" y="105"/>
                    <a:pt x="1905" y="168"/>
                  </a:cubicBezTo>
                  <a:cubicBezTo>
                    <a:pt x="1361" y="482"/>
                    <a:pt x="712" y="837"/>
                    <a:pt x="336" y="1339"/>
                  </a:cubicBezTo>
                  <a:cubicBezTo>
                    <a:pt x="1" y="1800"/>
                    <a:pt x="126" y="2469"/>
                    <a:pt x="126" y="3097"/>
                  </a:cubicBezTo>
                  <a:lnTo>
                    <a:pt x="126" y="7930"/>
                  </a:lnTo>
                  <a:cubicBezTo>
                    <a:pt x="733" y="7345"/>
                    <a:pt x="1465" y="6863"/>
                    <a:pt x="2261" y="6487"/>
                  </a:cubicBezTo>
                  <a:lnTo>
                    <a:pt x="2261" y="0"/>
                  </a:ln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0" name="Google Shape;100;p3"/>
          <p:cNvSpPr/>
          <p:nvPr/>
        </p:nvSpPr>
        <p:spPr>
          <a:xfrm>
            <a:off x="7457516" y="2228325"/>
            <a:ext cx="1699357" cy="1345843"/>
          </a:xfrm>
          <a:custGeom>
            <a:avLst/>
            <a:gdLst/>
            <a:ahLst/>
            <a:cxnLst/>
            <a:rect l="l" t="t" r="r" b="b"/>
            <a:pathLst>
              <a:path w="40730" h="32257" extrusionOk="0">
                <a:moveTo>
                  <a:pt x="36994" y="67"/>
                </a:moveTo>
                <a:cubicBezTo>
                  <a:pt x="34692" y="234"/>
                  <a:pt x="32658" y="1168"/>
                  <a:pt x="31056" y="2569"/>
                </a:cubicBezTo>
                <a:cubicBezTo>
                  <a:pt x="29555" y="3869"/>
                  <a:pt x="28455" y="5637"/>
                  <a:pt x="27921" y="7605"/>
                </a:cubicBezTo>
                <a:cubicBezTo>
                  <a:pt x="27721" y="8439"/>
                  <a:pt x="27621" y="9273"/>
                  <a:pt x="27621" y="10141"/>
                </a:cubicBezTo>
                <a:cubicBezTo>
                  <a:pt x="25019" y="10141"/>
                  <a:pt x="22617" y="11108"/>
                  <a:pt x="20816" y="12742"/>
                </a:cubicBezTo>
                <a:cubicBezTo>
                  <a:pt x="19415" y="12009"/>
                  <a:pt x="17814" y="11575"/>
                  <a:pt x="16079" y="11575"/>
                </a:cubicBezTo>
                <a:cubicBezTo>
                  <a:pt x="13844" y="11575"/>
                  <a:pt x="11743" y="12309"/>
                  <a:pt x="10075" y="13543"/>
                </a:cubicBezTo>
                <a:cubicBezTo>
                  <a:pt x="7606" y="15411"/>
                  <a:pt x="6005" y="18346"/>
                  <a:pt x="6005" y="21649"/>
                </a:cubicBezTo>
                <a:lnTo>
                  <a:pt x="6005" y="21716"/>
                </a:lnTo>
                <a:cubicBezTo>
                  <a:pt x="2603" y="22216"/>
                  <a:pt x="1" y="25151"/>
                  <a:pt x="1" y="28687"/>
                </a:cubicBezTo>
                <a:cubicBezTo>
                  <a:pt x="1" y="29121"/>
                  <a:pt x="34" y="29588"/>
                  <a:pt x="134" y="30022"/>
                </a:cubicBezTo>
                <a:cubicBezTo>
                  <a:pt x="268" y="30822"/>
                  <a:pt x="568" y="31556"/>
                  <a:pt x="968" y="32256"/>
                </a:cubicBezTo>
                <a:lnTo>
                  <a:pt x="2002" y="32256"/>
                </a:lnTo>
                <a:lnTo>
                  <a:pt x="13110" y="32256"/>
                </a:lnTo>
                <a:lnTo>
                  <a:pt x="31824" y="32256"/>
                </a:lnTo>
                <a:lnTo>
                  <a:pt x="40730" y="32256"/>
                </a:lnTo>
                <a:lnTo>
                  <a:pt x="40730" y="534"/>
                </a:lnTo>
                <a:cubicBezTo>
                  <a:pt x="39562" y="167"/>
                  <a:pt x="38295" y="0"/>
                  <a:pt x="36994" y="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3"/>
          <p:cNvSpPr/>
          <p:nvPr/>
        </p:nvSpPr>
        <p:spPr>
          <a:xfrm>
            <a:off x="7458525" y="2103375"/>
            <a:ext cx="252700" cy="85075"/>
          </a:xfrm>
          <a:custGeom>
            <a:avLst/>
            <a:gdLst/>
            <a:ahLst/>
            <a:cxnLst/>
            <a:rect l="l" t="t" r="r" b="b"/>
            <a:pathLst>
              <a:path w="10108" h="3403" extrusionOk="0">
                <a:moveTo>
                  <a:pt x="7172" y="0"/>
                </a:moveTo>
                <a:cubicBezTo>
                  <a:pt x="7005" y="0"/>
                  <a:pt x="6872" y="34"/>
                  <a:pt x="6705" y="34"/>
                </a:cubicBezTo>
                <a:cubicBezTo>
                  <a:pt x="6538" y="67"/>
                  <a:pt x="6405" y="100"/>
                  <a:pt x="6238" y="134"/>
                </a:cubicBezTo>
                <a:cubicBezTo>
                  <a:pt x="6105" y="167"/>
                  <a:pt x="5938" y="234"/>
                  <a:pt x="5804" y="301"/>
                </a:cubicBezTo>
                <a:cubicBezTo>
                  <a:pt x="5638" y="334"/>
                  <a:pt x="5504" y="434"/>
                  <a:pt x="5371" y="501"/>
                </a:cubicBezTo>
                <a:cubicBezTo>
                  <a:pt x="5204" y="567"/>
                  <a:pt x="5104" y="668"/>
                  <a:pt x="4971" y="734"/>
                </a:cubicBezTo>
                <a:cubicBezTo>
                  <a:pt x="4804" y="834"/>
                  <a:pt x="4704" y="968"/>
                  <a:pt x="4570" y="1068"/>
                </a:cubicBezTo>
                <a:cubicBezTo>
                  <a:pt x="4566" y="1071"/>
                  <a:pt x="4562" y="1074"/>
                  <a:pt x="4558" y="1077"/>
                </a:cubicBezTo>
                <a:lnTo>
                  <a:pt x="4558" y="1077"/>
                </a:lnTo>
                <a:cubicBezTo>
                  <a:pt x="4495" y="952"/>
                  <a:pt x="4429" y="826"/>
                  <a:pt x="4303" y="701"/>
                </a:cubicBezTo>
                <a:cubicBezTo>
                  <a:pt x="4203" y="567"/>
                  <a:pt x="4070" y="467"/>
                  <a:pt x="3936" y="367"/>
                </a:cubicBezTo>
                <a:cubicBezTo>
                  <a:pt x="3636" y="201"/>
                  <a:pt x="3336" y="100"/>
                  <a:pt x="3036" y="67"/>
                </a:cubicBezTo>
                <a:cubicBezTo>
                  <a:pt x="2946" y="58"/>
                  <a:pt x="2859" y="54"/>
                  <a:pt x="2775" y="54"/>
                </a:cubicBezTo>
                <a:cubicBezTo>
                  <a:pt x="2544" y="54"/>
                  <a:pt x="2331" y="85"/>
                  <a:pt x="2135" y="134"/>
                </a:cubicBezTo>
                <a:cubicBezTo>
                  <a:pt x="1835" y="167"/>
                  <a:pt x="1568" y="267"/>
                  <a:pt x="1301" y="434"/>
                </a:cubicBezTo>
                <a:cubicBezTo>
                  <a:pt x="1068" y="567"/>
                  <a:pt x="834" y="734"/>
                  <a:pt x="634" y="934"/>
                </a:cubicBezTo>
                <a:cubicBezTo>
                  <a:pt x="434" y="1135"/>
                  <a:pt x="267" y="1368"/>
                  <a:pt x="134" y="1635"/>
                </a:cubicBezTo>
                <a:cubicBezTo>
                  <a:pt x="100" y="1768"/>
                  <a:pt x="34" y="1902"/>
                  <a:pt x="34" y="2035"/>
                </a:cubicBezTo>
                <a:cubicBezTo>
                  <a:pt x="0" y="2169"/>
                  <a:pt x="0" y="2302"/>
                  <a:pt x="0" y="2435"/>
                </a:cubicBezTo>
                <a:cubicBezTo>
                  <a:pt x="34" y="2302"/>
                  <a:pt x="67" y="2169"/>
                  <a:pt x="134" y="2069"/>
                </a:cubicBezTo>
                <a:cubicBezTo>
                  <a:pt x="200" y="1935"/>
                  <a:pt x="267" y="1835"/>
                  <a:pt x="334" y="1735"/>
                </a:cubicBezTo>
                <a:cubicBezTo>
                  <a:pt x="501" y="1535"/>
                  <a:pt x="667" y="1368"/>
                  <a:pt x="868" y="1235"/>
                </a:cubicBezTo>
                <a:cubicBezTo>
                  <a:pt x="1068" y="1101"/>
                  <a:pt x="1301" y="968"/>
                  <a:pt x="1535" y="901"/>
                </a:cubicBezTo>
                <a:cubicBezTo>
                  <a:pt x="1768" y="834"/>
                  <a:pt x="2002" y="768"/>
                  <a:pt x="2235" y="734"/>
                </a:cubicBezTo>
                <a:cubicBezTo>
                  <a:pt x="2304" y="724"/>
                  <a:pt x="2372" y="720"/>
                  <a:pt x="2440" y="720"/>
                </a:cubicBezTo>
                <a:cubicBezTo>
                  <a:pt x="2603" y="720"/>
                  <a:pt x="2761" y="744"/>
                  <a:pt x="2902" y="768"/>
                </a:cubicBezTo>
                <a:cubicBezTo>
                  <a:pt x="3136" y="801"/>
                  <a:pt x="3336" y="901"/>
                  <a:pt x="3503" y="1001"/>
                </a:cubicBezTo>
                <a:cubicBezTo>
                  <a:pt x="3670" y="1135"/>
                  <a:pt x="3770" y="1268"/>
                  <a:pt x="3836" y="1435"/>
                </a:cubicBezTo>
                <a:cubicBezTo>
                  <a:pt x="3870" y="1535"/>
                  <a:pt x="3903" y="1635"/>
                  <a:pt x="3936" y="1735"/>
                </a:cubicBezTo>
                <a:cubicBezTo>
                  <a:pt x="3936" y="1835"/>
                  <a:pt x="3936" y="1935"/>
                  <a:pt x="3970" y="2069"/>
                </a:cubicBezTo>
                <a:lnTo>
                  <a:pt x="4003" y="3403"/>
                </a:lnTo>
                <a:lnTo>
                  <a:pt x="4737" y="2202"/>
                </a:lnTo>
                <a:cubicBezTo>
                  <a:pt x="4804" y="2102"/>
                  <a:pt x="4870" y="2002"/>
                  <a:pt x="4904" y="1902"/>
                </a:cubicBezTo>
                <a:cubicBezTo>
                  <a:pt x="5004" y="1835"/>
                  <a:pt x="5037" y="1735"/>
                  <a:pt x="5137" y="1635"/>
                </a:cubicBezTo>
                <a:cubicBezTo>
                  <a:pt x="5237" y="1568"/>
                  <a:pt x="5304" y="1468"/>
                  <a:pt x="5438" y="1401"/>
                </a:cubicBezTo>
                <a:cubicBezTo>
                  <a:pt x="5538" y="1335"/>
                  <a:pt x="5638" y="1235"/>
                  <a:pt x="5738" y="1201"/>
                </a:cubicBezTo>
                <a:cubicBezTo>
                  <a:pt x="5871" y="1135"/>
                  <a:pt x="5971" y="1068"/>
                  <a:pt x="6105" y="1001"/>
                </a:cubicBezTo>
                <a:cubicBezTo>
                  <a:pt x="6205" y="968"/>
                  <a:pt x="6338" y="901"/>
                  <a:pt x="6472" y="868"/>
                </a:cubicBezTo>
                <a:cubicBezTo>
                  <a:pt x="6605" y="801"/>
                  <a:pt x="6705" y="768"/>
                  <a:pt x="6839" y="734"/>
                </a:cubicBezTo>
                <a:cubicBezTo>
                  <a:pt x="6972" y="701"/>
                  <a:pt x="7105" y="668"/>
                  <a:pt x="7239" y="668"/>
                </a:cubicBezTo>
                <a:lnTo>
                  <a:pt x="7639" y="601"/>
                </a:lnTo>
                <a:lnTo>
                  <a:pt x="8039" y="601"/>
                </a:lnTo>
                <a:cubicBezTo>
                  <a:pt x="8173" y="601"/>
                  <a:pt x="8306" y="601"/>
                  <a:pt x="8440" y="634"/>
                </a:cubicBezTo>
                <a:cubicBezTo>
                  <a:pt x="8573" y="634"/>
                  <a:pt x="8707" y="668"/>
                  <a:pt x="8840" y="701"/>
                </a:cubicBezTo>
                <a:cubicBezTo>
                  <a:pt x="8973" y="734"/>
                  <a:pt x="9073" y="801"/>
                  <a:pt x="9207" y="834"/>
                </a:cubicBezTo>
                <a:cubicBezTo>
                  <a:pt x="9340" y="901"/>
                  <a:pt x="9440" y="968"/>
                  <a:pt x="9574" y="1034"/>
                </a:cubicBezTo>
                <a:cubicBezTo>
                  <a:pt x="9674" y="1135"/>
                  <a:pt x="9774" y="1235"/>
                  <a:pt x="9874" y="1335"/>
                </a:cubicBezTo>
                <a:lnTo>
                  <a:pt x="10108" y="1668"/>
                </a:lnTo>
                <a:lnTo>
                  <a:pt x="10108" y="1668"/>
                </a:lnTo>
                <a:lnTo>
                  <a:pt x="9974" y="1268"/>
                </a:lnTo>
                <a:cubicBezTo>
                  <a:pt x="9907" y="1135"/>
                  <a:pt x="9807" y="1001"/>
                  <a:pt x="9741" y="868"/>
                </a:cubicBezTo>
                <a:cubicBezTo>
                  <a:pt x="9607" y="768"/>
                  <a:pt x="9507" y="668"/>
                  <a:pt x="9374" y="567"/>
                </a:cubicBezTo>
                <a:cubicBezTo>
                  <a:pt x="9274" y="467"/>
                  <a:pt x="9140" y="367"/>
                  <a:pt x="8973" y="301"/>
                </a:cubicBezTo>
                <a:cubicBezTo>
                  <a:pt x="8840" y="267"/>
                  <a:pt x="8707" y="201"/>
                  <a:pt x="8540" y="134"/>
                </a:cubicBezTo>
                <a:cubicBezTo>
                  <a:pt x="8406" y="100"/>
                  <a:pt x="8240" y="67"/>
                  <a:pt x="8106" y="34"/>
                </a:cubicBezTo>
                <a:cubicBezTo>
                  <a:pt x="7939" y="0"/>
                  <a:pt x="7773" y="0"/>
                  <a:pt x="7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3"/>
          <p:cNvSpPr/>
          <p:nvPr/>
        </p:nvSpPr>
        <p:spPr>
          <a:xfrm>
            <a:off x="2282775" y="1484325"/>
            <a:ext cx="156674" cy="45847"/>
          </a:xfrm>
          <a:custGeom>
            <a:avLst/>
            <a:gdLst/>
            <a:ahLst/>
            <a:cxnLst/>
            <a:rect l="l" t="t" r="r" b="b"/>
            <a:pathLst>
              <a:path w="10108" h="3403" extrusionOk="0">
                <a:moveTo>
                  <a:pt x="7172" y="0"/>
                </a:moveTo>
                <a:cubicBezTo>
                  <a:pt x="7005" y="0"/>
                  <a:pt x="6872" y="34"/>
                  <a:pt x="6705" y="34"/>
                </a:cubicBezTo>
                <a:cubicBezTo>
                  <a:pt x="6538" y="67"/>
                  <a:pt x="6405" y="100"/>
                  <a:pt x="6238" y="134"/>
                </a:cubicBezTo>
                <a:cubicBezTo>
                  <a:pt x="6105" y="167"/>
                  <a:pt x="5938" y="234"/>
                  <a:pt x="5804" y="301"/>
                </a:cubicBezTo>
                <a:cubicBezTo>
                  <a:pt x="5638" y="334"/>
                  <a:pt x="5504" y="434"/>
                  <a:pt x="5371" y="501"/>
                </a:cubicBezTo>
                <a:cubicBezTo>
                  <a:pt x="5204" y="567"/>
                  <a:pt x="5104" y="668"/>
                  <a:pt x="4971" y="734"/>
                </a:cubicBezTo>
                <a:cubicBezTo>
                  <a:pt x="4804" y="834"/>
                  <a:pt x="4704" y="968"/>
                  <a:pt x="4570" y="1068"/>
                </a:cubicBezTo>
                <a:cubicBezTo>
                  <a:pt x="4566" y="1071"/>
                  <a:pt x="4562" y="1074"/>
                  <a:pt x="4558" y="1077"/>
                </a:cubicBezTo>
                <a:lnTo>
                  <a:pt x="4558" y="1077"/>
                </a:lnTo>
                <a:cubicBezTo>
                  <a:pt x="4495" y="952"/>
                  <a:pt x="4429" y="826"/>
                  <a:pt x="4303" y="701"/>
                </a:cubicBezTo>
                <a:cubicBezTo>
                  <a:pt x="4203" y="567"/>
                  <a:pt x="4070" y="467"/>
                  <a:pt x="3936" y="367"/>
                </a:cubicBezTo>
                <a:cubicBezTo>
                  <a:pt x="3636" y="201"/>
                  <a:pt x="3336" y="100"/>
                  <a:pt x="3036" y="67"/>
                </a:cubicBezTo>
                <a:cubicBezTo>
                  <a:pt x="2946" y="58"/>
                  <a:pt x="2859" y="54"/>
                  <a:pt x="2775" y="54"/>
                </a:cubicBezTo>
                <a:cubicBezTo>
                  <a:pt x="2544" y="54"/>
                  <a:pt x="2331" y="85"/>
                  <a:pt x="2135" y="134"/>
                </a:cubicBezTo>
                <a:cubicBezTo>
                  <a:pt x="1835" y="167"/>
                  <a:pt x="1568" y="267"/>
                  <a:pt x="1301" y="434"/>
                </a:cubicBezTo>
                <a:cubicBezTo>
                  <a:pt x="1068" y="567"/>
                  <a:pt x="834" y="734"/>
                  <a:pt x="634" y="934"/>
                </a:cubicBezTo>
                <a:cubicBezTo>
                  <a:pt x="434" y="1135"/>
                  <a:pt x="267" y="1368"/>
                  <a:pt x="134" y="1635"/>
                </a:cubicBezTo>
                <a:cubicBezTo>
                  <a:pt x="100" y="1768"/>
                  <a:pt x="34" y="1902"/>
                  <a:pt x="34" y="2035"/>
                </a:cubicBezTo>
                <a:cubicBezTo>
                  <a:pt x="0" y="2169"/>
                  <a:pt x="0" y="2302"/>
                  <a:pt x="0" y="2435"/>
                </a:cubicBezTo>
                <a:cubicBezTo>
                  <a:pt x="34" y="2302"/>
                  <a:pt x="67" y="2169"/>
                  <a:pt x="134" y="2069"/>
                </a:cubicBezTo>
                <a:cubicBezTo>
                  <a:pt x="200" y="1935"/>
                  <a:pt x="267" y="1835"/>
                  <a:pt x="334" y="1735"/>
                </a:cubicBezTo>
                <a:cubicBezTo>
                  <a:pt x="501" y="1535"/>
                  <a:pt x="667" y="1368"/>
                  <a:pt x="868" y="1235"/>
                </a:cubicBezTo>
                <a:cubicBezTo>
                  <a:pt x="1068" y="1101"/>
                  <a:pt x="1301" y="968"/>
                  <a:pt x="1535" y="901"/>
                </a:cubicBezTo>
                <a:cubicBezTo>
                  <a:pt x="1768" y="834"/>
                  <a:pt x="2002" y="768"/>
                  <a:pt x="2235" y="734"/>
                </a:cubicBezTo>
                <a:cubicBezTo>
                  <a:pt x="2304" y="724"/>
                  <a:pt x="2372" y="720"/>
                  <a:pt x="2440" y="720"/>
                </a:cubicBezTo>
                <a:cubicBezTo>
                  <a:pt x="2603" y="720"/>
                  <a:pt x="2761" y="744"/>
                  <a:pt x="2902" y="768"/>
                </a:cubicBezTo>
                <a:cubicBezTo>
                  <a:pt x="3136" y="801"/>
                  <a:pt x="3336" y="901"/>
                  <a:pt x="3503" y="1001"/>
                </a:cubicBezTo>
                <a:cubicBezTo>
                  <a:pt x="3670" y="1135"/>
                  <a:pt x="3770" y="1268"/>
                  <a:pt x="3836" y="1435"/>
                </a:cubicBezTo>
                <a:cubicBezTo>
                  <a:pt x="3870" y="1535"/>
                  <a:pt x="3903" y="1635"/>
                  <a:pt x="3936" y="1735"/>
                </a:cubicBezTo>
                <a:cubicBezTo>
                  <a:pt x="3936" y="1835"/>
                  <a:pt x="3936" y="1935"/>
                  <a:pt x="3970" y="2069"/>
                </a:cubicBezTo>
                <a:lnTo>
                  <a:pt x="4003" y="3403"/>
                </a:lnTo>
                <a:lnTo>
                  <a:pt x="4737" y="2202"/>
                </a:lnTo>
                <a:cubicBezTo>
                  <a:pt x="4804" y="2102"/>
                  <a:pt x="4870" y="2002"/>
                  <a:pt x="4904" y="1902"/>
                </a:cubicBezTo>
                <a:cubicBezTo>
                  <a:pt x="5004" y="1835"/>
                  <a:pt x="5037" y="1735"/>
                  <a:pt x="5137" y="1635"/>
                </a:cubicBezTo>
                <a:cubicBezTo>
                  <a:pt x="5237" y="1568"/>
                  <a:pt x="5304" y="1468"/>
                  <a:pt x="5438" y="1401"/>
                </a:cubicBezTo>
                <a:cubicBezTo>
                  <a:pt x="5538" y="1335"/>
                  <a:pt x="5638" y="1235"/>
                  <a:pt x="5738" y="1201"/>
                </a:cubicBezTo>
                <a:cubicBezTo>
                  <a:pt x="5871" y="1135"/>
                  <a:pt x="5971" y="1068"/>
                  <a:pt x="6105" y="1001"/>
                </a:cubicBezTo>
                <a:cubicBezTo>
                  <a:pt x="6205" y="968"/>
                  <a:pt x="6338" y="901"/>
                  <a:pt x="6472" y="868"/>
                </a:cubicBezTo>
                <a:cubicBezTo>
                  <a:pt x="6605" y="801"/>
                  <a:pt x="6705" y="768"/>
                  <a:pt x="6839" y="734"/>
                </a:cubicBezTo>
                <a:cubicBezTo>
                  <a:pt x="6972" y="701"/>
                  <a:pt x="7105" y="668"/>
                  <a:pt x="7239" y="668"/>
                </a:cubicBezTo>
                <a:lnTo>
                  <a:pt x="7639" y="601"/>
                </a:lnTo>
                <a:lnTo>
                  <a:pt x="8039" y="601"/>
                </a:lnTo>
                <a:cubicBezTo>
                  <a:pt x="8173" y="601"/>
                  <a:pt x="8306" y="601"/>
                  <a:pt x="8440" y="634"/>
                </a:cubicBezTo>
                <a:cubicBezTo>
                  <a:pt x="8573" y="634"/>
                  <a:pt x="8707" y="668"/>
                  <a:pt x="8840" y="701"/>
                </a:cubicBezTo>
                <a:cubicBezTo>
                  <a:pt x="8973" y="734"/>
                  <a:pt x="9073" y="801"/>
                  <a:pt x="9207" y="834"/>
                </a:cubicBezTo>
                <a:cubicBezTo>
                  <a:pt x="9340" y="901"/>
                  <a:pt x="9440" y="968"/>
                  <a:pt x="9574" y="1034"/>
                </a:cubicBezTo>
                <a:cubicBezTo>
                  <a:pt x="9674" y="1135"/>
                  <a:pt x="9774" y="1235"/>
                  <a:pt x="9874" y="1335"/>
                </a:cubicBezTo>
                <a:lnTo>
                  <a:pt x="10108" y="1668"/>
                </a:lnTo>
                <a:lnTo>
                  <a:pt x="10108" y="1668"/>
                </a:lnTo>
                <a:lnTo>
                  <a:pt x="9974" y="1268"/>
                </a:lnTo>
                <a:cubicBezTo>
                  <a:pt x="9907" y="1135"/>
                  <a:pt x="9807" y="1001"/>
                  <a:pt x="9741" y="868"/>
                </a:cubicBezTo>
                <a:cubicBezTo>
                  <a:pt x="9607" y="768"/>
                  <a:pt x="9507" y="668"/>
                  <a:pt x="9374" y="567"/>
                </a:cubicBezTo>
                <a:cubicBezTo>
                  <a:pt x="9274" y="467"/>
                  <a:pt x="9140" y="367"/>
                  <a:pt x="8973" y="301"/>
                </a:cubicBezTo>
                <a:cubicBezTo>
                  <a:pt x="8840" y="267"/>
                  <a:pt x="8707" y="201"/>
                  <a:pt x="8540" y="134"/>
                </a:cubicBezTo>
                <a:cubicBezTo>
                  <a:pt x="8406" y="100"/>
                  <a:pt x="8240" y="67"/>
                  <a:pt x="8106" y="34"/>
                </a:cubicBezTo>
                <a:cubicBezTo>
                  <a:pt x="7939" y="0"/>
                  <a:pt x="7773" y="0"/>
                  <a:pt x="7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3"/>
          <p:cNvSpPr/>
          <p:nvPr/>
        </p:nvSpPr>
        <p:spPr>
          <a:xfrm>
            <a:off x="2572975" y="1274975"/>
            <a:ext cx="244375" cy="77575"/>
          </a:xfrm>
          <a:custGeom>
            <a:avLst/>
            <a:gdLst/>
            <a:ahLst/>
            <a:cxnLst/>
            <a:rect l="l" t="t" r="r" b="b"/>
            <a:pathLst>
              <a:path w="9775" h="3103" extrusionOk="0">
                <a:moveTo>
                  <a:pt x="2269" y="1"/>
                </a:moveTo>
                <a:cubicBezTo>
                  <a:pt x="2102" y="34"/>
                  <a:pt x="1935" y="34"/>
                  <a:pt x="1802" y="67"/>
                </a:cubicBezTo>
                <a:cubicBezTo>
                  <a:pt x="1635" y="134"/>
                  <a:pt x="1502" y="167"/>
                  <a:pt x="1368" y="234"/>
                </a:cubicBezTo>
                <a:cubicBezTo>
                  <a:pt x="1235" y="301"/>
                  <a:pt x="1101" y="367"/>
                  <a:pt x="968" y="468"/>
                </a:cubicBezTo>
                <a:cubicBezTo>
                  <a:pt x="835" y="568"/>
                  <a:pt x="701" y="634"/>
                  <a:pt x="634" y="768"/>
                </a:cubicBezTo>
                <a:cubicBezTo>
                  <a:pt x="534" y="901"/>
                  <a:pt x="434" y="1001"/>
                  <a:pt x="368" y="1135"/>
                </a:cubicBezTo>
                <a:cubicBezTo>
                  <a:pt x="301" y="1268"/>
                  <a:pt x="201" y="1368"/>
                  <a:pt x="167" y="1535"/>
                </a:cubicBezTo>
                <a:cubicBezTo>
                  <a:pt x="134" y="1668"/>
                  <a:pt x="67" y="1802"/>
                  <a:pt x="34" y="1935"/>
                </a:cubicBezTo>
                <a:lnTo>
                  <a:pt x="1" y="2369"/>
                </a:lnTo>
                <a:lnTo>
                  <a:pt x="167" y="1969"/>
                </a:lnTo>
                <a:cubicBezTo>
                  <a:pt x="234" y="1835"/>
                  <a:pt x="301" y="1735"/>
                  <a:pt x="368" y="1602"/>
                </a:cubicBezTo>
                <a:cubicBezTo>
                  <a:pt x="434" y="1502"/>
                  <a:pt x="534" y="1402"/>
                  <a:pt x="601" y="1301"/>
                </a:cubicBezTo>
                <a:cubicBezTo>
                  <a:pt x="668" y="1201"/>
                  <a:pt x="801" y="1135"/>
                  <a:pt x="901" y="1068"/>
                </a:cubicBezTo>
                <a:cubicBezTo>
                  <a:pt x="1001" y="968"/>
                  <a:pt x="1101" y="935"/>
                  <a:pt x="1201" y="868"/>
                </a:cubicBezTo>
                <a:cubicBezTo>
                  <a:pt x="1302" y="801"/>
                  <a:pt x="1435" y="768"/>
                  <a:pt x="1535" y="734"/>
                </a:cubicBezTo>
                <a:cubicBezTo>
                  <a:pt x="1668" y="701"/>
                  <a:pt x="1802" y="668"/>
                  <a:pt x="1902" y="668"/>
                </a:cubicBezTo>
                <a:cubicBezTo>
                  <a:pt x="2035" y="668"/>
                  <a:pt x="2135" y="634"/>
                  <a:pt x="2269" y="634"/>
                </a:cubicBezTo>
                <a:cubicBezTo>
                  <a:pt x="2402" y="668"/>
                  <a:pt x="2502" y="668"/>
                  <a:pt x="2636" y="701"/>
                </a:cubicBezTo>
                <a:cubicBezTo>
                  <a:pt x="2736" y="734"/>
                  <a:pt x="2869" y="734"/>
                  <a:pt x="2969" y="801"/>
                </a:cubicBezTo>
                <a:cubicBezTo>
                  <a:pt x="3069" y="834"/>
                  <a:pt x="3170" y="868"/>
                  <a:pt x="3270" y="935"/>
                </a:cubicBezTo>
                <a:cubicBezTo>
                  <a:pt x="3370" y="1001"/>
                  <a:pt x="3470" y="1068"/>
                  <a:pt x="3536" y="1135"/>
                </a:cubicBezTo>
                <a:cubicBezTo>
                  <a:pt x="3637" y="1235"/>
                  <a:pt x="3737" y="1301"/>
                  <a:pt x="3803" y="1402"/>
                </a:cubicBezTo>
                <a:cubicBezTo>
                  <a:pt x="3837" y="1502"/>
                  <a:pt x="3937" y="1568"/>
                  <a:pt x="3970" y="1668"/>
                </a:cubicBezTo>
                <a:cubicBezTo>
                  <a:pt x="4037" y="1768"/>
                  <a:pt x="4104" y="1869"/>
                  <a:pt x="4137" y="2002"/>
                </a:cubicBezTo>
                <a:lnTo>
                  <a:pt x="4237" y="2336"/>
                </a:lnTo>
                <a:lnTo>
                  <a:pt x="4437" y="2903"/>
                </a:lnTo>
                <a:lnTo>
                  <a:pt x="4904" y="2569"/>
                </a:lnTo>
                <a:cubicBezTo>
                  <a:pt x="5338" y="2235"/>
                  <a:pt x="5805" y="1969"/>
                  <a:pt x="6305" y="1735"/>
                </a:cubicBezTo>
                <a:cubicBezTo>
                  <a:pt x="6805" y="1502"/>
                  <a:pt x="7306" y="1301"/>
                  <a:pt x="7840" y="1235"/>
                </a:cubicBezTo>
                <a:cubicBezTo>
                  <a:pt x="7973" y="1201"/>
                  <a:pt x="8106" y="1201"/>
                  <a:pt x="8206" y="1168"/>
                </a:cubicBezTo>
                <a:cubicBezTo>
                  <a:pt x="8340" y="1168"/>
                  <a:pt x="8473" y="1201"/>
                  <a:pt x="8573" y="1201"/>
                </a:cubicBezTo>
                <a:cubicBezTo>
                  <a:pt x="8707" y="1235"/>
                  <a:pt x="8807" y="1268"/>
                  <a:pt x="8907" y="1335"/>
                </a:cubicBezTo>
                <a:cubicBezTo>
                  <a:pt x="9007" y="1402"/>
                  <a:pt x="9107" y="1468"/>
                  <a:pt x="9207" y="1568"/>
                </a:cubicBezTo>
                <a:cubicBezTo>
                  <a:pt x="9274" y="1635"/>
                  <a:pt x="9341" y="1735"/>
                  <a:pt x="9407" y="1869"/>
                </a:cubicBezTo>
                <a:cubicBezTo>
                  <a:pt x="9474" y="2002"/>
                  <a:pt x="9507" y="2135"/>
                  <a:pt x="9541" y="2269"/>
                </a:cubicBezTo>
                <a:cubicBezTo>
                  <a:pt x="9574" y="2402"/>
                  <a:pt x="9607" y="2536"/>
                  <a:pt x="9607" y="2669"/>
                </a:cubicBezTo>
                <a:cubicBezTo>
                  <a:pt x="9641" y="2803"/>
                  <a:pt x="9641" y="2969"/>
                  <a:pt x="9641" y="3103"/>
                </a:cubicBezTo>
                <a:cubicBezTo>
                  <a:pt x="9674" y="2969"/>
                  <a:pt x="9708" y="2836"/>
                  <a:pt x="9741" y="2669"/>
                </a:cubicBezTo>
                <a:cubicBezTo>
                  <a:pt x="9774" y="2536"/>
                  <a:pt x="9774" y="2369"/>
                  <a:pt x="9774" y="2235"/>
                </a:cubicBezTo>
                <a:cubicBezTo>
                  <a:pt x="9774" y="1935"/>
                  <a:pt x="9708" y="1602"/>
                  <a:pt x="9541" y="1301"/>
                </a:cubicBezTo>
                <a:cubicBezTo>
                  <a:pt x="9441" y="1168"/>
                  <a:pt x="9341" y="1035"/>
                  <a:pt x="9207" y="935"/>
                </a:cubicBezTo>
                <a:cubicBezTo>
                  <a:pt x="9074" y="834"/>
                  <a:pt x="8907" y="734"/>
                  <a:pt x="8740" y="668"/>
                </a:cubicBezTo>
                <a:cubicBezTo>
                  <a:pt x="8490" y="593"/>
                  <a:pt x="8240" y="555"/>
                  <a:pt x="8004" y="555"/>
                </a:cubicBezTo>
                <a:cubicBezTo>
                  <a:pt x="7925" y="555"/>
                  <a:pt x="7848" y="559"/>
                  <a:pt x="7773" y="568"/>
                </a:cubicBezTo>
                <a:cubicBezTo>
                  <a:pt x="7139" y="601"/>
                  <a:pt x="6539" y="768"/>
                  <a:pt x="5972" y="1001"/>
                </a:cubicBezTo>
                <a:cubicBezTo>
                  <a:pt x="5595" y="1166"/>
                  <a:pt x="5219" y="1363"/>
                  <a:pt x="4855" y="1594"/>
                </a:cubicBezTo>
                <a:lnTo>
                  <a:pt x="4855" y="1594"/>
                </a:lnTo>
                <a:cubicBezTo>
                  <a:pt x="4794" y="1475"/>
                  <a:pt x="4722" y="1372"/>
                  <a:pt x="4671" y="1268"/>
                </a:cubicBezTo>
                <a:cubicBezTo>
                  <a:pt x="4604" y="1101"/>
                  <a:pt x="4504" y="1001"/>
                  <a:pt x="4404" y="868"/>
                </a:cubicBezTo>
                <a:cubicBezTo>
                  <a:pt x="4304" y="734"/>
                  <a:pt x="4170" y="634"/>
                  <a:pt x="4037" y="534"/>
                </a:cubicBezTo>
                <a:cubicBezTo>
                  <a:pt x="3937" y="434"/>
                  <a:pt x="3770" y="367"/>
                  <a:pt x="3637" y="301"/>
                </a:cubicBezTo>
                <a:cubicBezTo>
                  <a:pt x="3503" y="201"/>
                  <a:pt x="3336" y="167"/>
                  <a:pt x="3203" y="101"/>
                </a:cubicBezTo>
                <a:cubicBezTo>
                  <a:pt x="3036" y="67"/>
                  <a:pt x="2869" y="34"/>
                  <a:pt x="2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4" name="Google Shape;104;p3"/>
          <p:cNvGrpSpPr/>
          <p:nvPr/>
        </p:nvGrpSpPr>
        <p:grpSpPr>
          <a:xfrm>
            <a:off x="32974" y="3275773"/>
            <a:ext cx="1425566" cy="298407"/>
            <a:chOff x="695374" y="3410298"/>
            <a:chExt cx="1425566" cy="298407"/>
          </a:xfrm>
        </p:grpSpPr>
        <p:sp>
          <p:nvSpPr>
            <p:cNvPr id="105" name="Google Shape;105;p3"/>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3"/>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3"/>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3"/>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0" name="Google Shape;110;p3"/>
          <p:cNvSpPr/>
          <p:nvPr/>
        </p:nvSpPr>
        <p:spPr>
          <a:xfrm>
            <a:off x="7748725" y="1933250"/>
            <a:ext cx="244375" cy="77575"/>
          </a:xfrm>
          <a:custGeom>
            <a:avLst/>
            <a:gdLst/>
            <a:ahLst/>
            <a:cxnLst/>
            <a:rect l="l" t="t" r="r" b="b"/>
            <a:pathLst>
              <a:path w="9775" h="3103" extrusionOk="0">
                <a:moveTo>
                  <a:pt x="2269" y="1"/>
                </a:moveTo>
                <a:cubicBezTo>
                  <a:pt x="2102" y="34"/>
                  <a:pt x="1935" y="34"/>
                  <a:pt x="1802" y="67"/>
                </a:cubicBezTo>
                <a:cubicBezTo>
                  <a:pt x="1635" y="134"/>
                  <a:pt x="1502" y="167"/>
                  <a:pt x="1368" y="234"/>
                </a:cubicBezTo>
                <a:cubicBezTo>
                  <a:pt x="1235" y="301"/>
                  <a:pt x="1101" y="367"/>
                  <a:pt x="968" y="468"/>
                </a:cubicBezTo>
                <a:cubicBezTo>
                  <a:pt x="835" y="568"/>
                  <a:pt x="701" y="634"/>
                  <a:pt x="634" y="768"/>
                </a:cubicBezTo>
                <a:cubicBezTo>
                  <a:pt x="534" y="901"/>
                  <a:pt x="434" y="1001"/>
                  <a:pt x="368" y="1135"/>
                </a:cubicBezTo>
                <a:cubicBezTo>
                  <a:pt x="301" y="1268"/>
                  <a:pt x="201" y="1368"/>
                  <a:pt x="167" y="1535"/>
                </a:cubicBezTo>
                <a:cubicBezTo>
                  <a:pt x="134" y="1668"/>
                  <a:pt x="67" y="1802"/>
                  <a:pt x="34" y="1935"/>
                </a:cubicBezTo>
                <a:lnTo>
                  <a:pt x="1" y="2369"/>
                </a:lnTo>
                <a:lnTo>
                  <a:pt x="167" y="1969"/>
                </a:lnTo>
                <a:cubicBezTo>
                  <a:pt x="234" y="1835"/>
                  <a:pt x="301" y="1735"/>
                  <a:pt x="368" y="1602"/>
                </a:cubicBezTo>
                <a:cubicBezTo>
                  <a:pt x="434" y="1502"/>
                  <a:pt x="534" y="1402"/>
                  <a:pt x="601" y="1301"/>
                </a:cubicBezTo>
                <a:cubicBezTo>
                  <a:pt x="668" y="1201"/>
                  <a:pt x="801" y="1135"/>
                  <a:pt x="901" y="1068"/>
                </a:cubicBezTo>
                <a:cubicBezTo>
                  <a:pt x="1001" y="968"/>
                  <a:pt x="1101" y="935"/>
                  <a:pt x="1201" y="868"/>
                </a:cubicBezTo>
                <a:cubicBezTo>
                  <a:pt x="1302" y="801"/>
                  <a:pt x="1435" y="768"/>
                  <a:pt x="1535" y="734"/>
                </a:cubicBezTo>
                <a:cubicBezTo>
                  <a:pt x="1668" y="701"/>
                  <a:pt x="1802" y="668"/>
                  <a:pt x="1902" y="668"/>
                </a:cubicBezTo>
                <a:cubicBezTo>
                  <a:pt x="2035" y="668"/>
                  <a:pt x="2135" y="634"/>
                  <a:pt x="2269" y="634"/>
                </a:cubicBezTo>
                <a:cubicBezTo>
                  <a:pt x="2402" y="668"/>
                  <a:pt x="2502" y="668"/>
                  <a:pt x="2636" y="701"/>
                </a:cubicBezTo>
                <a:cubicBezTo>
                  <a:pt x="2736" y="734"/>
                  <a:pt x="2869" y="734"/>
                  <a:pt x="2969" y="801"/>
                </a:cubicBezTo>
                <a:cubicBezTo>
                  <a:pt x="3069" y="834"/>
                  <a:pt x="3170" y="868"/>
                  <a:pt x="3270" y="935"/>
                </a:cubicBezTo>
                <a:cubicBezTo>
                  <a:pt x="3370" y="1001"/>
                  <a:pt x="3470" y="1068"/>
                  <a:pt x="3536" y="1135"/>
                </a:cubicBezTo>
                <a:cubicBezTo>
                  <a:pt x="3637" y="1235"/>
                  <a:pt x="3737" y="1301"/>
                  <a:pt x="3803" y="1402"/>
                </a:cubicBezTo>
                <a:cubicBezTo>
                  <a:pt x="3837" y="1502"/>
                  <a:pt x="3937" y="1568"/>
                  <a:pt x="3970" y="1668"/>
                </a:cubicBezTo>
                <a:cubicBezTo>
                  <a:pt x="4037" y="1768"/>
                  <a:pt x="4104" y="1869"/>
                  <a:pt x="4137" y="2002"/>
                </a:cubicBezTo>
                <a:lnTo>
                  <a:pt x="4237" y="2336"/>
                </a:lnTo>
                <a:lnTo>
                  <a:pt x="4437" y="2903"/>
                </a:lnTo>
                <a:lnTo>
                  <a:pt x="4904" y="2569"/>
                </a:lnTo>
                <a:cubicBezTo>
                  <a:pt x="5338" y="2235"/>
                  <a:pt x="5805" y="1969"/>
                  <a:pt x="6305" y="1735"/>
                </a:cubicBezTo>
                <a:cubicBezTo>
                  <a:pt x="6805" y="1502"/>
                  <a:pt x="7306" y="1301"/>
                  <a:pt x="7840" y="1235"/>
                </a:cubicBezTo>
                <a:cubicBezTo>
                  <a:pt x="7973" y="1201"/>
                  <a:pt x="8106" y="1201"/>
                  <a:pt x="8206" y="1168"/>
                </a:cubicBezTo>
                <a:cubicBezTo>
                  <a:pt x="8340" y="1168"/>
                  <a:pt x="8473" y="1201"/>
                  <a:pt x="8573" y="1201"/>
                </a:cubicBezTo>
                <a:cubicBezTo>
                  <a:pt x="8707" y="1235"/>
                  <a:pt x="8807" y="1268"/>
                  <a:pt x="8907" y="1335"/>
                </a:cubicBezTo>
                <a:cubicBezTo>
                  <a:pt x="9007" y="1402"/>
                  <a:pt x="9107" y="1468"/>
                  <a:pt x="9207" y="1568"/>
                </a:cubicBezTo>
                <a:cubicBezTo>
                  <a:pt x="9274" y="1635"/>
                  <a:pt x="9341" y="1735"/>
                  <a:pt x="9407" y="1869"/>
                </a:cubicBezTo>
                <a:cubicBezTo>
                  <a:pt x="9474" y="2002"/>
                  <a:pt x="9507" y="2135"/>
                  <a:pt x="9541" y="2269"/>
                </a:cubicBezTo>
                <a:cubicBezTo>
                  <a:pt x="9574" y="2402"/>
                  <a:pt x="9607" y="2536"/>
                  <a:pt x="9607" y="2669"/>
                </a:cubicBezTo>
                <a:cubicBezTo>
                  <a:pt x="9641" y="2803"/>
                  <a:pt x="9641" y="2969"/>
                  <a:pt x="9641" y="3103"/>
                </a:cubicBezTo>
                <a:cubicBezTo>
                  <a:pt x="9674" y="2969"/>
                  <a:pt x="9708" y="2836"/>
                  <a:pt x="9741" y="2669"/>
                </a:cubicBezTo>
                <a:cubicBezTo>
                  <a:pt x="9774" y="2536"/>
                  <a:pt x="9774" y="2369"/>
                  <a:pt x="9774" y="2235"/>
                </a:cubicBezTo>
                <a:cubicBezTo>
                  <a:pt x="9774" y="1935"/>
                  <a:pt x="9708" y="1602"/>
                  <a:pt x="9541" y="1301"/>
                </a:cubicBezTo>
                <a:cubicBezTo>
                  <a:pt x="9441" y="1168"/>
                  <a:pt x="9341" y="1035"/>
                  <a:pt x="9207" y="935"/>
                </a:cubicBezTo>
                <a:cubicBezTo>
                  <a:pt x="9074" y="834"/>
                  <a:pt x="8907" y="734"/>
                  <a:pt x="8740" y="668"/>
                </a:cubicBezTo>
                <a:cubicBezTo>
                  <a:pt x="8490" y="593"/>
                  <a:pt x="8240" y="555"/>
                  <a:pt x="8004" y="555"/>
                </a:cubicBezTo>
                <a:cubicBezTo>
                  <a:pt x="7925" y="555"/>
                  <a:pt x="7848" y="559"/>
                  <a:pt x="7773" y="568"/>
                </a:cubicBezTo>
                <a:cubicBezTo>
                  <a:pt x="7139" y="601"/>
                  <a:pt x="6539" y="768"/>
                  <a:pt x="5972" y="1001"/>
                </a:cubicBezTo>
                <a:cubicBezTo>
                  <a:pt x="5595" y="1166"/>
                  <a:pt x="5219" y="1363"/>
                  <a:pt x="4855" y="1594"/>
                </a:cubicBezTo>
                <a:lnTo>
                  <a:pt x="4855" y="1594"/>
                </a:lnTo>
                <a:cubicBezTo>
                  <a:pt x="4794" y="1475"/>
                  <a:pt x="4722" y="1372"/>
                  <a:pt x="4671" y="1268"/>
                </a:cubicBezTo>
                <a:cubicBezTo>
                  <a:pt x="4604" y="1101"/>
                  <a:pt x="4504" y="1001"/>
                  <a:pt x="4404" y="868"/>
                </a:cubicBezTo>
                <a:cubicBezTo>
                  <a:pt x="4304" y="734"/>
                  <a:pt x="4170" y="634"/>
                  <a:pt x="4037" y="534"/>
                </a:cubicBezTo>
                <a:cubicBezTo>
                  <a:pt x="3937" y="434"/>
                  <a:pt x="3770" y="367"/>
                  <a:pt x="3637" y="301"/>
                </a:cubicBezTo>
                <a:cubicBezTo>
                  <a:pt x="3503" y="201"/>
                  <a:pt x="3336" y="167"/>
                  <a:pt x="3203" y="101"/>
                </a:cubicBezTo>
                <a:cubicBezTo>
                  <a:pt x="3036" y="67"/>
                  <a:pt x="2869" y="34"/>
                  <a:pt x="2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1" name="Google Shape;111;p3"/>
          <p:cNvGrpSpPr/>
          <p:nvPr/>
        </p:nvGrpSpPr>
        <p:grpSpPr>
          <a:xfrm>
            <a:off x="0" y="3309557"/>
            <a:ext cx="9156882" cy="1836317"/>
            <a:chOff x="0" y="3309557"/>
            <a:chExt cx="9156882" cy="1836317"/>
          </a:xfrm>
        </p:grpSpPr>
        <p:grpSp>
          <p:nvGrpSpPr>
            <p:cNvPr id="112" name="Google Shape;112;p3"/>
            <p:cNvGrpSpPr/>
            <p:nvPr/>
          </p:nvGrpSpPr>
          <p:grpSpPr>
            <a:xfrm>
              <a:off x="0" y="3309557"/>
              <a:ext cx="9143975" cy="1836317"/>
              <a:chOff x="161550" y="3116300"/>
              <a:chExt cx="2815350" cy="1294275"/>
            </a:xfrm>
          </p:grpSpPr>
          <p:sp>
            <p:nvSpPr>
              <p:cNvPr id="113" name="Google Shape;113;p3"/>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3"/>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3"/>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3"/>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3"/>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3"/>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3"/>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3"/>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1" name="Google Shape;121;p3"/>
            <p:cNvSpPr/>
            <p:nvPr/>
          </p:nvSpPr>
          <p:spPr>
            <a:xfrm>
              <a:off x="12907" y="3824332"/>
              <a:ext cx="9143975"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3"/>
            <p:cNvSpPr/>
            <p:nvPr/>
          </p:nvSpPr>
          <p:spPr>
            <a:xfrm>
              <a:off x="0" y="4603928"/>
              <a:ext cx="9143975"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3" name="Google Shape;123;p3"/>
          <p:cNvSpPr txBox="1"/>
          <p:nvPr>
            <p:ph type="title"/>
          </p:nvPr>
        </p:nvSpPr>
        <p:spPr>
          <a:xfrm>
            <a:off x="2404190" y="1798625"/>
            <a:ext cx="4325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24" name="Google Shape;124;p3"/>
          <p:cNvSpPr txBox="1"/>
          <p:nvPr>
            <p:ph type="title" idx="2" hasCustomPrompt="1"/>
          </p:nvPr>
        </p:nvSpPr>
        <p:spPr>
          <a:xfrm>
            <a:off x="4002747" y="960825"/>
            <a:ext cx="1138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 name="Google Shape;125;p3"/>
          <p:cNvSpPr txBox="1"/>
          <p:nvPr>
            <p:ph type="subTitle" idx="1"/>
          </p:nvPr>
        </p:nvSpPr>
        <p:spPr>
          <a:xfrm>
            <a:off x="3192590" y="2645675"/>
            <a:ext cx="2748900" cy="449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CUSTOM_7_1_1">
    <p:spTree>
      <p:nvGrpSpPr>
        <p:cNvPr id="632" name="Shape 632"/>
        <p:cNvGrpSpPr/>
        <p:nvPr/>
      </p:nvGrpSpPr>
      <p:grpSpPr>
        <a:xfrm>
          <a:off x="0" y="0"/>
          <a:ext cx="0" cy="0"/>
          <a:chOff x="0" y="0"/>
          <a:chExt cx="0" cy="0"/>
        </a:xfrm>
      </p:grpSpPr>
      <p:sp>
        <p:nvSpPr>
          <p:cNvPr id="633" name="Google Shape;633;p21"/>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34" name="Google Shape;634;p21"/>
          <p:cNvGrpSpPr/>
          <p:nvPr/>
        </p:nvGrpSpPr>
        <p:grpSpPr>
          <a:xfrm>
            <a:off x="-886400" y="4501462"/>
            <a:ext cx="10912878" cy="641940"/>
            <a:chOff x="-886393" y="3821028"/>
            <a:chExt cx="10912878" cy="1445486"/>
          </a:xfrm>
        </p:grpSpPr>
        <p:sp>
          <p:nvSpPr>
            <p:cNvPr id="635" name="Google Shape;635;p21"/>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21"/>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21"/>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21"/>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21"/>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40" name="Google Shape;640;p21"/>
          <p:cNvSpPr/>
          <p:nvPr/>
        </p:nvSpPr>
        <p:spPr>
          <a:xfrm>
            <a:off x="272900" y="410444"/>
            <a:ext cx="269202" cy="180961"/>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21"/>
          <p:cNvSpPr/>
          <p:nvPr/>
        </p:nvSpPr>
        <p:spPr>
          <a:xfrm>
            <a:off x="7943775" y="222132"/>
            <a:ext cx="439258" cy="264309"/>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21"/>
          <p:cNvSpPr/>
          <p:nvPr/>
        </p:nvSpPr>
        <p:spPr>
          <a:xfrm>
            <a:off x="409175" y="199863"/>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21"/>
          <p:cNvSpPr/>
          <p:nvPr/>
        </p:nvSpPr>
        <p:spPr>
          <a:xfrm>
            <a:off x="-293250" y="2232738"/>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21"/>
          <p:cNvSpPr/>
          <p:nvPr/>
        </p:nvSpPr>
        <p:spPr>
          <a:xfrm>
            <a:off x="8358275" y="540000"/>
            <a:ext cx="635225" cy="382225"/>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4">
  <p:cSld name="CUSTOM_7_1_1_1">
    <p:spTree>
      <p:nvGrpSpPr>
        <p:cNvPr id="645" name="Shape 645"/>
        <p:cNvGrpSpPr/>
        <p:nvPr/>
      </p:nvGrpSpPr>
      <p:grpSpPr>
        <a:xfrm>
          <a:off x="0" y="0"/>
          <a:ext cx="0" cy="0"/>
          <a:chOff x="0" y="0"/>
          <a:chExt cx="0" cy="0"/>
        </a:xfrm>
      </p:grpSpPr>
      <p:sp>
        <p:nvSpPr>
          <p:cNvPr id="646" name="Google Shape;646;p22"/>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47" name="Google Shape;647;p22"/>
          <p:cNvGrpSpPr/>
          <p:nvPr/>
        </p:nvGrpSpPr>
        <p:grpSpPr>
          <a:xfrm>
            <a:off x="-886400" y="4501462"/>
            <a:ext cx="10912878" cy="641940"/>
            <a:chOff x="-886393" y="3821028"/>
            <a:chExt cx="10912878" cy="1445486"/>
          </a:xfrm>
        </p:grpSpPr>
        <p:sp>
          <p:nvSpPr>
            <p:cNvPr id="648" name="Google Shape;648;p22"/>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22"/>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22"/>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22"/>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22"/>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53" name="Google Shape;653;p22"/>
          <p:cNvSpPr/>
          <p:nvPr/>
        </p:nvSpPr>
        <p:spPr>
          <a:xfrm>
            <a:off x="8545950" y="2786600"/>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22"/>
          <p:cNvSpPr/>
          <p:nvPr/>
        </p:nvSpPr>
        <p:spPr>
          <a:xfrm>
            <a:off x="6660025" y="114063"/>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22"/>
          <p:cNvSpPr/>
          <p:nvPr/>
        </p:nvSpPr>
        <p:spPr>
          <a:xfrm>
            <a:off x="7469875" y="441875"/>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22"/>
          <p:cNvSpPr/>
          <p:nvPr/>
        </p:nvSpPr>
        <p:spPr>
          <a:xfrm>
            <a:off x="8704375" y="2216838"/>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22"/>
          <p:cNvSpPr/>
          <p:nvPr/>
        </p:nvSpPr>
        <p:spPr>
          <a:xfrm>
            <a:off x="-263125" y="3259049"/>
            <a:ext cx="668275" cy="361354"/>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5">
  <p:cSld name="CUSTOM_7_1_1_1_1">
    <p:spTree>
      <p:nvGrpSpPr>
        <p:cNvPr id="658" name="Shape 658"/>
        <p:cNvGrpSpPr/>
        <p:nvPr/>
      </p:nvGrpSpPr>
      <p:grpSpPr>
        <a:xfrm>
          <a:off x="0" y="0"/>
          <a:ext cx="0" cy="0"/>
          <a:chOff x="0" y="0"/>
          <a:chExt cx="0" cy="0"/>
        </a:xfrm>
      </p:grpSpPr>
      <p:sp>
        <p:nvSpPr>
          <p:cNvPr id="659" name="Google Shape;659;p23"/>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0" name="Google Shape;660;p23"/>
          <p:cNvSpPr/>
          <p:nvPr/>
        </p:nvSpPr>
        <p:spPr>
          <a:xfrm>
            <a:off x="-175537" y="286113"/>
            <a:ext cx="602450" cy="362561"/>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23"/>
          <p:cNvSpPr/>
          <p:nvPr/>
        </p:nvSpPr>
        <p:spPr>
          <a:xfrm>
            <a:off x="533713" y="154875"/>
            <a:ext cx="372573" cy="197961"/>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23"/>
          <p:cNvSpPr/>
          <p:nvPr/>
        </p:nvSpPr>
        <p:spPr>
          <a:xfrm>
            <a:off x="8604894" y="197950"/>
            <a:ext cx="269094" cy="180889"/>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23"/>
          <p:cNvSpPr/>
          <p:nvPr/>
        </p:nvSpPr>
        <p:spPr>
          <a:xfrm>
            <a:off x="8820995" y="435654"/>
            <a:ext cx="188160" cy="63473"/>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64" name="Google Shape;664;p23"/>
          <p:cNvGrpSpPr/>
          <p:nvPr/>
        </p:nvGrpSpPr>
        <p:grpSpPr>
          <a:xfrm>
            <a:off x="-886400" y="4501462"/>
            <a:ext cx="10912878" cy="641940"/>
            <a:chOff x="-886393" y="3821028"/>
            <a:chExt cx="10912878" cy="1445486"/>
          </a:xfrm>
        </p:grpSpPr>
        <p:sp>
          <p:nvSpPr>
            <p:cNvPr id="665" name="Google Shape;665;p23"/>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23"/>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23"/>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23"/>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23"/>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670" name="Shape 670"/>
        <p:cNvGrpSpPr/>
        <p:nvPr/>
      </p:nvGrpSpPr>
      <p:grpSpPr>
        <a:xfrm>
          <a:off x="0" y="0"/>
          <a:ext cx="0" cy="0"/>
          <a:chOff x="0" y="0"/>
          <a:chExt cx="0" cy="0"/>
        </a:xfrm>
      </p:grpSpPr>
      <p:grpSp>
        <p:nvGrpSpPr>
          <p:cNvPr id="671" name="Google Shape;671;p24"/>
          <p:cNvGrpSpPr/>
          <p:nvPr/>
        </p:nvGrpSpPr>
        <p:grpSpPr>
          <a:xfrm>
            <a:off x="-1084195" y="-211970"/>
            <a:ext cx="10518894" cy="2675262"/>
            <a:chOff x="-368584" y="232280"/>
            <a:chExt cx="8668942" cy="2675262"/>
          </a:xfrm>
        </p:grpSpPr>
        <p:sp>
          <p:nvSpPr>
            <p:cNvPr id="672" name="Google Shape;672;p24"/>
            <p:cNvSpPr/>
            <p:nvPr/>
          </p:nvSpPr>
          <p:spPr>
            <a:xfrm>
              <a:off x="-368584" y="1092468"/>
              <a:ext cx="1866109" cy="910319"/>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24"/>
            <p:cNvSpPr/>
            <p:nvPr/>
          </p:nvSpPr>
          <p:spPr>
            <a:xfrm>
              <a:off x="-368584" y="1414258"/>
              <a:ext cx="1866109" cy="26621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24"/>
            <p:cNvSpPr/>
            <p:nvPr/>
          </p:nvSpPr>
          <p:spPr>
            <a:xfrm>
              <a:off x="1634808" y="232280"/>
              <a:ext cx="6660210" cy="2675262"/>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24"/>
            <p:cNvSpPr/>
            <p:nvPr/>
          </p:nvSpPr>
          <p:spPr>
            <a:xfrm>
              <a:off x="1640147" y="999486"/>
              <a:ext cx="6660210" cy="1158737"/>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6" name="Google Shape;676;p24"/>
          <p:cNvSpPr/>
          <p:nvPr/>
        </p:nvSpPr>
        <p:spPr>
          <a:xfrm>
            <a:off x="-111125" y="2745475"/>
            <a:ext cx="2746200" cy="702800"/>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7" name="Google Shape;677;p24"/>
          <p:cNvGrpSpPr/>
          <p:nvPr/>
        </p:nvGrpSpPr>
        <p:grpSpPr>
          <a:xfrm>
            <a:off x="-944468" y="3279223"/>
            <a:ext cx="10912878" cy="2648575"/>
            <a:chOff x="-886393" y="3833811"/>
            <a:chExt cx="10912878" cy="2648575"/>
          </a:xfrm>
        </p:grpSpPr>
        <p:sp>
          <p:nvSpPr>
            <p:cNvPr id="678" name="Google Shape;678;p24"/>
            <p:cNvSpPr/>
            <p:nvPr/>
          </p:nvSpPr>
          <p:spPr>
            <a:xfrm>
              <a:off x="-335775" y="3833811"/>
              <a:ext cx="10128887" cy="1507325"/>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24"/>
            <p:cNvSpPr/>
            <p:nvPr/>
          </p:nvSpPr>
          <p:spPr>
            <a:xfrm>
              <a:off x="-260132" y="3983236"/>
              <a:ext cx="10228648" cy="1283225"/>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24"/>
            <p:cNvSpPr/>
            <p:nvPr/>
          </p:nvSpPr>
          <p:spPr>
            <a:xfrm>
              <a:off x="-260125" y="4173725"/>
              <a:ext cx="10055133" cy="1556600"/>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24"/>
            <p:cNvSpPr/>
            <p:nvPr/>
          </p:nvSpPr>
          <p:spPr>
            <a:xfrm>
              <a:off x="-886393" y="4338636"/>
              <a:ext cx="10912878" cy="1324600"/>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24"/>
            <p:cNvSpPr/>
            <p:nvPr/>
          </p:nvSpPr>
          <p:spPr>
            <a:xfrm>
              <a:off x="-192012" y="4620211"/>
              <a:ext cx="9801882" cy="1862175"/>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3" name="Google Shape;683;p24"/>
          <p:cNvSpPr txBox="1"/>
          <p:nvPr>
            <p:ph type="ctrTitle"/>
          </p:nvPr>
        </p:nvSpPr>
        <p:spPr>
          <a:xfrm>
            <a:off x="3813975" y="540000"/>
            <a:ext cx="4605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684" name="Google Shape;684;p24"/>
          <p:cNvSpPr txBox="1"/>
          <p:nvPr>
            <p:ph type="subTitle" idx="1"/>
          </p:nvPr>
        </p:nvSpPr>
        <p:spPr>
          <a:xfrm>
            <a:off x="3819000" y="1574725"/>
            <a:ext cx="4605000" cy="133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685" name="Google Shape;685;p24"/>
          <p:cNvSpPr txBox="1"/>
          <p:nvPr/>
        </p:nvSpPr>
        <p:spPr>
          <a:xfrm>
            <a:off x="4069575" y="4153200"/>
            <a:ext cx="4349400" cy="450300"/>
          </a:xfrm>
          <a:prstGeom prst="rect">
            <a:avLst/>
          </a:prstGeom>
          <a:noFill/>
          <a:ln>
            <a:noFill/>
          </a:ln>
        </p:spPr>
        <p:txBody>
          <a:bodyPr spcFirstLastPara="1" wrap="square" lIns="91425" tIns="0" rIns="91425" bIns="0" anchor="b" anchorCtr="0">
            <a:noAutofit/>
          </a:bodyPr>
          <a:lstStyle/>
          <a:p>
            <a:pPr marL="0" lvl="0" indent="0" algn="ctr" rtl="0">
              <a:lnSpc>
                <a:spcPct val="100000"/>
              </a:lnSpc>
              <a:spcBef>
                <a:spcPts val="300"/>
              </a:spcBef>
              <a:spcAft>
                <a:spcPts val="0"/>
              </a:spcAft>
              <a:buNone/>
            </a:pPr>
            <a:r>
              <a:rPr lang="en-GB" sz="1000">
                <a:solidFill>
                  <a:schemeClr val="lt1"/>
                </a:solidFill>
                <a:latin typeface="Quicksand Medium"/>
                <a:ea typeface="Quicksand Medium"/>
                <a:cs typeface="Quicksand Medium"/>
                <a:sym typeface="Quicksand Medium"/>
              </a:rPr>
              <a:t>CREDITS: This presentation template was created by </a:t>
            </a:r>
            <a:r>
              <a:rPr lang="en-GB" sz="1000">
                <a:solidFill>
                  <a:schemeClr val="lt1"/>
                </a:solidFill>
                <a:uFill>
                  <a:noFill/>
                </a:uFill>
                <a:latin typeface="Quicksand Medium"/>
                <a:ea typeface="Quicksand Medium"/>
                <a:cs typeface="Quicksand Medium"/>
                <a:sym typeface="Quicksand Medium"/>
                <a:hlinkClick r:id="rId2"/>
              </a:rPr>
              <a:t>Slidesgo</a:t>
            </a:r>
            <a:r>
              <a:rPr lang="en-GB" sz="1000">
                <a:solidFill>
                  <a:schemeClr val="lt1"/>
                </a:solidFill>
                <a:latin typeface="Quicksand Medium"/>
                <a:ea typeface="Quicksand Medium"/>
                <a:cs typeface="Quicksand Medium"/>
                <a:sym typeface="Quicksand Medium"/>
              </a:rPr>
              <a:t>, including icons by </a:t>
            </a:r>
            <a:r>
              <a:rPr lang="en-GB" sz="1000">
                <a:solidFill>
                  <a:schemeClr val="lt1"/>
                </a:solidFill>
                <a:uFill>
                  <a:noFill/>
                </a:uFill>
                <a:latin typeface="Quicksand Medium"/>
                <a:ea typeface="Quicksand Medium"/>
                <a:cs typeface="Quicksand Medium"/>
                <a:sym typeface="Quicksand Medium"/>
                <a:hlinkClick r:id="rId3"/>
              </a:rPr>
              <a:t>Flatico</a:t>
            </a:r>
            <a:r>
              <a:rPr lang="en-GB" sz="1000">
                <a:solidFill>
                  <a:schemeClr val="lt1"/>
                </a:solidFill>
                <a:uFill>
                  <a:noFill/>
                </a:uFill>
                <a:latin typeface="Quicksand Medium"/>
                <a:ea typeface="Quicksand Medium"/>
                <a:cs typeface="Quicksand Medium"/>
                <a:sym typeface="Quicksand Medium"/>
                <a:hlinkClick r:id="rId3"/>
              </a:rPr>
              <a:t>n</a:t>
            </a:r>
            <a:r>
              <a:rPr lang="en-GB" sz="1000">
                <a:solidFill>
                  <a:schemeClr val="lt1"/>
                </a:solidFill>
                <a:latin typeface="Quicksand Medium"/>
                <a:ea typeface="Quicksand Medium"/>
                <a:cs typeface="Quicksand Medium"/>
                <a:sym typeface="Quicksand Medium"/>
              </a:rPr>
              <a:t> and </a:t>
            </a:r>
            <a:r>
              <a:rPr lang="en-GB" sz="1000">
                <a:solidFill>
                  <a:schemeClr val="lt1"/>
                </a:solidFill>
                <a:latin typeface="Quicksand Medium"/>
                <a:ea typeface="Quicksand Medium"/>
                <a:cs typeface="Quicksand Medium"/>
                <a:sym typeface="Quicksand Medium"/>
              </a:rPr>
              <a:t>infographics &amp; images by </a:t>
            </a:r>
            <a:r>
              <a:rPr lang="en-GB" sz="1000">
                <a:solidFill>
                  <a:schemeClr val="lt1"/>
                </a:solidFill>
                <a:uFill>
                  <a:noFill/>
                </a:uFill>
                <a:latin typeface="Quicksand Medium"/>
                <a:ea typeface="Quicksand Medium"/>
                <a:cs typeface="Quicksand Medium"/>
                <a:sym typeface="Quicksand Medium"/>
                <a:hlinkClick r:id="rId4"/>
              </a:rPr>
              <a:t>Freepik</a:t>
            </a:r>
            <a:endParaRPr>
              <a:solidFill>
                <a:schemeClr val="lt1"/>
              </a:solidFill>
              <a:latin typeface="Quicksand Medium"/>
              <a:ea typeface="Quicksand Medium"/>
              <a:cs typeface="Quicksand Medium"/>
              <a:sym typeface="Quicksand Medium"/>
            </a:endParaRPr>
          </a:p>
        </p:txBody>
      </p:sp>
      <p:sp>
        <p:nvSpPr>
          <p:cNvPr id="686" name="Google Shape;686;p24"/>
          <p:cNvSpPr txBox="1"/>
          <p:nvPr>
            <p:ph type="subTitle" idx="2"/>
          </p:nvPr>
        </p:nvSpPr>
        <p:spPr>
          <a:xfrm>
            <a:off x="3814000" y="3576564"/>
            <a:ext cx="4605000" cy="4332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defRPr sz="1200" b="1">
                <a:solidFill>
                  <a:schemeClr val="lt1"/>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687" name="Google Shape;687;p24"/>
          <p:cNvSpPr/>
          <p:nvPr/>
        </p:nvSpPr>
        <p:spPr>
          <a:xfrm>
            <a:off x="113550" y="154875"/>
            <a:ext cx="635225" cy="382225"/>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24"/>
          <p:cNvSpPr/>
          <p:nvPr/>
        </p:nvSpPr>
        <p:spPr>
          <a:xfrm>
            <a:off x="2873800" y="1952025"/>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26" name="Shape 126"/>
        <p:cNvGrpSpPr/>
        <p:nvPr/>
      </p:nvGrpSpPr>
      <p:grpSpPr>
        <a:xfrm>
          <a:off x="0" y="0"/>
          <a:ext cx="0" cy="0"/>
          <a:chOff x="0" y="0"/>
          <a:chExt cx="0" cy="0"/>
        </a:xfrm>
      </p:grpSpPr>
      <p:grpSp>
        <p:nvGrpSpPr>
          <p:cNvPr id="127" name="Google Shape;127;p4"/>
          <p:cNvGrpSpPr/>
          <p:nvPr/>
        </p:nvGrpSpPr>
        <p:grpSpPr>
          <a:xfrm>
            <a:off x="8444895" y="3199194"/>
            <a:ext cx="699108" cy="1244186"/>
            <a:chOff x="2428550" y="2466200"/>
            <a:chExt cx="950650" cy="1691850"/>
          </a:xfrm>
        </p:grpSpPr>
        <p:sp>
          <p:nvSpPr>
            <p:cNvPr id="128" name="Google Shape;128;p4"/>
            <p:cNvSpPr/>
            <p:nvPr/>
          </p:nvSpPr>
          <p:spPr>
            <a:xfrm>
              <a:off x="2633050" y="2610400"/>
              <a:ext cx="562850" cy="1546350"/>
            </a:xfrm>
            <a:custGeom>
              <a:avLst/>
              <a:gdLst/>
              <a:ahLst/>
              <a:cxnLst/>
              <a:rect l="l" t="t" r="r" b="b"/>
              <a:pathLst>
                <a:path w="22514" h="61854" extrusionOk="0">
                  <a:moveTo>
                    <a:pt x="10596" y="1"/>
                  </a:moveTo>
                  <a:cubicBezTo>
                    <a:pt x="10545" y="1"/>
                    <a:pt x="10494" y="2"/>
                    <a:pt x="10443" y="3"/>
                  </a:cubicBezTo>
                  <a:cubicBezTo>
                    <a:pt x="8404" y="56"/>
                    <a:pt x="6975" y="1737"/>
                    <a:pt x="6737" y="3617"/>
                  </a:cubicBezTo>
                  <a:cubicBezTo>
                    <a:pt x="6353" y="3709"/>
                    <a:pt x="5956" y="3789"/>
                    <a:pt x="5559" y="3868"/>
                  </a:cubicBezTo>
                  <a:cubicBezTo>
                    <a:pt x="4818" y="4027"/>
                    <a:pt x="4804" y="5245"/>
                    <a:pt x="5559" y="5403"/>
                  </a:cubicBezTo>
                  <a:cubicBezTo>
                    <a:pt x="5863" y="5456"/>
                    <a:pt x="6154" y="5496"/>
                    <a:pt x="6446" y="5549"/>
                  </a:cubicBezTo>
                  <a:cubicBezTo>
                    <a:pt x="6313" y="6092"/>
                    <a:pt x="6260" y="6661"/>
                    <a:pt x="6207" y="7203"/>
                  </a:cubicBezTo>
                  <a:cubicBezTo>
                    <a:pt x="6141" y="7945"/>
                    <a:pt x="6115" y="8752"/>
                    <a:pt x="6221" y="9506"/>
                  </a:cubicBezTo>
                  <a:cubicBezTo>
                    <a:pt x="5929" y="9493"/>
                    <a:pt x="5625" y="9453"/>
                    <a:pt x="5347" y="9427"/>
                  </a:cubicBezTo>
                  <a:cubicBezTo>
                    <a:pt x="5328" y="9426"/>
                    <a:pt x="5309" y="9425"/>
                    <a:pt x="5291" y="9425"/>
                  </a:cubicBezTo>
                  <a:cubicBezTo>
                    <a:pt x="4721" y="9425"/>
                    <a:pt x="4462" y="10012"/>
                    <a:pt x="4527" y="10499"/>
                  </a:cubicBezTo>
                  <a:cubicBezTo>
                    <a:pt x="4977" y="13450"/>
                    <a:pt x="4341" y="16534"/>
                    <a:pt x="3679" y="19406"/>
                  </a:cubicBezTo>
                  <a:cubicBezTo>
                    <a:pt x="3335" y="20902"/>
                    <a:pt x="3018" y="22397"/>
                    <a:pt x="2859" y="23933"/>
                  </a:cubicBezTo>
                  <a:cubicBezTo>
                    <a:pt x="2700" y="25336"/>
                    <a:pt x="2449" y="26897"/>
                    <a:pt x="3137" y="28181"/>
                  </a:cubicBezTo>
                  <a:cubicBezTo>
                    <a:pt x="3044" y="28433"/>
                    <a:pt x="3110" y="28684"/>
                    <a:pt x="3018" y="28936"/>
                  </a:cubicBezTo>
                  <a:cubicBezTo>
                    <a:pt x="2541" y="30339"/>
                    <a:pt x="2581" y="31980"/>
                    <a:pt x="2462" y="33436"/>
                  </a:cubicBezTo>
                  <a:cubicBezTo>
                    <a:pt x="2210" y="36480"/>
                    <a:pt x="1972" y="39524"/>
                    <a:pt x="1760" y="42568"/>
                  </a:cubicBezTo>
                  <a:cubicBezTo>
                    <a:pt x="1549" y="45612"/>
                    <a:pt x="1284" y="48656"/>
                    <a:pt x="1006" y="51687"/>
                  </a:cubicBezTo>
                  <a:cubicBezTo>
                    <a:pt x="860" y="53209"/>
                    <a:pt x="702" y="54718"/>
                    <a:pt x="529" y="56240"/>
                  </a:cubicBezTo>
                  <a:cubicBezTo>
                    <a:pt x="371" y="57683"/>
                    <a:pt x="0" y="59271"/>
                    <a:pt x="278" y="60727"/>
                  </a:cubicBezTo>
                  <a:cubicBezTo>
                    <a:pt x="278" y="60753"/>
                    <a:pt x="291" y="60766"/>
                    <a:pt x="291" y="60793"/>
                  </a:cubicBezTo>
                  <a:cubicBezTo>
                    <a:pt x="199" y="60859"/>
                    <a:pt x="225" y="61031"/>
                    <a:pt x="371" y="61044"/>
                  </a:cubicBezTo>
                  <a:lnTo>
                    <a:pt x="424" y="61044"/>
                  </a:lnTo>
                  <a:cubicBezTo>
                    <a:pt x="609" y="61294"/>
                    <a:pt x="937" y="61431"/>
                    <a:pt x="1258" y="61431"/>
                  </a:cubicBezTo>
                  <a:cubicBezTo>
                    <a:pt x="1464" y="61431"/>
                    <a:pt x="1666" y="61375"/>
                    <a:pt x="1827" y="61256"/>
                  </a:cubicBezTo>
                  <a:cubicBezTo>
                    <a:pt x="2263" y="61349"/>
                    <a:pt x="2700" y="61455"/>
                    <a:pt x="3137" y="61574"/>
                  </a:cubicBezTo>
                  <a:cubicBezTo>
                    <a:pt x="3294" y="61615"/>
                    <a:pt x="3453" y="61631"/>
                    <a:pt x="3613" y="61631"/>
                  </a:cubicBezTo>
                  <a:cubicBezTo>
                    <a:pt x="4199" y="61631"/>
                    <a:pt x="4804" y="61415"/>
                    <a:pt x="5399" y="61415"/>
                  </a:cubicBezTo>
                  <a:cubicBezTo>
                    <a:pt x="5479" y="61415"/>
                    <a:pt x="5559" y="61419"/>
                    <a:pt x="5638" y="61428"/>
                  </a:cubicBezTo>
                  <a:cubicBezTo>
                    <a:pt x="7478" y="61640"/>
                    <a:pt x="9371" y="61587"/>
                    <a:pt x="11224" y="61600"/>
                  </a:cubicBezTo>
                  <a:cubicBezTo>
                    <a:pt x="12984" y="61600"/>
                    <a:pt x="14744" y="61613"/>
                    <a:pt x="16491" y="61613"/>
                  </a:cubicBezTo>
                  <a:cubicBezTo>
                    <a:pt x="17378" y="61613"/>
                    <a:pt x="18252" y="61600"/>
                    <a:pt x="19125" y="61561"/>
                  </a:cubicBezTo>
                  <a:cubicBezTo>
                    <a:pt x="19152" y="61559"/>
                    <a:pt x="19179" y="61559"/>
                    <a:pt x="19206" y="61559"/>
                  </a:cubicBezTo>
                  <a:cubicBezTo>
                    <a:pt x="19821" y="61559"/>
                    <a:pt x="20545" y="61854"/>
                    <a:pt x="21179" y="61854"/>
                  </a:cubicBezTo>
                  <a:cubicBezTo>
                    <a:pt x="21446" y="61854"/>
                    <a:pt x="21697" y="61801"/>
                    <a:pt x="21918" y="61653"/>
                  </a:cubicBezTo>
                  <a:cubicBezTo>
                    <a:pt x="22447" y="61296"/>
                    <a:pt x="22513" y="60608"/>
                    <a:pt x="22103" y="60171"/>
                  </a:cubicBezTo>
                  <a:cubicBezTo>
                    <a:pt x="22222" y="59800"/>
                    <a:pt x="22196" y="59390"/>
                    <a:pt x="22169" y="58927"/>
                  </a:cubicBezTo>
                  <a:cubicBezTo>
                    <a:pt x="22129" y="58159"/>
                    <a:pt x="22037" y="57391"/>
                    <a:pt x="21957" y="56637"/>
                  </a:cubicBezTo>
                  <a:cubicBezTo>
                    <a:pt x="21799" y="54996"/>
                    <a:pt x="21640" y="53368"/>
                    <a:pt x="21481" y="51727"/>
                  </a:cubicBezTo>
                  <a:cubicBezTo>
                    <a:pt x="21163" y="48444"/>
                    <a:pt x="20859" y="45175"/>
                    <a:pt x="20594" y="41893"/>
                  </a:cubicBezTo>
                  <a:cubicBezTo>
                    <a:pt x="20343" y="38730"/>
                    <a:pt x="20118" y="35553"/>
                    <a:pt x="19879" y="32390"/>
                  </a:cubicBezTo>
                  <a:cubicBezTo>
                    <a:pt x="19760" y="30749"/>
                    <a:pt x="19654" y="29134"/>
                    <a:pt x="19390" y="27506"/>
                  </a:cubicBezTo>
                  <a:cubicBezTo>
                    <a:pt x="19297" y="26964"/>
                    <a:pt x="19204" y="26421"/>
                    <a:pt x="19099" y="25878"/>
                  </a:cubicBezTo>
                  <a:cubicBezTo>
                    <a:pt x="19324" y="25733"/>
                    <a:pt x="19509" y="25481"/>
                    <a:pt x="19549" y="25177"/>
                  </a:cubicBezTo>
                  <a:cubicBezTo>
                    <a:pt x="19827" y="22649"/>
                    <a:pt x="19099" y="20068"/>
                    <a:pt x="19165" y="17540"/>
                  </a:cubicBezTo>
                  <a:cubicBezTo>
                    <a:pt x="19176" y="16988"/>
                    <a:pt x="18660" y="16456"/>
                    <a:pt x="18107" y="16456"/>
                  </a:cubicBezTo>
                  <a:cubicBezTo>
                    <a:pt x="18010" y="16456"/>
                    <a:pt x="17912" y="16472"/>
                    <a:pt x="17815" y="16508"/>
                  </a:cubicBezTo>
                  <a:cubicBezTo>
                    <a:pt x="17788" y="16518"/>
                    <a:pt x="17763" y="16523"/>
                    <a:pt x="17742" y="16523"/>
                  </a:cubicBezTo>
                  <a:cubicBezTo>
                    <a:pt x="17542" y="16523"/>
                    <a:pt x="17562" y="16115"/>
                    <a:pt x="17550" y="15912"/>
                  </a:cubicBezTo>
                  <a:cubicBezTo>
                    <a:pt x="17497" y="15277"/>
                    <a:pt x="17497" y="14642"/>
                    <a:pt x="17457" y="14006"/>
                  </a:cubicBezTo>
                  <a:cubicBezTo>
                    <a:pt x="17404" y="12802"/>
                    <a:pt x="17259" y="11597"/>
                    <a:pt x="17206" y="10393"/>
                  </a:cubicBezTo>
                  <a:cubicBezTo>
                    <a:pt x="17193" y="10036"/>
                    <a:pt x="16954" y="9599"/>
                    <a:pt x="16571" y="9546"/>
                  </a:cubicBezTo>
                  <a:cubicBezTo>
                    <a:pt x="16147" y="9493"/>
                    <a:pt x="15697" y="9467"/>
                    <a:pt x="15260" y="9400"/>
                  </a:cubicBezTo>
                  <a:cubicBezTo>
                    <a:pt x="15300" y="8183"/>
                    <a:pt x="15115" y="6833"/>
                    <a:pt x="14625" y="5747"/>
                  </a:cubicBezTo>
                  <a:lnTo>
                    <a:pt x="14625" y="5747"/>
                  </a:lnTo>
                  <a:cubicBezTo>
                    <a:pt x="14704" y="5774"/>
                    <a:pt x="14797" y="5787"/>
                    <a:pt x="14903" y="5787"/>
                  </a:cubicBezTo>
                  <a:cubicBezTo>
                    <a:pt x="15393" y="5787"/>
                    <a:pt x="15816" y="5377"/>
                    <a:pt x="15816" y="4874"/>
                  </a:cubicBezTo>
                  <a:cubicBezTo>
                    <a:pt x="15816" y="4821"/>
                    <a:pt x="15803" y="4768"/>
                    <a:pt x="15790" y="4702"/>
                  </a:cubicBezTo>
                  <a:cubicBezTo>
                    <a:pt x="15882" y="4662"/>
                    <a:pt x="15975" y="4636"/>
                    <a:pt x="16068" y="4609"/>
                  </a:cubicBezTo>
                  <a:cubicBezTo>
                    <a:pt x="16200" y="4570"/>
                    <a:pt x="16227" y="4331"/>
                    <a:pt x="16068" y="4305"/>
                  </a:cubicBezTo>
                  <a:cubicBezTo>
                    <a:pt x="15856" y="4278"/>
                    <a:pt x="15644" y="4212"/>
                    <a:pt x="15432" y="4133"/>
                  </a:cubicBezTo>
                  <a:cubicBezTo>
                    <a:pt x="15300" y="4040"/>
                    <a:pt x="15141" y="3974"/>
                    <a:pt x="14982" y="3961"/>
                  </a:cubicBezTo>
                  <a:cubicBezTo>
                    <a:pt x="14929" y="3947"/>
                    <a:pt x="14890" y="3921"/>
                    <a:pt x="14837" y="3908"/>
                  </a:cubicBezTo>
                  <a:cubicBezTo>
                    <a:pt x="14630" y="1695"/>
                    <a:pt x="12828" y="1"/>
                    <a:pt x="10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4"/>
            <p:cNvSpPr/>
            <p:nvPr/>
          </p:nvSpPr>
          <p:spPr>
            <a:xfrm>
              <a:off x="2759425" y="2612525"/>
              <a:ext cx="280625" cy="137175"/>
            </a:xfrm>
            <a:custGeom>
              <a:avLst/>
              <a:gdLst/>
              <a:ahLst/>
              <a:cxnLst/>
              <a:rect l="l" t="t" r="r" b="b"/>
              <a:pathLst>
                <a:path w="11225" h="5487" extrusionOk="0">
                  <a:moveTo>
                    <a:pt x="5678" y="1"/>
                  </a:moveTo>
                  <a:cubicBezTo>
                    <a:pt x="3779" y="1"/>
                    <a:pt x="2189" y="1341"/>
                    <a:pt x="1377" y="3002"/>
                  </a:cubicBezTo>
                  <a:cubicBezTo>
                    <a:pt x="1285" y="3187"/>
                    <a:pt x="1245" y="3360"/>
                    <a:pt x="1245" y="3518"/>
                  </a:cubicBezTo>
                  <a:cubicBezTo>
                    <a:pt x="1020" y="3598"/>
                    <a:pt x="808" y="3704"/>
                    <a:pt x="597" y="3836"/>
                  </a:cubicBezTo>
                  <a:cubicBezTo>
                    <a:pt x="1" y="4220"/>
                    <a:pt x="107" y="5107"/>
                    <a:pt x="795" y="5318"/>
                  </a:cubicBezTo>
                  <a:cubicBezTo>
                    <a:pt x="1204" y="5449"/>
                    <a:pt x="1594" y="5486"/>
                    <a:pt x="1996" y="5486"/>
                  </a:cubicBezTo>
                  <a:cubicBezTo>
                    <a:pt x="2283" y="5486"/>
                    <a:pt x="2577" y="5467"/>
                    <a:pt x="2886" y="5451"/>
                  </a:cubicBezTo>
                  <a:cubicBezTo>
                    <a:pt x="3720" y="5398"/>
                    <a:pt x="4554" y="5385"/>
                    <a:pt x="5401" y="5385"/>
                  </a:cubicBezTo>
                  <a:cubicBezTo>
                    <a:pt x="5793" y="5385"/>
                    <a:pt x="6189" y="5396"/>
                    <a:pt x="6583" y="5396"/>
                  </a:cubicBezTo>
                  <a:cubicBezTo>
                    <a:pt x="7026" y="5396"/>
                    <a:pt x="7468" y="5381"/>
                    <a:pt x="7902" y="5318"/>
                  </a:cubicBezTo>
                  <a:cubicBezTo>
                    <a:pt x="8339" y="5265"/>
                    <a:pt x="8723" y="5120"/>
                    <a:pt x="9160" y="5120"/>
                  </a:cubicBezTo>
                  <a:cubicBezTo>
                    <a:pt x="9583" y="5107"/>
                    <a:pt x="9994" y="5080"/>
                    <a:pt x="10417" y="5067"/>
                  </a:cubicBezTo>
                  <a:lnTo>
                    <a:pt x="10417" y="5040"/>
                  </a:lnTo>
                  <a:cubicBezTo>
                    <a:pt x="10999" y="4987"/>
                    <a:pt x="11224" y="4140"/>
                    <a:pt x="10563" y="3968"/>
                  </a:cubicBezTo>
                  <a:cubicBezTo>
                    <a:pt x="10258" y="3889"/>
                    <a:pt x="9967" y="3810"/>
                    <a:pt x="9663" y="3743"/>
                  </a:cubicBezTo>
                  <a:cubicBezTo>
                    <a:pt x="9438" y="3545"/>
                    <a:pt x="9305" y="3227"/>
                    <a:pt x="9226" y="2883"/>
                  </a:cubicBezTo>
                  <a:cubicBezTo>
                    <a:pt x="9107" y="2367"/>
                    <a:pt x="8908" y="1890"/>
                    <a:pt x="8630" y="1427"/>
                  </a:cubicBezTo>
                  <a:cubicBezTo>
                    <a:pt x="8114" y="580"/>
                    <a:pt x="7055" y="117"/>
                    <a:pt x="6116" y="24"/>
                  </a:cubicBezTo>
                  <a:cubicBezTo>
                    <a:pt x="5968" y="8"/>
                    <a:pt x="5822" y="1"/>
                    <a:pt x="5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4"/>
            <p:cNvSpPr/>
            <p:nvPr/>
          </p:nvSpPr>
          <p:spPr>
            <a:xfrm>
              <a:off x="2693600" y="3043425"/>
              <a:ext cx="421900" cy="161250"/>
            </a:xfrm>
            <a:custGeom>
              <a:avLst/>
              <a:gdLst/>
              <a:ahLst/>
              <a:cxnLst/>
              <a:rect l="l" t="t" r="r" b="b"/>
              <a:pathLst>
                <a:path w="16876" h="6450" extrusionOk="0">
                  <a:moveTo>
                    <a:pt x="1736" y="0"/>
                  </a:moveTo>
                  <a:cubicBezTo>
                    <a:pt x="1530" y="0"/>
                    <a:pt x="1319" y="106"/>
                    <a:pt x="1218" y="285"/>
                  </a:cubicBezTo>
                  <a:cubicBezTo>
                    <a:pt x="860" y="934"/>
                    <a:pt x="1019" y="1701"/>
                    <a:pt x="1006" y="2416"/>
                  </a:cubicBezTo>
                  <a:cubicBezTo>
                    <a:pt x="993" y="3263"/>
                    <a:pt x="913" y="4123"/>
                    <a:pt x="794" y="4957"/>
                  </a:cubicBezTo>
                  <a:cubicBezTo>
                    <a:pt x="794" y="4971"/>
                    <a:pt x="794" y="4984"/>
                    <a:pt x="794" y="4997"/>
                  </a:cubicBezTo>
                  <a:cubicBezTo>
                    <a:pt x="0" y="5037"/>
                    <a:pt x="40" y="6148"/>
                    <a:pt x="821" y="6228"/>
                  </a:cubicBezTo>
                  <a:cubicBezTo>
                    <a:pt x="2369" y="6385"/>
                    <a:pt x="3923" y="6449"/>
                    <a:pt x="5478" y="6449"/>
                  </a:cubicBezTo>
                  <a:cubicBezTo>
                    <a:pt x="6409" y="6449"/>
                    <a:pt x="7341" y="6426"/>
                    <a:pt x="8272" y="6387"/>
                  </a:cubicBezTo>
                  <a:cubicBezTo>
                    <a:pt x="10853" y="6281"/>
                    <a:pt x="13434" y="5976"/>
                    <a:pt x="16028" y="5897"/>
                  </a:cubicBezTo>
                  <a:cubicBezTo>
                    <a:pt x="16624" y="5884"/>
                    <a:pt x="16875" y="5143"/>
                    <a:pt x="16557" y="4759"/>
                  </a:cubicBezTo>
                  <a:cubicBezTo>
                    <a:pt x="16703" y="4560"/>
                    <a:pt x="16782" y="4282"/>
                    <a:pt x="16730" y="3938"/>
                  </a:cubicBezTo>
                  <a:cubicBezTo>
                    <a:pt x="16703" y="3806"/>
                    <a:pt x="16690" y="3673"/>
                    <a:pt x="16663" y="3528"/>
                  </a:cubicBezTo>
                  <a:cubicBezTo>
                    <a:pt x="16571" y="2972"/>
                    <a:pt x="16505" y="2443"/>
                    <a:pt x="16332" y="1940"/>
                  </a:cubicBezTo>
                  <a:cubicBezTo>
                    <a:pt x="16266" y="1596"/>
                    <a:pt x="16213" y="1251"/>
                    <a:pt x="16160" y="907"/>
                  </a:cubicBezTo>
                  <a:cubicBezTo>
                    <a:pt x="16113" y="500"/>
                    <a:pt x="15788" y="290"/>
                    <a:pt x="15477" y="290"/>
                  </a:cubicBezTo>
                  <a:cubicBezTo>
                    <a:pt x="15352" y="290"/>
                    <a:pt x="15230" y="323"/>
                    <a:pt x="15128" y="391"/>
                  </a:cubicBezTo>
                  <a:cubicBezTo>
                    <a:pt x="14922" y="304"/>
                    <a:pt x="14702" y="255"/>
                    <a:pt x="14474" y="255"/>
                  </a:cubicBezTo>
                  <a:cubicBezTo>
                    <a:pt x="14320" y="255"/>
                    <a:pt x="14163" y="277"/>
                    <a:pt x="14003" y="325"/>
                  </a:cubicBezTo>
                  <a:cubicBezTo>
                    <a:pt x="13738" y="404"/>
                    <a:pt x="13632" y="643"/>
                    <a:pt x="13672" y="881"/>
                  </a:cubicBezTo>
                  <a:cubicBezTo>
                    <a:pt x="13705" y="1088"/>
                    <a:pt x="13504" y="1940"/>
                    <a:pt x="13204" y="1940"/>
                  </a:cubicBezTo>
                  <a:cubicBezTo>
                    <a:pt x="13139" y="1940"/>
                    <a:pt x="13070" y="1901"/>
                    <a:pt x="12997" y="1807"/>
                  </a:cubicBezTo>
                  <a:cubicBezTo>
                    <a:pt x="12785" y="1529"/>
                    <a:pt x="12772" y="1119"/>
                    <a:pt x="12547" y="828"/>
                  </a:cubicBezTo>
                  <a:cubicBezTo>
                    <a:pt x="12203" y="378"/>
                    <a:pt x="11621" y="166"/>
                    <a:pt x="11078" y="140"/>
                  </a:cubicBezTo>
                  <a:cubicBezTo>
                    <a:pt x="10916" y="129"/>
                    <a:pt x="10747" y="121"/>
                    <a:pt x="10577" y="121"/>
                  </a:cubicBezTo>
                  <a:cubicBezTo>
                    <a:pt x="10091" y="121"/>
                    <a:pt x="9590" y="190"/>
                    <a:pt x="9199" y="484"/>
                  </a:cubicBezTo>
                  <a:cubicBezTo>
                    <a:pt x="8974" y="656"/>
                    <a:pt x="8868" y="907"/>
                    <a:pt x="8775" y="1172"/>
                  </a:cubicBezTo>
                  <a:cubicBezTo>
                    <a:pt x="8676" y="1447"/>
                    <a:pt x="8470" y="1571"/>
                    <a:pt x="8275" y="1571"/>
                  </a:cubicBezTo>
                  <a:cubicBezTo>
                    <a:pt x="8000" y="1571"/>
                    <a:pt x="7748" y="1325"/>
                    <a:pt x="7849" y="907"/>
                  </a:cubicBezTo>
                  <a:cubicBezTo>
                    <a:pt x="7944" y="528"/>
                    <a:pt x="7656" y="233"/>
                    <a:pt x="7309" y="233"/>
                  </a:cubicBezTo>
                  <a:cubicBezTo>
                    <a:pt x="7269" y="233"/>
                    <a:pt x="7228" y="237"/>
                    <a:pt x="7187" y="246"/>
                  </a:cubicBezTo>
                  <a:cubicBezTo>
                    <a:pt x="6591" y="353"/>
                    <a:pt x="5953" y="406"/>
                    <a:pt x="5329" y="406"/>
                  </a:cubicBezTo>
                  <a:cubicBezTo>
                    <a:pt x="5260" y="406"/>
                    <a:pt x="5191" y="406"/>
                    <a:pt x="5122" y="404"/>
                  </a:cubicBezTo>
                  <a:cubicBezTo>
                    <a:pt x="4977" y="285"/>
                    <a:pt x="4805" y="272"/>
                    <a:pt x="4540" y="259"/>
                  </a:cubicBezTo>
                  <a:cubicBezTo>
                    <a:pt x="4275" y="259"/>
                    <a:pt x="4063" y="484"/>
                    <a:pt x="4063" y="735"/>
                  </a:cubicBezTo>
                  <a:cubicBezTo>
                    <a:pt x="4063" y="1026"/>
                    <a:pt x="4063" y="1318"/>
                    <a:pt x="4063" y="1622"/>
                  </a:cubicBezTo>
                  <a:cubicBezTo>
                    <a:pt x="3785" y="1622"/>
                    <a:pt x="3521" y="1635"/>
                    <a:pt x="3269" y="1715"/>
                  </a:cubicBezTo>
                  <a:cubicBezTo>
                    <a:pt x="3190" y="1384"/>
                    <a:pt x="3137" y="1040"/>
                    <a:pt x="3071" y="696"/>
                  </a:cubicBezTo>
                  <a:cubicBezTo>
                    <a:pt x="3046" y="522"/>
                    <a:pt x="2847" y="349"/>
                    <a:pt x="2670" y="349"/>
                  </a:cubicBezTo>
                  <a:cubicBezTo>
                    <a:pt x="2658" y="349"/>
                    <a:pt x="2646" y="350"/>
                    <a:pt x="2634" y="351"/>
                  </a:cubicBezTo>
                  <a:cubicBezTo>
                    <a:pt x="2528" y="365"/>
                    <a:pt x="2422" y="378"/>
                    <a:pt x="2316" y="404"/>
                  </a:cubicBezTo>
                  <a:cubicBezTo>
                    <a:pt x="2250" y="325"/>
                    <a:pt x="2184" y="246"/>
                    <a:pt x="2118" y="166"/>
                  </a:cubicBezTo>
                  <a:cubicBezTo>
                    <a:pt x="2020" y="52"/>
                    <a:pt x="1879" y="0"/>
                    <a:pt x="1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4"/>
            <p:cNvSpPr/>
            <p:nvPr/>
          </p:nvSpPr>
          <p:spPr>
            <a:xfrm>
              <a:off x="2681025" y="3371450"/>
              <a:ext cx="480800" cy="238650"/>
            </a:xfrm>
            <a:custGeom>
              <a:avLst/>
              <a:gdLst/>
              <a:ahLst/>
              <a:cxnLst/>
              <a:rect l="l" t="t" r="r" b="b"/>
              <a:pathLst>
                <a:path w="19232" h="9546" extrusionOk="0">
                  <a:moveTo>
                    <a:pt x="17291" y="0"/>
                  </a:moveTo>
                  <a:cubicBezTo>
                    <a:pt x="17177" y="0"/>
                    <a:pt x="17065" y="45"/>
                    <a:pt x="16981" y="148"/>
                  </a:cubicBezTo>
                  <a:cubicBezTo>
                    <a:pt x="16819" y="138"/>
                    <a:pt x="16656" y="133"/>
                    <a:pt x="16491" y="133"/>
                  </a:cubicBezTo>
                  <a:cubicBezTo>
                    <a:pt x="15367" y="133"/>
                    <a:pt x="14198" y="345"/>
                    <a:pt x="13090" y="426"/>
                  </a:cubicBezTo>
                  <a:cubicBezTo>
                    <a:pt x="11780" y="532"/>
                    <a:pt x="10469" y="598"/>
                    <a:pt x="9159" y="651"/>
                  </a:cubicBezTo>
                  <a:cubicBezTo>
                    <a:pt x="7570" y="716"/>
                    <a:pt x="5975" y="736"/>
                    <a:pt x="4379" y="736"/>
                  </a:cubicBezTo>
                  <a:cubicBezTo>
                    <a:pt x="3357" y="736"/>
                    <a:pt x="2334" y="728"/>
                    <a:pt x="1310" y="717"/>
                  </a:cubicBezTo>
                  <a:cubicBezTo>
                    <a:pt x="953" y="717"/>
                    <a:pt x="622" y="1035"/>
                    <a:pt x="635" y="1405"/>
                  </a:cubicBezTo>
                  <a:cubicBezTo>
                    <a:pt x="635" y="1525"/>
                    <a:pt x="635" y="1644"/>
                    <a:pt x="649" y="1763"/>
                  </a:cubicBezTo>
                  <a:cubicBezTo>
                    <a:pt x="662" y="1961"/>
                    <a:pt x="755" y="2133"/>
                    <a:pt x="887" y="2252"/>
                  </a:cubicBezTo>
                  <a:cubicBezTo>
                    <a:pt x="649" y="3020"/>
                    <a:pt x="424" y="3788"/>
                    <a:pt x="291" y="4608"/>
                  </a:cubicBezTo>
                  <a:cubicBezTo>
                    <a:pt x="133" y="5627"/>
                    <a:pt x="0" y="6647"/>
                    <a:pt x="0" y="7666"/>
                  </a:cubicBezTo>
                  <a:cubicBezTo>
                    <a:pt x="13" y="8142"/>
                    <a:pt x="416" y="8677"/>
                    <a:pt x="920" y="8677"/>
                  </a:cubicBezTo>
                  <a:cubicBezTo>
                    <a:pt x="948" y="8677"/>
                    <a:pt x="977" y="8675"/>
                    <a:pt x="1006" y="8672"/>
                  </a:cubicBezTo>
                  <a:cubicBezTo>
                    <a:pt x="1289" y="8634"/>
                    <a:pt x="1574" y="8618"/>
                    <a:pt x="1861" y="8618"/>
                  </a:cubicBezTo>
                  <a:cubicBezTo>
                    <a:pt x="2985" y="8618"/>
                    <a:pt x="4134" y="8860"/>
                    <a:pt x="5241" y="8976"/>
                  </a:cubicBezTo>
                  <a:cubicBezTo>
                    <a:pt x="6658" y="9135"/>
                    <a:pt x="8074" y="9307"/>
                    <a:pt x="9503" y="9386"/>
                  </a:cubicBezTo>
                  <a:cubicBezTo>
                    <a:pt x="10773" y="9457"/>
                    <a:pt x="12043" y="9507"/>
                    <a:pt x="13323" y="9507"/>
                  </a:cubicBezTo>
                  <a:cubicBezTo>
                    <a:pt x="13470" y="9507"/>
                    <a:pt x="13617" y="9507"/>
                    <a:pt x="13765" y="9505"/>
                  </a:cubicBezTo>
                  <a:cubicBezTo>
                    <a:pt x="14375" y="9505"/>
                    <a:pt x="15043" y="9545"/>
                    <a:pt x="15710" y="9545"/>
                  </a:cubicBezTo>
                  <a:cubicBezTo>
                    <a:pt x="16317" y="9545"/>
                    <a:pt x="16923" y="9512"/>
                    <a:pt x="17484" y="9386"/>
                  </a:cubicBezTo>
                  <a:lnTo>
                    <a:pt x="17497" y="9386"/>
                  </a:lnTo>
                  <a:cubicBezTo>
                    <a:pt x="17662" y="9466"/>
                    <a:pt x="17843" y="9511"/>
                    <a:pt x="18020" y="9511"/>
                  </a:cubicBezTo>
                  <a:cubicBezTo>
                    <a:pt x="18257" y="9511"/>
                    <a:pt x="18488" y="9430"/>
                    <a:pt x="18662" y="9241"/>
                  </a:cubicBezTo>
                  <a:cubicBezTo>
                    <a:pt x="19231" y="8619"/>
                    <a:pt x="19125" y="8089"/>
                    <a:pt x="18980" y="7308"/>
                  </a:cubicBezTo>
                  <a:cubicBezTo>
                    <a:pt x="18821" y="6488"/>
                    <a:pt x="18715" y="5667"/>
                    <a:pt x="18569" y="4847"/>
                  </a:cubicBezTo>
                  <a:cubicBezTo>
                    <a:pt x="18318" y="3338"/>
                    <a:pt x="18119" y="1802"/>
                    <a:pt x="17762" y="320"/>
                  </a:cubicBezTo>
                  <a:lnTo>
                    <a:pt x="17749" y="320"/>
                  </a:lnTo>
                  <a:cubicBezTo>
                    <a:pt x="17682" y="129"/>
                    <a:pt x="17485" y="0"/>
                    <a:pt x="17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4"/>
            <p:cNvSpPr/>
            <p:nvPr/>
          </p:nvSpPr>
          <p:spPr>
            <a:xfrm>
              <a:off x="2624500" y="3804700"/>
              <a:ext cx="578000" cy="348300"/>
            </a:xfrm>
            <a:custGeom>
              <a:avLst/>
              <a:gdLst/>
              <a:ahLst/>
              <a:cxnLst/>
              <a:rect l="l" t="t" r="r" b="b"/>
              <a:pathLst>
                <a:path w="23120" h="13932" extrusionOk="0">
                  <a:moveTo>
                    <a:pt x="5100" y="0"/>
                  </a:moveTo>
                  <a:cubicBezTo>
                    <a:pt x="3873" y="0"/>
                    <a:pt x="2639" y="45"/>
                    <a:pt x="1441" y="302"/>
                  </a:cubicBezTo>
                  <a:cubicBezTo>
                    <a:pt x="819" y="421"/>
                    <a:pt x="911" y="1175"/>
                    <a:pt x="1321" y="1414"/>
                  </a:cubicBezTo>
                  <a:cubicBezTo>
                    <a:pt x="1176" y="2022"/>
                    <a:pt x="1176" y="2697"/>
                    <a:pt x="1110" y="3306"/>
                  </a:cubicBezTo>
                  <a:cubicBezTo>
                    <a:pt x="991" y="4378"/>
                    <a:pt x="885" y="5437"/>
                    <a:pt x="752" y="6509"/>
                  </a:cubicBezTo>
                  <a:cubicBezTo>
                    <a:pt x="488" y="8627"/>
                    <a:pt x="289" y="10758"/>
                    <a:pt x="64" y="12875"/>
                  </a:cubicBezTo>
                  <a:cubicBezTo>
                    <a:pt x="0" y="13488"/>
                    <a:pt x="529" y="13828"/>
                    <a:pt x="1050" y="13828"/>
                  </a:cubicBezTo>
                  <a:cubicBezTo>
                    <a:pt x="1284" y="13828"/>
                    <a:pt x="1516" y="13760"/>
                    <a:pt x="1692" y="13616"/>
                  </a:cubicBezTo>
                  <a:cubicBezTo>
                    <a:pt x="1779" y="13636"/>
                    <a:pt x="1866" y="13648"/>
                    <a:pt x="1954" y="13648"/>
                  </a:cubicBezTo>
                  <a:cubicBezTo>
                    <a:pt x="1986" y="13648"/>
                    <a:pt x="2017" y="13646"/>
                    <a:pt x="2049" y="13643"/>
                  </a:cubicBezTo>
                  <a:cubicBezTo>
                    <a:pt x="2728" y="13547"/>
                    <a:pt x="3428" y="13514"/>
                    <a:pt x="4134" y="13514"/>
                  </a:cubicBezTo>
                  <a:cubicBezTo>
                    <a:pt x="5465" y="13514"/>
                    <a:pt x="6818" y="13630"/>
                    <a:pt x="8098" y="13656"/>
                  </a:cubicBezTo>
                  <a:cubicBezTo>
                    <a:pt x="8104" y="13656"/>
                    <a:pt x="8111" y="13656"/>
                    <a:pt x="8117" y="13656"/>
                  </a:cubicBezTo>
                  <a:cubicBezTo>
                    <a:pt x="8650" y="13656"/>
                    <a:pt x="9023" y="13121"/>
                    <a:pt x="8892" y="12624"/>
                  </a:cubicBezTo>
                  <a:cubicBezTo>
                    <a:pt x="8230" y="10083"/>
                    <a:pt x="8283" y="6139"/>
                    <a:pt x="11407" y="5490"/>
                  </a:cubicBezTo>
                  <a:cubicBezTo>
                    <a:pt x="11502" y="5471"/>
                    <a:pt x="11596" y="5462"/>
                    <a:pt x="11690" y="5462"/>
                  </a:cubicBezTo>
                  <a:cubicBezTo>
                    <a:pt x="12897" y="5462"/>
                    <a:pt x="13952" y="6972"/>
                    <a:pt x="14345" y="7991"/>
                  </a:cubicBezTo>
                  <a:cubicBezTo>
                    <a:pt x="14927" y="9527"/>
                    <a:pt x="14596" y="11234"/>
                    <a:pt x="14305" y="12783"/>
                  </a:cubicBezTo>
                  <a:cubicBezTo>
                    <a:pt x="14195" y="13430"/>
                    <a:pt x="14740" y="13864"/>
                    <a:pt x="15241" y="13864"/>
                  </a:cubicBezTo>
                  <a:cubicBezTo>
                    <a:pt x="15282" y="13864"/>
                    <a:pt x="15324" y="13861"/>
                    <a:pt x="15364" y="13855"/>
                  </a:cubicBezTo>
                  <a:cubicBezTo>
                    <a:pt x="15690" y="13910"/>
                    <a:pt x="16023" y="13931"/>
                    <a:pt x="16357" y="13931"/>
                  </a:cubicBezTo>
                  <a:cubicBezTo>
                    <a:pt x="17136" y="13931"/>
                    <a:pt x="17927" y="13818"/>
                    <a:pt x="18686" y="13762"/>
                  </a:cubicBezTo>
                  <a:cubicBezTo>
                    <a:pt x="19970" y="13669"/>
                    <a:pt x="21227" y="13511"/>
                    <a:pt x="22511" y="13391"/>
                  </a:cubicBezTo>
                  <a:cubicBezTo>
                    <a:pt x="22842" y="13352"/>
                    <a:pt x="23107" y="13087"/>
                    <a:pt x="23014" y="12730"/>
                  </a:cubicBezTo>
                  <a:lnTo>
                    <a:pt x="22921" y="12439"/>
                  </a:lnTo>
                  <a:cubicBezTo>
                    <a:pt x="22921" y="12425"/>
                    <a:pt x="22921" y="12412"/>
                    <a:pt x="22908" y="12399"/>
                  </a:cubicBezTo>
                  <a:cubicBezTo>
                    <a:pt x="23120" y="11711"/>
                    <a:pt x="22842" y="10890"/>
                    <a:pt x="22736" y="10175"/>
                  </a:cubicBezTo>
                  <a:cubicBezTo>
                    <a:pt x="22577" y="9103"/>
                    <a:pt x="22419" y="8018"/>
                    <a:pt x="22286" y="6933"/>
                  </a:cubicBezTo>
                  <a:cubicBezTo>
                    <a:pt x="22048" y="5040"/>
                    <a:pt x="21611" y="3174"/>
                    <a:pt x="21426" y="1281"/>
                  </a:cubicBezTo>
                  <a:cubicBezTo>
                    <a:pt x="21704" y="1043"/>
                    <a:pt x="21677" y="461"/>
                    <a:pt x="21241" y="394"/>
                  </a:cubicBezTo>
                  <a:lnTo>
                    <a:pt x="21188" y="394"/>
                  </a:lnTo>
                  <a:cubicBezTo>
                    <a:pt x="21084" y="291"/>
                    <a:pt x="20940" y="236"/>
                    <a:pt x="20781" y="236"/>
                  </a:cubicBezTo>
                  <a:cubicBezTo>
                    <a:pt x="20737" y="236"/>
                    <a:pt x="20691" y="240"/>
                    <a:pt x="20645" y="249"/>
                  </a:cubicBezTo>
                  <a:cubicBezTo>
                    <a:pt x="20327" y="289"/>
                    <a:pt x="20010" y="328"/>
                    <a:pt x="19705" y="381"/>
                  </a:cubicBezTo>
                  <a:cubicBezTo>
                    <a:pt x="18726" y="249"/>
                    <a:pt x="17680" y="302"/>
                    <a:pt x="16727" y="275"/>
                  </a:cubicBezTo>
                  <a:cubicBezTo>
                    <a:pt x="14994" y="209"/>
                    <a:pt x="13260" y="143"/>
                    <a:pt x="11513" y="90"/>
                  </a:cubicBezTo>
                  <a:cubicBezTo>
                    <a:pt x="9858" y="50"/>
                    <a:pt x="8204" y="24"/>
                    <a:pt x="6536" y="11"/>
                  </a:cubicBezTo>
                  <a:cubicBezTo>
                    <a:pt x="6060" y="7"/>
                    <a:pt x="5581" y="0"/>
                    <a:pt x="5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4"/>
            <p:cNvSpPr/>
            <p:nvPr/>
          </p:nvSpPr>
          <p:spPr>
            <a:xfrm>
              <a:off x="2861675" y="3262075"/>
              <a:ext cx="83075" cy="89775"/>
            </a:xfrm>
            <a:custGeom>
              <a:avLst/>
              <a:gdLst/>
              <a:ahLst/>
              <a:cxnLst/>
              <a:rect l="l" t="t" r="r" b="b"/>
              <a:pathLst>
                <a:path w="3323" h="3591" extrusionOk="0">
                  <a:moveTo>
                    <a:pt x="2351" y="0"/>
                  </a:moveTo>
                  <a:cubicBezTo>
                    <a:pt x="1998" y="0"/>
                    <a:pt x="1650" y="92"/>
                    <a:pt x="1337" y="248"/>
                  </a:cubicBezTo>
                  <a:cubicBezTo>
                    <a:pt x="755" y="248"/>
                    <a:pt x="318" y="645"/>
                    <a:pt x="133" y="1214"/>
                  </a:cubicBezTo>
                  <a:cubicBezTo>
                    <a:pt x="1" y="1625"/>
                    <a:pt x="133" y="2061"/>
                    <a:pt x="398" y="2366"/>
                  </a:cubicBezTo>
                  <a:cubicBezTo>
                    <a:pt x="186" y="2802"/>
                    <a:pt x="398" y="3398"/>
                    <a:pt x="901" y="3530"/>
                  </a:cubicBezTo>
                  <a:cubicBezTo>
                    <a:pt x="999" y="3555"/>
                    <a:pt x="1093" y="3563"/>
                    <a:pt x="1185" y="3563"/>
                  </a:cubicBezTo>
                  <a:cubicBezTo>
                    <a:pt x="1350" y="3563"/>
                    <a:pt x="1508" y="3538"/>
                    <a:pt x="1670" y="3538"/>
                  </a:cubicBezTo>
                  <a:cubicBezTo>
                    <a:pt x="1760" y="3538"/>
                    <a:pt x="1852" y="3546"/>
                    <a:pt x="1946" y="3570"/>
                  </a:cubicBezTo>
                  <a:cubicBezTo>
                    <a:pt x="2007" y="3584"/>
                    <a:pt x="2072" y="3591"/>
                    <a:pt x="2138" y="3591"/>
                  </a:cubicBezTo>
                  <a:cubicBezTo>
                    <a:pt x="2518" y="3591"/>
                    <a:pt x="2949" y="3367"/>
                    <a:pt x="3005" y="2961"/>
                  </a:cubicBezTo>
                  <a:cubicBezTo>
                    <a:pt x="3111" y="2247"/>
                    <a:pt x="3204" y="1519"/>
                    <a:pt x="3283" y="777"/>
                  </a:cubicBezTo>
                  <a:cubicBezTo>
                    <a:pt x="3323" y="460"/>
                    <a:pt x="3032" y="102"/>
                    <a:pt x="2727" y="36"/>
                  </a:cubicBezTo>
                  <a:cubicBezTo>
                    <a:pt x="2602" y="12"/>
                    <a:pt x="2476" y="0"/>
                    <a:pt x="2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4"/>
            <p:cNvSpPr/>
            <p:nvPr/>
          </p:nvSpPr>
          <p:spPr>
            <a:xfrm>
              <a:off x="2868950" y="3447600"/>
              <a:ext cx="72500" cy="85900"/>
            </a:xfrm>
            <a:custGeom>
              <a:avLst/>
              <a:gdLst/>
              <a:ahLst/>
              <a:cxnLst/>
              <a:rect l="l" t="t" r="r" b="b"/>
              <a:pathLst>
                <a:path w="2900" h="3436" extrusionOk="0">
                  <a:moveTo>
                    <a:pt x="1443" y="1"/>
                  </a:moveTo>
                  <a:cubicBezTo>
                    <a:pt x="980" y="1"/>
                    <a:pt x="530" y="384"/>
                    <a:pt x="424" y="848"/>
                  </a:cubicBezTo>
                  <a:cubicBezTo>
                    <a:pt x="358" y="1112"/>
                    <a:pt x="332" y="1377"/>
                    <a:pt x="345" y="1655"/>
                  </a:cubicBezTo>
                  <a:cubicBezTo>
                    <a:pt x="345" y="1827"/>
                    <a:pt x="385" y="1986"/>
                    <a:pt x="305" y="2118"/>
                  </a:cubicBezTo>
                  <a:cubicBezTo>
                    <a:pt x="1" y="2581"/>
                    <a:pt x="292" y="3270"/>
                    <a:pt x="821" y="3389"/>
                  </a:cubicBezTo>
                  <a:cubicBezTo>
                    <a:pt x="950" y="3420"/>
                    <a:pt x="1074" y="3435"/>
                    <a:pt x="1195" y="3435"/>
                  </a:cubicBezTo>
                  <a:cubicBezTo>
                    <a:pt x="1734" y="3435"/>
                    <a:pt x="2189" y="3134"/>
                    <a:pt x="2502" y="2648"/>
                  </a:cubicBezTo>
                  <a:cubicBezTo>
                    <a:pt x="2899" y="2052"/>
                    <a:pt x="2714" y="1126"/>
                    <a:pt x="2370" y="543"/>
                  </a:cubicBezTo>
                  <a:cubicBezTo>
                    <a:pt x="2304" y="437"/>
                    <a:pt x="2224" y="358"/>
                    <a:pt x="2118" y="292"/>
                  </a:cubicBezTo>
                  <a:cubicBezTo>
                    <a:pt x="1960" y="93"/>
                    <a:pt x="1708" y="1"/>
                    <a:pt x="1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4"/>
            <p:cNvSpPr/>
            <p:nvPr/>
          </p:nvSpPr>
          <p:spPr>
            <a:xfrm>
              <a:off x="2868625" y="2764750"/>
              <a:ext cx="71175" cy="66550"/>
            </a:xfrm>
            <a:custGeom>
              <a:avLst/>
              <a:gdLst/>
              <a:ahLst/>
              <a:cxnLst/>
              <a:rect l="l" t="t" r="r" b="b"/>
              <a:pathLst>
                <a:path w="2847" h="2662" extrusionOk="0">
                  <a:moveTo>
                    <a:pt x="1101" y="0"/>
                  </a:moveTo>
                  <a:cubicBezTo>
                    <a:pt x="973" y="0"/>
                    <a:pt x="848" y="17"/>
                    <a:pt x="729" y="50"/>
                  </a:cubicBezTo>
                  <a:cubicBezTo>
                    <a:pt x="451" y="129"/>
                    <a:pt x="173" y="368"/>
                    <a:pt x="120" y="659"/>
                  </a:cubicBezTo>
                  <a:cubicBezTo>
                    <a:pt x="1" y="1215"/>
                    <a:pt x="120" y="1744"/>
                    <a:pt x="517" y="2154"/>
                  </a:cubicBezTo>
                  <a:cubicBezTo>
                    <a:pt x="583" y="2234"/>
                    <a:pt x="649" y="2287"/>
                    <a:pt x="729" y="2340"/>
                  </a:cubicBezTo>
                  <a:cubicBezTo>
                    <a:pt x="755" y="2379"/>
                    <a:pt x="795" y="2419"/>
                    <a:pt x="821" y="2459"/>
                  </a:cubicBezTo>
                  <a:cubicBezTo>
                    <a:pt x="946" y="2613"/>
                    <a:pt x="1127" y="2662"/>
                    <a:pt x="1309" y="2662"/>
                  </a:cubicBezTo>
                  <a:cubicBezTo>
                    <a:pt x="1377" y="2662"/>
                    <a:pt x="1444" y="2655"/>
                    <a:pt x="1509" y="2644"/>
                  </a:cubicBezTo>
                  <a:cubicBezTo>
                    <a:pt x="1708" y="2604"/>
                    <a:pt x="1867" y="2538"/>
                    <a:pt x="2012" y="2432"/>
                  </a:cubicBezTo>
                  <a:cubicBezTo>
                    <a:pt x="2065" y="2406"/>
                    <a:pt x="2118" y="2379"/>
                    <a:pt x="2158" y="2353"/>
                  </a:cubicBezTo>
                  <a:cubicBezTo>
                    <a:pt x="2436" y="2207"/>
                    <a:pt x="2634" y="1929"/>
                    <a:pt x="2727" y="1651"/>
                  </a:cubicBezTo>
                  <a:cubicBezTo>
                    <a:pt x="2846" y="1307"/>
                    <a:pt x="2767" y="990"/>
                    <a:pt x="2621" y="672"/>
                  </a:cubicBezTo>
                  <a:cubicBezTo>
                    <a:pt x="2433" y="271"/>
                    <a:pt x="1984" y="48"/>
                    <a:pt x="1555" y="48"/>
                  </a:cubicBezTo>
                  <a:cubicBezTo>
                    <a:pt x="1531" y="48"/>
                    <a:pt x="1507" y="49"/>
                    <a:pt x="1483" y="50"/>
                  </a:cubicBezTo>
                  <a:cubicBezTo>
                    <a:pt x="1357" y="17"/>
                    <a:pt x="1228" y="0"/>
                    <a:pt x="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4"/>
            <p:cNvSpPr/>
            <p:nvPr/>
          </p:nvSpPr>
          <p:spPr>
            <a:xfrm>
              <a:off x="2866650" y="3650800"/>
              <a:ext cx="83075" cy="112075"/>
            </a:xfrm>
            <a:custGeom>
              <a:avLst/>
              <a:gdLst/>
              <a:ahLst/>
              <a:cxnLst/>
              <a:rect l="l" t="t" r="r" b="b"/>
              <a:pathLst>
                <a:path w="3323" h="4483" extrusionOk="0">
                  <a:moveTo>
                    <a:pt x="2278" y="0"/>
                  </a:moveTo>
                  <a:cubicBezTo>
                    <a:pt x="2214" y="0"/>
                    <a:pt x="2151" y="8"/>
                    <a:pt x="2091" y="25"/>
                  </a:cubicBezTo>
                  <a:cubicBezTo>
                    <a:pt x="1864" y="93"/>
                    <a:pt x="1657" y="134"/>
                    <a:pt x="1442" y="134"/>
                  </a:cubicBezTo>
                  <a:cubicBezTo>
                    <a:pt x="1319" y="134"/>
                    <a:pt x="1193" y="120"/>
                    <a:pt x="1059" y="92"/>
                  </a:cubicBezTo>
                  <a:cubicBezTo>
                    <a:pt x="996" y="78"/>
                    <a:pt x="933" y="72"/>
                    <a:pt x="872" y="72"/>
                  </a:cubicBezTo>
                  <a:cubicBezTo>
                    <a:pt x="447" y="72"/>
                    <a:pt x="91" y="383"/>
                    <a:pt x="80" y="846"/>
                  </a:cubicBezTo>
                  <a:cubicBezTo>
                    <a:pt x="53" y="1746"/>
                    <a:pt x="27" y="2633"/>
                    <a:pt x="13" y="3533"/>
                  </a:cubicBezTo>
                  <a:cubicBezTo>
                    <a:pt x="0" y="3890"/>
                    <a:pt x="252" y="4181"/>
                    <a:pt x="583" y="4287"/>
                  </a:cubicBezTo>
                  <a:cubicBezTo>
                    <a:pt x="931" y="4402"/>
                    <a:pt x="1305" y="4482"/>
                    <a:pt x="1664" y="4482"/>
                  </a:cubicBezTo>
                  <a:cubicBezTo>
                    <a:pt x="2178" y="4482"/>
                    <a:pt x="2662" y="4318"/>
                    <a:pt x="3005" y="3850"/>
                  </a:cubicBezTo>
                  <a:cubicBezTo>
                    <a:pt x="3283" y="3480"/>
                    <a:pt x="3322" y="3030"/>
                    <a:pt x="3309" y="2580"/>
                  </a:cubicBezTo>
                  <a:cubicBezTo>
                    <a:pt x="3283" y="2209"/>
                    <a:pt x="3322" y="1693"/>
                    <a:pt x="3124" y="1349"/>
                  </a:cubicBezTo>
                  <a:cubicBezTo>
                    <a:pt x="3110" y="1336"/>
                    <a:pt x="3097" y="1323"/>
                    <a:pt x="3084" y="1309"/>
                  </a:cubicBezTo>
                  <a:cubicBezTo>
                    <a:pt x="3084" y="1058"/>
                    <a:pt x="3071" y="806"/>
                    <a:pt x="3031" y="555"/>
                  </a:cubicBezTo>
                  <a:cubicBezTo>
                    <a:pt x="2976" y="222"/>
                    <a:pt x="2612" y="0"/>
                    <a:pt x="2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4"/>
            <p:cNvSpPr/>
            <p:nvPr/>
          </p:nvSpPr>
          <p:spPr>
            <a:xfrm>
              <a:off x="2838175" y="3945175"/>
              <a:ext cx="153900" cy="189925"/>
            </a:xfrm>
            <a:custGeom>
              <a:avLst/>
              <a:gdLst/>
              <a:ahLst/>
              <a:cxnLst/>
              <a:rect l="l" t="t" r="r" b="b"/>
              <a:pathLst>
                <a:path w="6156" h="7597" extrusionOk="0">
                  <a:moveTo>
                    <a:pt x="2771" y="1"/>
                  </a:moveTo>
                  <a:cubicBezTo>
                    <a:pt x="1593" y="1"/>
                    <a:pt x="766" y="1069"/>
                    <a:pt x="438" y="2147"/>
                  </a:cubicBezTo>
                  <a:cubicBezTo>
                    <a:pt x="1" y="3630"/>
                    <a:pt x="27" y="5628"/>
                    <a:pt x="372" y="7111"/>
                  </a:cubicBezTo>
                  <a:cubicBezTo>
                    <a:pt x="453" y="7444"/>
                    <a:pt x="729" y="7597"/>
                    <a:pt x="1011" y="7597"/>
                  </a:cubicBezTo>
                  <a:cubicBezTo>
                    <a:pt x="1365" y="7597"/>
                    <a:pt x="1729" y="7354"/>
                    <a:pt x="1722" y="6925"/>
                  </a:cubicBezTo>
                  <a:cubicBezTo>
                    <a:pt x="1684" y="5891"/>
                    <a:pt x="1045" y="1492"/>
                    <a:pt x="2817" y="1492"/>
                  </a:cubicBezTo>
                  <a:cubicBezTo>
                    <a:pt x="2905" y="1492"/>
                    <a:pt x="2998" y="1503"/>
                    <a:pt x="3098" y="1525"/>
                  </a:cubicBezTo>
                  <a:cubicBezTo>
                    <a:pt x="3972" y="1724"/>
                    <a:pt x="4408" y="2981"/>
                    <a:pt x="4739" y="3696"/>
                  </a:cubicBezTo>
                  <a:cubicBezTo>
                    <a:pt x="4819" y="3868"/>
                    <a:pt x="4885" y="4040"/>
                    <a:pt x="4964" y="4225"/>
                  </a:cubicBezTo>
                  <a:cubicBezTo>
                    <a:pt x="4991" y="4980"/>
                    <a:pt x="4951" y="5747"/>
                    <a:pt x="4951" y="6515"/>
                  </a:cubicBezTo>
                  <a:cubicBezTo>
                    <a:pt x="4951" y="6837"/>
                    <a:pt x="5187" y="6998"/>
                    <a:pt x="5427" y="6998"/>
                  </a:cubicBezTo>
                  <a:cubicBezTo>
                    <a:pt x="5454" y="6998"/>
                    <a:pt x="5480" y="6996"/>
                    <a:pt x="5507" y="6992"/>
                  </a:cubicBezTo>
                  <a:cubicBezTo>
                    <a:pt x="5507" y="7031"/>
                    <a:pt x="5507" y="7058"/>
                    <a:pt x="5520" y="7097"/>
                  </a:cubicBezTo>
                  <a:cubicBezTo>
                    <a:pt x="5520" y="7193"/>
                    <a:pt x="5594" y="7248"/>
                    <a:pt x="5669" y="7248"/>
                  </a:cubicBezTo>
                  <a:cubicBezTo>
                    <a:pt x="5728" y="7248"/>
                    <a:pt x="5788" y="7213"/>
                    <a:pt x="5811" y="7137"/>
                  </a:cubicBezTo>
                  <a:cubicBezTo>
                    <a:pt x="5864" y="6952"/>
                    <a:pt x="5917" y="6753"/>
                    <a:pt x="5957" y="6555"/>
                  </a:cubicBezTo>
                  <a:cubicBezTo>
                    <a:pt x="6116" y="6025"/>
                    <a:pt x="6155" y="5496"/>
                    <a:pt x="6102" y="4980"/>
                  </a:cubicBezTo>
                  <a:cubicBezTo>
                    <a:pt x="6116" y="4265"/>
                    <a:pt x="6023" y="3550"/>
                    <a:pt x="5851" y="2902"/>
                  </a:cubicBezTo>
                  <a:cubicBezTo>
                    <a:pt x="5520" y="1605"/>
                    <a:pt x="4594" y="361"/>
                    <a:pt x="3244" y="56"/>
                  </a:cubicBezTo>
                  <a:cubicBezTo>
                    <a:pt x="3080" y="19"/>
                    <a:pt x="2923"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4"/>
            <p:cNvSpPr/>
            <p:nvPr/>
          </p:nvSpPr>
          <p:spPr>
            <a:xfrm>
              <a:off x="2618450" y="3046825"/>
              <a:ext cx="142675" cy="1102325"/>
            </a:xfrm>
            <a:custGeom>
              <a:avLst/>
              <a:gdLst/>
              <a:ahLst/>
              <a:cxnLst/>
              <a:rect l="l" t="t" r="r" b="b"/>
              <a:pathLst>
                <a:path w="5707" h="44093" extrusionOk="0">
                  <a:moveTo>
                    <a:pt x="4834" y="1"/>
                  </a:moveTo>
                  <a:cubicBezTo>
                    <a:pt x="4798" y="1"/>
                    <a:pt x="4760" y="14"/>
                    <a:pt x="4727" y="43"/>
                  </a:cubicBezTo>
                  <a:cubicBezTo>
                    <a:pt x="3615" y="1036"/>
                    <a:pt x="3721" y="2730"/>
                    <a:pt x="3602" y="4133"/>
                  </a:cubicBezTo>
                  <a:cubicBezTo>
                    <a:pt x="3430" y="5973"/>
                    <a:pt x="3099" y="7839"/>
                    <a:pt x="2966" y="9679"/>
                  </a:cubicBezTo>
                  <a:cubicBezTo>
                    <a:pt x="2702" y="13371"/>
                    <a:pt x="2411" y="17064"/>
                    <a:pt x="2106" y="20757"/>
                  </a:cubicBezTo>
                  <a:cubicBezTo>
                    <a:pt x="1471" y="28221"/>
                    <a:pt x="213" y="35686"/>
                    <a:pt x="15" y="43177"/>
                  </a:cubicBezTo>
                  <a:cubicBezTo>
                    <a:pt x="0" y="43761"/>
                    <a:pt x="501" y="44093"/>
                    <a:pt x="985" y="44093"/>
                  </a:cubicBezTo>
                  <a:cubicBezTo>
                    <a:pt x="1369" y="44093"/>
                    <a:pt x="1742" y="43885"/>
                    <a:pt x="1841" y="43429"/>
                  </a:cubicBezTo>
                  <a:cubicBezTo>
                    <a:pt x="3416" y="36321"/>
                    <a:pt x="3999" y="28962"/>
                    <a:pt x="4647" y="21736"/>
                  </a:cubicBezTo>
                  <a:cubicBezTo>
                    <a:pt x="5283" y="14576"/>
                    <a:pt x="5706" y="7310"/>
                    <a:pt x="4991" y="163"/>
                  </a:cubicBezTo>
                  <a:cubicBezTo>
                    <a:pt x="4982" y="63"/>
                    <a:pt x="4912" y="1"/>
                    <a:pt x="4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4"/>
            <p:cNvSpPr/>
            <p:nvPr/>
          </p:nvSpPr>
          <p:spPr>
            <a:xfrm>
              <a:off x="3052925" y="3052450"/>
              <a:ext cx="150700" cy="1105600"/>
            </a:xfrm>
            <a:custGeom>
              <a:avLst/>
              <a:gdLst/>
              <a:ahLst/>
              <a:cxnLst/>
              <a:rect l="l" t="t" r="r" b="b"/>
              <a:pathLst>
                <a:path w="6028" h="44224" extrusionOk="0">
                  <a:moveTo>
                    <a:pt x="901" y="1"/>
                  </a:moveTo>
                  <a:cubicBezTo>
                    <a:pt x="723" y="1"/>
                    <a:pt x="515" y="163"/>
                    <a:pt x="490" y="348"/>
                  </a:cubicBezTo>
                  <a:cubicBezTo>
                    <a:pt x="1" y="3855"/>
                    <a:pt x="332" y="7442"/>
                    <a:pt x="609" y="10962"/>
                  </a:cubicBezTo>
                  <a:cubicBezTo>
                    <a:pt x="901" y="14562"/>
                    <a:pt x="1232" y="18162"/>
                    <a:pt x="1562" y="21776"/>
                  </a:cubicBezTo>
                  <a:cubicBezTo>
                    <a:pt x="1880" y="25362"/>
                    <a:pt x="2211" y="28989"/>
                    <a:pt x="2674" y="32562"/>
                  </a:cubicBezTo>
                  <a:cubicBezTo>
                    <a:pt x="3137" y="36255"/>
                    <a:pt x="3693" y="39921"/>
                    <a:pt x="4236" y="43587"/>
                  </a:cubicBezTo>
                  <a:cubicBezTo>
                    <a:pt x="4306" y="44025"/>
                    <a:pt x="4669" y="44223"/>
                    <a:pt x="5047" y="44223"/>
                  </a:cubicBezTo>
                  <a:cubicBezTo>
                    <a:pt x="5526" y="44223"/>
                    <a:pt x="6027" y="43904"/>
                    <a:pt x="5983" y="43349"/>
                  </a:cubicBezTo>
                  <a:cubicBezTo>
                    <a:pt x="5665" y="39762"/>
                    <a:pt x="5401" y="36162"/>
                    <a:pt x="5070" y="32562"/>
                  </a:cubicBezTo>
                  <a:cubicBezTo>
                    <a:pt x="4752" y="28962"/>
                    <a:pt x="4342" y="25362"/>
                    <a:pt x="3971" y="21776"/>
                  </a:cubicBezTo>
                  <a:cubicBezTo>
                    <a:pt x="3601" y="18176"/>
                    <a:pt x="3283" y="14562"/>
                    <a:pt x="2952" y="10962"/>
                  </a:cubicBezTo>
                  <a:cubicBezTo>
                    <a:pt x="2634" y="7535"/>
                    <a:pt x="2423" y="4014"/>
                    <a:pt x="1483" y="679"/>
                  </a:cubicBezTo>
                  <a:cubicBezTo>
                    <a:pt x="1496" y="665"/>
                    <a:pt x="1509" y="652"/>
                    <a:pt x="1509" y="639"/>
                  </a:cubicBezTo>
                  <a:cubicBezTo>
                    <a:pt x="1602" y="215"/>
                    <a:pt x="1337" y="30"/>
                    <a:pt x="940" y="4"/>
                  </a:cubicBezTo>
                  <a:cubicBezTo>
                    <a:pt x="928" y="2"/>
                    <a:pt x="915" y="1"/>
                    <a:pt x="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4"/>
            <p:cNvSpPr/>
            <p:nvPr/>
          </p:nvSpPr>
          <p:spPr>
            <a:xfrm>
              <a:off x="2728325" y="2853600"/>
              <a:ext cx="76125" cy="178850"/>
            </a:xfrm>
            <a:custGeom>
              <a:avLst/>
              <a:gdLst/>
              <a:ahLst/>
              <a:cxnLst/>
              <a:rect l="l" t="t" r="r" b="b"/>
              <a:pathLst>
                <a:path w="3045" h="7154" extrusionOk="0">
                  <a:moveTo>
                    <a:pt x="1818" y="0"/>
                  </a:moveTo>
                  <a:cubicBezTo>
                    <a:pt x="1752" y="0"/>
                    <a:pt x="1689" y="29"/>
                    <a:pt x="1655" y="96"/>
                  </a:cubicBezTo>
                  <a:cubicBezTo>
                    <a:pt x="1430" y="546"/>
                    <a:pt x="1007" y="837"/>
                    <a:pt x="755" y="1287"/>
                  </a:cubicBezTo>
                  <a:cubicBezTo>
                    <a:pt x="464" y="1856"/>
                    <a:pt x="398" y="2518"/>
                    <a:pt x="345" y="3153"/>
                  </a:cubicBezTo>
                  <a:cubicBezTo>
                    <a:pt x="239" y="4384"/>
                    <a:pt x="1" y="5814"/>
                    <a:pt x="795" y="6846"/>
                  </a:cubicBezTo>
                  <a:cubicBezTo>
                    <a:pt x="958" y="7054"/>
                    <a:pt x="1242" y="7154"/>
                    <a:pt x="1529" y="7154"/>
                  </a:cubicBezTo>
                  <a:cubicBezTo>
                    <a:pt x="1824" y="7154"/>
                    <a:pt x="2122" y="7048"/>
                    <a:pt x="2291" y="6846"/>
                  </a:cubicBezTo>
                  <a:cubicBezTo>
                    <a:pt x="3045" y="5919"/>
                    <a:pt x="2899" y="4622"/>
                    <a:pt x="2913" y="3471"/>
                  </a:cubicBezTo>
                  <a:cubicBezTo>
                    <a:pt x="2926" y="2955"/>
                    <a:pt x="2979" y="2372"/>
                    <a:pt x="2846" y="1843"/>
                  </a:cubicBezTo>
                  <a:cubicBezTo>
                    <a:pt x="2767" y="1578"/>
                    <a:pt x="2701" y="1287"/>
                    <a:pt x="2555" y="1022"/>
                  </a:cubicBezTo>
                  <a:cubicBezTo>
                    <a:pt x="2410" y="744"/>
                    <a:pt x="2132" y="453"/>
                    <a:pt x="2039" y="149"/>
                  </a:cubicBezTo>
                  <a:cubicBezTo>
                    <a:pt x="2008" y="57"/>
                    <a:pt x="1910" y="0"/>
                    <a:pt x="1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4"/>
            <p:cNvSpPr/>
            <p:nvPr/>
          </p:nvSpPr>
          <p:spPr>
            <a:xfrm>
              <a:off x="3000975" y="2853225"/>
              <a:ext cx="76575" cy="172200"/>
            </a:xfrm>
            <a:custGeom>
              <a:avLst/>
              <a:gdLst/>
              <a:ahLst/>
              <a:cxnLst/>
              <a:rect l="l" t="t" r="r" b="b"/>
              <a:pathLst>
                <a:path w="3063" h="6888" extrusionOk="0">
                  <a:moveTo>
                    <a:pt x="1665" y="0"/>
                  </a:moveTo>
                  <a:cubicBezTo>
                    <a:pt x="1260" y="0"/>
                    <a:pt x="852" y="295"/>
                    <a:pt x="808" y="812"/>
                  </a:cubicBezTo>
                  <a:cubicBezTo>
                    <a:pt x="808" y="865"/>
                    <a:pt x="808" y="932"/>
                    <a:pt x="808" y="998"/>
                  </a:cubicBezTo>
                  <a:cubicBezTo>
                    <a:pt x="1" y="2348"/>
                    <a:pt x="146" y="4068"/>
                    <a:pt x="332" y="5630"/>
                  </a:cubicBezTo>
                  <a:cubicBezTo>
                    <a:pt x="434" y="6490"/>
                    <a:pt x="1030" y="6888"/>
                    <a:pt x="1627" y="6888"/>
                  </a:cubicBezTo>
                  <a:cubicBezTo>
                    <a:pt x="2345" y="6888"/>
                    <a:pt x="3063" y="6313"/>
                    <a:pt x="2926" y="5273"/>
                  </a:cubicBezTo>
                  <a:cubicBezTo>
                    <a:pt x="2780" y="4187"/>
                    <a:pt x="2767" y="3115"/>
                    <a:pt x="2529" y="2096"/>
                  </a:cubicBezTo>
                  <a:cubicBezTo>
                    <a:pt x="2595" y="1580"/>
                    <a:pt x="2595" y="1064"/>
                    <a:pt x="2436" y="587"/>
                  </a:cubicBezTo>
                  <a:cubicBezTo>
                    <a:pt x="2302" y="184"/>
                    <a:pt x="1984" y="0"/>
                    <a:pt x="1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4"/>
            <p:cNvSpPr/>
            <p:nvPr/>
          </p:nvSpPr>
          <p:spPr>
            <a:xfrm>
              <a:off x="2717750" y="3035625"/>
              <a:ext cx="386825" cy="98475"/>
            </a:xfrm>
            <a:custGeom>
              <a:avLst/>
              <a:gdLst/>
              <a:ahLst/>
              <a:cxnLst/>
              <a:rect l="l" t="t" r="r" b="b"/>
              <a:pathLst>
                <a:path w="15473" h="3939" extrusionOk="0">
                  <a:moveTo>
                    <a:pt x="12156" y="1"/>
                  </a:moveTo>
                  <a:cubicBezTo>
                    <a:pt x="12008" y="1"/>
                    <a:pt x="11864" y="2"/>
                    <a:pt x="11727" y="2"/>
                  </a:cubicBezTo>
                  <a:cubicBezTo>
                    <a:pt x="10562" y="15"/>
                    <a:pt x="9371" y="213"/>
                    <a:pt x="8206" y="319"/>
                  </a:cubicBezTo>
                  <a:cubicBezTo>
                    <a:pt x="5837" y="544"/>
                    <a:pt x="3468" y="716"/>
                    <a:pt x="1099" y="875"/>
                  </a:cubicBezTo>
                  <a:cubicBezTo>
                    <a:pt x="31" y="941"/>
                    <a:pt x="1" y="2556"/>
                    <a:pt x="1086" y="2556"/>
                  </a:cubicBezTo>
                  <a:cubicBezTo>
                    <a:pt x="1090" y="2556"/>
                    <a:pt x="1094" y="2556"/>
                    <a:pt x="1099" y="2556"/>
                  </a:cubicBezTo>
                  <a:cubicBezTo>
                    <a:pt x="1271" y="2556"/>
                    <a:pt x="1443" y="2543"/>
                    <a:pt x="1615" y="2543"/>
                  </a:cubicBezTo>
                  <a:cubicBezTo>
                    <a:pt x="1589" y="3099"/>
                    <a:pt x="1734" y="3602"/>
                    <a:pt x="2409" y="3787"/>
                  </a:cubicBezTo>
                  <a:cubicBezTo>
                    <a:pt x="2556" y="3829"/>
                    <a:pt x="2694" y="3849"/>
                    <a:pt x="2827" y="3849"/>
                  </a:cubicBezTo>
                  <a:cubicBezTo>
                    <a:pt x="3232" y="3849"/>
                    <a:pt x="3579" y="3663"/>
                    <a:pt x="3918" y="3363"/>
                  </a:cubicBezTo>
                  <a:cubicBezTo>
                    <a:pt x="4178" y="3128"/>
                    <a:pt x="4412" y="2915"/>
                    <a:pt x="4673" y="2915"/>
                  </a:cubicBezTo>
                  <a:cubicBezTo>
                    <a:pt x="4823" y="2915"/>
                    <a:pt x="4983" y="2986"/>
                    <a:pt x="5162" y="3165"/>
                  </a:cubicBezTo>
                  <a:cubicBezTo>
                    <a:pt x="5658" y="3675"/>
                    <a:pt x="6155" y="3938"/>
                    <a:pt x="6665" y="3938"/>
                  </a:cubicBezTo>
                  <a:cubicBezTo>
                    <a:pt x="7120" y="3938"/>
                    <a:pt x="7587" y="3728"/>
                    <a:pt x="8074" y="3297"/>
                  </a:cubicBezTo>
                  <a:cubicBezTo>
                    <a:pt x="8501" y="2917"/>
                    <a:pt x="9040" y="2673"/>
                    <a:pt x="9554" y="2673"/>
                  </a:cubicBezTo>
                  <a:cubicBezTo>
                    <a:pt x="10044" y="2673"/>
                    <a:pt x="10511" y="2894"/>
                    <a:pt x="10840" y="3430"/>
                  </a:cubicBezTo>
                  <a:cubicBezTo>
                    <a:pt x="11017" y="3715"/>
                    <a:pt x="11329" y="3874"/>
                    <a:pt x="11639" y="3874"/>
                  </a:cubicBezTo>
                  <a:cubicBezTo>
                    <a:pt x="11862" y="3874"/>
                    <a:pt x="12085" y="3792"/>
                    <a:pt x="12256" y="3615"/>
                  </a:cubicBezTo>
                  <a:cubicBezTo>
                    <a:pt x="12614" y="3244"/>
                    <a:pt x="13050" y="2980"/>
                    <a:pt x="13447" y="2675"/>
                  </a:cubicBezTo>
                  <a:cubicBezTo>
                    <a:pt x="13565" y="2689"/>
                    <a:pt x="13683" y="2698"/>
                    <a:pt x="13802" y="2698"/>
                  </a:cubicBezTo>
                  <a:cubicBezTo>
                    <a:pt x="14028" y="2698"/>
                    <a:pt x="14254" y="2665"/>
                    <a:pt x="14480" y="2569"/>
                  </a:cubicBezTo>
                  <a:cubicBezTo>
                    <a:pt x="15247" y="2265"/>
                    <a:pt x="15472" y="1471"/>
                    <a:pt x="14943" y="822"/>
                  </a:cubicBezTo>
                  <a:cubicBezTo>
                    <a:pt x="14310" y="51"/>
                    <a:pt x="13145" y="1"/>
                    <a:pt x="12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4"/>
            <p:cNvSpPr/>
            <p:nvPr/>
          </p:nvSpPr>
          <p:spPr>
            <a:xfrm>
              <a:off x="2787550" y="2735825"/>
              <a:ext cx="222725" cy="120400"/>
            </a:xfrm>
            <a:custGeom>
              <a:avLst/>
              <a:gdLst/>
              <a:ahLst/>
              <a:cxnLst/>
              <a:rect l="l" t="t" r="r" b="b"/>
              <a:pathLst>
                <a:path w="8909" h="4816" extrusionOk="0">
                  <a:moveTo>
                    <a:pt x="1338" y="1353"/>
                  </a:moveTo>
                  <a:lnTo>
                    <a:pt x="1338" y="1353"/>
                  </a:lnTo>
                  <a:cubicBezTo>
                    <a:pt x="1364" y="1366"/>
                    <a:pt x="1404" y="1366"/>
                    <a:pt x="1430" y="1379"/>
                  </a:cubicBezTo>
                  <a:cubicBezTo>
                    <a:pt x="1404" y="1392"/>
                    <a:pt x="1377" y="1419"/>
                    <a:pt x="1351" y="1458"/>
                  </a:cubicBezTo>
                  <a:cubicBezTo>
                    <a:pt x="1351" y="1419"/>
                    <a:pt x="1338" y="1392"/>
                    <a:pt x="1338" y="1353"/>
                  </a:cubicBezTo>
                  <a:close/>
                  <a:moveTo>
                    <a:pt x="7008" y="1"/>
                  </a:moveTo>
                  <a:cubicBezTo>
                    <a:pt x="6111" y="1"/>
                    <a:pt x="5213" y="58"/>
                    <a:pt x="4316" y="122"/>
                  </a:cubicBezTo>
                  <a:cubicBezTo>
                    <a:pt x="3283" y="201"/>
                    <a:pt x="2172" y="280"/>
                    <a:pt x="1179" y="638"/>
                  </a:cubicBezTo>
                  <a:cubicBezTo>
                    <a:pt x="1106" y="514"/>
                    <a:pt x="971" y="455"/>
                    <a:pt x="833" y="455"/>
                  </a:cubicBezTo>
                  <a:cubicBezTo>
                    <a:pt x="645" y="455"/>
                    <a:pt x="451" y="564"/>
                    <a:pt x="398" y="770"/>
                  </a:cubicBezTo>
                  <a:cubicBezTo>
                    <a:pt x="358" y="916"/>
                    <a:pt x="332" y="1061"/>
                    <a:pt x="345" y="1207"/>
                  </a:cubicBezTo>
                  <a:cubicBezTo>
                    <a:pt x="292" y="1697"/>
                    <a:pt x="252" y="2173"/>
                    <a:pt x="213" y="2663"/>
                  </a:cubicBezTo>
                  <a:cubicBezTo>
                    <a:pt x="173" y="3285"/>
                    <a:pt x="1" y="3960"/>
                    <a:pt x="358" y="4516"/>
                  </a:cubicBezTo>
                  <a:cubicBezTo>
                    <a:pt x="489" y="4709"/>
                    <a:pt x="707" y="4816"/>
                    <a:pt x="920" y="4816"/>
                  </a:cubicBezTo>
                  <a:cubicBezTo>
                    <a:pt x="1117" y="4816"/>
                    <a:pt x="1310" y="4725"/>
                    <a:pt x="1430" y="4529"/>
                  </a:cubicBezTo>
                  <a:cubicBezTo>
                    <a:pt x="2661" y="4624"/>
                    <a:pt x="3887" y="4672"/>
                    <a:pt x="5114" y="4672"/>
                  </a:cubicBezTo>
                  <a:cubicBezTo>
                    <a:pt x="5932" y="4672"/>
                    <a:pt x="6751" y="4651"/>
                    <a:pt x="7572" y="4608"/>
                  </a:cubicBezTo>
                  <a:cubicBezTo>
                    <a:pt x="7810" y="4595"/>
                    <a:pt x="8022" y="4489"/>
                    <a:pt x="8167" y="4330"/>
                  </a:cubicBezTo>
                  <a:cubicBezTo>
                    <a:pt x="8223" y="4348"/>
                    <a:pt x="8281" y="4357"/>
                    <a:pt x="8339" y="4357"/>
                  </a:cubicBezTo>
                  <a:cubicBezTo>
                    <a:pt x="8583" y="4357"/>
                    <a:pt x="8821" y="4196"/>
                    <a:pt x="8842" y="3854"/>
                  </a:cubicBezTo>
                  <a:cubicBezTo>
                    <a:pt x="8908" y="2769"/>
                    <a:pt x="8749" y="1683"/>
                    <a:pt x="8816" y="598"/>
                  </a:cubicBezTo>
                  <a:cubicBezTo>
                    <a:pt x="8829" y="280"/>
                    <a:pt x="8538" y="55"/>
                    <a:pt x="8247" y="42"/>
                  </a:cubicBezTo>
                  <a:cubicBezTo>
                    <a:pt x="7834" y="13"/>
                    <a:pt x="7421" y="1"/>
                    <a:pt x="70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4"/>
            <p:cNvSpPr/>
            <p:nvPr/>
          </p:nvSpPr>
          <p:spPr>
            <a:xfrm>
              <a:off x="2428550" y="2466200"/>
              <a:ext cx="950650" cy="1687325"/>
            </a:xfrm>
            <a:custGeom>
              <a:avLst/>
              <a:gdLst/>
              <a:ahLst/>
              <a:cxnLst/>
              <a:rect l="l" t="t" r="r" b="b"/>
              <a:pathLst>
                <a:path w="38026" h="67493" extrusionOk="0">
                  <a:moveTo>
                    <a:pt x="19689" y="6007"/>
                  </a:moveTo>
                  <a:cubicBezTo>
                    <a:pt x="20572" y="6007"/>
                    <a:pt x="21302" y="6408"/>
                    <a:pt x="21693" y="7280"/>
                  </a:cubicBezTo>
                  <a:cubicBezTo>
                    <a:pt x="21984" y="7889"/>
                    <a:pt x="22262" y="8511"/>
                    <a:pt x="22501" y="9146"/>
                  </a:cubicBezTo>
                  <a:cubicBezTo>
                    <a:pt x="22680" y="9634"/>
                    <a:pt x="22872" y="10034"/>
                    <a:pt x="23463" y="10034"/>
                  </a:cubicBezTo>
                  <a:cubicBezTo>
                    <a:pt x="23481" y="10034"/>
                    <a:pt x="23500" y="10034"/>
                    <a:pt x="23520" y="10033"/>
                  </a:cubicBezTo>
                  <a:cubicBezTo>
                    <a:pt x="23533" y="10033"/>
                    <a:pt x="23546" y="10032"/>
                    <a:pt x="23559" y="10032"/>
                  </a:cubicBezTo>
                  <a:cubicBezTo>
                    <a:pt x="23839" y="10032"/>
                    <a:pt x="23988" y="10173"/>
                    <a:pt x="23811" y="10629"/>
                  </a:cubicBezTo>
                  <a:cubicBezTo>
                    <a:pt x="22858" y="10629"/>
                    <a:pt x="21905" y="10617"/>
                    <a:pt x="20956" y="10617"/>
                  </a:cubicBezTo>
                  <a:cubicBezTo>
                    <a:pt x="20482" y="10617"/>
                    <a:pt x="20008" y="10620"/>
                    <a:pt x="19536" y="10629"/>
                  </a:cubicBezTo>
                  <a:cubicBezTo>
                    <a:pt x="17802" y="10668"/>
                    <a:pt x="16082" y="10761"/>
                    <a:pt x="14348" y="10801"/>
                  </a:cubicBezTo>
                  <a:cubicBezTo>
                    <a:pt x="14265" y="10804"/>
                    <a:pt x="14194" y="10807"/>
                    <a:pt x="14132" y="10807"/>
                  </a:cubicBezTo>
                  <a:cubicBezTo>
                    <a:pt x="13750" y="10807"/>
                    <a:pt x="13739" y="10705"/>
                    <a:pt x="13659" y="10113"/>
                  </a:cubicBezTo>
                  <a:cubicBezTo>
                    <a:pt x="14004" y="10086"/>
                    <a:pt x="14348" y="10060"/>
                    <a:pt x="14732" y="10033"/>
                  </a:cubicBezTo>
                  <a:cubicBezTo>
                    <a:pt x="14983" y="9517"/>
                    <a:pt x="15234" y="8988"/>
                    <a:pt x="15499" y="8445"/>
                  </a:cubicBezTo>
                  <a:cubicBezTo>
                    <a:pt x="16320" y="6738"/>
                    <a:pt x="17789" y="6076"/>
                    <a:pt x="19562" y="6010"/>
                  </a:cubicBezTo>
                  <a:cubicBezTo>
                    <a:pt x="19605" y="6008"/>
                    <a:pt x="19647" y="6007"/>
                    <a:pt x="19689" y="6007"/>
                  </a:cubicBezTo>
                  <a:close/>
                  <a:moveTo>
                    <a:pt x="20193" y="11102"/>
                  </a:moveTo>
                  <a:cubicBezTo>
                    <a:pt x="21435" y="11102"/>
                    <a:pt x="22507" y="11140"/>
                    <a:pt x="22911" y="11224"/>
                  </a:cubicBezTo>
                  <a:cubicBezTo>
                    <a:pt x="22845" y="12495"/>
                    <a:pt x="22792" y="13779"/>
                    <a:pt x="22726" y="15102"/>
                  </a:cubicBezTo>
                  <a:lnTo>
                    <a:pt x="14851" y="15102"/>
                  </a:lnTo>
                  <a:cubicBezTo>
                    <a:pt x="14732" y="13792"/>
                    <a:pt x="14679" y="12574"/>
                    <a:pt x="14890" y="11370"/>
                  </a:cubicBezTo>
                  <a:cubicBezTo>
                    <a:pt x="15624" y="11205"/>
                    <a:pt x="18141" y="11102"/>
                    <a:pt x="20193" y="11102"/>
                  </a:cubicBezTo>
                  <a:close/>
                  <a:moveTo>
                    <a:pt x="15858" y="15615"/>
                  </a:moveTo>
                  <a:cubicBezTo>
                    <a:pt x="15941" y="15615"/>
                    <a:pt x="16025" y="15616"/>
                    <a:pt x="16108" y="15618"/>
                  </a:cubicBezTo>
                  <a:cubicBezTo>
                    <a:pt x="17895" y="15645"/>
                    <a:pt x="19668" y="15817"/>
                    <a:pt x="21455" y="15870"/>
                  </a:cubicBezTo>
                  <a:cubicBezTo>
                    <a:pt x="21624" y="15874"/>
                    <a:pt x="21794" y="15876"/>
                    <a:pt x="21964" y="15876"/>
                  </a:cubicBezTo>
                  <a:cubicBezTo>
                    <a:pt x="22830" y="15876"/>
                    <a:pt x="23704" y="15828"/>
                    <a:pt x="24579" y="15817"/>
                  </a:cubicBezTo>
                  <a:cubicBezTo>
                    <a:pt x="24764" y="15817"/>
                    <a:pt x="24962" y="15843"/>
                    <a:pt x="25174" y="15870"/>
                  </a:cubicBezTo>
                  <a:lnTo>
                    <a:pt x="25174" y="19510"/>
                  </a:lnTo>
                  <a:cubicBezTo>
                    <a:pt x="21058" y="19377"/>
                    <a:pt x="17087" y="19232"/>
                    <a:pt x="13024" y="19086"/>
                  </a:cubicBezTo>
                  <a:lnTo>
                    <a:pt x="13024" y="15804"/>
                  </a:lnTo>
                  <a:cubicBezTo>
                    <a:pt x="13972" y="15743"/>
                    <a:pt x="14920" y="15615"/>
                    <a:pt x="15858" y="15615"/>
                  </a:cubicBezTo>
                  <a:close/>
                  <a:moveTo>
                    <a:pt x="11462" y="19536"/>
                  </a:moveTo>
                  <a:lnTo>
                    <a:pt x="11462" y="22726"/>
                  </a:lnTo>
                  <a:cubicBezTo>
                    <a:pt x="11344" y="22774"/>
                    <a:pt x="11230" y="22805"/>
                    <a:pt x="11136" y="22805"/>
                  </a:cubicBezTo>
                  <a:cubicBezTo>
                    <a:pt x="11000" y="22805"/>
                    <a:pt x="10907" y="22740"/>
                    <a:pt x="10907" y="22567"/>
                  </a:cubicBezTo>
                  <a:cubicBezTo>
                    <a:pt x="10880" y="21654"/>
                    <a:pt x="10907" y="20727"/>
                    <a:pt x="10946" y="19801"/>
                  </a:cubicBezTo>
                  <a:cubicBezTo>
                    <a:pt x="10959" y="19721"/>
                    <a:pt x="11224" y="19655"/>
                    <a:pt x="11462" y="19536"/>
                  </a:cubicBezTo>
                  <a:close/>
                  <a:moveTo>
                    <a:pt x="12037" y="19659"/>
                  </a:moveTo>
                  <a:cubicBezTo>
                    <a:pt x="12110" y="19659"/>
                    <a:pt x="12198" y="19681"/>
                    <a:pt x="12296" y="19721"/>
                  </a:cubicBezTo>
                  <a:cubicBezTo>
                    <a:pt x="12389" y="20727"/>
                    <a:pt x="12495" y="21746"/>
                    <a:pt x="12601" y="22818"/>
                  </a:cubicBezTo>
                  <a:lnTo>
                    <a:pt x="11793" y="22818"/>
                  </a:lnTo>
                  <a:cubicBezTo>
                    <a:pt x="11793" y="21839"/>
                    <a:pt x="11780" y="20886"/>
                    <a:pt x="11793" y="19946"/>
                  </a:cubicBezTo>
                  <a:cubicBezTo>
                    <a:pt x="11802" y="19745"/>
                    <a:pt x="11892" y="19659"/>
                    <a:pt x="12037" y="19659"/>
                  </a:cubicBezTo>
                  <a:close/>
                  <a:moveTo>
                    <a:pt x="14291" y="19674"/>
                  </a:moveTo>
                  <a:cubicBezTo>
                    <a:pt x="14380" y="19674"/>
                    <a:pt x="14484" y="19693"/>
                    <a:pt x="14599" y="19721"/>
                  </a:cubicBezTo>
                  <a:lnTo>
                    <a:pt x="14599" y="22779"/>
                  </a:lnTo>
                  <a:cubicBezTo>
                    <a:pt x="14405" y="22805"/>
                    <a:pt x="14259" y="22823"/>
                    <a:pt x="14149" y="22823"/>
                  </a:cubicBezTo>
                  <a:cubicBezTo>
                    <a:pt x="13871" y="22823"/>
                    <a:pt x="13828" y="22708"/>
                    <a:pt x="13818" y="22329"/>
                  </a:cubicBezTo>
                  <a:cubicBezTo>
                    <a:pt x="13805" y="21561"/>
                    <a:pt x="13898" y="20807"/>
                    <a:pt x="13951" y="20039"/>
                  </a:cubicBezTo>
                  <a:cubicBezTo>
                    <a:pt x="13969" y="19765"/>
                    <a:pt x="14094" y="19674"/>
                    <a:pt x="14291" y="19674"/>
                  </a:cubicBezTo>
                  <a:close/>
                  <a:moveTo>
                    <a:pt x="12971" y="19682"/>
                  </a:moveTo>
                  <a:cubicBezTo>
                    <a:pt x="13262" y="19682"/>
                    <a:pt x="13474" y="19695"/>
                    <a:pt x="13686" y="19708"/>
                  </a:cubicBezTo>
                  <a:cubicBezTo>
                    <a:pt x="13633" y="20754"/>
                    <a:pt x="13593" y="21746"/>
                    <a:pt x="13554" y="22792"/>
                  </a:cubicBezTo>
                  <a:cubicBezTo>
                    <a:pt x="13514" y="22805"/>
                    <a:pt x="13382" y="22818"/>
                    <a:pt x="13223" y="22845"/>
                  </a:cubicBezTo>
                  <a:cubicBezTo>
                    <a:pt x="13130" y="21786"/>
                    <a:pt x="13051" y="20754"/>
                    <a:pt x="12971" y="19682"/>
                  </a:cubicBezTo>
                  <a:close/>
                  <a:moveTo>
                    <a:pt x="10589" y="19695"/>
                  </a:moveTo>
                  <a:lnTo>
                    <a:pt x="10589" y="22765"/>
                  </a:lnTo>
                  <a:cubicBezTo>
                    <a:pt x="10364" y="22792"/>
                    <a:pt x="10112" y="22818"/>
                    <a:pt x="9768" y="22858"/>
                  </a:cubicBezTo>
                  <a:cubicBezTo>
                    <a:pt x="9676" y="21760"/>
                    <a:pt x="9596" y="20754"/>
                    <a:pt x="9517" y="19695"/>
                  </a:cubicBezTo>
                  <a:close/>
                  <a:moveTo>
                    <a:pt x="17709" y="19761"/>
                  </a:moveTo>
                  <a:cubicBezTo>
                    <a:pt x="17736" y="19907"/>
                    <a:pt x="17789" y="20039"/>
                    <a:pt x="17776" y="20171"/>
                  </a:cubicBezTo>
                  <a:cubicBezTo>
                    <a:pt x="17762" y="20939"/>
                    <a:pt x="17723" y="21693"/>
                    <a:pt x="17696" y="22461"/>
                  </a:cubicBezTo>
                  <a:cubicBezTo>
                    <a:pt x="17686" y="22789"/>
                    <a:pt x="17669" y="22885"/>
                    <a:pt x="17398" y="22885"/>
                  </a:cubicBezTo>
                  <a:cubicBezTo>
                    <a:pt x="17308" y="22885"/>
                    <a:pt x="17190" y="22875"/>
                    <a:pt x="17034" y="22858"/>
                  </a:cubicBezTo>
                  <a:lnTo>
                    <a:pt x="17034" y="19761"/>
                  </a:lnTo>
                  <a:close/>
                  <a:moveTo>
                    <a:pt x="18173" y="19840"/>
                  </a:moveTo>
                  <a:cubicBezTo>
                    <a:pt x="18464" y="19854"/>
                    <a:pt x="18715" y="19867"/>
                    <a:pt x="18967" y="19880"/>
                  </a:cubicBezTo>
                  <a:lnTo>
                    <a:pt x="18967" y="22832"/>
                  </a:lnTo>
                  <a:cubicBezTo>
                    <a:pt x="18649" y="22858"/>
                    <a:pt x="18424" y="22871"/>
                    <a:pt x="18173" y="22898"/>
                  </a:cubicBezTo>
                  <a:cubicBezTo>
                    <a:pt x="17829" y="21865"/>
                    <a:pt x="17948" y="20873"/>
                    <a:pt x="18173" y="19840"/>
                  </a:cubicBezTo>
                  <a:close/>
                  <a:moveTo>
                    <a:pt x="20014" y="19865"/>
                  </a:moveTo>
                  <a:cubicBezTo>
                    <a:pt x="20282" y="19865"/>
                    <a:pt x="20550" y="19929"/>
                    <a:pt x="20826" y="19929"/>
                  </a:cubicBezTo>
                  <a:cubicBezTo>
                    <a:pt x="20911" y="19929"/>
                    <a:pt x="20997" y="19922"/>
                    <a:pt x="21084" y="19907"/>
                  </a:cubicBezTo>
                  <a:lnTo>
                    <a:pt x="21084" y="19907"/>
                  </a:lnTo>
                  <a:cubicBezTo>
                    <a:pt x="21032" y="20846"/>
                    <a:pt x="20979" y="21720"/>
                    <a:pt x="20912" y="22593"/>
                  </a:cubicBezTo>
                  <a:cubicBezTo>
                    <a:pt x="20893" y="22823"/>
                    <a:pt x="20756" y="22901"/>
                    <a:pt x="20541" y="22901"/>
                  </a:cubicBezTo>
                  <a:cubicBezTo>
                    <a:pt x="20459" y="22901"/>
                    <a:pt x="20366" y="22890"/>
                    <a:pt x="20264" y="22871"/>
                  </a:cubicBezTo>
                  <a:lnTo>
                    <a:pt x="20264" y="20145"/>
                  </a:lnTo>
                  <a:lnTo>
                    <a:pt x="19959" y="20145"/>
                  </a:lnTo>
                  <a:cubicBezTo>
                    <a:pt x="19959" y="20939"/>
                    <a:pt x="19959" y="21720"/>
                    <a:pt x="19959" y="22501"/>
                  </a:cubicBezTo>
                  <a:cubicBezTo>
                    <a:pt x="19959" y="22828"/>
                    <a:pt x="19959" y="22894"/>
                    <a:pt x="19678" y="22894"/>
                  </a:cubicBezTo>
                  <a:cubicBezTo>
                    <a:pt x="19606" y="22894"/>
                    <a:pt x="19516" y="22890"/>
                    <a:pt x="19404" y="22885"/>
                  </a:cubicBezTo>
                  <a:lnTo>
                    <a:pt x="19404" y="20026"/>
                  </a:lnTo>
                  <a:cubicBezTo>
                    <a:pt x="19611" y="19900"/>
                    <a:pt x="19813" y="19865"/>
                    <a:pt x="20014" y="19865"/>
                  </a:cubicBezTo>
                  <a:close/>
                  <a:moveTo>
                    <a:pt x="14983" y="19629"/>
                  </a:moveTo>
                  <a:cubicBezTo>
                    <a:pt x="15261" y="19655"/>
                    <a:pt x="15459" y="19682"/>
                    <a:pt x="15671" y="19708"/>
                  </a:cubicBezTo>
                  <a:cubicBezTo>
                    <a:pt x="15671" y="20688"/>
                    <a:pt x="15684" y="21601"/>
                    <a:pt x="15658" y="22527"/>
                  </a:cubicBezTo>
                  <a:cubicBezTo>
                    <a:pt x="15658" y="22660"/>
                    <a:pt x="15459" y="22779"/>
                    <a:pt x="15354" y="22911"/>
                  </a:cubicBezTo>
                  <a:cubicBezTo>
                    <a:pt x="15221" y="22805"/>
                    <a:pt x="14996" y="22699"/>
                    <a:pt x="14996" y="22580"/>
                  </a:cubicBezTo>
                  <a:cubicBezTo>
                    <a:pt x="14970" y="21627"/>
                    <a:pt x="14983" y="20688"/>
                    <a:pt x="14983" y="19629"/>
                  </a:cubicBezTo>
                  <a:close/>
                  <a:moveTo>
                    <a:pt x="23559" y="20013"/>
                  </a:moveTo>
                  <a:lnTo>
                    <a:pt x="23559" y="20013"/>
                  </a:lnTo>
                  <a:cubicBezTo>
                    <a:pt x="23507" y="21005"/>
                    <a:pt x="23454" y="21932"/>
                    <a:pt x="23387" y="22898"/>
                  </a:cubicBezTo>
                  <a:cubicBezTo>
                    <a:pt x="23312" y="22912"/>
                    <a:pt x="23247" y="22918"/>
                    <a:pt x="23192" y="22918"/>
                  </a:cubicBezTo>
                  <a:cubicBezTo>
                    <a:pt x="22877" y="22918"/>
                    <a:pt x="22858" y="22711"/>
                    <a:pt x="22858" y="22474"/>
                  </a:cubicBezTo>
                  <a:cubicBezTo>
                    <a:pt x="22845" y="21693"/>
                    <a:pt x="22845" y="20899"/>
                    <a:pt x="22845" y="20052"/>
                  </a:cubicBezTo>
                  <a:cubicBezTo>
                    <a:pt x="23030" y="20039"/>
                    <a:pt x="23242" y="20026"/>
                    <a:pt x="23559" y="20013"/>
                  </a:cubicBezTo>
                  <a:close/>
                  <a:moveTo>
                    <a:pt x="16002" y="19721"/>
                  </a:moveTo>
                  <a:cubicBezTo>
                    <a:pt x="16227" y="19721"/>
                    <a:pt x="16412" y="19735"/>
                    <a:pt x="16624" y="19748"/>
                  </a:cubicBezTo>
                  <a:lnTo>
                    <a:pt x="16624" y="22885"/>
                  </a:lnTo>
                  <a:cubicBezTo>
                    <a:pt x="16525" y="22908"/>
                    <a:pt x="16441" y="22919"/>
                    <a:pt x="16369" y="22919"/>
                  </a:cubicBezTo>
                  <a:cubicBezTo>
                    <a:pt x="16112" y="22919"/>
                    <a:pt x="16015" y="22778"/>
                    <a:pt x="16015" y="22540"/>
                  </a:cubicBezTo>
                  <a:cubicBezTo>
                    <a:pt x="16002" y="21601"/>
                    <a:pt x="16002" y="20674"/>
                    <a:pt x="16002" y="19721"/>
                  </a:cubicBezTo>
                  <a:close/>
                  <a:moveTo>
                    <a:pt x="22382" y="20026"/>
                  </a:moveTo>
                  <a:lnTo>
                    <a:pt x="22382" y="22951"/>
                  </a:lnTo>
                  <a:cubicBezTo>
                    <a:pt x="21998" y="22924"/>
                    <a:pt x="21733" y="22911"/>
                    <a:pt x="21429" y="22885"/>
                  </a:cubicBezTo>
                  <a:lnTo>
                    <a:pt x="21429" y="20026"/>
                  </a:lnTo>
                  <a:close/>
                  <a:moveTo>
                    <a:pt x="24499" y="20065"/>
                  </a:moveTo>
                  <a:cubicBezTo>
                    <a:pt x="24446" y="21018"/>
                    <a:pt x="24380" y="21958"/>
                    <a:pt x="24327" y="22924"/>
                  </a:cubicBezTo>
                  <a:cubicBezTo>
                    <a:pt x="24237" y="22949"/>
                    <a:pt x="24152" y="22963"/>
                    <a:pt x="24077" y="22963"/>
                  </a:cubicBezTo>
                  <a:cubicBezTo>
                    <a:pt x="23864" y="22963"/>
                    <a:pt x="23725" y="22850"/>
                    <a:pt x="23745" y="22527"/>
                  </a:cubicBezTo>
                  <a:cubicBezTo>
                    <a:pt x="23784" y="21720"/>
                    <a:pt x="23851" y="20913"/>
                    <a:pt x="23917" y="20065"/>
                  </a:cubicBezTo>
                  <a:close/>
                  <a:moveTo>
                    <a:pt x="28064" y="20222"/>
                  </a:moveTo>
                  <a:cubicBezTo>
                    <a:pt x="28317" y="20222"/>
                    <a:pt x="28400" y="20412"/>
                    <a:pt x="28390" y="20674"/>
                  </a:cubicBezTo>
                  <a:cubicBezTo>
                    <a:pt x="28390" y="21429"/>
                    <a:pt x="28351" y="22196"/>
                    <a:pt x="28324" y="22924"/>
                  </a:cubicBezTo>
                  <a:cubicBezTo>
                    <a:pt x="28219" y="22973"/>
                    <a:pt x="28134" y="22995"/>
                    <a:pt x="28065" y="22995"/>
                  </a:cubicBezTo>
                  <a:cubicBezTo>
                    <a:pt x="27910" y="22995"/>
                    <a:pt x="27844" y="22879"/>
                    <a:pt x="27834" y="22686"/>
                  </a:cubicBezTo>
                  <a:cubicBezTo>
                    <a:pt x="27782" y="21879"/>
                    <a:pt x="27755" y="21071"/>
                    <a:pt x="27715" y="20304"/>
                  </a:cubicBezTo>
                  <a:cubicBezTo>
                    <a:pt x="27857" y="20247"/>
                    <a:pt x="27972" y="20222"/>
                    <a:pt x="28064" y="20222"/>
                  </a:cubicBezTo>
                  <a:close/>
                  <a:moveTo>
                    <a:pt x="27358" y="20198"/>
                  </a:moveTo>
                  <a:lnTo>
                    <a:pt x="27358" y="23043"/>
                  </a:lnTo>
                  <a:cubicBezTo>
                    <a:pt x="26802" y="22567"/>
                    <a:pt x="26709" y="21985"/>
                    <a:pt x="26749" y="20198"/>
                  </a:cubicBezTo>
                  <a:close/>
                  <a:moveTo>
                    <a:pt x="25082" y="20026"/>
                  </a:moveTo>
                  <a:cubicBezTo>
                    <a:pt x="25412" y="21045"/>
                    <a:pt x="25187" y="22090"/>
                    <a:pt x="25518" y="23070"/>
                  </a:cubicBezTo>
                  <a:cubicBezTo>
                    <a:pt x="25444" y="23080"/>
                    <a:pt x="25373" y="23086"/>
                    <a:pt x="25307" y="23086"/>
                  </a:cubicBezTo>
                  <a:cubicBezTo>
                    <a:pt x="24950" y="23086"/>
                    <a:pt x="24724" y="22925"/>
                    <a:pt x="24724" y="22501"/>
                  </a:cubicBezTo>
                  <a:cubicBezTo>
                    <a:pt x="24737" y="21746"/>
                    <a:pt x="24777" y="20992"/>
                    <a:pt x="24830" y="20224"/>
                  </a:cubicBezTo>
                  <a:cubicBezTo>
                    <a:pt x="24830" y="20185"/>
                    <a:pt x="24936" y="20132"/>
                    <a:pt x="25082" y="20026"/>
                  </a:cubicBezTo>
                  <a:close/>
                  <a:moveTo>
                    <a:pt x="26284" y="20159"/>
                  </a:moveTo>
                  <a:cubicBezTo>
                    <a:pt x="26451" y="20159"/>
                    <a:pt x="26476" y="20271"/>
                    <a:pt x="26484" y="20568"/>
                  </a:cubicBezTo>
                  <a:cubicBezTo>
                    <a:pt x="26511" y="21363"/>
                    <a:pt x="26484" y="22157"/>
                    <a:pt x="26484" y="23017"/>
                  </a:cubicBezTo>
                  <a:cubicBezTo>
                    <a:pt x="26392" y="23043"/>
                    <a:pt x="26220" y="23070"/>
                    <a:pt x="26021" y="23096"/>
                  </a:cubicBezTo>
                  <a:cubicBezTo>
                    <a:pt x="25968" y="22090"/>
                    <a:pt x="25915" y="21164"/>
                    <a:pt x="25849" y="20251"/>
                  </a:cubicBezTo>
                  <a:cubicBezTo>
                    <a:pt x="26053" y="20194"/>
                    <a:pt x="26191" y="20159"/>
                    <a:pt x="26284" y="20159"/>
                  </a:cubicBezTo>
                  <a:close/>
                  <a:moveTo>
                    <a:pt x="18755" y="23507"/>
                  </a:moveTo>
                  <a:lnTo>
                    <a:pt x="18755" y="23507"/>
                  </a:lnTo>
                  <a:cubicBezTo>
                    <a:pt x="19271" y="23665"/>
                    <a:pt x="18980" y="24036"/>
                    <a:pt x="19020" y="24301"/>
                  </a:cubicBezTo>
                  <a:cubicBezTo>
                    <a:pt x="18570" y="24102"/>
                    <a:pt x="18874" y="23771"/>
                    <a:pt x="18755" y="23507"/>
                  </a:cubicBezTo>
                  <a:close/>
                  <a:moveTo>
                    <a:pt x="14282" y="23414"/>
                  </a:moveTo>
                  <a:lnTo>
                    <a:pt x="14282" y="24446"/>
                  </a:lnTo>
                  <a:cubicBezTo>
                    <a:pt x="14192" y="24477"/>
                    <a:pt x="14111" y="24494"/>
                    <a:pt x="14044" y="24494"/>
                  </a:cubicBezTo>
                  <a:cubicBezTo>
                    <a:pt x="13881" y="24494"/>
                    <a:pt x="13790" y="24400"/>
                    <a:pt x="13818" y="24195"/>
                  </a:cubicBezTo>
                  <a:cubicBezTo>
                    <a:pt x="13858" y="23917"/>
                    <a:pt x="13593" y="23427"/>
                    <a:pt x="14282" y="23414"/>
                  </a:cubicBezTo>
                  <a:close/>
                  <a:moveTo>
                    <a:pt x="23877" y="23520"/>
                  </a:moveTo>
                  <a:cubicBezTo>
                    <a:pt x="23745" y="23877"/>
                    <a:pt x="24115" y="24340"/>
                    <a:pt x="23427" y="24526"/>
                  </a:cubicBezTo>
                  <a:cubicBezTo>
                    <a:pt x="23348" y="24195"/>
                    <a:pt x="23282" y="23904"/>
                    <a:pt x="23189" y="23520"/>
                  </a:cubicBezTo>
                  <a:close/>
                  <a:moveTo>
                    <a:pt x="22001" y="29289"/>
                  </a:moveTo>
                  <a:cubicBezTo>
                    <a:pt x="23707" y="29289"/>
                    <a:pt x="25416" y="29309"/>
                    <a:pt x="27133" y="29357"/>
                  </a:cubicBezTo>
                  <a:cubicBezTo>
                    <a:pt x="27212" y="30548"/>
                    <a:pt x="27239" y="31660"/>
                    <a:pt x="27345" y="32785"/>
                  </a:cubicBezTo>
                  <a:cubicBezTo>
                    <a:pt x="27451" y="33883"/>
                    <a:pt x="27636" y="34982"/>
                    <a:pt x="27782" y="36133"/>
                  </a:cubicBezTo>
                  <a:cubicBezTo>
                    <a:pt x="22249" y="36477"/>
                    <a:pt x="16743" y="36795"/>
                    <a:pt x="11158" y="36887"/>
                  </a:cubicBezTo>
                  <a:cubicBezTo>
                    <a:pt x="11079" y="34373"/>
                    <a:pt x="11423" y="31951"/>
                    <a:pt x="11568" y="29449"/>
                  </a:cubicBezTo>
                  <a:cubicBezTo>
                    <a:pt x="15058" y="29369"/>
                    <a:pt x="18523" y="29289"/>
                    <a:pt x="22001" y="29289"/>
                  </a:cubicBezTo>
                  <a:close/>
                  <a:moveTo>
                    <a:pt x="26874" y="36409"/>
                  </a:moveTo>
                  <a:cubicBezTo>
                    <a:pt x="27163" y="36409"/>
                    <a:pt x="27451" y="36466"/>
                    <a:pt x="27729" y="36490"/>
                  </a:cubicBezTo>
                  <a:cubicBezTo>
                    <a:pt x="28099" y="37907"/>
                    <a:pt x="29264" y="52426"/>
                    <a:pt x="29118" y="53604"/>
                  </a:cubicBezTo>
                  <a:cubicBezTo>
                    <a:pt x="22646" y="53657"/>
                    <a:pt x="16187" y="53723"/>
                    <a:pt x="9689" y="53789"/>
                  </a:cubicBezTo>
                  <a:cubicBezTo>
                    <a:pt x="9914" y="50798"/>
                    <a:pt x="10139" y="47873"/>
                    <a:pt x="10364" y="44855"/>
                  </a:cubicBezTo>
                  <a:cubicBezTo>
                    <a:pt x="13395" y="45067"/>
                    <a:pt x="16373" y="45279"/>
                    <a:pt x="19337" y="45464"/>
                  </a:cubicBezTo>
                  <a:cubicBezTo>
                    <a:pt x="21827" y="45619"/>
                    <a:pt x="24307" y="45820"/>
                    <a:pt x="26801" y="45820"/>
                  </a:cubicBezTo>
                  <a:cubicBezTo>
                    <a:pt x="27290" y="45820"/>
                    <a:pt x="27780" y="45812"/>
                    <a:pt x="28271" y="45795"/>
                  </a:cubicBezTo>
                  <a:cubicBezTo>
                    <a:pt x="28258" y="45676"/>
                    <a:pt x="28258" y="45649"/>
                    <a:pt x="28245" y="45623"/>
                  </a:cubicBezTo>
                  <a:cubicBezTo>
                    <a:pt x="28232" y="45596"/>
                    <a:pt x="28218" y="45570"/>
                    <a:pt x="28192" y="45557"/>
                  </a:cubicBezTo>
                  <a:cubicBezTo>
                    <a:pt x="28152" y="45530"/>
                    <a:pt x="28099" y="45504"/>
                    <a:pt x="28046" y="45490"/>
                  </a:cubicBezTo>
                  <a:cubicBezTo>
                    <a:pt x="27993" y="45477"/>
                    <a:pt x="27940" y="45477"/>
                    <a:pt x="27887" y="45477"/>
                  </a:cubicBezTo>
                  <a:cubicBezTo>
                    <a:pt x="27638" y="45480"/>
                    <a:pt x="27388" y="45481"/>
                    <a:pt x="27139" y="45481"/>
                  </a:cubicBezTo>
                  <a:cubicBezTo>
                    <a:pt x="21609" y="45481"/>
                    <a:pt x="16120" y="44805"/>
                    <a:pt x="10509" y="44564"/>
                  </a:cubicBezTo>
                  <a:cubicBezTo>
                    <a:pt x="10457" y="42076"/>
                    <a:pt x="11052" y="39667"/>
                    <a:pt x="11026" y="37126"/>
                  </a:cubicBezTo>
                  <a:cubicBezTo>
                    <a:pt x="12018" y="37099"/>
                    <a:pt x="12958" y="37073"/>
                    <a:pt x="13884" y="37060"/>
                  </a:cubicBezTo>
                  <a:cubicBezTo>
                    <a:pt x="15830" y="37020"/>
                    <a:pt x="17776" y="37073"/>
                    <a:pt x="19721" y="36967"/>
                  </a:cubicBezTo>
                  <a:cubicBezTo>
                    <a:pt x="22077" y="36848"/>
                    <a:pt x="24433" y="36596"/>
                    <a:pt x="26789" y="36411"/>
                  </a:cubicBezTo>
                  <a:cubicBezTo>
                    <a:pt x="26817" y="36410"/>
                    <a:pt x="26846" y="36409"/>
                    <a:pt x="26874" y="36409"/>
                  </a:cubicBezTo>
                  <a:close/>
                  <a:moveTo>
                    <a:pt x="19275" y="60630"/>
                  </a:moveTo>
                  <a:cubicBezTo>
                    <a:pt x="19472" y="60630"/>
                    <a:pt x="19681" y="60682"/>
                    <a:pt x="19893" y="60790"/>
                  </a:cubicBezTo>
                  <a:cubicBezTo>
                    <a:pt x="20674" y="61174"/>
                    <a:pt x="21243" y="61783"/>
                    <a:pt x="21349" y="62656"/>
                  </a:cubicBezTo>
                  <a:cubicBezTo>
                    <a:pt x="21495" y="63940"/>
                    <a:pt x="21561" y="65224"/>
                    <a:pt x="21654" y="66508"/>
                  </a:cubicBezTo>
                  <a:cubicBezTo>
                    <a:pt x="21654" y="66548"/>
                    <a:pt x="21614" y="66601"/>
                    <a:pt x="21561" y="66746"/>
                  </a:cubicBezTo>
                  <a:cubicBezTo>
                    <a:pt x="21046" y="66764"/>
                    <a:pt x="20523" y="66782"/>
                    <a:pt x="19993" y="66782"/>
                  </a:cubicBezTo>
                  <a:cubicBezTo>
                    <a:pt x="19339" y="66782"/>
                    <a:pt x="18674" y="66755"/>
                    <a:pt x="18001" y="66667"/>
                  </a:cubicBezTo>
                  <a:cubicBezTo>
                    <a:pt x="18001" y="65158"/>
                    <a:pt x="17987" y="63715"/>
                    <a:pt x="18001" y="62259"/>
                  </a:cubicBezTo>
                  <a:cubicBezTo>
                    <a:pt x="18001" y="61995"/>
                    <a:pt x="18107" y="61730"/>
                    <a:pt x="18199" y="61479"/>
                  </a:cubicBezTo>
                  <a:cubicBezTo>
                    <a:pt x="18396" y="60935"/>
                    <a:pt x="18798" y="60630"/>
                    <a:pt x="19275" y="60630"/>
                  </a:cubicBezTo>
                  <a:close/>
                  <a:moveTo>
                    <a:pt x="19219" y="59347"/>
                  </a:moveTo>
                  <a:cubicBezTo>
                    <a:pt x="19310" y="59347"/>
                    <a:pt x="19402" y="59352"/>
                    <a:pt x="19496" y="59361"/>
                  </a:cubicBezTo>
                  <a:cubicBezTo>
                    <a:pt x="20952" y="59480"/>
                    <a:pt x="22448" y="61055"/>
                    <a:pt x="22408" y="62458"/>
                  </a:cubicBezTo>
                  <a:cubicBezTo>
                    <a:pt x="22368" y="63689"/>
                    <a:pt x="22421" y="64933"/>
                    <a:pt x="22408" y="66164"/>
                  </a:cubicBezTo>
                  <a:cubicBezTo>
                    <a:pt x="22408" y="66349"/>
                    <a:pt x="22329" y="66534"/>
                    <a:pt x="22236" y="66852"/>
                  </a:cubicBezTo>
                  <a:cubicBezTo>
                    <a:pt x="22090" y="66627"/>
                    <a:pt x="22024" y="66561"/>
                    <a:pt x="22024" y="66495"/>
                  </a:cubicBezTo>
                  <a:cubicBezTo>
                    <a:pt x="21958" y="65462"/>
                    <a:pt x="21905" y="64417"/>
                    <a:pt x="21852" y="63371"/>
                  </a:cubicBezTo>
                  <a:cubicBezTo>
                    <a:pt x="21799" y="62604"/>
                    <a:pt x="21707" y="61849"/>
                    <a:pt x="21164" y="61227"/>
                  </a:cubicBezTo>
                  <a:cubicBezTo>
                    <a:pt x="20727" y="60724"/>
                    <a:pt x="20198" y="60420"/>
                    <a:pt x="19562" y="60287"/>
                  </a:cubicBezTo>
                  <a:cubicBezTo>
                    <a:pt x="19401" y="60254"/>
                    <a:pt x="19250" y="60237"/>
                    <a:pt x="19108" y="60237"/>
                  </a:cubicBezTo>
                  <a:cubicBezTo>
                    <a:pt x="18462" y="60237"/>
                    <a:pt x="18023" y="60585"/>
                    <a:pt x="17762" y="61280"/>
                  </a:cubicBezTo>
                  <a:cubicBezTo>
                    <a:pt x="17432" y="62167"/>
                    <a:pt x="17405" y="63093"/>
                    <a:pt x="17418" y="64033"/>
                  </a:cubicBezTo>
                  <a:cubicBezTo>
                    <a:pt x="17432" y="64880"/>
                    <a:pt x="17418" y="65727"/>
                    <a:pt x="17418" y="66680"/>
                  </a:cubicBezTo>
                  <a:cubicBezTo>
                    <a:pt x="17193" y="66654"/>
                    <a:pt x="17034" y="66627"/>
                    <a:pt x="16889" y="66614"/>
                  </a:cubicBezTo>
                  <a:cubicBezTo>
                    <a:pt x="16876" y="66534"/>
                    <a:pt x="16836" y="66481"/>
                    <a:pt x="16836" y="66429"/>
                  </a:cubicBezTo>
                  <a:cubicBezTo>
                    <a:pt x="16876" y="65224"/>
                    <a:pt x="16876" y="64020"/>
                    <a:pt x="16942" y="62815"/>
                  </a:cubicBezTo>
                  <a:cubicBezTo>
                    <a:pt x="16982" y="62140"/>
                    <a:pt x="17061" y="61452"/>
                    <a:pt x="17233" y="60790"/>
                  </a:cubicBezTo>
                  <a:cubicBezTo>
                    <a:pt x="17487" y="59848"/>
                    <a:pt x="18269" y="59347"/>
                    <a:pt x="19219" y="59347"/>
                  </a:cubicBezTo>
                  <a:close/>
                  <a:moveTo>
                    <a:pt x="18609" y="1"/>
                  </a:moveTo>
                  <a:cubicBezTo>
                    <a:pt x="18662" y="689"/>
                    <a:pt x="18543" y="4898"/>
                    <a:pt x="18596" y="5507"/>
                  </a:cubicBezTo>
                  <a:cubicBezTo>
                    <a:pt x="16201" y="5891"/>
                    <a:pt x="14904" y="7373"/>
                    <a:pt x="14414" y="9596"/>
                  </a:cubicBezTo>
                  <a:cubicBezTo>
                    <a:pt x="13977" y="9636"/>
                    <a:pt x="13633" y="9663"/>
                    <a:pt x="13209" y="9689"/>
                  </a:cubicBezTo>
                  <a:cubicBezTo>
                    <a:pt x="13236" y="10192"/>
                    <a:pt x="13249" y="10642"/>
                    <a:pt x="13276" y="11118"/>
                  </a:cubicBezTo>
                  <a:cubicBezTo>
                    <a:pt x="13434" y="11158"/>
                    <a:pt x="13567" y="11211"/>
                    <a:pt x="13686" y="11238"/>
                  </a:cubicBezTo>
                  <a:cubicBezTo>
                    <a:pt x="13845" y="11277"/>
                    <a:pt x="13990" y="11304"/>
                    <a:pt x="14162" y="11330"/>
                  </a:cubicBezTo>
                  <a:cubicBezTo>
                    <a:pt x="14215" y="12601"/>
                    <a:pt x="14268" y="13805"/>
                    <a:pt x="14321" y="15102"/>
                  </a:cubicBezTo>
                  <a:cubicBezTo>
                    <a:pt x="14048" y="15102"/>
                    <a:pt x="13774" y="15096"/>
                    <a:pt x="13501" y="15096"/>
                  </a:cubicBezTo>
                  <a:cubicBezTo>
                    <a:pt x="13364" y="15096"/>
                    <a:pt x="13227" y="15098"/>
                    <a:pt x="13090" y="15102"/>
                  </a:cubicBezTo>
                  <a:cubicBezTo>
                    <a:pt x="12587" y="15129"/>
                    <a:pt x="12362" y="15367"/>
                    <a:pt x="12349" y="15870"/>
                  </a:cubicBezTo>
                  <a:cubicBezTo>
                    <a:pt x="12336" y="16108"/>
                    <a:pt x="12336" y="16360"/>
                    <a:pt x="12336" y="16611"/>
                  </a:cubicBezTo>
                  <a:cubicBezTo>
                    <a:pt x="12336" y="17432"/>
                    <a:pt x="12336" y="18239"/>
                    <a:pt x="12336" y="19033"/>
                  </a:cubicBezTo>
                  <a:cubicBezTo>
                    <a:pt x="11858" y="19133"/>
                    <a:pt x="11390" y="19147"/>
                    <a:pt x="10937" y="19147"/>
                  </a:cubicBezTo>
                  <a:cubicBezTo>
                    <a:pt x="10755" y="19147"/>
                    <a:pt x="10575" y="19145"/>
                    <a:pt x="10398" y="19145"/>
                  </a:cubicBezTo>
                  <a:cubicBezTo>
                    <a:pt x="9906" y="19145"/>
                    <a:pt x="9434" y="19163"/>
                    <a:pt x="8987" y="19298"/>
                  </a:cubicBezTo>
                  <a:cubicBezTo>
                    <a:pt x="9040" y="20661"/>
                    <a:pt x="9093" y="21932"/>
                    <a:pt x="9146" y="23295"/>
                  </a:cubicBezTo>
                  <a:cubicBezTo>
                    <a:pt x="10562" y="23335"/>
                    <a:pt x="12005" y="23388"/>
                    <a:pt x="13448" y="23427"/>
                  </a:cubicBezTo>
                  <a:cubicBezTo>
                    <a:pt x="13474" y="23652"/>
                    <a:pt x="13514" y="23785"/>
                    <a:pt x="13514" y="23917"/>
                  </a:cubicBezTo>
                  <a:cubicBezTo>
                    <a:pt x="13523" y="24738"/>
                    <a:pt x="13608" y="24949"/>
                    <a:pt x="13967" y="24949"/>
                  </a:cubicBezTo>
                  <a:cubicBezTo>
                    <a:pt x="14129" y="24949"/>
                    <a:pt x="14347" y="24906"/>
                    <a:pt x="14639" y="24857"/>
                  </a:cubicBezTo>
                  <a:cubicBezTo>
                    <a:pt x="14692" y="24857"/>
                    <a:pt x="14732" y="24790"/>
                    <a:pt x="14771" y="24751"/>
                  </a:cubicBezTo>
                  <a:cubicBezTo>
                    <a:pt x="14732" y="24327"/>
                    <a:pt x="14692" y="23890"/>
                    <a:pt x="14652" y="23467"/>
                  </a:cubicBezTo>
                  <a:lnTo>
                    <a:pt x="18318" y="23467"/>
                  </a:lnTo>
                  <a:cubicBezTo>
                    <a:pt x="18318" y="23705"/>
                    <a:pt x="18332" y="23838"/>
                    <a:pt x="18318" y="23970"/>
                  </a:cubicBezTo>
                  <a:cubicBezTo>
                    <a:pt x="18318" y="24102"/>
                    <a:pt x="18265" y="24248"/>
                    <a:pt x="18279" y="24380"/>
                  </a:cubicBezTo>
                  <a:cubicBezTo>
                    <a:pt x="18305" y="24685"/>
                    <a:pt x="18636" y="24896"/>
                    <a:pt x="19020" y="24896"/>
                  </a:cubicBezTo>
                  <a:cubicBezTo>
                    <a:pt x="19364" y="24883"/>
                    <a:pt x="19576" y="24685"/>
                    <a:pt x="19562" y="24327"/>
                  </a:cubicBezTo>
                  <a:cubicBezTo>
                    <a:pt x="19549" y="24063"/>
                    <a:pt x="19483" y="23798"/>
                    <a:pt x="19443" y="23520"/>
                  </a:cubicBezTo>
                  <a:lnTo>
                    <a:pt x="22858" y="23520"/>
                  </a:lnTo>
                  <a:cubicBezTo>
                    <a:pt x="22937" y="24036"/>
                    <a:pt x="23004" y="24486"/>
                    <a:pt x="23096" y="25002"/>
                  </a:cubicBezTo>
                  <a:cubicBezTo>
                    <a:pt x="23507" y="24976"/>
                    <a:pt x="23837" y="24949"/>
                    <a:pt x="24248" y="24923"/>
                  </a:cubicBezTo>
                  <a:lnTo>
                    <a:pt x="24248" y="23533"/>
                  </a:lnTo>
                  <a:cubicBezTo>
                    <a:pt x="25095" y="23586"/>
                    <a:pt x="25862" y="23652"/>
                    <a:pt x="26657" y="23705"/>
                  </a:cubicBezTo>
                  <a:cubicBezTo>
                    <a:pt x="26762" y="25465"/>
                    <a:pt x="26868" y="27186"/>
                    <a:pt x="26974" y="28973"/>
                  </a:cubicBezTo>
                  <a:cubicBezTo>
                    <a:pt x="26630" y="28999"/>
                    <a:pt x="26299" y="29039"/>
                    <a:pt x="25982" y="29039"/>
                  </a:cubicBezTo>
                  <a:cubicBezTo>
                    <a:pt x="25598" y="29039"/>
                    <a:pt x="25214" y="28973"/>
                    <a:pt x="24830" y="28973"/>
                  </a:cubicBezTo>
                  <a:cubicBezTo>
                    <a:pt x="20727" y="29012"/>
                    <a:pt x="16637" y="29065"/>
                    <a:pt x="12534" y="29118"/>
                  </a:cubicBezTo>
                  <a:lnTo>
                    <a:pt x="11634" y="29118"/>
                  </a:lnTo>
                  <a:cubicBezTo>
                    <a:pt x="11727" y="27318"/>
                    <a:pt x="12137" y="25664"/>
                    <a:pt x="11952" y="23983"/>
                  </a:cubicBezTo>
                  <a:cubicBezTo>
                    <a:pt x="11886" y="23970"/>
                    <a:pt x="11820" y="23957"/>
                    <a:pt x="11754" y="23943"/>
                  </a:cubicBezTo>
                  <a:cubicBezTo>
                    <a:pt x="11714" y="24063"/>
                    <a:pt x="11634" y="24168"/>
                    <a:pt x="11608" y="24301"/>
                  </a:cubicBezTo>
                  <a:cubicBezTo>
                    <a:pt x="11489" y="24976"/>
                    <a:pt x="11330" y="25651"/>
                    <a:pt x="11277" y="26326"/>
                  </a:cubicBezTo>
                  <a:cubicBezTo>
                    <a:pt x="10999" y="29979"/>
                    <a:pt x="10734" y="33632"/>
                    <a:pt x="10470" y="37271"/>
                  </a:cubicBezTo>
                  <a:cubicBezTo>
                    <a:pt x="10417" y="38118"/>
                    <a:pt x="10377" y="38979"/>
                    <a:pt x="10298" y="39812"/>
                  </a:cubicBezTo>
                  <a:cubicBezTo>
                    <a:pt x="10059" y="42367"/>
                    <a:pt x="9689" y="44908"/>
                    <a:pt x="9596" y="47449"/>
                  </a:cubicBezTo>
                  <a:cubicBezTo>
                    <a:pt x="9451" y="51234"/>
                    <a:pt x="8749" y="54940"/>
                    <a:pt x="8418" y="58686"/>
                  </a:cubicBezTo>
                  <a:cubicBezTo>
                    <a:pt x="8246" y="60790"/>
                    <a:pt x="8299" y="63398"/>
                    <a:pt x="8087" y="65502"/>
                  </a:cubicBezTo>
                  <a:cubicBezTo>
                    <a:pt x="8048" y="65859"/>
                    <a:pt x="8114" y="66230"/>
                    <a:pt x="8140" y="66601"/>
                  </a:cubicBezTo>
                  <a:lnTo>
                    <a:pt x="8352" y="66601"/>
                  </a:lnTo>
                  <a:cubicBezTo>
                    <a:pt x="9080" y="62683"/>
                    <a:pt x="8921" y="58183"/>
                    <a:pt x="9504" y="54226"/>
                  </a:cubicBezTo>
                  <a:cubicBezTo>
                    <a:pt x="16108" y="54146"/>
                    <a:pt x="22620" y="54067"/>
                    <a:pt x="29171" y="53987"/>
                  </a:cubicBezTo>
                  <a:cubicBezTo>
                    <a:pt x="29621" y="58329"/>
                    <a:pt x="30058" y="62604"/>
                    <a:pt x="30495" y="66852"/>
                  </a:cubicBezTo>
                  <a:cubicBezTo>
                    <a:pt x="29716" y="66883"/>
                    <a:pt x="28946" y="66897"/>
                    <a:pt x="28183" y="66897"/>
                  </a:cubicBezTo>
                  <a:cubicBezTo>
                    <a:pt x="26366" y="66897"/>
                    <a:pt x="24589" y="66818"/>
                    <a:pt x="22818" y="66706"/>
                  </a:cubicBezTo>
                  <a:cubicBezTo>
                    <a:pt x="22779" y="66548"/>
                    <a:pt x="22752" y="66495"/>
                    <a:pt x="22752" y="66442"/>
                  </a:cubicBezTo>
                  <a:cubicBezTo>
                    <a:pt x="22818" y="65251"/>
                    <a:pt x="22858" y="64046"/>
                    <a:pt x="22951" y="62842"/>
                  </a:cubicBezTo>
                  <a:cubicBezTo>
                    <a:pt x="23070" y="61174"/>
                    <a:pt x="21614" y="59109"/>
                    <a:pt x="19576" y="58884"/>
                  </a:cubicBezTo>
                  <a:cubicBezTo>
                    <a:pt x="19461" y="58872"/>
                    <a:pt x="19348" y="58866"/>
                    <a:pt x="19236" y="58866"/>
                  </a:cubicBezTo>
                  <a:cubicBezTo>
                    <a:pt x="18022" y="58866"/>
                    <a:pt x="16956" y="59576"/>
                    <a:pt x="16677" y="60764"/>
                  </a:cubicBezTo>
                  <a:cubicBezTo>
                    <a:pt x="16465" y="61611"/>
                    <a:pt x="16373" y="62498"/>
                    <a:pt x="16320" y="63358"/>
                  </a:cubicBezTo>
                  <a:cubicBezTo>
                    <a:pt x="16293" y="64179"/>
                    <a:pt x="16386" y="64999"/>
                    <a:pt x="16412" y="65833"/>
                  </a:cubicBezTo>
                  <a:cubicBezTo>
                    <a:pt x="16426" y="66058"/>
                    <a:pt x="16386" y="66296"/>
                    <a:pt x="16359" y="66601"/>
                  </a:cubicBezTo>
                  <a:cubicBezTo>
                    <a:pt x="14963" y="66912"/>
                    <a:pt x="13547" y="67002"/>
                    <a:pt x="12069" y="67002"/>
                  </a:cubicBezTo>
                  <a:cubicBezTo>
                    <a:pt x="10079" y="67002"/>
                    <a:pt x="7975" y="66840"/>
                    <a:pt x="5650" y="66840"/>
                  </a:cubicBezTo>
                  <a:cubicBezTo>
                    <a:pt x="3906" y="66840"/>
                    <a:pt x="2038" y="66931"/>
                    <a:pt x="1" y="67249"/>
                  </a:cubicBezTo>
                  <a:cubicBezTo>
                    <a:pt x="371" y="67315"/>
                    <a:pt x="742" y="67395"/>
                    <a:pt x="1126" y="67395"/>
                  </a:cubicBezTo>
                  <a:cubicBezTo>
                    <a:pt x="2184" y="67395"/>
                    <a:pt x="3249" y="67371"/>
                    <a:pt x="4312" y="67371"/>
                  </a:cubicBezTo>
                  <a:cubicBezTo>
                    <a:pt x="4843" y="67371"/>
                    <a:pt x="5374" y="67377"/>
                    <a:pt x="5904" y="67395"/>
                  </a:cubicBezTo>
                  <a:cubicBezTo>
                    <a:pt x="6133" y="67401"/>
                    <a:pt x="6362" y="67404"/>
                    <a:pt x="6591" y="67404"/>
                  </a:cubicBezTo>
                  <a:cubicBezTo>
                    <a:pt x="7887" y="67404"/>
                    <a:pt x="9183" y="67317"/>
                    <a:pt x="10479" y="67317"/>
                  </a:cubicBezTo>
                  <a:cubicBezTo>
                    <a:pt x="10846" y="67317"/>
                    <a:pt x="11214" y="67324"/>
                    <a:pt x="11582" y="67342"/>
                  </a:cubicBezTo>
                  <a:cubicBezTo>
                    <a:pt x="11978" y="67358"/>
                    <a:pt x="12376" y="67364"/>
                    <a:pt x="12773" y="67364"/>
                  </a:cubicBezTo>
                  <a:cubicBezTo>
                    <a:pt x="14410" y="67364"/>
                    <a:pt x="16052" y="67254"/>
                    <a:pt x="17689" y="67254"/>
                  </a:cubicBezTo>
                  <a:cubicBezTo>
                    <a:pt x="17934" y="67254"/>
                    <a:pt x="18179" y="67257"/>
                    <a:pt x="18424" y="67262"/>
                  </a:cubicBezTo>
                  <a:cubicBezTo>
                    <a:pt x="19116" y="67279"/>
                    <a:pt x="19811" y="67284"/>
                    <a:pt x="20505" y="67284"/>
                  </a:cubicBezTo>
                  <a:cubicBezTo>
                    <a:pt x="21432" y="67284"/>
                    <a:pt x="22359" y="67276"/>
                    <a:pt x="23282" y="67276"/>
                  </a:cubicBezTo>
                  <a:cubicBezTo>
                    <a:pt x="25452" y="67289"/>
                    <a:pt x="27609" y="67289"/>
                    <a:pt x="29780" y="67302"/>
                  </a:cubicBezTo>
                  <a:cubicBezTo>
                    <a:pt x="30058" y="67315"/>
                    <a:pt x="30323" y="67368"/>
                    <a:pt x="30601" y="67408"/>
                  </a:cubicBezTo>
                  <a:cubicBezTo>
                    <a:pt x="30682" y="67420"/>
                    <a:pt x="30783" y="67492"/>
                    <a:pt x="30861" y="67492"/>
                  </a:cubicBezTo>
                  <a:cubicBezTo>
                    <a:pt x="30872" y="67492"/>
                    <a:pt x="30882" y="67491"/>
                    <a:pt x="30892" y="67487"/>
                  </a:cubicBezTo>
                  <a:cubicBezTo>
                    <a:pt x="31468" y="67298"/>
                    <a:pt x="32052" y="67260"/>
                    <a:pt x="32641" y="67260"/>
                  </a:cubicBezTo>
                  <a:cubicBezTo>
                    <a:pt x="33028" y="67260"/>
                    <a:pt x="33416" y="67277"/>
                    <a:pt x="33805" y="67277"/>
                  </a:cubicBezTo>
                  <a:cubicBezTo>
                    <a:pt x="33857" y="67277"/>
                    <a:pt x="33910" y="67276"/>
                    <a:pt x="33962" y="67276"/>
                  </a:cubicBezTo>
                  <a:lnTo>
                    <a:pt x="38026" y="67276"/>
                  </a:lnTo>
                  <a:cubicBezTo>
                    <a:pt x="38026" y="67209"/>
                    <a:pt x="38026" y="67130"/>
                    <a:pt x="38026" y="67051"/>
                  </a:cubicBezTo>
                  <a:cubicBezTo>
                    <a:pt x="35696" y="67011"/>
                    <a:pt x="33367" y="66958"/>
                    <a:pt x="31037" y="66918"/>
                  </a:cubicBezTo>
                  <a:cubicBezTo>
                    <a:pt x="30945" y="65727"/>
                    <a:pt x="30892" y="64668"/>
                    <a:pt x="30786" y="63596"/>
                  </a:cubicBezTo>
                  <a:cubicBezTo>
                    <a:pt x="30482" y="60698"/>
                    <a:pt x="30124" y="57812"/>
                    <a:pt x="29859" y="54914"/>
                  </a:cubicBezTo>
                  <a:cubicBezTo>
                    <a:pt x="29634" y="52558"/>
                    <a:pt x="29515" y="50202"/>
                    <a:pt x="29343" y="47846"/>
                  </a:cubicBezTo>
                  <a:cubicBezTo>
                    <a:pt x="29290" y="46973"/>
                    <a:pt x="29224" y="46099"/>
                    <a:pt x="29158" y="45226"/>
                  </a:cubicBezTo>
                  <a:cubicBezTo>
                    <a:pt x="29092" y="44379"/>
                    <a:pt x="29026" y="43532"/>
                    <a:pt x="28959" y="42685"/>
                  </a:cubicBezTo>
                  <a:cubicBezTo>
                    <a:pt x="28814" y="40712"/>
                    <a:pt x="28682" y="38740"/>
                    <a:pt x="28523" y="36768"/>
                  </a:cubicBezTo>
                  <a:cubicBezTo>
                    <a:pt x="28390" y="34889"/>
                    <a:pt x="28271" y="32996"/>
                    <a:pt x="28086" y="31104"/>
                  </a:cubicBezTo>
                  <a:cubicBezTo>
                    <a:pt x="27940" y="29714"/>
                    <a:pt x="27662" y="28337"/>
                    <a:pt x="27464" y="26961"/>
                  </a:cubicBezTo>
                  <a:cubicBezTo>
                    <a:pt x="27305" y="25889"/>
                    <a:pt x="27159" y="24804"/>
                    <a:pt x="27001" y="23692"/>
                  </a:cubicBezTo>
                  <a:cubicBezTo>
                    <a:pt x="27371" y="23665"/>
                    <a:pt x="27676" y="23665"/>
                    <a:pt x="27967" y="23626"/>
                  </a:cubicBezTo>
                  <a:cubicBezTo>
                    <a:pt x="28536" y="23546"/>
                    <a:pt x="28933" y="23163"/>
                    <a:pt x="28920" y="22660"/>
                  </a:cubicBezTo>
                  <a:cubicBezTo>
                    <a:pt x="28920" y="21985"/>
                    <a:pt x="28893" y="21296"/>
                    <a:pt x="28867" y="20621"/>
                  </a:cubicBezTo>
                  <a:cubicBezTo>
                    <a:pt x="28840" y="19814"/>
                    <a:pt x="28721" y="19695"/>
                    <a:pt x="27901" y="19629"/>
                  </a:cubicBezTo>
                  <a:cubicBezTo>
                    <a:pt x="27239" y="19563"/>
                    <a:pt x="26564" y="19523"/>
                    <a:pt x="25823" y="19457"/>
                  </a:cubicBezTo>
                  <a:cubicBezTo>
                    <a:pt x="25823" y="18398"/>
                    <a:pt x="25796" y="17392"/>
                    <a:pt x="25836" y="16373"/>
                  </a:cubicBezTo>
                  <a:cubicBezTo>
                    <a:pt x="25862" y="15910"/>
                    <a:pt x="25809" y="15513"/>
                    <a:pt x="25412" y="15115"/>
                  </a:cubicBezTo>
                  <a:lnTo>
                    <a:pt x="23427" y="15115"/>
                  </a:lnTo>
                  <a:lnTo>
                    <a:pt x="23427" y="11211"/>
                  </a:lnTo>
                  <a:cubicBezTo>
                    <a:pt x="24274" y="11065"/>
                    <a:pt x="24420" y="10933"/>
                    <a:pt x="24393" y="10338"/>
                  </a:cubicBezTo>
                  <a:cubicBezTo>
                    <a:pt x="24380" y="9742"/>
                    <a:pt x="24314" y="9702"/>
                    <a:pt x="23136" y="9530"/>
                  </a:cubicBezTo>
                  <a:cubicBezTo>
                    <a:pt x="23070" y="8445"/>
                    <a:pt x="22567" y="7492"/>
                    <a:pt x="21932" y="6632"/>
                  </a:cubicBezTo>
                  <a:cubicBezTo>
                    <a:pt x="21243" y="5705"/>
                    <a:pt x="20158" y="5414"/>
                    <a:pt x="19139" y="5335"/>
                  </a:cubicBezTo>
                  <a:cubicBezTo>
                    <a:pt x="18848" y="4752"/>
                    <a:pt x="19324" y="438"/>
                    <a:pt x="18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4"/>
            <p:cNvSpPr/>
            <p:nvPr/>
          </p:nvSpPr>
          <p:spPr>
            <a:xfrm>
              <a:off x="2870625" y="3647225"/>
              <a:ext cx="88350" cy="118700"/>
            </a:xfrm>
            <a:custGeom>
              <a:avLst/>
              <a:gdLst/>
              <a:ahLst/>
              <a:cxnLst/>
              <a:rect l="l" t="t" r="r" b="b"/>
              <a:pathLst>
                <a:path w="3534" h="4748" extrusionOk="0">
                  <a:moveTo>
                    <a:pt x="1482" y="407"/>
                  </a:moveTo>
                  <a:cubicBezTo>
                    <a:pt x="1774" y="1016"/>
                    <a:pt x="1482" y="1624"/>
                    <a:pt x="1562" y="2273"/>
                  </a:cubicBezTo>
                  <a:lnTo>
                    <a:pt x="476" y="2273"/>
                  </a:lnTo>
                  <a:cubicBezTo>
                    <a:pt x="437" y="1677"/>
                    <a:pt x="384" y="1082"/>
                    <a:pt x="344" y="407"/>
                  </a:cubicBezTo>
                  <a:close/>
                  <a:moveTo>
                    <a:pt x="2819" y="407"/>
                  </a:moveTo>
                  <a:cubicBezTo>
                    <a:pt x="2779" y="1042"/>
                    <a:pt x="2740" y="1651"/>
                    <a:pt x="2700" y="2286"/>
                  </a:cubicBezTo>
                  <a:lnTo>
                    <a:pt x="2118" y="2286"/>
                  </a:lnTo>
                  <a:lnTo>
                    <a:pt x="2118" y="407"/>
                  </a:lnTo>
                  <a:close/>
                  <a:moveTo>
                    <a:pt x="2700" y="2696"/>
                  </a:moveTo>
                  <a:cubicBezTo>
                    <a:pt x="2660" y="3173"/>
                    <a:pt x="2634" y="3636"/>
                    <a:pt x="2594" y="4126"/>
                  </a:cubicBezTo>
                  <a:cubicBezTo>
                    <a:pt x="2369" y="4139"/>
                    <a:pt x="2224" y="4152"/>
                    <a:pt x="2038" y="4152"/>
                  </a:cubicBezTo>
                  <a:cubicBezTo>
                    <a:pt x="2025" y="4007"/>
                    <a:pt x="1985" y="3901"/>
                    <a:pt x="1999" y="3795"/>
                  </a:cubicBezTo>
                  <a:cubicBezTo>
                    <a:pt x="2025" y="3451"/>
                    <a:pt x="2065" y="3107"/>
                    <a:pt x="2118" y="2696"/>
                  </a:cubicBezTo>
                  <a:close/>
                  <a:moveTo>
                    <a:pt x="1337" y="2710"/>
                  </a:moveTo>
                  <a:cubicBezTo>
                    <a:pt x="1588" y="4073"/>
                    <a:pt x="1509" y="4218"/>
                    <a:pt x="503" y="4218"/>
                  </a:cubicBezTo>
                  <a:lnTo>
                    <a:pt x="503" y="2776"/>
                  </a:lnTo>
                  <a:cubicBezTo>
                    <a:pt x="781" y="2749"/>
                    <a:pt x="1059" y="2736"/>
                    <a:pt x="1337" y="2710"/>
                  </a:cubicBezTo>
                  <a:close/>
                  <a:moveTo>
                    <a:pt x="1664" y="0"/>
                  </a:moveTo>
                  <a:cubicBezTo>
                    <a:pt x="873" y="0"/>
                    <a:pt x="384" y="102"/>
                    <a:pt x="0" y="314"/>
                  </a:cubicBezTo>
                  <a:lnTo>
                    <a:pt x="0" y="4523"/>
                  </a:lnTo>
                  <a:cubicBezTo>
                    <a:pt x="609" y="4576"/>
                    <a:pt x="1125" y="4629"/>
                    <a:pt x="1760" y="4695"/>
                  </a:cubicBezTo>
                  <a:cubicBezTo>
                    <a:pt x="1893" y="4534"/>
                    <a:pt x="2054" y="4471"/>
                    <a:pt x="2233" y="4471"/>
                  </a:cubicBezTo>
                  <a:cubicBezTo>
                    <a:pt x="2483" y="4471"/>
                    <a:pt x="2770" y="4594"/>
                    <a:pt x="3071" y="4748"/>
                  </a:cubicBezTo>
                  <a:cubicBezTo>
                    <a:pt x="3282" y="4113"/>
                    <a:pt x="3269" y="3517"/>
                    <a:pt x="3269" y="2935"/>
                  </a:cubicBezTo>
                  <a:cubicBezTo>
                    <a:pt x="3269" y="1982"/>
                    <a:pt x="3137" y="1029"/>
                    <a:pt x="3534" y="116"/>
                  </a:cubicBezTo>
                  <a:cubicBezTo>
                    <a:pt x="2763" y="39"/>
                    <a:pt x="2155" y="0"/>
                    <a:pt x="16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4"/>
            <p:cNvSpPr/>
            <p:nvPr/>
          </p:nvSpPr>
          <p:spPr>
            <a:xfrm>
              <a:off x="2870625" y="3441500"/>
              <a:ext cx="74125" cy="101750"/>
            </a:xfrm>
            <a:custGeom>
              <a:avLst/>
              <a:gdLst/>
              <a:ahLst/>
              <a:cxnLst/>
              <a:rect l="l" t="t" r="r" b="b"/>
              <a:pathLst>
                <a:path w="2965" h="4070" extrusionOk="0">
                  <a:moveTo>
                    <a:pt x="2104" y="364"/>
                  </a:moveTo>
                  <a:cubicBezTo>
                    <a:pt x="2382" y="774"/>
                    <a:pt x="2237" y="1184"/>
                    <a:pt x="2210" y="1608"/>
                  </a:cubicBezTo>
                  <a:cubicBezTo>
                    <a:pt x="2051" y="1621"/>
                    <a:pt x="1919" y="1621"/>
                    <a:pt x="1813" y="1634"/>
                  </a:cubicBezTo>
                  <a:cubicBezTo>
                    <a:pt x="1575" y="1409"/>
                    <a:pt x="1721" y="761"/>
                    <a:pt x="2104" y="364"/>
                  </a:cubicBezTo>
                  <a:close/>
                  <a:moveTo>
                    <a:pt x="1218" y="390"/>
                  </a:moveTo>
                  <a:cubicBezTo>
                    <a:pt x="1350" y="1330"/>
                    <a:pt x="1271" y="1542"/>
                    <a:pt x="715" y="1648"/>
                  </a:cubicBezTo>
                  <a:cubicBezTo>
                    <a:pt x="688" y="1237"/>
                    <a:pt x="649" y="840"/>
                    <a:pt x="609" y="390"/>
                  </a:cubicBezTo>
                  <a:close/>
                  <a:moveTo>
                    <a:pt x="2051" y="1978"/>
                  </a:moveTo>
                  <a:cubicBezTo>
                    <a:pt x="2091" y="2018"/>
                    <a:pt x="2144" y="2071"/>
                    <a:pt x="2197" y="2111"/>
                  </a:cubicBezTo>
                  <a:cubicBezTo>
                    <a:pt x="2078" y="2548"/>
                    <a:pt x="2303" y="3050"/>
                    <a:pt x="1946" y="3514"/>
                  </a:cubicBezTo>
                  <a:cubicBezTo>
                    <a:pt x="1496" y="3143"/>
                    <a:pt x="1668" y="2693"/>
                    <a:pt x="1668" y="2283"/>
                  </a:cubicBezTo>
                  <a:cubicBezTo>
                    <a:pt x="1668" y="2190"/>
                    <a:pt x="1919" y="2084"/>
                    <a:pt x="2051" y="1978"/>
                  </a:cubicBezTo>
                  <a:close/>
                  <a:moveTo>
                    <a:pt x="768" y="2045"/>
                  </a:moveTo>
                  <a:cubicBezTo>
                    <a:pt x="1257" y="2455"/>
                    <a:pt x="1138" y="2931"/>
                    <a:pt x="1112" y="3381"/>
                  </a:cubicBezTo>
                  <a:cubicBezTo>
                    <a:pt x="1099" y="3421"/>
                    <a:pt x="940" y="3461"/>
                    <a:pt x="675" y="3567"/>
                  </a:cubicBezTo>
                  <a:cubicBezTo>
                    <a:pt x="715" y="2958"/>
                    <a:pt x="741" y="2508"/>
                    <a:pt x="768" y="2045"/>
                  </a:cubicBezTo>
                  <a:close/>
                  <a:moveTo>
                    <a:pt x="1067" y="1"/>
                  </a:moveTo>
                  <a:cubicBezTo>
                    <a:pt x="808" y="1"/>
                    <a:pt x="547" y="32"/>
                    <a:pt x="278" y="99"/>
                  </a:cubicBezTo>
                  <a:cubicBezTo>
                    <a:pt x="0" y="1237"/>
                    <a:pt x="119" y="2389"/>
                    <a:pt x="132" y="3527"/>
                  </a:cubicBezTo>
                  <a:cubicBezTo>
                    <a:pt x="132" y="3817"/>
                    <a:pt x="321" y="3891"/>
                    <a:pt x="579" y="3891"/>
                  </a:cubicBezTo>
                  <a:cubicBezTo>
                    <a:pt x="626" y="3891"/>
                    <a:pt x="676" y="3888"/>
                    <a:pt x="728" y="3884"/>
                  </a:cubicBezTo>
                  <a:cubicBezTo>
                    <a:pt x="1040" y="3857"/>
                    <a:pt x="1359" y="3778"/>
                    <a:pt x="1680" y="3778"/>
                  </a:cubicBezTo>
                  <a:cubicBezTo>
                    <a:pt x="1972" y="3778"/>
                    <a:pt x="2265" y="3843"/>
                    <a:pt x="2554" y="4070"/>
                  </a:cubicBezTo>
                  <a:cubicBezTo>
                    <a:pt x="2634" y="3858"/>
                    <a:pt x="2766" y="3673"/>
                    <a:pt x="2753" y="3514"/>
                  </a:cubicBezTo>
                  <a:cubicBezTo>
                    <a:pt x="2647" y="2455"/>
                    <a:pt x="2965" y="1370"/>
                    <a:pt x="2581" y="311"/>
                  </a:cubicBezTo>
                  <a:cubicBezTo>
                    <a:pt x="2065" y="118"/>
                    <a:pt x="1571" y="1"/>
                    <a:pt x="10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4"/>
            <p:cNvSpPr/>
            <p:nvPr/>
          </p:nvSpPr>
          <p:spPr>
            <a:xfrm>
              <a:off x="2866975" y="3256350"/>
              <a:ext cx="83075" cy="105900"/>
            </a:xfrm>
            <a:custGeom>
              <a:avLst/>
              <a:gdLst/>
              <a:ahLst/>
              <a:cxnLst/>
              <a:rect l="l" t="t" r="r" b="b"/>
              <a:pathLst>
                <a:path w="3323" h="4236" extrusionOk="0">
                  <a:moveTo>
                    <a:pt x="1430" y="490"/>
                  </a:moveTo>
                  <a:lnTo>
                    <a:pt x="1430" y="1893"/>
                  </a:lnTo>
                  <a:cubicBezTo>
                    <a:pt x="1218" y="1920"/>
                    <a:pt x="1046" y="1933"/>
                    <a:pt x="781" y="1959"/>
                  </a:cubicBezTo>
                  <a:cubicBezTo>
                    <a:pt x="768" y="1417"/>
                    <a:pt x="437" y="980"/>
                    <a:pt x="768" y="490"/>
                  </a:cubicBezTo>
                  <a:close/>
                  <a:moveTo>
                    <a:pt x="2727" y="451"/>
                  </a:moveTo>
                  <a:lnTo>
                    <a:pt x="2727" y="1893"/>
                  </a:lnTo>
                  <a:cubicBezTo>
                    <a:pt x="2462" y="1920"/>
                    <a:pt x="2250" y="1933"/>
                    <a:pt x="1986" y="1959"/>
                  </a:cubicBezTo>
                  <a:lnTo>
                    <a:pt x="1986" y="490"/>
                  </a:lnTo>
                  <a:cubicBezTo>
                    <a:pt x="2197" y="477"/>
                    <a:pt x="2436" y="464"/>
                    <a:pt x="2727" y="451"/>
                  </a:cubicBezTo>
                  <a:close/>
                  <a:moveTo>
                    <a:pt x="728" y="2317"/>
                  </a:moveTo>
                  <a:cubicBezTo>
                    <a:pt x="953" y="2356"/>
                    <a:pt x="1099" y="2396"/>
                    <a:pt x="1205" y="2409"/>
                  </a:cubicBezTo>
                  <a:cubicBezTo>
                    <a:pt x="1245" y="2489"/>
                    <a:pt x="1271" y="2515"/>
                    <a:pt x="1271" y="2542"/>
                  </a:cubicBezTo>
                  <a:cubicBezTo>
                    <a:pt x="1271" y="2886"/>
                    <a:pt x="1271" y="3230"/>
                    <a:pt x="1271" y="3614"/>
                  </a:cubicBezTo>
                  <a:cubicBezTo>
                    <a:pt x="1072" y="3627"/>
                    <a:pt x="900" y="3627"/>
                    <a:pt x="636" y="3654"/>
                  </a:cubicBezTo>
                  <a:cubicBezTo>
                    <a:pt x="675" y="3204"/>
                    <a:pt x="702" y="2793"/>
                    <a:pt x="728" y="2317"/>
                  </a:cubicBezTo>
                  <a:close/>
                  <a:moveTo>
                    <a:pt x="212" y="1"/>
                  </a:moveTo>
                  <a:cubicBezTo>
                    <a:pt x="0" y="1377"/>
                    <a:pt x="53" y="2687"/>
                    <a:pt x="120" y="4077"/>
                  </a:cubicBezTo>
                  <a:cubicBezTo>
                    <a:pt x="301" y="4043"/>
                    <a:pt x="479" y="4033"/>
                    <a:pt x="654" y="4033"/>
                  </a:cubicBezTo>
                  <a:cubicBezTo>
                    <a:pt x="922" y="4033"/>
                    <a:pt x="1183" y="4057"/>
                    <a:pt x="1446" y="4057"/>
                  </a:cubicBezTo>
                  <a:cubicBezTo>
                    <a:pt x="1812" y="4057"/>
                    <a:pt x="2181" y="4010"/>
                    <a:pt x="2568" y="3786"/>
                  </a:cubicBezTo>
                  <a:cubicBezTo>
                    <a:pt x="2250" y="3680"/>
                    <a:pt x="2092" y="3614"/>
                    <a:pt x="1880" y="3548"/>
                  </a:cubicBezTo>
                  <a:cubicBezTo>
                    <a:pt x="1783" y="2705"/>
                    <a:pt x="1842" y="2380"/>
                    <a:pt x="2186" y="2380"/>
                  </a:cubicBezTo>
                  <a:cubicBezTo>
                    <a:pt x="2313" y="2380"/>
                    <a:pt x="2478" y="2424"/>
                    <a:pt x="2687" y="2502"/>
                  </a:cubicBezTo>
                  <a:cubicBezTo>
                    <a:pt x="2687" y="2965"/>
                    <a:pt x="2674" y="3442"/>
                    <a:pt x="2700" y="3905"/>
                  </a:cubicBezTo>
                  <a:cubicBezTo>
                    <a:pt x="2700" y="4024"/>
                    <a:pt x="2859" y="4130"/>
                    <a:pt x="2952" y="4236"/>
                  </a:cubicBezTo>
                  <a:cubicBezTo>
                    <a:pt x="3058" y="4143"/>
                    <a:pt x="3243" y="4037"/>
                    <a:pt x="3243" y="3931"/>
                  </a:cubicBezTo>
                  <a:cubicBezTo>
                    <a:pt x="3296" y="2926"/>
                    <a:pt x="3322" y="1906"/>
                    <a:pt x="3322" y="901"/>
                  </a:cubicBezTo>
                  <a:cubicBezTo>
                    <a:pt x="3322" y="596"/>
                    <a:pt x="3203" y="252"/>
                    <a:pt x="2846" y="212"/>
                  </a:cubicBezTo>
                  <a:cubicBezTo>
                    <a:pt x="1986" y="106"/>
                    <a:pt x="1125" y="67"/>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4"/>
            <p:cNvSpPr/>
            <p:nvPr/>
          </p:nvSpPr>
          <p:spPr>
            <a:xfrm>
              <a:off x="2856050" y="2759300"/>
              <a:ext cx="99550" cy="76800"/>
            </a:xfrm>
            <a:custGeom>
              <a:avLst/>
              <a:gdLst/>
              <a:ahLst/>
              <a:cxnLst/>
              <a:rect l="l" t="t" r="r" b="b"/>
              <a:pathLst>
                <a:path w="3982" h="3072" extrusionOk="0">
                  <a:moveTo>
                    <a:pt x="2188" y="360"/>
                  </a:moveTo>
                  <a:cubicBezTo>
                    <a:pt x="2688" y="360"/>
                    <a:pt x="3310" y="948"/>
                    <a:pt x="3323" y="1446"/>
                  </a:cubicBezTo>
                  <a:cubicBezTo>
                    <a:pt x="3349" y="2094"/>
                    <a:pt x="2846" y="2505"/>
                    <a:pt x="2039" y="2505"/>
                  </a:cubicBezTo>
                  <a:cubicBezTo>
                    <a:pt x="1324" y="2505"/>
                    <a:pt x="782" y="2121"/>
                    <a:pt x="782" y="1605"/>
                  </a:cubicBezTo>
                  <a:cubicBezTo>
                    <a:pt x="782" y="943"/>
                    <a:pt x="1417" y="374"/>
                    <a:pt x="2171" y="361"/>
                  </a:cubicBezTo>
                  <a:cubicBezTo>
                    <a:pt x="2177" y="360"/>
                    <a:pt x="2182" y="360"/>
                    <a:pt x="2188" y="360"/>
                  </a:cubicBezTo>
                  <a:close/>
                  <a:moveTo>
                    <a:pt x="1905" y="1"/>
                  </a:moveTo>
                  <a:cubicBezTo>
                    <a:pt x="1283" y="1"/>
                    <a:pt x="724" y="186"/>
                    <a:pt x="477" y="890"/>
                  </a:cubicBezTo>
                  <a:cubicBezTo>
                    <a:pt x="1" y="2266"/>
                    <a:pt x="808" y="2928"/>
                    <a:pt x="2105" y="3061"/>
                  </a:cubicBezTo>
                  <a:cubicBezTo>
                    <a:pt x="2177" y="3068"/>
                    <a:pt x="2247" y="3072"/>
                    <a:pt x="2315" y="3072"/>
                  </a:cubicBezTo>
                  <a:cubicBezTo>
                    <a:pt x="3082" y="3072"/>
                    <a:pt x="3639" y="2611"/>
                    <a:pt x="3773" y="2028"/>
                  </a:cubicBezTo>
                  <a:cubicBezTo>
                    <a:pt x="3982" y="1100"/>
                    <a:pt x="3067" y="3"/>
                    <a:pt x="2074" y="3"/>
                  </a:cubicBezTo>
                  <a:cubicBezTo>
                    <a:pt x="2062" y="3"/>
                    <a:pt x="2051" y="3"/>
                    <a:pt x="2039" y="3"/>
                  </a:cubicBezTo>
                  <a:cubicBezTo>
                    <a:pt x="1994" y="1"/>
                    <a:pt x="1949" y="1"/>
                    <a:pt x="19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9" name="Google Shape;149;p4"/>
          <p:cNvSpPr/>
          <p:nvPr/>
        </p:nvSpPr>
        <p:spPr>
          <a:xfrm>
            <a:off x="8148025" y="4409971"/>
            <a:ext cx="1374198" cy="134165"/>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4"/>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1" name="Google Shape;151;p4"/>
          <p:cNvSpPr txBox="1"/>
          <p:nvPr>
            <p:ph type="body" idx="1"/>
          </p:nvPr>
        </p:nvSpPr>
        <p:spPr>
          <a:xfrm>
            <a:off x="720000" y="1152475"/>
            <a:ext cx="7704000" cy="334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2"/>
              </a:buClr>
              <a:buSzPts val="12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p:txBody>
      </p:sp>
      <p:grpSp>
        <p:nvGrpSpPr>
          <p:cNvPr id="152" name="Google Shape;152;p4"/>
          <p:cNvGrpSpPr/>
          <p:nvPr/>
        </p:nvGrpSpPr>
        <p:grpSpPr>
          <a:xfrm>
            <a:off x="-886400" y="4501462"/>
            <a:ext cx="10912878" cy="641940"/>
            <a:chOff x="-886393" y="3821028"/>
            <a:chExt cx="10912878" cy="1445486"/>
          </a:xfrm>
        </p:grpSpPr>
        <p:sp>
          <p:nvSpPr>
            <p:cNvPr id="153" name="Google Shape;153;p4"/>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4"/>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4"/>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4"/>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4"/>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8" name="Google Shape;158;p4"/>
          <p:cNvSpPr/>
          <p:nvPr/>
        </p:nvSpPr>
        <p:spPr>
          <a:xfrm>
            <a:off x="8771325" y="3420675"/>
            <a:ext cx="51900" cy="4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4"/>
          <p:cNvSpPr/>
          <p:nvPr/>
        </p:nvSpPr>
        <p:spPr>
          <a:xfrm>
            <a:off x="6840700" y="539988"/>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4"/>
          <p:cNvSpPr/>
          <p:nvPr/>
        </p:nvSpPr>
        <p:spPr>
          <a:xfrm>
            <a:off x="7590225" y="151450"/>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4"/>
          <p:cNvSpPr/>
          <p:nvPr/>
        </p:nvSpPr>
        <p:spPr>
          <a:xfrm>
            <a:off x="8704375" y="2216838"/>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4"/>
          <p:cNvSpPr/>
          <p:nvPr/>
        </p:nvSpPr>
        <p:spPr>
          <a:xfrm>
            <a:off x="8545950" y="2786600"/>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63" name="Shape 163"/>
        <p:cNvGrpSpPr/>
        <p:nvPr/>
      </p:nvGrpSpPr>
      <p:grpSpPr>
        <a:xfrm>
          <a:off x="0" y="0"/>
          <a:ext cx="0" cy="0"/>
          <a:chOff x="0" y="0"/>
          <a:chExt cx="0" cy="0"/>
        </a:xfrm>
      </p:grpSpPr>
      <p:sp>
        <p:nvSpPr>
          <p:cNvPr id="164" name="Google Shape;164;p5"/>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5" name="Google Shape;165;p5"/>
          <p:cNvSpPr txBox="1"/>
          <p:nvPr>
            <p:ph type="subTitle" idx="1"/>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66" name="Google Shape;166;p5"/>
          <p:cNvSpPr txBox="1"/>
          <p:nvPr>
            <p:ph type="subTitle" idx="2"/>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67" name="Google Shape;167;p5"/>
          <p:cNvSpPr txBox="1"/>
          <p:nvPr>
            <p:ph type="subTitle" idx="3"/>
          </p:nvPr>
        </p:nvSpPr>
        <p:spPr>
          <a:xfrm>
            <a:off x="1181425"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1pPr>
            <a:lvl2pPr lvl="1"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2pPr>
            <a:lvl3pPr lvl="2"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3pPr>
            <a:lvl4pPr lvl="3"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4pPr>
            <a:lvl5pPr lvl="4"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5pPr>
            <a:lvl6pPr lvl="5"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6pPr>
            <a:lvl7pPr lvl="6"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7pPr>
            <a:lvl8pPr lvl="7"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8pPr>
            <a:lvl9pPr lvl="8"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9pPr>
          </a:lstStyle>
          <a:p/>
        </p:txBody>
      </p:sp>
      <p:sp>
        <p:nvSpPr>
          <p:cNvPr id="168" name="Google Shape;168;p5"/>
          <p:cNvSpPr txBox="1"/>
          <p:nvPr>
            <p:ph type="subTitle" idx="4"/>
          </p:nvPr>
        </p:nvSpPr>
        <p:spPr>
          <a:xfrm>
            <a:off x="4836300"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1pPr>
            <a:lvl2pPr lvl="1"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2pPr>
            <a:lvl3pPr lvl="2"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3pPr>
            <a:lvl4pPr lvl="3"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4pPr>
            <a:lvl5pPr lvl="4"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5pPr>
            <a:lvl6pPr lvl="5"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6pPr>
            <a:lvl7pPr lvl="6"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7pPr>
            <a:lvl8pPr lvl="7"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8pPr>
            <a:lvl9pPr lvl="8"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9pPr>
          </a:lstStyle>
          <a:p/>
        </p:txBody>
      </p:sp>
      <p:grpSp>
        <p:nvGrpSpPr>
          <p:cNvPr id="169" name="Google Shape;169;p5"/>
          <p:cNvGrpSpPr/>
          <p:nvPr/>
        </p:nvGrpSpPr>
        <p:grpSpPr>
          <a:xfrm>
            <a:off x="-886400" y="4501462"/>
            <a:ext cx="10912878" cy="641940"/>
            <a:chOff x="-886393" y="3821028"/>
            <a:chExt cx="10912878" cy="1445486"/>
          </a:xfrm>
        </p:grpSpPr>
        <p:sp>
          <p:nvSpPr>
            <p:cNvPr id="170" name="Google Shape;170;p5"/>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5"/>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5"/>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5"/>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5"/>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75" name="Shape 175"/>
        <p:cNvGrpSpPr/>
        <p:nvPr/>
      </p:nvGrpSpPr>
      <p:grpSpPr>
        <a:xfrm>
          <a:off x="0" y="0"/>
          <a:ext cx="0" cy="0"/>
          <a:chOff x="0" y="0"/>
          <a:chExt cx="0" cy="0"/>
        </a:xfrm>
      </p:grpSpPr>
      <p:sp>
        <p:nvSpPr>
          <p:cNvPr id="176" name="Google Shape;176;p6"/>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7" name="Google Shape;177;p6"/>
          <p:cNvSpPr/>
          <p:nvPr/>
        </p:nvSpPr>
        <p:spPr>
          <a:xfrm>
            <a:off x="7498950" y="137825"/>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6"/>
          <p:cNvSpPr/>
          <p:nvPr/>
        </p:nvSpPr>
        <p:spPr>
          <a:xfrm>
            <a:off x="8026875" y="485325"/>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6"/>
          <p:cNvSpPr/>
          <p:nvPr/>
        </p:nvSpPr>
        <p:spPr>
          <a:xfrm>
            <a:off x="8167225" y="142145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6"/>
          <p:cNvSpPr/>
          <p:nvPr/>
        </p:nvSpPr>
        <p:spPr>
          <a:xfrm>
            <a:off x="8684250" y="155737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1" name="Google Shape;181;p6"/>
          <p:cNvGrpSpPr/>
          <p:nvPr/>
        </p:nvGrpSpPr>
        <p:grpSpPr>
          <a:xfrm>
            <a:off x="-886400" y="4501462"/>
            <a:ext cx="10912878" cy="641940"/>
            <a:chOff x="-886393" y="3821028"/>
            <a:chExt cx="10912878" cy="1445486"/>
          </a:xfrm>
        </p:grpSpPr>
        <p:sp>
          <p:nvSpPr>
            <p:cNvPr id="182" name="Google Shape;182;p6"/>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6"/>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6"/>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6"/>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6"/>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87" name="Shape 187"/>
        <p:cNvGrpSpPr/>
        <p:nvPr/>
      </p:nvGrpSpPr>
      <p:grpSpPr>
        <a:xfrm>
          <a:off x="0" y="0"/>
          <a:ext cx="0" cy="0"/>
          <a:chOff x="0" y="0"/>
          <a:chExt cx="0" cy="0"/>
        </a:xfrm>
      </p:grpSpPr>
      <p:sp>
        <p:nvSpPr>
          <p:cNvPr id="188" name="Google Shape;188;p7"/>
          <p:cNvSpPr txBox="1"/>
          <p:nvPr>
            <p:ph type="title"/>
          </p:nvPr>
        </p:nvSpPr>
        <p:spPr>
          <a:xfrm>
            <a:off x="720000" y="1079821"/>
            <a:ext cx="4577700" cy="743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9" name="Google Shape;189;p7"/>
          <p:cNvSpPr txBox="1"/>
          <p:nvPr>
            <p:ph type="body" idx="1"/>
          </p:nvPr>
        </p:nvSpPr>
        <p:spPr>
          <a:xfrm>
            <a:off x="720000" y="1823521"/>
            <a:ext cx="3852000" cy="2244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p:txBody>
      </p:sp>
      <p:grpSp>
        <p:nvGrpSpPr>
          <p:cNvPr id="190" name="Google Shape;190;p7"/>
          <p:cNvGrpSpPr/>
          <p:nvPr/>
        </p:nvGrpSpPr>
        <p:grpSpPr>
          <a:xfrm>
            <a:off x="-886400" y="4501462"/>
            <a:ext cx="10912878" cy="641940"/>
            <a:chOff x="-886393" y="3821028"/>
            <a:chExt cx="10912878" cy="1445486"/>
          </a:xfrm>
        </p:grpSpPr>
        <p:sp>
          <p:nvSpPr>
            <p:cNvPr id="191" name="Google Shape;191;p7"/>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7"/>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7"/>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7"/>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7"/>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96" name="Shape 196"/>
        <p:cNvGrpSpPr/>
        <p:nvPr/>
      </p:nvGrpSpPr>
      <p:grpSpPr>
        <a:xfrm>
          <a:off x="0" y="0"/>
          <a:ext cx="0" cy="0"/>
          <a:chOff x="0" y="0"/>
          <a:chExt cx="0" cy="0"/>
        </a:xfrm>
      </p:grpSpPr>
      <p:sp>
        <p:nvSpPr>
          <p:cNvPr id="197" name="Google Shape;197;p8"/>
          <p:cNvSpPr/>
          <p:nvPr/>
        </p:nvSpPr>
        <p:spPr>
          <a:xfrm>
            <a:off x="5262640" y="1846521"/>
            <a:ext cx="3881479" cy="2167221"/>
          </a:xfrm>
          <a:custGeom>
            <a:avLst/>
            <a:gdLst/>
            <a:ahLst/>
            <a:cxnLst/>
            <a:rect l="l" t="t" r="r" b="b"/>
            <a:pathLst>
              <a:path w="121107" h="67620" extrusionOk="0">
                <a:moveTo>
                  <a:pt x="121107" y="1"/>
                </a:moveTo>
                <a:cubicBezTo>
                  <a:pt x="115134" y="1960"/>
                  <a:pt x="110112" y="6011"/>
                  <a:pt x="106917" y="11280"/>
                </a:cubicBezTo>
                <a:cubicBezTo>
                  <a:pt x="106698" y="11654"/>
                  <a:pt x="106303" y="11862"/>
                  <a:pt x="105894" y="11862"/>
                </a:cubicBezTo>
                <a:cubicBezTo>
                  <a:pt x="105700" y="11862"/>
                  <a:pt x="105503" y="11815"/>
                  <a:pt x="105319" y="11717"/>
                </a:cubicBezTo>
                <a:cubicBezTo>
                  <a:pt x="101325" y="9625"/>
                  <a:pt x="96779" y="8446"/>
                  <a:pt x="91948" y="8446"/>
                </a:cubicBezTo>
                <a:cubicBezTo>
                  <a:pt x="77853" y="8446"/>
                  <a:pt x="66098" y="18546"/>
                  <a:pt x="63569" y="31917"/>
                </a:cubicBezTo>
                <a:cubicBezTo>
                  <a:pt x="63454" y="32450"/>
                  <a:pt x="62998" y="32868"/>
                  <a:pt x="62427" y="32888"/>
                </a:cubicBezTo>
                <a:cubicBezTo>
                  <a:pt x="49398" y="33287"/>
                  <a:pt x="38176" y="40876"/>
                  <a:pt x="32565" y="51813"/>
                </a:cubicBezTo>
                <a:cubicBezTo>
                  <a:pt x="32366" y="52226"/>
                  <a:pt x="31947" y="52466"/>
                  <a:pt x="31503" y="52466"/>
                </a:cubicBezTo>
                <a:cubicBezTo>
                  <a:pt x="31395" y="52466"/>
                  <a:pt x="31285" y="52452"/>
                  <a:pt x="31176" y="52422"/>
                </a:cubicBezTo>
                <a:cubicBezTo>
                  <a:pt x="28932" y="51775"/>
                  <a:pt x="26535" y="51433"/>
                  <a:pt x="24081" y="51433"/>
                </a:cubicBezTo>
                <a:cubicBezTo>
                  <a:pt x="13182" y="51433"/>
                  <a:pt x="3862" y="58128"/>
                  <a:pt x="1" y="67619"/>
                </a:cubicBezTo>
                <a:lnTo>
                  <a:pt x="121107" y="67619"/>
                </a:lnTo>
                <a:lnTo>
                  <a:pt x="1211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8"/>
          <p:cNvSpPr/>
          <p:nvPr/>
        </p:nvSpPr>
        <p:spPr>
          <a:xfrm>
            <a:off x="-154851" y="2498121"/>
            <a:ext cx="3113605"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9" name="Google Shape;199;p8"/>
          <p:cNvGrpSpPr/>
          <p:nvPr/>
        </p:nvGrpSpPr>
        <p:grpSpPr>
          <a:xfrm>
            <a:off x="-19350" y="3309536"/>
            <a:ext cx="9172449" cy="1836317"/>
            <a:chOff x="0" y="3309557"/>
            <a:chExt cx="9156882" cy="1836317"/>
          </a:xfrm>
        </p:grpSpPr>
        <p:grpSp>
          <p:nvGrpSpPr>
            <p:cNvPr id="200" name="Google Shape;200;p8"/>
            <p:cNvGrpSpPr/>
            <p:nvPr/>
          </p:nvGrpSpPr>
          <p:grpSpPr>
            <a:xfrm flipH="1">
              <a:off x="12907" y="3309557"/>
              <a:ext cx="9143975" cy="1836317"/>
              <a:chOff x="161550" y="3116300"/>
              <a:chExt cx="2815350" cy="1294275"/>
            </a:xfrm>
          </p:grpSpPr>
          <p:sp>
            <p:nvSpPr>
              <p:cNvPr id="201" name="Google Shape;201;p8"/>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8"/>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8"/>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8"/>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8"/>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8"/>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8"/>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8"/>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9" name="Google Shape;209;p8"/>
            <p:cNvSpPr/>
            <p:nvPr/>
          </p:nvSpPr>
          <p:spPr>
            <a:xfrm flipH="1">
              <a:off x="0" y="3824332"/>
              <a:ext cx="9143975"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8"/>
            <p:cNvSpPr/>
            <p:nvPr/>
          </p:nvSpPr>
          <p:spPr>
            <a:xfrm flipH="1">
              <a:off x="12907" y="4603928"/>
              <a:ext cx="9143975"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1" name="Google Shape;211;p8"/>
          <p:cNvGrpSpPr/>
          <p:nvPr/>
        </p:nvGrpSpPr>
        <p:grpSpPr>
          <a:xfrm flipH="1">
            <a:off x="5859807" y="3881582"/>
            <a:ext cx="3446243" cy="1341139"/>
            <a:chOff x="-46300" y="2681425"/>
            <a:chExt cx="2998558" cy="1148138"/>
          </a:xfrm>
        </p:grpSpPr>
        <p:sp>
          <p:nvSpPr>
            <p:cNvPr id="212" name="Google Shape;212;p8"/>
            <p:cNvSpPr/>
            <p:nvPr/>
          </p:nvSpPr>
          <p:spPr>
            <a:xfrm>
              <a:off x="-46300" y="2681425"/>
              <a:ext cx="2998558"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8"/>
            <p:cNvSpPr/>
            <p:nvPr/>
          </p:nvSpPr>
          <p:spPr>
            <a:xfrm>
              <a:off x="661990" y="3588137"/>
              <a:ext cx="80614" cy="44737"/>
            </a:xfrm>
            <a:custGeom>
              <a:avLst/>
              <a:gdLst/>
              <a:ahLst/>
              <a:cxnLst/>
              <a:rect l="l" t="t" r="r" b="b"/>
              <a:pathLst>
                <a:path w="2393" h="1328" extrusionOk="0">
                  <a:moveTo>
                    <a:pt x="1103" y="1"/>
                  </a:moveTo>
                  <a:cubicBezTo>
                    <a:pt x="614" y="1"/>
                    <a:pt x="1" y="191"/>
                    <a:pt x="124" y="805"/>
                  </a:cubicBezTo>
                  <a:cubicBezTo>
                    <a:pt x="211" y="1190"/>
                    <a:pt x="694" y="1327"/>
                    <a:pt x="1171" y="1327"/>
                  </a:cubicBezTo>
                  <a:cubicBezTo>
                    <a:pt x="1603" y="1327"/>
                    <a:pt x="2032" y="1215"/>
                    <a:pt x="2159" y="1072"/>
                  </a:cubicBezTo>
                  <a:cubicBezTo>
                    <a:pt x="2392" y="805"/>
                    <a:pt x="1958" y="38"/>
                    <a:pt x="1225" y="5"/>
                  </a:cubicBezTo>
                  <a:cubicBezTo>
                    <a:pt x="1185" y="2"/>
                    <a:pt x="1144" y="1"/>
                    <a:pt x="110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4" name="Google Shape;214;p8"/>
          <p:cNvSpPr txBox="1"/>
          <p:nvPr>
            <p:ph type="title"/>
          </p:nvPr>
        </p:nvSpPr>
        <p:spPr>
          <a:xfrm>
            <a:off x="1388100" y="1442925"/>
            <a:ext cx="6367800" cy="143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215" name="Shape 215"/>
        <p:cNvGrpSpPr/>
        <p:nvPr/>
      </p:nvGrpSpPr>
      <p:grpSpPr>
        <a:xfrm>
          <a:off x="0" y="0"/>
          <a:ext cx="0" cy="0"/>
          <a:chOff x="0" y="0"/>
          <a:chExt cx="0" cy="0"/>
        </a:xfrm>
      </p:grpSpPr>
      <p:sp>
        <p:nvSpPr>
          <p:cNvPr id="216" name="Google Shape;216;p9"/>
          <p:cNvSpPr/>
          <p:nvPr/>
        </p:nvSpPr>
        <p:spPr>
          <a:xfrm>
            <a:off x="6180106" y="3152075"/>
            <a:ext cx="3289398" cy="841814"/>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9"/>
          <p:cNvSpPr txBox="1"/>
          <p:nvPr>
            <p:ph type="title"/>
          </p:nvPr>
        </p:nvSpPr>
        <p:spPr>
          <a:xfrm>
            <a:off x="728407" y="1473510"/>
            <a:ext cx="436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218" name="Google Shape;218;p9"/>
          <p:cNvSpPr txBox="1"/>
          <p:nvPr>
            <p:ph type="subTitle" idx="1"/>
          </p:nvPr>
        </p:nvSpPr>
        <p:spPr>
          <a:xfrm>
            <a:off x="728425" y="2297660"/>
            <a:ext cx="4360200" cy="137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219" name="Google Shape;219;p9"/>
          <p:cNvGrpSpPr/>
          <p:nvPr/>
        </p:nvGrpSpPr>
        <p:grpSpPr>
          <a:xfrm>
            <a:off x="-891593" y="3837311"/>
            <a:ext cx="10912878" cy="2648575"/>
            <a:chOff x="-886393" y="3833811"/>
            <a:chExt cx="10912878" cy="2648575"/>
          </a:xfrm>
        </p:grpSpPr>
        <p:sp>
          <p:nvSpPr>
            <p:cNvPr id="220" name="Google Shape;220;p9"/>
            <p:cNvSpPr/>
            <p:nvPr/>
          </p:nvSpPr>
          <p:spPr>
            <a:xfrm>
              <a:off x="-335775" y="3833811"/>
              <a:ext cx="10128887" cy="1507325"/>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9"/>
            <p:cNvSpPr/>
            <p:nvPr/>
          </p:nvSpPr>
          <p:spPr>
            <a:xfrm>
              <a:off x="-260132" y="3983236"/>
              <a:ext cx="10228648" cy="1283225"/>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9"/>
            <p:cNvSpPr/>
            <p:nvPr/>
          </p:nvSpPr>
          <p:spPr>
            <a:xfrm>
              <a:off x="-260125" y="4173725"/>
              <a:ext cx="10055133" cy="1556600"/>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9"/>
            <p:cNvSpPr/>
            <p:nvPr/>
          </p:nvSpPr>
          <p:spPr>
            <a:xfrm>
              <a:off x="-886393" y="4338636"/>
              <a:ext cx="10912878" cy="1324600"/>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9"/>
            <p:cNvSpPr/>
            <p:nvPr/>
          </p:nvSpPr>
          <p:spPr>
            <a:xfrm>
              <a:off x="-192012" y="4620211"/>
              <a:ext cx="9801882" cy="1862175"/>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5" name="Google Shape;225;p9"/>
          <p:cNvSpPr/>
          <p:nvPr/>
        </p:nvSpPr>
        <p:spPr>
          <a:xfrm>
            <a:off x="8408475" y="745213"/>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9"/>
          <p:cNvSpPr/>
          <p:nvPr/>
        </p:nvSpPr>
        <p:spPr>
          <a:xfrm>
            <a:off x="7590225" y="151450"/>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9"/>
          <p:cNvSpPr/>
          <p:nvPr/>
        </p:nvSpPr>
        <p:spPr>
          <a:xfrm>
            <a:off x="278350" y="577638"/>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9"/>
          <p:cNvSpPr/>
          <p:nvPr/>
        </p:nvSpPr>
        <p:spPr>
          <a:xfrm>
            <a:off x="119925" y="1147400"/>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229" name="Shape 229"/>
        <p:cNvGrpSpPr/>
        <p:nvPr/>
      </p:nvGrpSpPr>
      <p:grpSpPr>
        <a:xfrm>
          <a:off x="0" y="0"/>
          <a:ext cx="0" cy="0"/>
          <a:chOff x="0" y="0"/>
          <a:chExt cx="0" cy="0"/>
        </a:xfrm>
      </p:grpSpPr>
      <p:sp>
        <p:nvSpPr>
          <p:cNvPr id="230" name="Google Shape;230;p10"/>
          <p:cNvSpPr txBox="1"/>
          <p:nvPr>
            <p:ph type="title"/>
          </p:nvPr>
        </p:nvSpPr>
        <p:spPr>
          <a:xfrm>
            <a:off x="5681338" y="2778350"/>
            <a:ext cx="2316900" cy="15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1B4F3">
            <a:alpha val="49550"/>
          </a:srgbClr>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2"/>
              </a:buClr>
              <a:buSzPts val="2800"/>
              <a:buFont typeface="Patrick Hand" panose="00000500000000000000"/>
              <a:buNone/>
              <a:defRPr sz="2800" b="1">
                <a:solidFill>
                  <a:schemeClr val="lt2"/>
                </a:solidFill>
                <a:latin typeface="Patrick Hand" panose="00000500000000000000"/>
                <a:ea typeface="Patrick Hand" panose="00000500000000000000"/>
                <a:cs typeface="Patrick Hand" panose="00000500000000000000"/>
                <a:sym typeface="Patrick Hand" panose="00000500000000000000"/>
              </a:defRPr>
            </a:lvl1pPr>
            <a:lvl2pPr lvl="1">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2pPr>
            <a:lvl3pPr lvl="2">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3pPr>
            <a:lvl4pPr lvl="3">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4pPr>
            <a:lvl5pPr lvl="4">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5pPr>
            <a:lvl6pPr lvl="5">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6pPr>
            <a:lvl7pPr lvl="6">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7pPr>
            <a:lvl8pPr lvl="7">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8pPr>
            <a:lvl9pPr lvl="8">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9pPr>
          </a:lstStyle>
          <a:p/>
        </p:txBody>
      </p:sp>
      <p:sp>
        <p:nvSpPr>
          <p:cNvPr id="7" name="Google Shape;7;p1"/>
          <p:cNvSpPr txBox="1"/>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1pPr>
            <a:lvl2pPr marL="914400" lvl="1"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2pPr>
            <a:lvl3pPr marL="1371600" lvl="2"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3pPr>
            <a:lvl4pPr marL="1828800" lvl="3"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4pPr>
            <a:lvl5pPr marL="2286000" lvl="4"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5pPr>
            <a:lvl6pPr marL="2743200" lvl="5"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6pPr>
            <a:lvl7pPr marL="3200400" lvl="6"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7pPr>
            <a:lvl8pPr marL="3657600" lvl="7"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8pPr>
            <a:lvl9pPr marL="4114800" lvl="8"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8.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6.png"/><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p:txBody>
          <a:bodyPr/>
          <a:p>
            <a:r>
              <a:rPr lang="en-US"/>
              <a:t>KHỞI ĐỘNG: ĐUỔI HÌNH BẮT CHỮ</a:t>
            </a:r>
            <a:endParaRPr lang="en-US"/>
          </a:p>
        </p:txBody>
      </p:sp>
      <p:sp>
        <p:nvSpPr>
          <p:cNvPr id="9" name="Rounded Rectangle 8"/>
          <p:cNvSpPr/>
          <p:nvPr/>
        </p:nvSpPr>
        <p:spPr>
          <a:xfrm>
            <a:off x="2292350" y="1348105"/>
            <a:ext cx="5124450" cy="21355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6" name="Subtitle 5"/>
          <p:cNvSpPr/>
          <p:nvPr>
            <p:ph type="subTitle" idx="2"/>
          </p:nvPr>
        </p:nvSpPr>
        <p:spPr>
          <a:xfrm>
            <a:off x="2179320" y="1851660"/>
            <a:ext cx="4965065" cy="1230630"/>
          </a:xfrm>
        </p:spPr>
        <p:txBody>
          <a:bodyPr/>
          <a:p>
            <a:r>
              <a:rPr lang="en-US" sz="2400"/>
              <a:t>Quan sát các hình ảnh sau và đoán các nội dung được đề cập đến. </a:t>
            </a:r>
            <a:endParaRPr 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p:nvPr>
            <p:ph type="title"/>
          </p:nvPr>
        </p:nvSpPr>
        <p:spPr>
          <a:xfrm>
            <a:off x="395605" y="51435"/>
            <a:ext cx="7541895" cy="1503680"/>
          </a:xfrm>
        </p:spPr>
        <p:txBody>
          <a:bodyPr/>
          <a:p>
            <a:pPr algn="l"/>
            <a:r>
              <a:rPr lang="en-US" sz="24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t>Dựa vào hình 11.1. và thông tin kênh chữ trong SGK, xác định </a:t>
            </a:r>
            <a:r>
              <a:rPr lang="en-US" sz="2400" i="1">
                <a:solidFill>
                  <a:schemeClr val="tx2"/>
                </a:solidFill>
                <a:latin typeface="Roboto Condensed" panose="02000000000000000000"/>
                <a:ea typeface="Roboto Condensed" panose="02000000000000000000"/>
                <a:cs typeface="Roboto Condensed" panose="02000000000000000000"/>
                <a:sym typeface="Roboto Condensed" panose="02000000000000000000"/>
              </a:rPr>
              <a:t>phạm vi Biển Đông.</a:t>
            </a:r>
            <a:br>
              <a:rPr sz="24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br>
            <a:endParaRPr lang="en-US" sz="2400" i="1"/>
          </a:p>
        </p:txBody>
      </p:sp>
      <p:pic>
        <p:nvPicPr>
          <p:cNvPr id="7" name="Picture 6"/>
          <p:cNvPicPr>
            <a:picLocks noChangeAspect="1"/>
          </p:cNvPicPr>
          <p:nvPr/>
        </p:nvPicPr>
        <p:blipFill>
          <a:blip r:embed="rId1"/>
          <a:stretch>
            <a:fillRect/>
          </a:stretch>
        </p:blipFill>
        <p:spPr>
          <a:xfrm>
            <a:off x="179705" y="1851660"/>
            <a:ext cx="2807970" cy="1765300"/>
          </a:xfrm>
          <a:prstGeom prst="rect">
            <a:avLst/>
          </a:prstGeom>
        </p:spPr>
      </p:pic>
      <p:sp>
        <p:nvSpPr>
          <p:cNvPr id="13935" name="Google Shape;13935;p5"/>
          <p:cNvSpPr txBox="1"/>
          <p:nvPr/>
        </p:nvSpPr>
        <p:spPr>
          <a:xfrm>
            <a:off x="251460" y="2211705"/>
            <a:ext cx="2831465" cy="1013460"/>
          </a:xfrm>
          <a:prstGeom prst="rect">
            <a:avLst/>
          </a:prstGeom>
          <a:noFill/>
          <a:ln>
            <a:noFill/>
          </a:ln>
        </p:spPr>
        <p:txBody>
          <a:bodyPr spcFirstLastPara="1" wrap="square" lIns="91425" tIns="45700" rIns="91425" bIns="45700" anchor="t" anchorCtr="0">
            <a:spAutoFit/>
          </a:bodyPr>
          <a:p>
            <a:pPr marL="342900" marR="0" lvl="0" indent="-342900" algn="just" rtl="0">
              <a:spcBef>
                <a:spcPts val="0"/>
              </a:spcBef>
              <a:spcAft>
                <a:spcPts val="0"/>
              </a:spcAft>
              <a:buFont typeface="Wingdings" panose="05000000000000000000" charset="0"/>
              <a:buChar char="§"/>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Thuộc đại dương nào?</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a:p>
            <a:pPr marL="342900" marR="0" lvl="0" indent="-342900" algn="just" rtl="0">
              <a:spcBef>
                <a:spcPts val="0"/>
              </a:spcBef>
              <a:spcAft>
                <a:spcPts val="0"/>
              </a:spcAft>
              <a:buFont typeface="Wingdings" panose="05000000000000000000" charset="0"/>
              <a:buChar char="§"/>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Giới hạn tọa độ địa lí.</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a:p>
            <a:pPr marL="342900" marR="0" lvl="0" indent="-342900" algn="just" rtl="0">
              <a:spcBef>
                <a:spcPts val="0"/>
              </a:spcBef>
              <a:spcAft>
                <a:spcPts val="0"/>
              </a:spcAft>
              <a:buFont typeface="Wingdings" panose="05000000000000000000" charset="0"/>
              <a:buChar char="§"/>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Diện tích.</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p:txBody>
      </p:sp>
      <p:pic>
        <p:nvPicPr>
          <p:cNvPr id="9" name="Picture 8" descr="Ảnh chụp màn hình 2023-08-05 085408"/>
          <p:cNvPicPr>
            <a:picLocks noChangeAspect="1"/>
          </p:cNvPicPr>
          <p:nvPr/>
        </p:nvPicPr>
        <p:blipFill>
          <a:blip r:embed="rId2"/>
          <a:stretch>
            <a:fillRect/>
          </a:stretch>
        </p:blipFill>
        <p:spPr>
          <a:xfrm>
            <a:off x="3420110" y="843280"/>
            <a:ext cx="5558790" cy="4225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35"/>
                                        </p:tgtEl>
                                        <p:attrNameLst>
                                          <p:attrName>style.visibility</p:attrName>
                                        </p:attrNameLst>
                                      </p:cBhvr>
                                      <p:to>
                                        <p:strVal val="visible"/>
                                      </p:to>
                                    </p:set>
                                    <p:animEffect transition="in" filter="fade">
                                      <p:cBhvr>
                                        <p:cTn id="7" dur="500"/>
                                        <p:tgtEl>
                                          <p:spTgt spid="139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539660" y="339411"/>
            <a:ext cx="4577700" cy="743700"/>
          </a:xfrm>
        </p:spPr>
        <p:txBody>
          <a:bodyPr/>
          <a:p>
            <a:r>
              <a:rPr lang="en-US"/>
              <a:t>1. Phạm vi Biển Đông</a:t>
            </a:r>
            <a:endParaRPr lang="en-US"/>
          </a:p>
        </p:txBody>
      </p:sp>
      <p:sp>
        <p:nvSpPr>
          <p:cNvPr id="4" name="Rounded Rectangle 3"/>
          <p:cNvSpPr/>
          <p:nvPr/>
        </p:nvSpPr>
        <p:spPr>
          <a:xfrm>
            <a:off x="611505" y="1491615"/>
            <a:ext cx="2448560" cy="1800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0" marR="0" lvl="0" indent="0" algn="ctr" rtl="0">
              <a:lnSpc>
                <a:spcPct val="100000"/>
              </a:lnSpc>
              <a:spcBef>
                <a:spcPts val="0"/>
              </a:spcBef>
              <a:spcAft>
                <a:spcPts val="0"/>
              </a:spcAft>
              <a:buClr>
                <a:schemeClr val="dk2"/>
              </a:buClr>
              <a:buSzPts val="2300"/>
              <a:buFont typeface="Roboto Condensed" panose="02000000000000000000"/>
              <a:buNone/>
            </a:pPr>
            <a:r>
              <a:rPr lang="en-US" sz="2400" b="1">
                <a:solidFill>
                  <a:srgbClr val="FF0000"/>
                </a:solidFill>
                <a:latin typeface="Roboto Condensed" panose="02000000000000000000"/>
                <a:ea typeface="Roboto Condensed" panose="02000000000000000000"/>
                <a:cs typeface="Roboto Condensed" panose="02000000000000000000"/>
                <a:sym typeface="Roboto Condensed" panose="02000000000000000000"/>
              </a:rPr>
              <a:t>Vị trí:</a:t>
            </a:r>
            <a:endParaRPr lang="en-US" sz="2400" b="1">
              <a:solidFill>
                <a:srgbClr val="FF0000"/>
              </a:solidFill>
              <a:latin typeface="Roboto Condensed" panose="02000000000000000000"/>
              <a:ea typeface="Roboto Condensed" panose="02000000000000000000"/>
              <a:cs typeface="Roboto Condensed" panose="02000000000000000000"/>
              <a:sym typeface="Roboto Condensed" panose="02000000000000000000"/>
            </a:endParaRPr>
          </a:p>
          <a:p>
            <a:pPr marL="0" marR="0" lvl="0" indent="0" algn="ctr" rtl="0">
              <a:lnSpc>
                <a:spcPct val="100000"/>
              </a:lnSpc>
              <a:spcBef>
                <a:spcPts val="0"/>
              </a:spcBef>
              <a:spcAft>
                <a:spcPts val="0"/>
              </a:spcAft>
              <a:buClr>
                <a:schemeClr val="dk2"/>
              </a:buClr>
              <a:buSzPts val="2300"/>
              <a:buFont typeface="Roboto Condensed" panose="02000000000000000000"/>
              <a:buNone/>
            </a:pPr>
            <a:r>
              <a:rPr lang="en-US" sz="2400">
                <a:solidFill>
                  <a:schemeClr val="dk2"/>
                </a:solidFill>
                <a:latin typeface="Arial" panose="020B0604020202020204" pitchFamily="34" charset="0"/>
                <a:ea typeface="Roboto Condensed" panose="02000000000000000000"/>
                <a:cs typeface="Arial" panose="020B0604020202020204" pitchFamily="34" charset="0"/>
                <a:sym typeface="Roboto Condensed" panose="02000000000000000000"/>
              </a:rPr>
              <a:t>Một biển thuộc Thái Bình Dương, tương đối kín.</a:t>
            </a:r>
            <a:endParaRPr lang="en-US" sz="2400">
              <a:latin typeface="Arial" panose="020B0604020202020204" pitchFamily="34" charset="0"/>
              <a:cs typeface="Arial" panose="020B0604020202020204" pitchFamily="34" charset="0"/>
            </a:endParaRPr>
          </a:p>
        </p:txBody>
      </p:sp>
      <p:sp>
        <p:nvSpPr>
          <p:cNvPr id="5" name="Rounded Rectangle 4"/>
          <p:cNvSpPr/>
          <p:nvPr/>
        </p:nvSpPr>
        <p:spPr>
          <a:xfrm>
            <a:off x="3563620" y="1491615"/>
            <a:ext cx="2448560" cy="1800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0" marR="0" lvl="0" indent="0" algn="ctr" rtl="0">
              <a:lnSpc>
                <a:spcPct val="100000"/>
              </a:lnSpc>
              <a:spcBef>
                <a:spcPts val="0"/>
              </a:spcBef>
              <a:spcAft>
                <a:spcPts val="0"/>
              </a:spcAft>
              <a:buClr>
                <a:schemeClr val="dk2"/>
              </a:buClr>
              <a:buSzPts val="2300"/>
              <a:buFont typeface="Roboto Condensed" panose="02000000000000000000"/>
              <a:buNone/>
            </a:pPr>
            <a:r>
              <a:rPr lang="en-US" sz="2400" b="1">
                <a:solidFill>
                  <a:srgbClr val="FF0000"/>
                </a:solidFill>
                <a:latin typeface="Roboto Condensed" panose="02000000000000000000"/>
                <a:ea typeface="Roboto Condensed" panose="02000000000000000000"/>
                <a:cs typeface="Roboto Condensed" panose="02000000000000000000"/>
                <a:sym typeface="Roboto Condensed" panose="02000000000000000000"/>
              </a:rPr>
              <a:t>Giới hạn:</a:t>
            </a:r>
            <a:endParaRPr lang="en-US" sz="2400" b="1">
              <a:solidFill>
                <a:srgbClr val="FF0000"/>
              </a:solidFill>
              <a:latin typeface="Roboto Condensed" panose="02000000000000000000"/>
              <a:ea typeface="Roboto Condensed" panose="02000000000000000000"/>
              <a:cs typeface="Roboto Condensed" panose="02000000000000000000"/>
              <a:sym typeface="Roboto Condensed" panose="02000000000000000000"/>
            </a:endParaRPr>
          </a:p>
          <a:p>
            <a:pPr marL="0" marR="0" lvl="0" indent="0" algn="ctr" rtl="0">
              <a:spcBef>
                <a:spcPts val="0"/>
              </a:spcBef>
              <a:spcAft>
                <a:spcPts val="0"/>
              </a:spcAft>
              <a:buNone/>
            </a:pPr>
            <a:r>
              <a:rPr lang="en-US" sz="2400">
                <a:solidFill>
                  <a:schemeClr val="dk2"/>
                </a:solidFill>
                <a:latin typeface="Arial" panose="020B0604020202020204" pitchFamily="34" charset="0"/>
                <a:ea typeface="Roboto Condensed" panose="02000000000000000000"/>
                <a:cs typeface="Arial" panose="020B0604020202020204" pitchFamily="34" charset="0"/>
                <a:sym typeface="Roboto Condensed" panose="02000000000000000000"/>
              </a:rPr>
              <a:t>3°N-16°B, 100°Đ-121°Đ.</a:t>
            </a:r>
            <a:endParaRPr lang="en-US" sz="2400"/>
          </a:p>
        </p:txBody>
      </p:sp>
      <p:sp>
        <p:nvSpPr>
          <p:cNvPr id="6" name="Rounded Rectangle 5"/>
          <p:cNvSpPr/>
          <p:nvPr/>
        </p:nvSpPr>
        <p:spPr>
          <a:xfrm>
            <a:off x="6443980" y="1491615"/>
            <a:ext cx="2448560" cy="1800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0" marR="0" lvl="0" indent="0" algn="ctr" rtl="0">
              <a:lnSpc>
                <a:spcPct val="100000"/>
              </a:lnSpc>
              <a:spcBef>
                <a:spcPts val="0"/>
              </a:spcBef>
              <a:spcAft>
                <a:spcPts val="0"/>
              </a:spcAft>
              <a:buClr>
                <a:schemeClr val="dk2"/>
              </a:buClr>
              <a:buSzPts val="2300"/>
              <a:buFont typeface="Roboto Condensed" panose="02000000000000000000"/>
              <a:buNone/>
            </a:pPr>
            <a:r>
              <a:rPr lang="en-US" sz="2000" b="1">
                <a:solidFill>
                  <a:srgbClr val="FF0000"/>
                </a:solidFill>
                <a:latin typeface="Arial" panose="020B0604020202020204" pitchFamily="34" charset="0"/>
                <a:ea typeface="Roboto Condensed" panose="02000000000000000000"/>
                <a:cs typeface="Arial" panose="020B0604020202020204" pitchFamily="34" charset="0"/>
                <a:sym typeface="Roboto Condensed" panose="02000000000000000000"/>
              </a:rPr>
              <a:t>Diện tích:</a:t>
            </a:r>
            <a:endParaRPr lang="en-US" sz="2000" b="1">
              <a:solidFill>
                <a:srgbClr val="FF0000"/>
              </a:solidFill>
              <a:latin typeface="Arial" panose="020B0604020202020204" pitchFamily="34" charset="0"/>
              <a:ea typeface="Roboto Condensed" panose="02000000000000000000"/>
              <a:cs typeface="Arial" panose="020B0604020202020204" pitchFamily="34" charset="0"/>
              <a:sym typeface="Roboto Condensed" panose="02000000000000000000"/>
            </a:endParaRPr>
          </a:p>
          <a:p>
            <a:pPr marL="0" marR="0" lvl="0" indent="0" algn="ctr" rtl="0">
              <a:spcBef>
                <a:spcPts val="0"/>
              </a:spcBef>
              <a:spcAft>
                <a:spcPts val="0"/>
              </a:spcAft>
              <a:buNone/>
            </a:pPr>
            <a:r>
              <a:rPr lang="en-US" sz="2000">
                <a:solidFill>
                  <a:schemeClr val="dk2"/>
                </a:solidFill>
                <a:latin typeface="Arial" panose="020B0604020202020204" pitchFamily="34" charset="0"/>
                <a:ea typeface="Roboto Condensed" panose="02000000000000000000"/>
                <a:cs typeface="Arial" panose="020B0604020202020204" pitchFamily="34" charset="0"/>
                <a:sym typeface="Roboto Condensed" panose="02000000000000000000"/>
              </a:rPr>
              <a:t>3,447 triệu km</a:t>
            </a:r>
            <a:r>
              <a:rPr lang="en-US" sz="2000" baseline="30000">
                <a:solidFill>
                  <a:schemeClr val="dk2"/>
                </a:solidFill>
                <a:latin typeface="Arial" panose="020B0604020202020204" pitchFamily="34" charset="0"/>
                <a:ea typeface="Roboto Condensed" panose="02000000000000000000"/>
                <a:cs typeface="Arial" panose="020B0604020202020204" pitchFamily="34" charset="0"/>
                <a:sym typeface="Roboto Condensed" panose="02000000000000000000"/>
              </a:rPr>
              <a:t>2</a:t>
            </a:r>
            <a:endParaRPr lang="en-US" sz="2000" b="0" i="0" baseline="30000">
              <a:solidFill>
                <a:schemeClr val="dk2"/>
              </a:solidFill>
              <a:latin typeface="Arial" panose="020B0604020202020204" pitchFamily="34" charset="0"/>
              <a:ea typeface="Roboto Condensed" panose="02000000000000000000"/>
              <a:cs typeface="Arial" panose="020B0604020202020204" pitchFamily="34" charset="0"/>
              <a:sym typeface="Roboto Condensed" panose="02000000000000000000"/>
            </a:endParaRPr>
          </a:p>
          <a:p>
            <a:pPr marL="0" marR="0" lvl="0" indent="0" algn="ctr" rtl="0">
              <a:spcBef>
                <a:spcPts val="0"/>
              </a:spcBef>
              <a:spcAft>
                <a:spcPts val="0"/>
              </a:spcAft>
              <a:buNone/>
            </a:pPr>
            <a:r>
              <a:rPr lang="en-US" sz="2000">
                <a:solidFill>
                  <a:schemeClr val="dk2"/>
                </a:solidFill>
                <a:latin typeface="Arial" panose="020B0604020202020204" pitchFamily="34" charset="0"/>
                <a:ea typeface="Roboto Condensed" panose="02000000000000000000"/>
                <a:cs typeface="Arial" panose="020B0604020202020204" pitchFamily="34" charset="0"/>
                <a:sym typeface="Roboto Condensed" panose="02000000000000000000"/>
              </a:rPr>
              <a:t>Lớn thứ 2 ở TBD và thứ 3 thế giới.</a:t>
            </a:r>
            <a:endParaRPr lang="en-US" sz="2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p:nvPr>
            <p:ph type="title"/>
          </p:nvPr>
        </p:nvSpPr>
        <p:spPr>
          <a:xfrm>
            <a:off x="395605" y="267335"/>
            <a:ext cx="3651250" cy="1503680"/>
          </a:xfrm>
        </p:spPr>
        <p:txBody>
          <a:bodyPr/>
          <a:p>
            <a:pPr algn="l"/>
            <a:r>
              <a:rPr lang="en-US" sz="24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t>Dựa vào hình 11.1. và thông tin kênh chữ trong SGK, xác định </a:t>
            </a:r>
            <a:r>
              <a:rPr lang="en-US" sz="2400" i="1">
                <a:solidFill>
                  <a:schemeClr val="tx2"/>
                </a:solidFill>
                <a:latin typeface="Roboto Condensed" panose="02000000000000000000"/>
                <a:ea typeface="Roboto Condensed" panose="02000000000000000000"/>
                <a:cs typeface="Roboto Condensed" panose="02000000000000000000"/>
                <a:sym typeface="Roboto Condensed" panose="02000000000000000000"/>
              </a:rPr>
              <a:t>phạm vi Biển Đông.</a:t>
            </a:r>
            <a:br>
              <a:rPr sz="24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br>
            <a:endParaRPr lang="en-US" sz="2400" i="1"/>
          </a:p>
        </p:txBody>
      </p:sp>
      <p:pic>
        <p:nvPicPr>
          <p:cNvPr id="7" name="Picture 6"/>
          <p:cNvPicPr>
            <a:picLocks noChangeAspect="1"/>
          </p:cNvPicPr>
          <p:nvPr/>
        </p:nvPicPr>
        <p:blipFill>
          <a:blip r:embed="rId1"/>
          <a:stretch>
            <a:fillRect/>
          </a:stretch>
        </p:blipFill>
        <p:spPr>
          <a:xfrm>
            <a:off x="395605" y="1491615"/>
            <a:ext cx="3702050" cy="1163320"/>
          </a:xfrm>
          <a:prstGeom prst="rect">
            <a:avLst/>
          </a:prstGeom>
        </p:spPr>
      </p:pic>
      <p:sp>
        <p:nvSpPr>
          <p:cNvPr id="13935" name="Google Shape;13935;p5"/>
          <p:cNvSpPr txBox="1"/>
          <p:nvPr/>
        </p:nvSpPr>
        <p:spPr>
          <a:xfrm>
            <a:off x="611535" y="1707336"/>
            <a:ext cx="3308613" cy="705485"/>
          </a:xfrm>
          <a:prstGeom prst="rect">
            <a:avLst/>
          </a:prstGeom>
          <a:noFill/>
          <a:ln>
            <a:noFill/>
          </a:ln>
        </p:spPr>
        <p:txBody>
          <a:bodyPr spcFirstLastPara="1" wrap="square" lIns="91425" tIns="45700" rIns="91425" bIns="45700" anchor="t" anchorCtr="0">
            <a:spAutoFit/>
          </a:bodyPr>
          <a:p>
            <a:pPr marL="0" marR="0" lvl="0" indent="0" algn="ctr" rtl="0">
              <a:spcBef>
                <a:spcPts val="0"/>
              </a:spcBef>
              <a:spcAft>
                <a:spcPts val="0"/>
              </a:spcAft>
              <a:buNone/>
            </a:pPr>
            <a:r>
              <a:rPr lang="en-US" sz="20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t>Xác định các quốc gia có chung Biển Đông với Việt Nam.</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p:txBody>
      </p:sp>
      <p:pic>
        <p:nvPicPr>
          <p:cNvPr id="8" name="Picture 7" descr="Ảnh chụp màn hình 2023-08-05 080732"/>
          <p:cNvPicPr>
            <a:picLocks noChangeAspect="1"/>
          </p:cNvPicPr>
          <p:nvPr/>
        </p:nvPicPr>
        <p:blipFill>
          <a:blip r:embed="rId2"/>
          <a:stretch>
            <a:fillRect/>
          </a:stretch>
        </p:blipFill>
        <p:spPr>
          <a:xfrm>
            <a:off x="5292090" y="195580"/>
            <a:ext cx="3517900" cy="4616450"/>
          </a:xfrm>
          <a:prstGeom prst="rect">
            <a:avLst/>
          </a:prstGeom>
        </p:spPr>
      </p:pic>
      <p:sp>
        <p:nvSpPr>
          <p:cNvPr id="2" name="Rounded Rectangle 1"/>
          <p:cNvSpPr/>
          <p:nvPr/>
        </p:nvSpPr>
        <p:spPr>
          <a:xfrm>
            <a:off x="429895" y="2787650"/>
            <a:ext cx="3672205"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0" marR="0" lvl="0" indent="0" algn="just" rtl="0">
              <a:spcBef>
                <a:spcPts val="0"/>
              </a:spcBef>
              <a:spcAft>
                <a:spcPts val="0"/>
              </a:spcAft>
              <a:buNone/>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Các quốc gia có chung biển Đông:Trung Quốc, Cam-pu-chia, Thái Lan, Ma-lai-xi-a, Xin-ga-po, In-đô-ne-xi-a, Bru-nây, Phi-lip-pin.</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35"/>
                                        </p:tgtEl>
                                        <p:attrNameLst>
                                          <p:attrName>style.visibility</p:attrName>
                                        </p:attrNameLst>
                                      </p:cBhvr>
                                      <p:to>
                                        <p:strVal val="visible"/>
                                      </p:to>
                                    </p:set>
                                    <p:animEffect transition="in" filter="fade">
                                      <p:cBhvr>
                                        <p:cTn id="7" dur="500"/>
                                        <p:tgtEl>
                                          <p:spTgt spid="139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930" name="Shape 930"/>
        <p:cNvGrpSpPr/>
        <p:nvPr/>
      </p:nvGrpSpPr>
      <p:grpSpPr>
        <a:xfrm>
          <a:off x="0" y="0"/>
          <a:ext cx="0" cy="0"/>
          <a:chOff x="0" y="0"/>
          <a:chExt cx="0" cy="0"/>
        </a:xfrm>
      </p:grpSpPr>
      <p:sp>
        <p:nvSpPr>
          <p:cNvPr id="931" name="Google Shape;931;p34"/>
          <p:cNvSpPr txBox="1"/>
          <p:nvPr>
            <p:ph type="title"/>
          </p:nvPr>
        </p:nvSpPr>
        <p:spPr>
          <a:xfrm>
            <a:off x="828120" y="2859710"/>
            <a:ext cx="4325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CÁC VÙNG BIỂN CỦA VIỆT NAM Ở BIỂN ĐÔNG.</a:t>
            </a:r>
            <a:br>
              <a:rPr lang="en-GB"/>
            </a:br>
            <a:endParaRPr lang="en-GB"/>
          </a:p>
        </p:txBody>
      </p:sp>
      <p:sp>
        <p:nvSpPr>
          <p:cNvPr id="932" name="Google Shape;932;p34"/>
          <p:cNvSpPr txBox="1"/>
          <p:nvPr>
            <p:ph type="title" idx="2"/>
          </p:nvPr>
        </p:nvSpPr>
        <p:spPr>
          <a:xfrm>
            <a:off x="727790" y="960825"/>
            <a:ext cx="11385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02</a:t>
            </a: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395515" y="771211"/>
            <a:ext cx="4577700" cy="743700"/>
          </a:xfrm>
        </p:spPr>
        <p:txBody>
          <a:bodyPr/>
          <a:p>
            <a:r>
              <a:rPr lang="en-US">
                <a:solidFill>
                  <a:schemeClr val="tx2"/>
                </a:solidFill>
                <a:latin typeface="Roboto Condensed" panose="02000000000000000000"/>
                <a:ea typeface="Roboto Condensed" panose="02000000000000000000"/>
                <a:cs typeface="Roboto Condensed" panose="02000000000000000000"/>
                <a:sym typeface="Roboto Condensed" panose="02000000000000000000"/>
              </a:rPr>
              <a:t>Quan sát hình 11.2 SGK, trả lời các câu hỏi sau. </a:t>
            </a:r>
            <a:endParaRPr lang="en-US">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3" name="Text Placeholder 2"/>
          <p:cNvSpPr/>
          <p:nvPr>
            <p:ph type="body" idx="1"/>
          </p:nvPr>
        </p:nvSpPr>
        <p:spPr>
          <a:xfrm>
            <a:off x="33655" y="1779905"/>
            <a:ext cx="3664585" cy="2130425"/>
          </a:xfrm>
        </p:spPr>
        <p:txBody>
          <a:bodyPr/>
          <a:p>
            <a:pPr marL="285750" marR="0" lvl="0" indent="-285750" algn="l" rtl="0">
              <a:spcBef>
                <a:spcPts val="0"/>
              </a:spcBef>
              <a:spcAft>
                <a:spcPts val="0"/>
              </a:spcAft>
              <a:buFont typeface="Arial" panose="020B0604020202020204" pitchFamily="34" charset="0"/>
              <a:buChar char="•"/>
            </a:pPr>
            <a:r>
              <a:rPr lang="en-US" sz="2000">
                <a:solidFill>
                  <a:schemeClr val="tx1"/>
                </a:solidFill>
                <a:latin typeface="Roboto Condensed" panose="02000000000000000000"/>
                <a:ea typeface="Roboto Condensed" panose="02000000000000000000"/>
                <a:cs typeface="Roboto Condensed" panose="02000000000000000000"/>
                <a:sym typeface="Roboto Condensed" panose="02000000000000000000"/>
              </a:rPr>
              <a:t>Diện tích vùng biển Việt Nam là bao nhiêu?</a:t>
            </a:r>
            <a:endParaRPr lang="en-US" sz="2000">
              <a:solidFill>
                <a:schemeClr val="tx1"/>
              </a:solidFill>
              <a:latin typeface="Roboto Condensed" panose="02000000000000000000"/>
              <a:ea typeface="Roboto Condensed" panose="02000000000000000000"/>
              <a:cs typeface="Roboto Condensed" panose="02000000000000000000"/>
              <a:sym typeface="Roboto Condensed" panose="02000000000000000000"/>
            </a:endParaRPr>
          </a:p>
          <a:p>
            <a:pPr marL="285750" marR="0" lvl="0" indent="-285750" algn="l" rtl="0">
              <a:spcBef>
                <a:spcPts val="0"/>
              </a:spcBef>
              <a:spcAft>
                <a:spcPts val="0"/>
              </a:spcAft>
              <a:buFont typeface="Arial" panose="020B0604020202020204" pitchFamily="34" charset="0"/>
              <a:buChar char="•"/>
            </a:pPr>
            <a:r>
              <a:rPr lang="en-US" sz="2000">
                <a:solidFill>
                  <a:schemeClr val="tx1"/>
                </a:solidFill>
                <a:latin typeface="Roboto Condensed" panose="02000000000000000000"/>
                <a:ea typeface="Roboto Condensed" panose="02000000000000000000"/>
                <a:cs typeface="Roboto Condensed" panose="02000000000000000000"/>
                <a:sym typeface="Roboto Condensed" panose="02000000000000000000"/>
              </a:rPr>
              <a:t>Kể tên các vùng biển của Việt Nam theo Công ước Liên hợp quốc về Luật biển năm 1982 và Luật Biển Việt Nam năm 2012. </a:t>
            </a:r>
            <a:endParaRPr lang="en-US" sz="2000">
              <a:solidFill>
                <a:schemeClr val="tx1"/>
              </a:solidFill>
              <a:latin typeface="Roboto Condensed" panose="02000000000000000000"/>
              <a:ea typeface="Roboto Condensed" panose="02000000000000000000"/>
              <a:cs typeface="Roboto Condensed" panose="02000000000000000000"/>
              <a:sym typeface="Roboto Condensed" panose="02000000000000000000"/>
            </a:endParaRPr>
          </a:p>
        </p:txBody>
      </p:sp>
      <p:pic>
        <p:nvPicPr>
          <p:cNvPr id="4" name="Picture 3" descr="Ảnh chụp màn hình 2023-08-05 080636"/>
          <p:cNvPicPr>
            <a:picLocks noChangeAspect="1"/>
          </p:cNvPicPr>
          <p:nvPr/>
        </p:nvPicPr>
        <p:blipFill>
          <a:blip r:embed="rId1"/>
          <a:stretch>
            <a:fillRect/>
          </a:stretch>
        </p:blipFill>
        <p:spPr>
          <a:xfrm>
            <a:off x="3780155" y="1790700"/>
            <a:ext cx="5130800" cy="2108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ounded Rectangle 6"/>
          <p:cNvSpPr/>
          <p:nvPr/>
        </p:nvSpPr>
        <p:spPr>
          <a:xfrm>
            <a:off x="467360" y="1131570"/>
            <a:ext cx="3023870"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sym typeface="+mn-ea"/>
              </a:rPr>
              <a:t>S: Khoảng </a:t>
            </a:r>
            <a:endParaRPr lang="en-US" sz="2000" b="1"/>
          </a:p>
          <a:p>
            <a:pPr algn="ctr"/>
            <a:r>
              <a:rPr lang="en-US" sz="2000" b="1">
                <a:sym typeface="+mn-ea"/>
              </a:rPr>
              <a:t>1 triệu km</a:t>
            </a:r>
            <a:r>
              <a:rPr lang="en-US" sz="2000" b="1" baseline="30000">
                <a:sym typeface="+mn-ea"/>
              </a:rPr>
              <a:t>2</a:t>
            </a:r>
            <a:endParaRPr lang="en-US" sz="2000" b="1"/>
          </a:p>
        </p:txBody>
      </p:sp>
      <p:sp>
        <p:nvSpPr>
          <p:cNvPr id="8" name="Rounded Rectangle 7"/>
          <p:cNvSpPr/>
          <p:nvPr/>
        </p:nvSpPr>
        <p:spPr>
          <a:xfrm>
            <a:off x="3851910" y="1131570"/>
            <a:ext cx="4700905"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ym typeface="+mn-ea"/>
              </a:rPr>
              <a:t>Các vùng biển: Nội thủy, lãnh hải, tiếp giáp lãnh hải, vùng đặc quyền kinh tế, vùng thềm lục địa</a:t>
            </a:r>
            <a:endParaRPr lang="en-US" sz="2000" b="1">
              <a:sym typeface="+mn-ea"/>
            </a:endParaRPr>
          </a:p>
        </p:txBody>
      </p:sp>
      <p:sp>
        <p:nvSpPr>
          <p:cNvPr id="9" name="Text Box 8"/>
          <p:cNvSpPr txBox="1"/>
          <p:nvPr/>
        </p:nvSpPr>
        <p:spPr>
          <a:xfrm>
            <a:off x="611505" y="555625"/>
            <a:ext cx="6199505" cy="398780"/>
          </a:xfrm>
          <a:prstGeom prst="rect">
            <a:avLst/>
          </a:prstGeom>
          <a:noFill/>
        </p:spPr>
        <p:txBody>
          <a:bodyPr wrap="none" rtlCol="0" anchor="t">
            <a:spAutoFit/>
          </a:bodyPr>
          <a:p>
            <a:r>
              <a:rPr lang="en-US" altLang="en-GB" sz="2000" b="1">
                <a:sym typeface="+mn-ea"/>
              </a:rPr>
              <a:t>2. </a:t>
            </a:r>
            <a:r>
              <a:rPr lang="en-GB" sz="2000" b="1">
                <a:sym typeface="+mn-ea"/>
              </a:rPr>
              <a:t>CÁC VÙNG BIỂN CỦA VIỆT NAM Ở BIỂN ĐÔNG</a:t>
            </a:r>
            <a:endParaRPr lang="en-GB" sz="20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ounded Rectangle 7"/>
          <p:cNvSpPr/>
          <p:nvPr/>
        </p:nvSpPr>
        <p:spPr>
          <a:xfrm>
            <a:off x="539750" y="1059815"/>
            <a:ext cx="3046095" cy="12725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ym typeface="+mn-ea"/>
              </a:rPr>
              <a:t>Căn cứ để tính chiều rộng lãnh hải của lục địa Việt Nam là gì?</a:t>
            </a:r>
            <a:endParaRPr lang="en-US" sz="2000" b="1">
              <a:sym typeface="+mn-ea"/>
            </a:endParaRPr>
          </a:p>
        </p:txBody>
      </p:sp>
      <p:sp>
        <p:nvSpPr>
          <p:cNvPr id="9" name="Text Box 8"/>
          <p:cNvSpPr txBox="1"/>
          <p:nvPr/>
        </p:nvSpPr>
        <p:spPr>
          <a:xfrm>
            <a:off x="611505" y="555625"/>
            <a:ext cx="6199505" cy="398780"/>
          </a:xfrm>
          <a:prstGeom prst="rect">
            <a:avLst/>
          </a:prstGeom>
          <a:noFill/>
        </p:spPr>
        <p:txBody>
          <a:bodyPr wrap="none" rtlCol="0" anchor="t">
            <a:spAutoFit/>
          </a:bodyPr>
          <a:p>
            <a:r>
              <a:rPr lang="en-US" altLang="en-GB" sz="2000" b="1">
                <a:sym typeface="+mn-ea"/>
              </a:rPr>
              <a:t>2. </a:t>
            </a:r>
            <a:r>
              <a:rPr lang="en-GB" sz="2000" b="1">
                <a:sym typeface="+mn-ea"/>
              </a:rPr>
              <a:t>CÁC VÙNG BIỂN CỦA VIỆT NAM Ở BIỂN ĐÔNG</a:t>
            </a:r>
            <a:endParaRPr lang="en-GB" sz="2000" b="1">
              <a:sym typeface="+mn-ea"/>
            </a:endParaRPr>
          </a:p>
        </p:txBody>
      </p:sp>
      <p:sp>
        <p:nvSpPr>
          <p:cNvPr id="2" name="Rounded Rectangle 1"/>
          <p:cNvSpPr/>
          <p:nvPr/>
        </p:nvSpPr>
        <p:spPr>
          <a:xfrm>
            <a:off x="5269865" y="988060"/>
            <a:ext cx="3142615" cy="12014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sym typeface="+mn-ea"/>
              </a:rPr>
              <a:t>ĐƯỜNG CƠ SỞ</a:t>
            </a:r>
            <a:endParaRPr lang="en-US" sz="2000" b="1">
              <a:sym typeface="+mn-ea"/>
            </a:endParaRPr>
          </a:p>
        </p:txBody>
      </p:sp>
      <p:sp>
        <p:nvSpPr>
          <p:cNvPr id="3" name="Notched Right Arrow 2"/>
          <p:cNvSpPr/>
          <p:nvPr/>
        </p:nvSpPr>
        <p:spPr>
          <a:xfrm>
            <a:off x="3996055" y="1348105"/>
            <a:ext cx="863600" cy="504190"/>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4" name="Rounded Rectangle 3"/>
          <p:cNvSpPr/>
          <p:nvPr/>
        </p:nvSpPr>
        <p:spPr>
          <a:xfrm>
            <a:off x="611505" y="2571750"/>
            <a:ext cx="3046095" cy="12725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ym typeface="+mn-ea"/>
              </a:rPr>
              <a:t>Có bao nhiêu điểm chuẩn để tính đường cơ sở?</a:t>
            </a:r>
            <a:endParaRPr lang="en-US" sz="2000" b="1">
              <a:sym typeface="+mn-ea"/>
            </a:endParaRPr>
          </a:p>
        </p:txBody>
      </p:sp>
      <p:sp>
        <p:nvSpPr>
          <p:cNvPr id="5" name="Rounded Rectangle 4"/>
          <p:cNvSpPr/>
          <p:nvPr/>
        </p:nvSpPr>
        <p:spPr>
          <a:xfrm>
            <a:off x="5318125" y="2644140"/>
            <a:ext cx="3046095" cy="12725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sym typeface="+mn-ea"/>
              </a:rPr>
              <a:t>11 điểm chuẩn (A0-A11)</a:t>
            </a:r>
            <a:endParaRPr lang="en-US" sz="2000" b="1">
              <a:sym typeface="+mn-ea"/>
            </a:endParaRPr>
          </a:p>
        </p:txBody>
      </p:sp>
      <p:sp>
        <p:nvSpPr>
          <p:cNvPr id="6" name="Notched Right Arrow 5"/>
          <p:cNvSpPr/>
          <p:nvPr/>
        </p:nvSpPr>
        <p:spPr>
          <a:xfrm>
            <a:off x="4055745" y="2955925"/>
            <a:ext cx="863600" cy="504190"/>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3" grpId="0" bldLvl="0" animBg="1"/>
      <p:bldP spid="2" grpId="0" bldLvl="0" animBg="1"/>
      <p:bldP spid="3" grpId="1" animBg="1"/>
      <p:bldP spid="2" grpId="1" animBg="1"/>
      <p:bldP spid="4" grpId="0" bldLvl="0" animBg="1"/>
      <p:bldP spid="4" grpId="1" animBg="1"/>
      <p:bldP spid="5" grpId="0" bldLvl="0" animBg="1"/>
      <p:bldP spid="5" grpId="1" animBg="1"/>
      <p:bldP spid="6" grpId="0" bldLvl="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ounded Rectangle 6"/>
          <p:cNvSpPr/>
          <p:nvPr/>
        </p:nvSpPr>
        <p:spPr>
          <a:xfrm>
            <a:off x="876935" y="1564005"/>
            <a:ext cx="3262630"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sym typeface="+mn-ea"/>
              </a:rPr>
              <a:t>Xác định 11 điểm chuẩn dùng để tính </a:t>
            </a:r>
            <a:r>
              <a:rPr lang="en-US" sz="2000" b="1">
                <a:sym typeface="+mn-ea"/>
              </a:rPr>
              <a:t>chiều rộng lãnh hải của lục địa Việt Nam trên bản đồ hình 11.3 SGK</a:t>
            </a:r>
            <a:endParaRPr lang="en-US" sz="2000" b="1"/>
          </a:p>
        </p:txBody>
      </p:sp>
      <p:sp>
        <p:nvSpPr>
          <p:cNvPr id="9" name="Text Box 8"/>
          <p:cNvSpPr txBox="1"/>
          <p:nvPr/>
        </p:nvSpPr>
        <p:spPr>
          <a:xfrm>
            <a:off x="611505" y="555625"/>
            <a:ext cx="3910330" cy="706755"/>
          </a:xfrm>
          <a:prstGeom prst="rect">
            <a:avLst/>
          </a:prstGeom>
          <a:noFill/>
        </p:spPr>
        <p:txBody>
          <a:bodyPr wrap="square" rtlCol="0" anchor="t">
            <a:spAutoFit/>
          </a:bodyPr>
          <a:p>
            <a:r>
              <a:rPr lang="en-US" altLang="en-GB" sz="2000" b="1">
                <a:sym typeface="+mn-ea"/>
              </a:rPr>
              <a:t>2. </a:t>
            </a:r>
            <a:r>
              <a:rPr lang="en-GB" sz="2000" b="1">
                <a:sym typeface="+mn-ea"/>
              </a:rPr>
              <a:t>CÁC VÙNG BIỂN CỦA VIỆT NAM Ở BIỂN ĐÔNG</a:t>
            </a:r>
            <a:endParaRPr lang="en-GB" sz="2000" b="1">
              <a:sym typeface="+mn-ea"/>
            </a:endParaRPr>
          </a:p>
        </p:txBody>
      </p:sp>
      <p:pic>
        <p:nvPicPr>
          <p:cNvPr id="2" name="Picture 1" descr="Ảnh chụp màn hình 2023-08-05 080732"/>
          <p:cNvPicPr>
            <a:picLocks noChangeAspect="1"/>
          </p:cNvPicPr>
          <p:nvPr/>
        </p:nvPicPr>
        <p:blipFill>
          <a:blip r:embed="rId1"/>
          <a:stretch>
            <a:fillRect/>
          </a:stretch>
        </p:blipFill>
        <p:spPr>
          <a:xfrm>
            <a:off x="5003800" y="123825"/>
            <a:ext cx="3362960" cy="4413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ounded Rectangle 6"/>
          <p:cNvSpPr/>
          <p:nvPr/>
        </p:nvSpPr>
        <p:spPr>
          <a:xfrm>
            <a:off x="323850" y="1635760"/>
            <a:ext cx="3285490" cy="15151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sym typeface="+mn-ea"/>
              </a:rPr>
              <a:t>Tọa độ các điểm chuẩn dùng để tính </a:t>
            </a:r>
            <a:r>
              <a:rPr lang="en-US" sz="2000" b="1">
                <a:sym typeface="+mn-ea"/>
              </a:rPr>
              <a:t>chiều rộng lãnh hải của lục địa Việt Nam </a:t>
            </a:r>
            <a:endParaRPr lang="en-US" sz="2000" b="1"/>
          </a:p>
        </p:txBody>
      </p:sp>
      <p:sp>
        <p:nvSpPr>
          <p:cNvPr id="9" name="Text Box 8"/>
          <p:cNvSpPr txBox="1"/>
          <p:nvPr/>
        </p:nvSpPr>
        <p:spPr>
          <a:xfrm>
            <a:off x="361950" y="555625"/>
            <a:ext cx="3269615" cy="706755"/>
          </a:xfrm>
          <a:prstGeom prst="rect">
            <a:avLst/>
          </a:prstGeom>
          <a:noFill/>
        </p:spPr>
        <p:txBody>
          <a:bodyPr wrap="square" rtlCol="0" anchor="t">
            <a:spAutoFit/>
          </a:bodyPr>
          <a:p>
            <a:r>
              <a:rPr lang="en-US" altLang="en-GB" sz="2000" b="1">
                <a:sym typeface="+mn-ea"/>
              </a:rPr>
              <a:t>2. </a:t>
            </a:r>
            <a:r>
              <a:rPr lang="en-GB" sz="2000" b="1">
                <a:sym typeface="+mn-ea"/>
              </a:rPr>
              <a:t>CÁC VÙNG BIỂN CỦA VIỆT NAM Ở BIỂN ĐÔNG</a:t>
            </a:r>
            <a:endParaRPr lang="en-GB" sz="2000" b="1">
              <a:sym typeface="+mn-ea"/>
            </a:endParaRPr>
          </a:p>
        </p:txBody>
      </p:sp>
      <p:pic>
        <p:nvPicPr>
          <p:cNvPr id="4" name="Picture 3" descr="Ảnh chụp màn hình 2023-08-05 080706"/>
          <p:cNvPicPr>
            <a:picLocks noChangeAspect="1"/>
          </p:cNvPicPr>
          <p:nvPr/>
        </p:nvPicPr>
        <p:blipFill>
          <a:blip r:embed="rId1"/>
          <a:stretch>
            <a:fillRect/>
          </a:stretch>
        </p:blipFill>
        <p:spPr>
          <a:xfrm>
            <a:off x="3780155" y="123825"/>
            <a:ext cx="5213350" cy="412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ounded Rectangle 6"/>
          <p:cNvSpPr/>
          <p:nvPr/>
        </p:nvSpPr>
        <p:spPr>
          <a:xfrm>
            <a:off x="3780155" y="123825"/>
            <a:ext cx="5088890" cy="6470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sym typeface="+mn-ea"/>
              </a:rPr>
              <a:t>Quan sát hình 11.1 kết hợp kênh chữ, hoàn thành bài tập ghép nối sau:</a:t>
            </a:r>
            <a:endParaRPr lang="en-US" sz="2000" b="1"/>
          </a:p>
        </p:txBody>
      </p:sp>
      <p:sp>
        <p:nvSpPr>
          <p:cNvPr id="9" name="Text Box 8"/>
          <p:cNvSpPr txBox="1"/>
          <p:nvPr/>
        </p:nvSpPr>
        <p:spPr>
          <a:xfrm>
            <a:off x="323850" y="195580"/>
            <a:ext cx="3269615" cy="706755"/>
          </a:xfrm>
          <a:prstGeom prst="rect">
            <a:avLst/>
          </a:prstGeom>
          <a:noFill/>
        </p:spPr>
        <p:txBody>
          <a:bodyPr wrap="square" rtlCol="0" anchor="t">
            <a:spAutoFit/>
          </a:bodyPr>
          <a:p>
            <a:r>
              <a:rPr lang="en-US" altLang="en-GB" sz="2000" b="1">
                <a:sym typeface="+mn-ea"/>
              </a:rPr>
              <a:t>2. </a:t>
            </a:r>
            <a:r>
              <a:rPr lang="en-GB" sz="2000" b="1">
                <a:sym typeface="+mn-ea"/>
              </a:rPr>
              <a:t>CÁC VÙNG BIỂN CỦA VIỆT NAM Ở BIỂN ĐÔNG</a:t>
            </a:r>
            <a:endParaRPr lang="en-GB" sz="2000" b="1">
              <a:sym typeface="+mn-ea"/>
            </a:endParaRPr>
          </a:p>
        </p:txBody>
      </p:sp>
      <p:sp>
        <p:nvSpPr>
          <p:cNvPr id="21" name="Rounded Rectangle 20"/>
          <p:cNvSpPr/>
          <p:nvPr/>
        </p:nvSpPr>
        <p:spPr>
          <a:xfrm>
            <a:off x="3707765" y="772160"/>
            <a:ext cx="1842135" cy="6280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t>1. NỘI THỦY</a:t>
            </a:r>
            <a:endParaRPr lang="en-US"/>
          </a:p>
        </p:txBody>
      </p:sp>
      <p:sp>
        <p:nvSpPr>
          <p:cNvPr id="22" name="Rounded Rectangle 21"/>
          <p:cNvSpPr/>
          <p:nvPr/>
        </p:nvSpPr>
        <p:spPr>
          <a:xfrm>
            <a:off x="3715385" y="1564005"/>
            <a:ext cx="1842135" cy="6280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t>2. LÃNH HẢI</a:t>
            </a:r>
            <a:endParaRPr lang="en-US"/>
          </a:p>
        </p:txBody>
      </p:sp>
      <p:sp>
        <p:nvSpPr>
          <p:cNvPr id="23" name="Rounded Rectangle 22"/>
          <p:cNvSpPr/>
          <p:nvPr/>
        </p:nvSpPr>
        <p:spPr>
          <a:xfrm>
            <a:off x="3707765" y="3220085"/>
            <a:ext cx="1842135" cy="6280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t>4. VÙNG ĐẶC QUYỀN KINH TẾ</a:t>
            </a:r>
            <a:endParaRPr lang="en-US"/>
          </a:p>
        </p:txBody>
      </p:sp>
      <p:sp>
        <p:nvSpPr>
          <p:cNvPr id="25" name="Rounded Rectangle 24"/>
          <p:cNvSpPr/>
          <p:nvPr/>
        </p:nvSpPr>
        <p:spPr>
          <a:xfrm>
            <a:off x="3707765" y="2392045"/>
            <a:ext cx="1842135" cy="6280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t>3. TIẾP GIÁP LÃNH HẢI</a:t>
            </a:r>
            <a:endParaRPr lang="en-US"/>
          </a:p>
        </p:txBody>
      </p:sp>
      <p:sp>
        <p:nvSpPr>
          <p:cNvPr id="26" name="Rounded Rectangle 25"/>
          <p:cNvSpPr/>
          <p:nvPr/>
        </p:nvSpPr>
        <p:spPr>
          <a:xfrm>
            <a:off x="3707765" y="4011930"/>
            <a:ext cx="1842135" cy="6280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t>5. VÙNG THỀM </a:t>
            </a:r>
            <a:endParaRPr lang="en-US"/>
          </a:p>
          <a:p>
            <a:pPr algn="ctr"/>
            <a:r>
              <a:rPr lang="en-US"/>
              <a:t>LỤC ĐỊA</a:t>
            </a:r>
            <a:endParaRPr lang="en-US"/>
          </a:p>
        </p:txBody>
      </p:sp>
      <p:sp>
        <p:nvSpPr>
          <p:cNvPr id="27" name="Rounded Rectangle 26"/>
          <p:cNvSpPr/>
          <p:nvPr/>
        </p:nvSpPr>
        <p:spPr>
          <a:xfrm>
            <a:off x="218440" y="843915"/>
            <a:ext cx="2760345" cy="1680845"/>
          </a:xfrm>
          <a:prstGeom prst="roundRect">
            <a:avLst/>
          </a:prstGeom>
          <a:solidFill>
            <a:srgbClr val="FFFFFF"/>
          </a:solidFill>
          <a:ln w="25400" cap="flat" cmpd="sng" algn="ctr">
            <a:solidFill>
              <a:srgbClr val="FFFFFF">
                <a:shade val="50000"/>
              </a:srgbClr>
            </a:solidFill>
            <a:prstDash val="solid"/>
          </a:ln>
          <a:effectLst/>
        </p:spPr>
        <p:style>
          <a:lnRef idx="2">
            <a:srgbClr val="FFFFFF">
              <a:shade val="50000"/>
            </a:srgbClr>
          </a:lnRef>
          <a:fillRef idx="1">
            <a:srgbClr val="FFFFFF"/>
          </a:fillRef>
          <a:effectRef idx="0">
            <a:srgbClr val="FFFFFF"/>
          </a:effectRef>
          <a:fontRef idx="minor">
            <a:srgbClr val="0066A7"/>
          </a:fontRef>
        </p:style>
        <p:txBody>
          <a:bodyPr rtlCol="0" anchor="ctr"/>
          <a:p>
            <a:pPr algn="ctr"/>
            <a:r>
              <a:rPr lang="en-US" sz="2000" b="1"/>
              <a:t>A</a:t>
            </a:r>
            <a:endParaRPr lang="en-US" sz="2000" b="1"/>
          </a:p>
          <a:p>
            <a:pPr algn="l"/>
            <a:r>
              <a:rPr lang="en-US"/>
              <a:t>- Vùng biển tiếp liền và nằm ngoài lãnh hải</a:t>
            </a:r>
            <a:endParaRPr lang="en-US"/>
          </a:p>
          <a:p>
            <a:pPr algn="l"/>
            <a:r>
              <a:rPr lang="en-US"/>
              <a:t>- Hợp với lãnh hải thành vùng biển rộng 200 hải lí tính từ đường cơ sở</a:t>
            </a:r>
            <a:endParaRPr lang="en-US"/>
          </a:p>
        </p:txBody>
      </p:sp>
      <p:sp>
        <p:nvSpPr>
          <p:cNvPr id="28" name="Rounded Rectangle 27"/>
          <p:cNvSpPr/>
          <p:nvPr/>
        </p:nvSpPr>
        <p:spPr>
          <a:xfrm>
            <a:off x="216535" y="2703195"/>
            <a:ext cx="2762250" cy="1662430"/>
          </a:xfrm>
          <a:prstGeom prst="roundRect">
            <a:avLst/>
          </a:prstGeom>
          <a:solidFill>
            <a:srgbClr val="FFFFFF"/>
          </a:solidFill>
          <a:ln w="25400" cap="flat" cmpd="sng" algn="ctr">
            <a:solidFill>
              <a:srgbClr val="FFFFFF">
                <a:shade val="50000"/>
              </a:srgbClr>
            </a:solidFill>
            <a:prstDash val="solid"/>
          </a:ln>
          <a:effectLst/>
        </p:spPr>
        <p:style>
          <a:lnRef idx="2">
            <a:srgbClr val="FFFFFF">
              <a:shade val="50000"/>
            </a:srgbClr>
          </a:lnRef>
          <a:fillRef idx="1">
            <a:srgbClr val="FFFFFF"/>
          </a:fillRef>
          <a:effectRef idx="0">
            <a:srgbClr val="FFFFFF"/>
          </a:effectRef>
          <a:fontRef idx="minor">
            <a:srgbClr val="0066A7"/>
          </a:fontRef>
        </p:style>
        <p:txBody>
          <a:bodyPr rtlCol="0" anchor="ctr"/>
          <a:p>
            <a:pPr algn="ctr"/>
            <a:r>
              <a:rPr lang="en-US" b="1">
                <a:sym typeface="+mn-ea"/>
              </a:rPr>
              <a:t>B</a:t>
            </a:r>
            <a:endParaRPr lang="en-US" b="1">
              <a:sym typeface="+mn-ea"/>
            </a:endParaRPr>
          </a:p>
          <a:p>
            <a:pPr algn="l"/>
            <a:r>
              <a:rPr lang="en-US"/>
              <a:t>- Vùng biển rộng 12 hải lý tính từ đường cơ sở ra phía  biển.</a:t>
            </a:r>
            <a:endParaRPr lang="en-US"/>
          </a:p>
          <a:p>
            <a:pPr algn="l"/>
            <a:r>
              <a:rPr lang="en-US"/>
              <a:t>- Ranh giới ngoài là ranh biên giới quốc gia trên biển</a:t>
            </a:r>
            <a:endParaRPr lang="en-US"/>
          </a:p>
        </p:txBody>
      </p:sp>
      <p:sp>
        <p:nvSpPr>
          <p:cNvPr id="29" name="Rounded Rectangle 28"/>
          <p:cNvSpPr/>
          <p:nvPr/>
        </p:nvSpPr>
        <p:spPr>
          <a:xfrm>
            <a:off x="6204585" y="771525"/>
            <a:ext cx="2917825" cy="1184910"/>
          </a:xfrm>
          <a:prstGeom prst="roundRect">
            <a:avLst/>
          </a:prstGeom>
          <a:solidFill>
            <a:srgbClr val="FFFFFF"/>
          </a:solidFill>
          <a:ln w="25400" cap="flat" cmpd="sng" algn="ctr">
            <a:solidFill>
              <a:srgbClr val="FFFFFF">
                <a:shade val="50000"/>
              </a:srgbClr>
            </a:solidFill>
            <a:prstDash val="solid"/>
          </a:ln>
          <a:effectLst/>
        </p:spPr>
        <p:style>
          <a:lnRef idx="2">
            <a:srgbClr val="FFFFFF">
              <a:shade val="50000"/>
            </a:srgbClr>
          </a:lnRef>
          <a:fillRef idx="1">
            <a:srgbClr val="FFFFFF"/>
          </a:fillRef>
          <a:effectRef idx="0">
            <a:srgbClr val="FFFFFF"/>
          </a:effectRef>
          <a:fontRef idx="minor">
            <a:srgbClr val="0066A7"/>
          </a:fontRef>
        </p:style>
        <p:txBody>
          <a:bodyPr rtlCol="0" anchor="ctr"/>
          <a:p>
            <a:pPr algn="ctr"/>
            <a:r>
              <a:rPr lang="en-US" sz="2000" b="1">
                <a:sym typeface="+mn-ea"/>
              </a:rPr>
              <a:t>C</a:t>
            </a:r>
            <a:endParaRPr lang="en-US" sz="2000" b="1">
              <a:sym typeface="+mn-ea"/>
            </a:endParaRPr>
          </a:p>
          <a:p>
            <a:pPr algn="l"/>
            <a:r>
              <a:rPr lang="en-US"/>
              <a:t>- Vùng biển tiếp liền và nằm ngoài lãnh hải </a:t>
            </a:r>
            <a:endParaRPr lang="en-US"/>
          </a:p>
          <a:p>
            <a:pPr algn="l"/>
            <a:r>
              <a:rPr lang="en-US"/>
              <a:t>- Rộng 12 hải lí tính từ ranh giới ngoài của lãnh hải</a:t>
            </a:r>
            <a:endParaRPr lang="en-US"/>
          </a:p>
        </p:txBody>
      </p:sp>
      <p:sp>
        <p:nvSpPr>
          <p:cNvPr id="30" name="Rounded Rectangle 29"/>
          <p:cNvSpPr/>
          <p:nvPr/>
        </p:nvSpPr>
        <p:spPr>
          <a:xfrm>
            <a:off x="6160770" y="2099310"/>
            <a:ext cx="2825115" cy="1260475"/>
          </a:xfrm>
          <a:prstGeom prst="roundRect">
            <a:avLst/>
          </a:prstGeom>
          <a:solidFill>
            <a:srgbClr val="FFFFFF"/>
          </a:solidFill>
          <a:ln w="25400" cap="flat" cmpd="sng" algn="ctr">
            <a:solidFill>
              <a:srgbClr val="FFFFFF">
                <a:shade val="50000"/>
              </a:srgbClr>
            </a:solidFill>
            <a:prstDash val="solid"/>
          </a:ln>
          <a:effectLst/>
        </p:spPr>
        <p:style>
          <a:lnRef idx="2">
            <a:srgbClr val="FFFFFF">
              <a:shade val="50000"/>
            </a:srgbClr>
          </a:lnRef>
          <a:fillRef idx="1">
            <a:srgbClr val="FFFFFF"/>
          </a:fillRef>
          <a:effectRef idx="0">
            <a:srgbClr val="FFFFFF"/>
          </a:effectRef>
          <a:fontRef idx="minor">
            <a:srgbClr val="0066A7"/>
          </a:fontRef>
        </p:style>
        <p:txBody>
          <a:bodyPr rtlCol="0" anchor="ctr"/>
          <a:p>
            <a:pPr algn="ctr"/>
            <a:r>
              <a:rPr lang="en-US" sz="2000" b="1">
                <a:sym typeface="+mn-ea"/>
              </a:rPr>
              <a:t>D</a:t>
            </a:r>
            <a:endParaRPr lang="en-US" sz="2000" b="1">
              <a:sym typeface="+mn-ea"/>
            </a:endParaRPr>
          </a:p>
          <a:p>
            <a:pPr algn="l"/>
            <a:r>
              <a:rPr lang="en-US"/>
              <a:t>- Vùng nước tiếp giáp bờ biển</a:t>
            </a:r>
            <a:endParaRPr lang="en-US"/>
          </a:p>
          <a:p>
            <a:pPr algn="l"/>
            <a:r>
              <a:rPr lang="en-US"/>
              <a:t>- Phía trong đường cơ sở</a:t>
            </a:r>
            <a:endParaRPr lang="en-US"/>
          </a:p>
          <a:p>
            <a:pPr algn="l"/>
            <a:r>
              <a:rPr lang="en-US"/>
              <a:t>- 1 bộ phận lãnh thổ Việt Nam</a:t>
            </a:r>
            <a:endParaRPr lang="en-US"/>
          </a:p>
        </p:txBody>
      </p:sp>
      <p:sp>
        <p:nvSpPr>
          <p:cNvPr id="31" name="Rounded Rectangle 30"/>
          <p:cNvSpPr/>
          <p:nvPr/>
        </p:nvSpPr>
        <p:spPr>
          <a:xfrm>
            <a:off x="6204585" y="3428365"/>
            <a:ext cx="2818130" cy="1711960"/>
          </a:xfrm>
          <a:prstGeom prst="roundRect">
            <a:avLst/>
          </a:prstGeom>
          <a:solidFill>
            <a:srgbClr val="FFFFFF"/>
          </a:solidFill>
          <a:ln w="25400" cap="flat" cmpd="sng" algn="ctr">
            <a:solidFill>
              <a:srgbClr val="FFFFFF">
                <a:shade val="50000"/>
              </a:srgbClr>
            </a:solidFill>
            <a:prstDash val="solid"/>
          </a:ln>
          <a:effectLst/>
        </p:spPr>
        <p:style>
          <a:lnRef idx="2">
            <a:srgbClr val="FFFFFF">
              <a:shade val="50000"/>
            </a:srgbClr>
          </a:lnRef>
          <a:fillRef idx="1">
            <a:srgbClr val="FFFFFF"/>
          </a:fillRef>
          <a:effectRef idx="0">
            <a:srgbClr val="FFFFFF"/>
          </a:effectRef>
          <a:fontRef idx="minor">
            <a:srgbClr val="0066A7"/>
          </a:fontRef>
        </p:style>
        <p:txBody>
          <a:bodyPr rtlCol="0" anchor="ctr"/>
          <a:p>
            <a:pPr algn="ctr"/>
            <a:r>
              <a:rPr lang="en-US" b="1">
                <a:sym typeface="+mn-ea"/>
              </a:rPr>
              <a:t>E</a:t>
            </a:r>
            <a:endParaRPr lang="en-US" b="1">
              <a:sym typeface="+mn-ea"/>
            </a:endParaRPr>
          </a:p>
          <a:p>
            <a:pPr algn="l"/>
            <a:r>
              <a:rPr lang="en-US">
                <a:sym typeface="+mn-ea"/>
              </a:rPr>
              <a:t>Đáy biển và lòng đất dưới đáy biển, tiếp liền và nằm ngoài lãnh hải, trên toàn bộ phần kéo dài tự nhiên của lãnh thổ đất liền, các đảo và quần đảo của VN cho đến mép ngoài rìa lục địa.</a:t>
            </a:r>
            <a:endParaRPr lang="en-US"/>
          </a:p>
        </p:txBody>
      </p:sp>
      <p:cxnSp>
        <p:nvCxnSpPr>
          <p:cNvPr id="32" name="Straight Arrow Connector 31"/>
          <p:cNvCxnSpPr/>
          <p:nvPr/>
        </p:nvCxnSpPr>
        <p:spPr>
          <a:xfrm>
            <a:off x="5512435" y="1203325"/>
            <a:ext cx="648335" cy="136779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H="1">
            <a:off x="2987675" y="1995805"/>
            <a:ext cx="720090" cy="136779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V="1">
            <a:off x="5507990" y="1363980"/>
            <a:ext cx="696595" cy="142367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flipH="1" flipV="1">
            <a:off x="2987675" y="1924050"/>
            <a:ext cx="720090" cy="1439545"/>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5557520" y="4365625"/>
            <a:ext cx="678180" cy="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descr="biển"/>
          <p:cNvPicPr>
            <a:picLocks noChangeAspect="1"/>
          </p:cNvPicPr>
          <p:nvPr/>
        </p:nvPicPr>
        <p:blipFill>
          <a:blip r:embed="rId1"/>
          <a:stretch>
            <a:fillRect/>
          </a:stretch>
        </p:blipFill>
        <p:spPr>
          <a:xfrm>
            <a:off x="827405" y="1348105"/>
            <a:ext cx="3435985" cy="2286635"/>
          </a:xfrm>
          <a:prstGeom prst="roundRect">
            <a:avLst/>
          </a:prstGeom>
        </p:spPr>
      </p:pic>
      <p:cxnSp>
        <p:nvCxnSpPr>
          <p:cNvPr id="5" name="Straight Arrow Connector 4"/>
          <p:cNvCxnSpPr/>
          <p:nvPr/>
        </p:nvCxnSpPr>
        <p:spPr>
          <a:xfrm>
            <a:off x="5507990" y="2139950"/>
            <a:ext cx="2417445" cy="0"/>
          </a:xfrm>
          <a:prstGeom prst="straightConnector1">
            <a:avLst/>
          </a:prstGeom>
          <a:ln w="28575" cmpd="sng">
            <a:solidFill>
              <a:schemeClr val="accent1">
                <a:shade val="5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716395" y="1275715"/>
            <a:ext cx="15875" cy="1871980"/>
          </a:xfrm>
          <a:prstGeom prst="straightConnector1">
            <a:avLst/>
          </a:prstGeom>
          <a:ln w="28575" cmpd="sng">
            <a:solidFill>
              <a:schemeClr val="accent1">
                <a:shade val="5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8" name="Left Arrow 7"/>
          <p:cNvSpPr/>
          <p:nvPr/>
        </p:nvSpPr>
        <p:spPr>
          <a:xfrm rot="2460000">
            <a:off x="7340600" y="2270125"/>
            <a:ext cx="503555" cy="287655"/>
          </a:xfrm>
          <a:prstGeom prst="leftArrow">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Subtitle 9"/>
          <p:cNvSpPr/>
          <p:nvPr>
            <p:ph type="subTitle" idx="2"/>
          </p:nvPr>
        </p:nvSpPr>
        <p:spPr>
          <a:xfrm>
            <a:off x="2743835" y="3880485"/>
            <a:ext cx="4488815" cy="641985"/>
          </a:xfrm>
        </p:spPr>
        <p:txBody>
          <a:bodyPr/>
          <a:p>
            <a:r>
              <a:rPr lang="en-US" sz="2400"/>
              <a:t>BIỂN ĐÔNG</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827405" y="483870"/>
            <a:ext cx="3812540" cy="1226185"/>
          </a:xfrm>
        </p:spPr>
        <p:txBody>
          <a:bodyPr/>
          <a:p>
            <a:r>
              <a:rPr lang="en-US"/>
              <a:t>Kể tên và xác định vị trí 2 Vịnh biển quan trọng trong vùng biển Việt Nam</a:t>
            </a:r>
            <a:endParaRPr lang="en-US"/>
          </a:p>
        </p:txBody>
      </p:sp>
      <p:sp>
        <p:nvSpPr>
          <p:cNvPr id="3" name="Text Placeholder 2"/>
          <p:cNvSpPr/>
          <p:nvPr>
            <p:ph type="body" idx="1"/>
          </p:nvPr>
        </p:nvSpPr>
        <p:spPr/>
        <p:txBody>
          <a:bodyPr/>
          <a:p>
            <a:r>
              <a:rPr lang="en-US" sz="2400"/>
              <a:t>Vịnh Bắc Bộ</a:t>
            </a:r>
            <a:endParaRPr lang="en-US" sz="2400"/>
          </a:p>
          <a:p>
            <a:pPr>
              <a:lnSpc>
                <a:spcPct val="200000"/>
              </a:lnSpc>
            </a:pPr>
            <a:r>
              <a:rPr lang="en-US" sz="2400"/>
              <a:t>Vịnh Thái Lan</a:t>
            </a:r>
            <a:endParaRPr lang="en-US" sz="2400"/>
          </a:p>
        </p:txBody>
      </p:sp>
      <p:sp>
        <p:nvSpPr>
          <p:cNvPr id="4" name="Right Arrow 3"/>
          <p:cNvSpPr/>
          <p:nvPr/>
        </p:nvSpPr>
        <p:spPr>
          <a:xfrm>
            <a:off x="251460" y="628015"/>
            <a:ext cx="503555" cy="36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13960" name="Google Shape;13960;p8" descr="Địa Lí 8 Bài 24: Vùng biển Việt Nam"/>
          <p:cNvPicPr preferRelativeResize="0"/>
          <p:nvPr/>
        </p:nvPicPr>
        <p:blipFill rotWithShape="1">
          <a:blip r:embed="rId1"/>
          <a:srcRect b="5396"/>
          <a:stretch>
            <a:fillRect/>
          </a:stretch>
        </p:blipFill>
        <p:spPr>
          <a:xfrm>
            <a:off x="4932045" y="267970"/>
            <a:ext cx="4140200" cy="4234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60"/>
                                        </p:tgtEl>
                                        <p:attrNameLst>
                                          <p:attrName>style.visibility</p:attrName>
                                        </p:attrNameLst>
                                      </p:cBhvr>
                                      <p:to>
                                        <p:strVal val="visible"/>
                                      </p:to>
                                    </p:set>
                                    <p:animEffect transition="in" filter="fade">
                                      <p:cBhvr>
                                        <p:cTn id="7" dur="2000"/>
                                        <p:tgtEl>
                                          <p:spTgt spid="13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3" grpId="0" build="p"/>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994" name="Shape 994"/>
        <p:cNvGrpSpPr/>
        <p:nvPr/>
      </p:nvGrpSpPr>
      <p:grpSpPr>
        <a:xfrm>
          <a:off x="0" y="0"/>
          <a:ext cx="0" cy="0"/>
          <a:chOff x="0" y="0"/>
          <a:chExt cx="0" cy="0"/>
        </a:xfrm>
      </p:grpSpPr>
      <p:sp>
        <p:nvSpPr>
          <p:cNvPr id="995" name="Google Shape;995;p36"/>
          <p:cNvSpPr txBox="1"/>
          <p:nvPr>
            <p:ph type="title"/>
          </p:nvPr>
        </p:nvSpPr>
        <p:spPr>
          <a:xfrm>
            <a:off x="4211688" y="2500300"/>
            <a:ext cx="43257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a:t>ĐẶC ĐIỂM TỰ NHIÊN VÙNG BIỂN ĐẢO VIỆT NAM</a:t>
            </a:r>
            <a:endParaRPr lang="en-GB"/>
          </a:p>
        </p:txBody>
      </p:sp>
      <p:sp>
        <p:nvSpPr>
          <p:cNvPr id="996" name="Google Shape;996;p36"/>
          <p:cNvSpPr txBox="1"/>
          <p:nvPr>
            <p:ph type="title" idx="2"/>
          </p:nvPr>
        </p:nvSpPr>
        <p:spPr>
          <a:xfrm>
            <a:off x="7285858" y="960825"/>
            <a:ext cx="11385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a:t>03</a:t>
            </a:r>
            <a:endParaRPr lang="en-GB"/>
          </a:p>
        </p:txBody>
      </p:sp>
      <p:sp>
        <p:nvSpPr>
          <p:cNvPr id="998" name="Google Shape;998;p36"/>
          <p:cNvSpPr/>
          <p:nvPr/>
        </p:nvSpPr>
        <p:spPr>
          <a:xfrm>
            <a:off x="2221375" y="20089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36"/>
          <p:cNvSpPr/>
          <p:nvPr/>
        </p:nvSpPr>
        <p:spPr>
          <a:xfrm>
            <a:off x="2738400" y="21448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00" name="Google Shape;1000;p36"/>
          <p:cNvGrpSpPr/>
          <p:nvPr/>
        </p:nvGrpSpPr>
        <p:grpSpPr>
          <a:xfrm>
            <a:off x="2725512" y="3674794"/>
            <a:ext cx="1322725" cy="1136766"/>
            <a:chOff x="2725512" y="3674794"/>
            <a:chExt cx="1322725" cy="1136766"/>
          </a:xfrm>
        </p:grpSpPr>
        <p:grpSp>
          <p:nvGrpSpPr>
            <p:cNvPr id="1001" name="Google Shape;1001;p36"/>
            <p:cNvGrpSpPr/>
            <p:nvPr/>
          </p:nvGrpSpPr>
          <p:grpSpPr>
            <a:xfrm>
              <a:off x="2725512" y="3674794"/>
              <a:ext cx="1322725" cy="1136766"/>
              <a:chOff x="2725512" y="3674794"/>
              <a:chExt cx="1322725" cy="1136766"/>
            </a:xfrm>
          </p:grpSpPr>
          <p:grpSp>
            <p:nvGrpSpPr>
              <p:cNvPr id="1002" name="Google Shape;1002;p36"/>
              <p:cNvGrpSpPr/>
              <p:nvPr/>
            </p:nvGrpSpPr>
            <p:grpSpPr>
              <a:xfrm>
                <a:off x="2725512" y="3674794"/>
                <a:ext cx="1322725" cy="1136766"/>
                <a:chOff x="3538525" y="801850"/>
                <a:chExt cx="2461800" cy="2115700"/>
              </a:xfrm>
            </p:grpSpPr>
            <p:sp>
              <p:nvSpPr>
                <p:cNvPr id="1003" name="Google Shape;1003;p36"/>
                <p:cNvSpPr/>
                <p:nvPr/>
              </p:nvSpPr>
              <p:spPr>
                <a:xfrm>
                  <a:off x="5466575" y="1581575"/>
                  <a:ext cx="29200" cy="626300"/>
                </a:xfrm>
                <a:custGeom>
                  <a:avLst/>
                  <a:gdLst/>
                  <a:ahLst/>
                  <a:cxnLst/>
                  <a:rect l="l" t="t" r="r" b="b"/>
                  <a:pathLst>
                    <a:path w="1168" h="25052" extrusionOk="0">
                      <a:moveTo>
                        <a:pt x="834" y="23851"/>
                      </a:moveTo>
                      <a:cubicBezTo>
                        <a:pt x="1001" y="23818"/>
                        <a:pt x="801" y="22417"/>
                        <a:pt x="801" y="22283"/>
                      </a:cubicBezTo>
                      <a:cubicBezTo>
                        <a:pt x="701" y="20782"/>
                        <a:pt x="801" y="19314"/>
                        <a:pt x="901" y="17780"/>
                      </a:cubicBezTo>
                      <a:cubicBezTo>
                        <a:pt x="1035" y="16112"/>
                        <a:pt x="901" y="14444"/>
                        <a:pt x="901" y="12776"/>
                      </a:cubicBezTo>
                      <a:cubicBezTo>
                        <a:pt x="934" y="9974"/>
                        <a:pt x="1168" y="7172"/>
                        <a:pt x="1135" y="4337"/>
                      </a:cubicBezTo>
                      <a:cubicBezTo>
                        <a:pt x="1135" y="3236"/>
                        <a:pt x="1101" y="2069"/>
                        <a:pt x="1001" y="968"/>
                      </a:cubicBezTo>
                      <a:cubicBezTo>
                        <a:pt x="968" y="868"/>
                        <a:pt x="901" y="134"/>
                        <a:pt x="768" y="101"/>
                      </a:cubicBezTo>
                      <a:cubicBezTo>
                        <a:pt x="434" y="0"/>
                        <a:pt x="501" y="1268"/>
                        <a:pt x="501" y="1468"/>
                      </a:cubicBezTo>
                      <a:cubicBezTo>
                        <a:pt x="467" y="2936"/>
                        <a:pt x="467" y="4404"/>
                        <a:pt x="534" y="5871"/>
                      </a:cubicBezTo>
                      <a:cubicBezTo>
                        <a:pt x="568" y="7106"/>
                        <a:pt x="501" y="8340"/>
                        <a:pt x="501" y="9574"/>
                      </a:cubicBezTo>
                      <a:cubicBezTo>
                        <a:pt x="501" y="11709"/>
                        <a:pt x="501" y="13944"/>
                        <a:pt x="367" y="16079"/>
                      </a:cubicBezTo>
                      <a:cubicBezTo>
                        <a:pt x="267" y="17747"/>
                        <a:pt x="501" y="19481"/>
                        <a:pt x="334" y="21116"/>
                      </a:cubicBezTo>
                      <a:cubicBezTo>
                        <a:pt x="167" y="22316"/>
                        <a:pt x="0" y="23918"/>
                        <a:pt x="234" y="25052"/>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36"/>
                <p:cNvSpPr/>
                <p:nvPr/>
              </p:nvSpPr>
              <p:spPr>
                <a:xfrm>
                  <a:off x="5466575" y="1579900"/>
                  <a:ext cx="32550" cy="630475"/>
                </a:xfrm>
                <a:custGeom>
                  <a:avLst/>
                  <a:gdLst/>
                  <a:ahLst/>
                  <a:cxnLst/>
                  <a:rect l="l" t="t" r="r" b="b"/>
                  <a:pathLst>
                    <a:path w="1302" h="25219" extrusionOk="0">
                      <a:moveTo>
                        <a:pt x="701" y="1"/>
                      </a:moveTo>
                      <a:lnTo>
                        <a:pt x="701" y="1"/>
                      </a:lnTo>
                      <a:lnTo>
                        <a:pt x="668" y="1"/>
                      </a:lnTo>
                      <a:lnTo>
                        <a:pt x="668" y="1"/>
                      </a:lnTo>
                      <a:lnTo>
                        <a:pt x="634" y="1"/>
                      </a:lnTo>
                      <a:lnTo>
                        <a:pt x="634" y="34"/>
                      </a:lnTo>
                      <a:lnTo>
                        <a:pt x="634" y="34"/>
                      </a:lnTo>
                      <a:lnTo>
                        <a:pt x="601" y="34"/>
                      </a:lnTo>
                      <a:lnTo>
                        <a:pt x="601" y="34"/>
                      </a:lnTo>
                      <a:lnTo>
                        <a:pt x="568" y="67"/>
                      </a:lnTo>
                      <a:lnTo>
                        <a:pt x="568" y="67"/>
                      </a:lnTo>
                      <a:lnTo>
                        <a:pt x="568" y="67"/>
                      </a:lnTo>
                      <a:lnTo>
                        <a:pt x="534" y="67"/>
                      </a:lnTo>
                      <a:lnTo>
                        <a:pt x="534" y="101"/>
                      </a:lnTo>
                      <a:lnTo>
                        <a:pt x="501" y="101"/>
                      </a:lnTo>
                      <a:lnTo>
                        <a:pt x="501" y="134"/>
                      </a:lnTo>
                      <a:lnTo>
                        <a:pt x="501" y="168"/>
                      </a:lnTo>
                      <a:lnTo>
                        <a:pt x="467" y="168"/>
                      </a:lnTo>
                      <a:lnTo>
                        <a:pt x="467" y="201"/>
                      </a:lnTo>
                      <a:lnTo>
                        <a:pt x="467" y="234"/>
                      </a:lnTo>
                      <a:lnTo>
                        <a:pt x="434" y="268"/>
                      </a:lnTo>
                      <a:lnTo>
                        <a:pt x="434" y="268"/>
                      </a:lnTo>
                      <a:lnTo>
                        <a:pt x="434" y="301"/>
                      </a:lnTo>
                      <a:lnTo>
                        <a:pt x="434" y="334"/>
                      </a:lnTo>
                      <a:lnTo>
                        <a:pt x="401" y="368"/>
                      </a:lnTo>
                      <a:lnTo>
                        <a:pt x="401" y="401"/>
                      </a:lnTo>
                      <a:lnTo>
                        <a:pt x="401" y="434"/>
                      </a:lnTo>
                      <a:lnTo>
                        <a:pt x="401" y="434"/>
                      </a:lnTo>
                      <a:lnTo>
                        <a:pt x="401" y="468"/>
                      </a:lnTo>
                      <a:lnTo>
                        <a:pt x="401" y="501"/>
                      </a:lnTo>
                      <a:lnTo>
                        <a:pt x="367" y="534"/>
                      </a:lnTo>
                      <a:lnTo>
                        <a:pt x="367" y="601"/>
                      </a:lnTo>
                      <a:lnTo>
                        <a:pt x="367" y="668"/>
                      </a:lnTo>
                      <a:lnTo>
                        <a:pt x="367" y="735"/>
                      </a:lnTo>
                      <a:lnTo>
                        <a:pt x="367" y="801"/>
                      </a:lnTo>
                      <a:lnTo>
                        <a:pt x="367" y="868"/>
                      </a:lnTo>
                      <a:lnTo>
                        <a:pt x="367" y="935"/>
                      </a:lnTo>
                      <a:lnTo>
                        <a:pt x="367" y="968"/>
                      </a:lnTo>
                      <a:lnTo>
                        <a:pt x="334" y="1035"/>
                      </a:lnTo>
                      <a:lnTo>
                        <a:pt x="334" y="1102"/>
                      </a:lnTo>
                      <a:lnTo>
                        <a:pt x="334" y="1168"/>
                      </a:lnTo>
                      <a:lnTo>
                        <a:pt x="334" y="1235"/>
                      </a:lnTo>
                      <a:lnTo>
                        <a:pt x="367" y="1335"/>
                      </a:lnTo>
                      <a:lnTo>
                        <a:pt x="367" y="1402"/>
                      </a:lnTo>
                      <a:lnTo>
                        <a:pt x="367" y="1502"/>
                      </a:lnTo>
                      <a:lnTo>
                        <a:pt x="367" y="1502"/>
                      </a:lnTo>
                      <a:lnTo>
                        <a:pt x="367" y="1535"/>
                      </a:lnTo>
                      <a:lnTo>
                        <a:pt x="334" y="1802"/>
                      </a:lnTo>
                      <a:lnTo>
                        <a:pt x="334" y="2069"/>
                      </a:lnTo>
                      <a:lnTo>
                        <a:pt x="334" y="2369"/>
                      </a:lnTo>
                      <a:lnTo>
                        <a:pt x="334" y="2636"/>
                      </a:lnTo>
                      <a:lnTo>
                        <a:pt x="334" y="2903"/>
                      </a:lnTo>
                      <a:lnTo>
                        <a:pt x="334" y="3170"/>
                      </a:lnTo>
                      <a:lnTo>
                        <a:pt x="334" y="3470"/>
                      </a:lnTo>
                      <a:lnTo>
                        <a:pt x="334" y="3737"/>
                      </a:lnTo>
                      <a:lnTo>
                        <a:pt x="334" y="4004"/>
                      </a:lnTo>
                      <a:lnTo>
                        <a:pt x="334" y="4304"/>
                      </a:lnTo>
                      <a:lnTo>
                        <a:pt x="334" y="4571"/>
                      </a:lnTo>
                      <a:lnTo>
                        <a:pt x="334" y="4838"/>
                      </a:lnTo>
                      <a:lnTo>
                        <a:pt x="367" y="5138"/>
                      </a:lnTo>
                      <a:lnTo>
                        <a:pt x="367" y="5405"/>
                      </a:lnTo>
                      <a:lnTo>
                        <a:pt x="367" y="5438"/>
                      </a:lnTo>
                      <a:lnTo>
                        <a:pt x="367" y="5538"/>
                      </a:lnTo>
                      <a:lnTo>
                        <a:pt x="367" y="5671"/>
                      </a:lnTo>
                      <a:lnTo>
                        <a:pt x="367" y="5805"/>
                      </a:lnTo>
                      <a:lnTo>
                        <a:pt x="367" y="5972"/>
                      </a:lnTo>
                      <a:lnTo>
                        <a:pt x="401" y="6072"/>
                      </a:lnTo>
                      <a:lnTo>
                        <a:pt x="401" y="6172"/>
                      </a:lnTo>
                      <a:lnTo>
                        <a:pt x="401" y="6305"/>
                      </a:lnTo>
                      <a:lnTo>
                        <a:pt x="401" y="6405"/>
                      </a:lnTo>
                      <a:lnTo>
                        <a:pt x="401" y="6539"/>
                      </a:lnTo>
                      <a:lnTo>
                        <a:pt x="401" y="6639"/>
                      </a:lnTo>
                      <a:lnTo>
                        <a:pt x="401" y="6772"/>
                      </a:lnTo>
                      <a:lnTo>
                        <a:pt x="401" y="6872"/>
                      </a:lnTo>
                      <a:lnTo>
                        <a:pt x="401" y="7006"/>
                      </a:lnTo>
                      <a:lnTo>
                        <a:pt x="401" y="7106"/>
                      </a:lnTo>
                      <a:lnTo>
                        <a:pt x="401" y="7339"/>
                      </a:lnTo>
                      <a:lnTo>
                        <a:pt x="401" y="7573"/>
                      </a:lnTo>
                      <a:lnTo>
                        <a:pt x="367" y="7806"/>
                      </a:lnTo>
                      <a:lnTo>
                        <a:pt x="367" y="8240"/>
                      </a:lnTo>
                      <a:lnTo>
                        <a:pt x="367" y="8473"/>
                      </a:lnTo>
                      <a:lnTo>
                        <a:pt x="367" y="8707"/>
                      </a:lnTo>
                      <a:lnTo>
                        <a:pt x="367" y="8940"/>
                      </a:lnTo>
                      <a:lnTo>
                        <a:pt x="367" y="9174"/>
                      </a:lnTo>
                      <a:lnTo>
                        <a:pt x="367" y="9307"/>
                      </a:lnTo>
                      <a:lnTo>
                        <a:pt x="367" y="9407"/>
                      </a:lnTo>
                      <a:lnTo>
                        <a:pt x="367" y="9541"/>
                      </a:lnTo>
                      <a:lnTo>
                        <a:pt x="367" y="9641"/>
                      </a:lnTo>
                      <a:lnTo>
                        <a:pt x="367" y="10041"/>
                      </a:lnTo>
                      <a:lnTo>
                        <a:pt x="367" y="10442"/>
                      </a:lnTo>
                      <a:lnTo>
                        <a:pt x="367" y="10842"/>
                      </a:lnTo>
                      <a:lnTo>
                        <a:pt x="367" y="11275"/>
                      </a:lnTo>
                      <a:lnTo>
                        <a:pt x="367" y="11676"/>
                      </a:lnTo>
                      <a:lnTo>
                        <a:pt x="367" y="12076"/>
                      </a:lnTo>
                      <a:lnTo>
                        <a:pt x="367" y="12276"/>
                      </a:lnTo>
                      <a:lnTo>
                        <a:pt x="334" y="12476"/>
                      </a:lnTo>
                      <a:lnTo>
                        <a:pt x="334" y="12676"/>
                      </a:lnTo>
                      <a:lnTo>
                        <a:pt x="334" y="12910"/>
                      </a:lnTo>
                      <a:lnTo>
                        <a:pt x="334" y="13110"/>
                      </a:lnTo>
                      <a:lnTo>
                        <a:pt x="334" y="13310"/>
                      </a:lnTo>
                      <a:lnTo>
                        <a:pt x="334" y="13510"/>
                      </a:lnTo>
                      <a:lnTo>
                        <a:pt x="334" y="13711"/>
                      </a:lnTo>
                      <a:lnTo>
                        <a:pt x="334" y="13911"/>
                      </a:lnTo>
                      <a:lnTo>
                        <a:pt x="301" y="14111"/>
                      </a:lnTo>
                      <a:lnTo>
                        <a:pt x="301" y="14311"/>
                      </a:lnTo>
                      <a:lnTo>
                        <a:pt x="301" y="14545"/>
                      </a:lnTo>
                      <a:lnTo>
                        <a:pt x="301" y="14745"/>
                      </a:lnTo>
                      <a:lnTo>
                        <a:pt x="301" y="14945"/>
                      </a:lnTo>
                      <a:lnTo>
                        <a:pt x="267" y="15145"/>
                      </a:lnTo>
                      <a:lnTo>
                        <a:pt x="267" y="15345"/>
                      </a:lnTo>
                      <a:lnTo>
                        <a:pt x="267" y="15545"/>
                      </a:lnTo>
                      <a:lnTo>
                        <a:pt x="234" y="15745"/>
                      </a:lnTo>
                      <a:lnTo>
                        <a:pt x="234" y="15946"/>
                      </a:lnTo>
                      <a:lnTo>
                        <a:pt x="234" y="16146"/>
                      </a:lnTo>
                      <a:lnTo>
                        <a:pt x="234" y="16212"/>
                      </a:lnTo>
                      <a:lnTo>
                        <a:pt x="234" y="16312"/>
                      </a:lnTo>
                      <a:lnTo>
                        <a:pt x="234" y="16379"/>
                      </a:lnTo>
                      <a:lnTo>
                        <a:pt x="201" y="16446"/>
                      </a:lnTo>
                      <a:lnTo>
                        <a:pt x="201" y="16546"/>
                      </a:lnTo>
                      <a:lnTo>
                        <a:pt x="201" y="16613"/>
                      </a:lnTo>
                      <a:lnTo>
                        <a:pt x="201" y="16713"/>
                      </a:lnTo>
                      <a:lnTo>
                        <a:pt x="201" y="16779"/>
                      </a:lnTo>
                      <a:lnTo>
                        <a:pt x="201" y="16946"/>
                      </a:lnTo>
                      <a:lnTo>
                        <a:pt x="201" y="17080"/>
                      </a:lnTo>
                      <a:lnTo>
                        <a:pt x="201" y="17246"/>
                      </a:lnTo>
                      <a:lnTo>
                        <a:pt x="201" y="17413"/>
                      </a:lnTo>
                      <a:lnTo>
                        <a:pt x="201" y="17580"/>
                      </a:lnTo>
                      <a:lnTo>
                        <a:pt x="201" y="17713"/>
                      </a:lnTo>
                      <a:lnTo>
                        <a:pt x="234" y="17880"/>
                      </a:lnTo>
                      <a:lnTo>
                        <a:pt x="234" y="18047"/>
                      </a:lnTo>
                      <a:lnTo>
                        <a:pt x="234" y="18347"/>
                      </a:lnTo>
                      <a:lnTo>
                        <a:pt x="234" y="18681"/>
                      </a:lnTo>
                      <a:lnTo>
                        <a:pt x="234" y="18848"/>
                      </a:lnTo>
                      <a:lnTo>
                        <a:pt x="267" y="18981"/>
                      </a:lnTo>
                      <a:lnTo>
                        <a:pt x="267" y="19148"/>
                      </a:lnTo>
                      <a:lnTo>
                        <a:pt x="267" y="19315"/>
                      </a:lnTo>
                      <a:lnTo>
                        <a:pt x="267" y="19481"/>
                      </a:lnTo>
                      <a:lnTo>
                        <a:pt x="267" y="19615"/>
                      </a:lnTo>
                      <a:lnTo>
                        <a:pt x="267" y="19782"/>
                      </a:lnTo>
                      <a:lnTo>
                        <a:pt x="267" y="19948"/>
                      </a:lnTo>
                      <a:lnTo>
                        <a:pt x="267" y="20015"/>
                      </a:lnTo>
                      <a:lnTo>
                        <a:pt x="267" y="20082"/>
                      </a:lnTo>
                      <a:lnTo>
                        <a:pt x="267" y="20182"/>
                      </a:lnTo>
                      <a:lnTo>
                        <a:pt x="267" y="20249"/>
                      </a:lnTo>
                      <a:lnTo>
                        <a:pt x="234" y="20315"/>
                      </a:lnTo>
                      <a:lnTo>
                        <a:pt x="234" y="20382"/>
                      </a:lnTo>
                      <a:lnTo>
                        <a:pt x="234" y="20482"/>
                      </a:lnTo>
                      <a:lnTo>
                        <a:pt x="234" y="20549"/>
                      </a:lnTo>
                      <a:lnTo>
                        <a:pt x="234" y="20616"/>
                      </a:lnTo>
                      <a:lnTo>
                        <a:pt x="234" y="20716"/>
                      </a:lnTo>
                      <a:lnTo>
                        <a:pt x="234" y="20782"/>
                      </a:lnTo>
                      <a:lnTo>
                        <a:pt x="201" y="20849"/>
                      </a:lnTo>
                      <a:lnTo>
                        <a:pt x="201" y="20949"/>
                      </a:lnTo>
                      <a:lnTo>
                        <a:pt x="201" y="21016"/>
                      </a:lnTo>
                      <a:lnTo>
                        <a:pt x="201" y="21083"/>
                      </a:lnTo>
                      <a:lnTo>
                        <a:pt x="201" y="21149"/>
                      </a:lnTo>
                      <a:lnTo>
                        <a:pt x="167" y="21383"/>
                      </a:lnTo>
                      <a:lnTo>
                        <a:pt x="134" y="21616"/>
                      </a:lnTo>
                      <a:lnTo>
                        <a:pt x="134" y="21750"/>
                      </a:lnTo>
                      <a:lnTo>
                        <a:pt x="101" y="21883"/>
                      </a:lnTo>
                      <a:lnTo>
                        <a:pt x="101" y="22017"/>
                      </a:lnTo>
                      <a:lnTo>
                        <a:pt x="67" y="22117"/>
                      </a:lnTo>
                      <a:lnTo>
                        <a:pt x="67" y="22250"/>
                      </a:lnTo>
                      <a:lnTo>
                        <a:pt x="67" y="22383"/>
                      </a:lnTo>
                      <a:lnTo>
                        <a:pt x="34" y="22517"/>
                      </a:lnTo>
                      <a:lnTo>
                        <a:pt x="34" y="22650"/>
                      </a:lnTo>
                      <a:lnTo>
                        <a:pt x="34" y="22784"/>
                      </a:lnTo>
                      <a:lnTo>
                        <a:pt x="34" y="22917"/>
                      </a:lnTo>
                      <a:lnTo>
                        <a:pt x="0" y="23051"/>
                      </a:lnTo>
                      <a:lnTo>
                        <a:pt x="0" y="23184"/>
                      </a:lnTo>
                      <a:lnTo>
                        <a:pt x="0" y="23317"/>
                      </a:lnTo>
                      <a:lnTo>
                        <a:pt x="0" y="23418"/>
                      </a:lnTo>
                      <a:lnTo>
                        <a:pt x="0" y="23551"/>
                      </a:lnTo>
                      <a:lnTo>
                        <a:pt x="0" y="23684"/>
                      </a:lnTo>
                      <a:lnTo>
                        <a:pt x="0" y="23751"/>
                      </a:lnTo>
                      <a:lnTo>
                        <a:pt x="0" y="23818"/>
                      </a:lnTo>
                      <a:lnTo>
                        <a:pt x="0" y="23885"/>
                      </a:lnTo>
                      <a:lnTo>
                        <a:pt x="0" y="23951"/>
                      </a:lnTo>
                      <a:lnTo>
                        <a:pt x="0" y="24018"/>
                      </a:lnTo>
                      <a:lnTo>
                        <a:pt x="0" y="24085"/>
                      </a:lnTo>
                      <a:lnTo>
                        <a:pt x="0" y="24151"/>
                      </a:lnTo>
                      <a:lnTo>
                        <a:pt x="0" y="24218"/>
                      </a:lnTo>
                      <a:lnTo>
                        <a:pt x="0" y="24251"/>
                      </a:lnTo>
                      <a:lnTo>
                        <a:pt x="0" y="24318"/>
                      </a:lnTo>
                      <a:lnTo>
                        <a:pt x="0" y="24385"/>
                      </a:lnTo>
                      <a:lnTo>
                        <a:pt x="34" y="24452"/>
                      </a:lnTo>
                      <a:lnTo>
                        <a:pt x="34" y="24518"/>
                      </a:lnTo>
                      <a:lnTo>
                        <a:pt x="34" y="24585"/>
                      </a:lnTo>
                      <a:lnTo>
                        <a:pt x="34" y="24618"/>
                      </a:lnTo>
                      <a:lnTo>
                        <a:pt x="34" y="24652"/>
                      </a:lnTo>
                      <a:lnTo>
                        <a:pt x="34" y="24685"/>
                      </a:lnTo>
                      <a:lnTo>
                        <a:pt x="67" y="24752"/>
                      </a:lnTo>
                      <a:lnTo>
                        <a:pt x="67" y="24819"/>
                      </a:lnTo>
                      <a:lnTo>
                        <a:pt x="67" y="24852"/>
                      </a:lnTo>
                      <a:lnTo>
                        <a:pt x="67" y="24919"/>
                      </a:lnTo>
                      <a:lnTo>
                        <a:pt x="101" y="24985"/>
                      </a:lnTo>
                      <a:lnTo>
                        <a:pt x="101" y="25019"/>
                      </a:lnTo>
                      <a:lnTo>
                        <a:pt x="101" y="25052"/>
                      </a:lnTo>
                      <a:lnTo>
                        <a:pt x="134" y="25085"/>
                      </a:lnTo>
                      <a:lnTo>
                        <a:pt x="134" y="25152"/>
                      </a:lnTo>
                      <a:lnTo>
                        <a:pt x="267" y="25219"/>
                      </a:lnTo>
                      <a:lnTo>
                        <a:pt x="334" y="25119"/>
                      </a:lnTo>
                      <a:lnTo>
                        <a:pt x="334" y="25052"/>
                      </a:lnTo>
                      <a:lnTo>
                        <a:pt x="334" y="24985"/>
                      </a:lnTo>
                      <a:lnTo>
                        <a:pt x="334" y="24952"/>
                      </a:lnTo>
                      <a:lnTo>
                        <a:pt x="334" y="24952"/>
                      </a:lnTo>
                      <a:lnTo>
                        <a:pt x="334" y="24885"/>
                      </a:lnTo>
                      <a:lnTo>
                        <a:pt x="334" y="24819"/>
                      </a:lnTo>
                      <a:lnTo>
                        <a:pt x="301" y="24785"/>
                      </a:lnTo>
                      <a:lnTo>
                        <a:pt x="301" y="24718"/>
                      </a:lnTo>
                      <a:lnTo>
                        <a:pt x="301" y="24652"/>
                      </a:lnTo>
                      <a:lnTo>
                        <a:pt x="301" y="24618"/>
                      </a:lnTo>
                      <a:lnTo>
                        <a:pt x="301" y="24618"/>
                      </a:lnTo>
                      <a:lnTo>
                        <a:pt x="301" y="24552"/>
                      </a:lnTo>
                      <a:lnTo>
                        <a:pt x="301" y="24485"/>
                      </a:lnTo>
                      <a:lnTo>
                        <a:pt x="267" y="24418"/>
                      </a:lnTo>
                      <a:lnTo>
                        <a:pt x="267" y="24385"/>
                      </a:lnTo>
                      <a:lnTo>
                        <a:pt x="267" y="24318"/>
                      </a:lnTo>
                      <a:lnTo>
                        <a:pt x="267" y="24251"/>
                      </a:lnTo>
                      <a:lnTo>
                        <a:pt x="267" y="24185"/>
                      </a:lnTo>
                      <a:lnTo>
                        <a:pt x="267" y="24118"/>
                      </a:lnTo>
                      <a:lnTo>
                        <a:pt x="267" y="24085"/>
                      </a:lnTo>
                      <a:lnTo>
                        <a:pt x="267" y="24018"/>
                      </a:lnTo>
                      <a:lnTo>
                        <a:pt x="267" y="23951"/>
                      </a:lnTo>
                      <a:lnTo>
                        <a:pt x="267" y="23885"/>
                      </a:lnTo>
                      <a:lnTo>
                        <a:pt x="267" y="23818"/>
                      </a:lnTo>
                      <a:lnTo>
                        <a:pt x="267" y="23751"/>
                      </a:lnTo>
                      <a:lnTo>
                        <a:pt x="267" y="23684"/>
                      </a:lnTo>
                      <a:lnTo>
                        <a:pt x="267" y="23584"/>
                      </a:lnTo>
                      <a:lnTo>
                        <a:pt x="267" y="23451"/>
                      </a:lnTo>
                      <a:lnTo>
                        <a:pt x="267" y="23317"/>
                      </a:lnTo>
                      <a:lnTo>
                        <a:pt x="267" y="23184"/>
                      </a:lnTo>
                      <a:lnTo>
                        <a:pt x="267" y="23051"/>
                      </a:lnTo>
                      <a:lnTo>
                        <a:pt x="267" y="22917"/>
                      </a:lnTo>
                      <a:lnTo>
                        <a:pt x="301" y="22784"/>
                      </a:lnTo>
                      <a:lnTo>
                        <a:pt x="301" y="22684"/>
                      </a:lnTo>
                      <a:lnTo>
                        <a:pt x="301" y="22550"/>
                      </a:lnTo>
                      <a:lnTo>
                        <a:pt x="334" y="22417"/>
                      </a:lnTo>
                      <a:lnTo>
                        <a:pt x="334" y="22283"/>
                      </a:lnTo>
                      <a:lnTo>
                        <a:pt x="334" y="22150"/>
                      </a:lnTo>
                      <a:lnTo>
                        <a:pt x="367" y="22017"/>
                      </a:lnTo>
                      <a:lnTo>
                        <a:pt x="367" y="21916"/>
                      </a:lnTo>
                      <a:lnTo>
                        <a:pt x="367" y="21783"/>
                      </a:lnTo>
                      <a:lnTo>
                        <a:pt x="401" y="21650"/>
                      </a:lnTo>
                      <a:lnTo>
                        <a:pt x="434" y="21416"/>
                      </a:lnTo>
                      <a:lnTo>
                        <a:pt x="434" y="21183"/>
                      </a:lnTo>
                      <a:lnTo>
                        <a:pt x="467" y="21116"/>
                      </a:lnTo>
                      <a:lnTo>
                        <a:pt x="467" y="21049"/>
                      </a:lnTo>
                      <a:lnTo>
                        <a:pt x="467" y="20949"/>
                      </a:lnTo>
                      <a:lnTo>
                        <a:pt x="467" y="20882"/>
                      </a:lnTo>
                      <a:lnTo>
                        <a:pt x="501" y="20816"/>
                      </a:lnTo>
                      <a:lnTo>
                        <a:pt x="501" y="20716"/>
                      </a:lnTo>
                      <a:lnTo>
                        <a:pt x="501" y="20649"/>
                      </a:lnTo>
                      <a:lnTo>
                        <a:pt x="501" y="20582"/>
                      </a:lnTo>
                      <a:lnTo>
                        <a:pt x="501" y="20482"/>
                      </a:lnTo>
                      <a:lnTo>
                        <a:pt x="501" y="20415"/>
                      </a:lnTo>
                      <a:lnTo>
                        <a:pt x="501" y="20315"/>
                      </a:lnTo>
                      <a:lnTo>
                        <a:pt x="534" y="20249"/>
                      </a:lnTo>
                      <a:lnTo>
                        <a:pt x="534" y="20182"/>
                      </a:lnTo>
                      <a:lnTo>
                        <a:pt x="534" y="20082"/>
                      </a:lnTo>
                      <a:lnTo>
                        <a:pt x="534" y="20015"/>
                      </a:lnTo>
                      <a:lnTo>
                        <a:pt x="534" y="19948"/>
                      </a:lnTo>
                      <a:lnTo>
                        <a:pt x="534" y="19782"/>
                      </a:lnTo>
                      <a:lnTo>
                        <a:pt x="534" y="19615"/>
                      </a:lnTo>
                      <a:lnTo>
                        <a:pt x="534" y="19448"/>
                      </a:lnTo>
                      <a:lnTo>
                        <a:pt x="534" y="19315"/>
                      </a:lnTo>
                      <a:lnTo>
                        <a:pt x="534" y="19148"/>
                      </a:lnTo>
                      <a:lnTo>
                        <a:pt x="534" y="18981"/>
                      </a:lnTo>
                      <a:lnTo>
                        <a:pt x="501" y="18814"/>
                      </a:lnTo>
                      <a:lnTo>
                        <a:pt x="501" y="18681"/>
                      </a:lnTo>
                      <a:lnTo>
                        <a:pt x="501" y="18347"/>
                      </a:lnTo>
                      <a:lnTo>
                        <a:pt x="501" y="18047"/>
                      </a:lnTo>
                      <a:lnTo>
                        <a:pt x="501" y="17880"/>
                      </a:lnTo>
                      <a:lnTo>
                        <a:pt x="501" y="17713"/>
                      </a:lnTo>
                      <a:lnTo>
                        <a:pt x="467" y="17547"/>
                      </a:lnTo>
                      <a:lnTo>
                        <a:pt x="467" y="17413"/>
                      </a:lnTo>
                      <a:lnTo>
                        <a:pt x="467" y="17246"/>
                      </a:lnTo>
                      <a:lnTo>
                        <a:pt x="467" y="17080"/>
                      </a:lnTo>
                      <a:lnTo>
                        <a:pt x="467" y="16946"/>
                      </a:lnTo>
                      <a:lnTo>
                        <a:pt x="467" y="16779"/>
                      </a:lnTo>
                      <a:lnTo>
                        <a:pt x="467" y="16713"/>
                      </a:lnTo>
                      <a:lnTo>
                        <a:pt x="467" y="16613"/>
                      </a:lnTo>
                      <a:lnTo>
                        <a:pt x="501" y="16546"/>
                      </a:lnTo>
                      <a:lnTo>
                        <a:pt x="501" y="16479"/>
                      </a:lnTo>
                      <a:lnTo>
                        <a:pt x="501" y="16379"/>
                      </a:lnTo>
                      <a:lnTo>
                        <a:pt x="501" y="16312"/>
                      </a:lnTo>
                      <a:lnTo>
                        <a:pt x="501" y="16246"/>
                      </a:lnTo>
                      <a:lnTo>
                        <a:pt x="501" y="16179"/>
                      </a:lnTo>
                      <a:lnTo>
                        <a:pt x="501" y="15946"/>
                      </a:lnTo>
                      <a:lnTo>
                        <a:pt x="534" y="15745"/>
                      </a:lnTo>
                      <a:lnTo>
                        <a:pt x="534" y="15545"/>
                      </a:lnTo>
                      <a:lnTo>
                        <a:pt x="534" y="15345"/>
                      </a:lnTo>
                      <a:lnTo>
                        <a:pt x="568" y="15145"/>
                      </a:lnTo>
                      <a:lnTo>
                        <a:pt x="568" y="14945"/>
                      </a:lnTo>
                      <a:lnTo>
                        <a:pt x="568" y="14745"/>
                      </a:lnTo>
                      <a:lnTo>
                        <a:pt x="568" y="14545"/>
                      </a:lnTo>
                      <a:lnTo>
                        <a:pt x="568" y="14344"/>
                      </a:lnTo>
                      <a:lnTo>
                        <a:pt x="601" y="14144"/>
                      </a:lnTo>
                      <a:lnTo>
                        <a:pt x="601" y="13911"/>
                      </a:lnTo>
                      <a:lnTo>
                        <a:pt x="601" y="13711"/>
                      </a:lnTo>
                      <a:lnTo>
                        <a:pt x="601" y="13510"/>
                      </a:lnTo>
                      <a:lnTo>
                        <a:pt x="601" y="13310"/>
                      </a:lnTo>
                      <a:lnTo>
                        <a:pt x="601" y="13110"/>
                      </a:lnTo>
                      <a:lnTo>
                        <a:pt x="634" y="12910"/>
                      </a:lnTo>
                      <a:lnTo>
                        <a:pt x="634" y="12710"/>
                      </a:lnTo>
                      <a:lnTo>
                        <a:pt x="634" y="12476"/>
                      </a:lnTo>
                      <a:lnTo>
                        <a:pt x="634" y="12276"/>
                      </a:lnTo>
                      <a:lnTo>
                        <a:pt x="634" y="12076"/>
                      </a:lnTo>
                      <a:lnTo>
                        <a:pt x="634" y="11676"/>
                      </a:lnTo>
                      <a:lnTo>
                        <a:pt x="634" y="11275"/>
                      </a:lnTo>
                      <a:lnTo>
                        <a:pt x="634" y="10842"/>
                      </a:lnTo>
                      <a:lnTo>
                        <a:pt x="634" y="10442"/>
                      </a:lnTo>
                      <a:lnTo>
                        <a:pt x="634" y="10041"/>
                      </a:lnTo>
                      <a:lnTo>
                        <a:pt x="634" y="9641"/>
                      </a:lnTo>
                      <a:lnTo>
                        <a:pt x="634" y="9541"/>
                      </a:lnTo>
                      <a:lnTo>
                        <a:pt x="634" y="9407"/>
                      </a:lnTo>
                      <a:lnTo>
                        <a:pt x="634" y="9307"/>
                      </a:lnTo>
                      <a:lnTo>
                        <a:pt x="634" y="9174"/>
                      </a:lnTo>
                      <a:lnTo>
                        <a:pt x="634" y="8940"/>
                      </a:lnTo>
                      <a:lnTo>
                        <a:pt x="634" y="8707"/>
                      </a:lnTo>
                      <a:lnTo>
                        <a:pt x="668" y="8507"/>
                      </a:lnTo>
                      <a:lnTo>
                        <a:pt x="668" y="8273"/>
                      </a:lnTo>
                      <a:lnTo>
                        <a:pt x="668" y="7806"/>
                      </a:lnTo>
                      <a:lnTo>
                        <a:pt x="668" y="7573"/>
                      </a:lnTo>
                      <a:lnTo>
                        <a:pt x="668" y="7339"/>
                      </a:lnTo>
                      <a:lnTo>
                        <a:pt x="668" y="7106"/>
                      </a:lnTo>
                      <a:lnTo>
                        <a:pt x="668" y="7006"/>
                      </a:lnTo>
                      <a:lnTo>
                        <a:pt x="668" y="6872"/>
                      </a:lnTo>
                      <a:lnTo>
                        <a:pt x="668" y="6772"/>
                      </a:lnTo>
                      <a:lnTo>
                        <a:pt x="668" y="6639"/>
                      </a:lnTo>
                      <a:lnTo>
                        <a:pt x="668" y="6539"/>
                      </a:lnTo>
                      <a:lnTo>
                        <a:pt x="668" y="6405"/>
                      </a:lnTo>
                      <a:lnTo>
                        <a:pt x="668" y="6305"/>
                      </a:lnTo>
                      <a:lnTo>
                        <a:pt x="668" y="6172"/>
                      </a:lnTo>
                      <a:lnTo>
                        <a:pt x="668" y="6072"/>
                      </a:lnTo>
                      <a:lnTo>
                        <a:pt x="668" y="5938"/>
                      </a:lnTo>
                      <a:lnTo>
                        <a:pt x="668" y="5805"/>
                      </a:lnTo>
                      <a:lnTo>
                        <a:pt x="668" y="5671"/>
                      </a:lnTo>
                      <a:lnTo>
                        <a:pt x="668" y="5538"/>
                      </a:lnTo>
                      <a:lnTo>
                        <a:pt x="634" y="5405"/>
                      </a:lnTo>
                      <a:lnTo>
                        <a:pt x="634" y="5405"/>
                      </a:lnTo>
                      <a:lnTo>
                        <a:pt x="634" y="5138"/>
                      </a:lnTo>
                      <a:lnTo>
                        <a:pt x="634" y="4838"/>
                      </a:lnTo>
                      <a:lnTo>
                        <a:pt x="634" y="4571"/>
                      </a:lnTo>
                      <a:lnTo>
                        <a:pt x="634" y="4304"/>
                      </a:lnTo>
                      <a:lnTo>
                        <a:pt x="634" y="4004"/>
                      </a:lnTo>
                      <a:lnTo>
                        <a:pt x="634" y="3737"/>
                      </a:lnTo>
                      <a:lnTo>
                        <a:pt x="634" y="3470"/>
                      </a:lnTo>
                      <a:lnTo>
                        <a:pt x="634" y="3203"/>
                      </a:lnTo>
                      <a:lnTo>
                        <a:pt x="634" y="2903"/>
                      </a:lnTo>
                      <a:lnTo>
                        <a:pt x="634" y="2636"/>
                      </a:lnTo>
                      <a:lnTo>
                        <a:pt x="634" y="2369"/>
                      </a:lnTo>
                      <a:lnTo>
                        <a:pt x="634" y="2069"/>
                      </a:lnTo>
                      <a:lnTo>
                        <a:pt x="634" y="1802"/>
                      </a:lnTo>
                      <a:lnTo>
                        <a:pt x="634" y="1535"/>
                      </a:lnTo>
                      <a:lnTo>
                        <a:pt x="634" y="1502"/>
                      </a:lnTo>
                      <a:lnTo>
                        <a:pt x="634" y="1468"/>
                      </a:lnTo>
                      <a:lnTo>
                        <a:pt x="634" y="1402"/>
                      </a:lnTo>
                      <a:lnTo>
                        <a:pt x="634" y="1335"/>
                      </a:lnTo>
                      <a:lnTo>
                        <a:pt x="634" y="1235"/>
                      </a:lnTo>
                      <a:lnTo>
                        <a:pt x="634" y="1168"/>
                      </a:lnTo>
                      <a:lnTo>
                        <a:pt x="634" y="1102"/>
                      </a:lnTo>
                      <a:lnTo>
                        <a:pt x="634" y="1035"/>
                      </a:lnTo>
                      <a:lnTo>
                        <a:pt x="634" y="1001"/>
                      </a:lnTo>
                      <a:lnTo>
                        <a:pt x="634" y="935"/>
                      </a:lnTo>
                      <a:lnTo>
                        <a:pt x="634" y="868"/>
                      </a:lnTo>
                      <a:lnTo>
                        <a:pt x="668" y="801"/>
                      </a:lnTo>
                      <a:lnTo>
                        <a:pt x="668" y="735"/>
                      </a:lnTo>
                      <a:lnTo>
                        <a:pt x="668" y="701"/>
                      </a:lnTo>
                      <a:lnTo>
                        <a:pt x="668" y="635"/>
                      </a:lnTo>
                      <a:lnTo>
                        <a:pt x="668" y="568"/>
                      </a:lnTo>
                      <a:lnTo>
                        <a:pt x="668" y="534"/>
                      </a:lnTo>
                      <a:lnTo>
                        <a:pt x="668" y="534"/>
                      </a:lnTo>
                      <a:lnTo>
                        <a:pt x="668" y="501"/>
                      </a:lnTo>
                      <a:lnTo>
                        <a:pt x="701" y="468"/>
                      </a:lnTo>
                      <a:lnTo>
                        <a:pt x="701" y="468"/>
                      </a:lnTo>
                      <a:lnTo>
                        <a:pt x="701" y="434"/>
                      </a:lnTo>
                      <a:lnTo>
                        <a:pt x="701" y="401"/>
                      </a:lnTo>
                      <a:lnTo>
                        <a:pt x="701" y="401"/>
                      </a:lnTo>
                      <a:lnTo>
                        <a:pt x="701" y="368"/>
                      </a:lnTo>
                      <a:lnTo>
                        <a:pt x="701" y="368"/>
                      </a:lnTo>
                      <a:lnTo>
                        <a:pt x="701" y="368"/>
                      </a:lnTo>
                      <a:lnTo>
                        <a:pt x="734" y="401"/>
                      </a:lnTo>
                      <a:lnTo>
                        <a:pt x="734" y="434"/>
                      </a:lnTo>
                      <a:lnTo>
                        <a:pt x="734" y="468"/>
                      </a:lnTo>
                      <a:lnTo>
                        <a:pt x="768" y="501"/>
                      </a:lnTo>
                      <a:lnTo>
                        <a:pt x="768" y="534"/>
                      </a:lnTo>
                      <a:lnTo>
                        <a:pt x="768" y="568"/>
                      </a:lnTo>
                      <a:lnTo>
                        <a:pt x="768" y="601"/>
                      </a:lnTo>
                      <a:lnTo>
                        <a:pt x="768" y="635"/>
                      </a:lnTo>
                      <a:lnTo>
                        <a:pt x="801" y="668"/>
                      </a:lnTo>
                      <a:lnTo>
                        <a:pt x="801" y="735"/>
                      </a:lnTo>
                      <a:lnTo>
                        <a:pt x="801" y="835"/>
                      </a:lnTo>
                      <a:lnTo>
                        <a:pt x="834" y="901"/>
                      </a:lnTo>
                      <a:lnTo>
                        <a:pt x="834" y="935"/>
                      </a:lnTo>
                      <a:lnTo>
                        <a:pt x="834" y="1001"/>
                      </a:lnTo>
                      <a:lnTo>
                        <a:pt x="834" y="1068"/>
                      </a:lnTo>
                      <a:lnTo>
                        <a:pt x="834" y="1168"/>
                      </a:lnTo>
                      <a:lnTo>
                        <a:pt x="868" y="1268"/>
                      </a:lnTo>
                      <a:lnTo>
                        <a:pt x="868" y="1368"/>
                      </a:lnTo>
                      <a:lnTo>
                        <a:pt x="868" y="1468"/>
                      </a:lnTo>
                      <a:lnTo>
                        <a:pt x="901" y="1569"/>
                      </a:lnTo>
                      <a:lnTo>
                        <a:pt x="901" y="1669"/>
                      </a:lnTo>
                      <a:lnTo>
                        <a:pt x="901" y="1769"/>
                      </a:lnTo>
                      <a:lnTo>
                        <a:pt x="901" y="1869"/>
                      </a:lnTo>
                      <a:lnTo>
                        <a:pt x="934" y="2002"/>
                      </a:lnTo>
                      <a:lnTo>
                        <a:pt x="934" y="2102"/>
                      </a:lnTo>
                      <a:lnTo>
                        <a:pt x="934" y="2202"/>
                      </a:lnTo>
                      <a:lnTo>
                        <a:pt x="934" y="2302"/>
                      </a:lnTo>
                      <a:lnTo>
                        <a:pt x="934" y="2402"/>
                      </a:lnTo>
                      <a:lnTo>
                        <a:pt x="934" y="2503"/>
                      </a:lnTo>
                      <a:lnTo>
                        <a:pt x="968" y="2736"/>
                      </a:lnTo>
                      <a:lnTo>
                        <a:pt x="968" y="2936"/>
                      </a:lnTo>
                      <a:lnTo>
                        <a:pt x="968" y="3136"/>
                      </a:lnTo>
                      <a:lnTo>
                        <a:pt x="968" y="3370"/>
                      </a:lnTo>
                      <a:lnTo>
                        <a:pt x="968" y="3570"/>
                      </a:lnTo>
                      <a:lnTo>
                        <a:pt x="968" y="3770"/>
                      </a:lnTo>
                      <a:lnTo>
                        <a:pt x="1001" y="4004"/>
                      </a:lnTo>
                      <a:lnTo>
                        <a:pt x="1001" y="4204"/>
                      </a:lnTo>
                      <a:lnTo>
                        <a:pt x="1001" y="4404"/>
                      </a:lnTo>
                      <a:lnTo>
                        <a:pt x="1001" y="4671"/>
                      </a:lnTo>
                      <a:lnTo>
                        <a:pt x="1001" y="4938"/>
                      </a:lnTo>
                      <a:lnTo>
                        <a:pt x="1001" y="5204"/>
                      </a:lnTo>
                      <a:lnTo>
                        <a:pt x="1001" y="5471"/>
                      </a:lnTo>
                      <a:lnTo>
                        <a:pt x="968" y="5738"/>
                      </a:lnTo>
                      <a:lnTo>
                        <a:pt x="968" y="6005"/>
                      </a:lnTo>
                      <a:lnTo>
                        <a:pt x="968" y="6239"/>
                      </a:lnTo>
                      <a:lnTo>
                        <a:pt x="968" y="6272"/>
                      </a:lnTo>
                      <a:lnTo>
                        <a:pt x="968" y="6505"/>
                      </a:lnTo>
                      <a:lnTo>
                        <a:pt x="968" y="6772"/>
                      </a:lnTo>
                      <a:lnTo>
                        <a:pt x="934" y="7039"/>
                      </a:lnTo>
                      <a:lnTo>
                        <a:pt x="934" y="7306"/>
                      </a:lnTo>
                      <a:lnTo>
                        <a:pt x="934" y="7573"/>
                      </a:lnTo>
                      <a:lnTo>
                        <a:pt x="934" y="7840"/>
                      </a:lnTo>
                      <a:lnTo>
                        <a:pt x="901" y="8107"/>
                      </a:lnTo>
                      <a:lnTo>
                        <a:pt x="901" y="8640"/>
                      </a:lnTo>
                      <a:lnTo>
                        <a:pt x="868" y="9141"/>
                      </a:lnTo>
                      <a:lnTo>
                        <a:pt x="834" y="9674"/>
                      </a:lnTo>
                      <a:lnTo>
                        <a:pt x="834" y="10208"/>
                      </a:lnTo>
                      <a:lnTo>
                        <a:pt x="801" y="10475"/>
                      </a:lnTo>
                      <a:lnTo>
                        <a:pt x="801" y="10742"/>
                      </a:lnTo>
                      <a:lnTo>
                        <a:pt x="801" y="11009"/>
                      </a:lnTo>
                      <a:lnTo>
                        <a:pt x="801" y="11275"/>
                      </a:lnTo>
                      <a:lnTo>
                        <a:pt x="801" y="11542"/>
                      </a:lnTo>
                      <a:lnTo>
                        <a:pt x="768" y="11776"/>
                      </a:lnTo>
                      <a:lnTo>
                        <a:pt x="768" y="12043"/>
                      </a:lnTo>
                      <a:lnTo>
                        <a:pt x="768" y="12310"/>
                      </a:lnTo>
                      <a:lnTo>
                        <a:pt x="768" y="12576"/>
                      </a:lnTo>
                      <a:lnTo>
                        <a:pt x="768" y="12843"/>
                      </a:lnTo>
                      <a:lnTo>
                        <a:pt x="768" y="13010"/>
                      </a:lnTo>
                      <a:lnTo>
                        <a:pt x="768" y="13177"/>
                      </a:lnTo>
                      <a:lnTo>
                        <a:pt x="768" y="13310"/>
                      </a:lnTo>
                      <a:lnTo>
                        <a:pt x="768" y="13477"/>
                      </a:lnTo>
                      <a:lnTo>
                        <a:pt x="768" y="13644"/>
                      </a:lnTo>
                      <a:lnTo>
                        <a:pt x="768" y="13777"/>
                      </a:lnTo>
                      <a:lnTo>
                        <a:pt x="768" y="13944"/>
                      </a:lnTo>
                      <a:lnTo>
                        <a:pt x="768" y="14111"/>
                      </a:lnTo>
                      <a:lnTo>
                        <a:pt x="768" y="14411"/>
                      </a:lnTo>
                      <a:lnTo>
                        <a:pt x="768" y="14611"/>
                      </a:lnTo>
                      <a:lnTo>
                        <a:pt x="801" y="14745"/>
                      </a:lnTo>
                      <a:lnTo>
                        <a:pt x="801" y="15045"/>
                      </a:lnTo>
                      <a:lnTo>
                        <a:pt x="801" y="15345"/>
                      </a:lnTo>
                      <a:lnTo>
                        <a:pt x="801" y="15512"/>
                      </a:lnTo>
                      <a:lnTo>
                        <a:pt x="801" y="15679"/>
                      </a:lnTo>
                      <a:lnTo>
                        <a:pt x="801" y="15812"/>
                      </a:lnTo>
                      <a:lnTo>
                        <a:pt x="801" y="15979"/>
                      </a:lnTo>
                      <a:lnTo>
                        <a:pt x="801" y="16146"/>
                      </a:lnTo>
                      <a:lnTo>
                        <a:pt x="801" y="16312"/>
                      </a:lnTo>
                      <a:lnTo>
                        <a:pt x="801" y="16446"/>
                      </a:lnTo>
                      <a:lnTo>
                        <a:pt x="801" y="16613"/>
                      </a:lnTo>
                      <a:lnTo>
                        <a:pt x="801" y="16779"/>
                      </a:lnTo>
                      <a:lnTo>
                        <a:pt x="801" y="16913"/>
                      </a:lnTo>
                      <a:lnTo>
                        <a:pt x="801" y="17080"/>
                      </a:lnTo>
                      <a:lnTo>
                        <a:pt x="801" y="17246"/>
                      </a:lnTo>
                      <a:lnTo>
                        <a:pt x="801" y="17380"/>
                      </a:lnTo>
                      <a:lnTo>
                        <a:pt x="801" y="17480"/>
                      </a:lnTo>
                      <a:lnTo>
                        <a:pt x="801" y="17547"/>
                      </a:lnTo>
                      <a:lnTo>
                        <a:pt x="801" y="17680"/>
                      </a:lnTo>
                      <a:lnTo>
                        <a:pt x="768" y="17847"/>
                      </a:lnTo>
                      <a:lnTo>
                        <a:pt x="768" y="18147"/>
                      </a:lnTo>
                      <a:lnTo>
                        <a:pt x="734" y="18414"/>
                      </a:lnTo>
                      <a:lnTo>
                        <a:pt x="734" y="18714"/>
                      </a:lnTo>
                      <a:lnTo>
                        <a:pt x="701" y="18981"/>
                      </a:lnTo>
                      <a:lnTo>
                        <a:pt x="701" y="19248"/>
                      </a:lnTo>
                      <a:lnTo>
                        <a:pt x="701" y="19415"/>
                      </a:lnTo>
                      <a:lnTo>
                        <a:pt x="668" y="19548"/>
                      </a:lnTo>
                      <a:lnTo>
                        <a:pt x="668" y="19682"/>
                      </a:lnTo>
                      <a:lnTo>
                        <a:pt x="668" y="19815"/>
                      </a:lnTo>
                      <a:lnTo>
                        <a:pt x="668" y="19948"/>
                      </a:lnTo>
                      <a:lnTo>
                        <a:pt x="668" y="20115"/>
                      </a:lnTo>
                      <a:lnTo>
                        <a:pt x="668" y="20182"/>
                      </a:lnTo>
                      <a:lnTo>
                        <a:pt x="668" y="20249"/>
                      </a:lnTo>
                      <a:lnTo>
                        <a:pt x="668" y="20382"/>
                      </a:lnTo>
                      <a:lnTo>
                        <a:pt x="668" y="20515"/>
                      </a:lnTo>
                      <a:lnTo>
                        <a:pt x="668" y="20682"/>
                      </a:lnTo>
                      <a:lnTo>
                        <a:pt x="668" y="20816"/>
                      </a:lnTo>
                      <a:lnTo>
                        <a:pt x="668" y="20949"/>
                      </a:lnTo>
                      <a:lnTo>
                        <a:pt x="668" y="21083"/>
                      </a:lnTo>
                      <a:lnTo>
                        <a:pt x="668" y="21216"/>
                      </a:lnTo>
                      <a:lnTo>
                        <a:pt x="668" y="21383"/>
                      </a:lnTo>
                      <a:lnTo>
                        <a:pt x="668" y="21516"/>
                      </a:lnTo>
                      <a:lnTo>
                        <a:pt x="668" y="21650"/>
                      </a:lnTo>
                      <a:lnTo>
                        <a:pt x="701" y="21783"/>
                      </a:lnTo>
                      <a:lnTo>
                        <a:pt x="701" y="21950"/>
                      </a:lnTo>
                      <a:lnTo>
                        <a:pt x="701" y="22083"/>
                      </a:lnTo>
                      <a:lnTo>
                        <a:pt x="701" y="22217"/>
                      </a:lnTo>
                      <a:lnTo>
                        <a:pt x="734" y="22350"/>
                      </a:lnTo>
                      <a:lnTo>
                        <a:pt x="734" y="22383"/>
                      </a:lnTo>
                      <a:lnTo>
                        <a:pt x="734" y="22417"/>
                      </a:lnTo>
                      <a:lnTo>
                        <a:pt x="734" y="22484"/>
                      </a:lnTo>
                      <a:lnTo>
                        <a:pt x="768" y="22650"/>
                      </a:lnTo>
                      <a:lnTo>
                        <a:pt x="768" y="22784"/>
                      </a:lnTo>
                      <a:lnTo>
                        <a:pt x="801" y="22850"/>
                      </a:lnTo>
                      <a:lnTo>
                        <a:pt x="801" y="22917"/>
                      </a:lnTo>
                      <a:lnTo>
                        <a:pt x="801" y="22984"/>
                      </a:lnTo>
                      <a:lnTo>
                        <a:pt x="801" y="23051"/>
                      </a:lnTo>
                      <a:lnTo>
                        <a:pt x="834" y="23117"/>
                      </a:lnTo>
                      <a:lnTo>
                        <a:pt x="834" y="23184"/>
                      </a:lnTo>
                      <a:lnTo>
                        <a:pt x="834" y="23251"/>
                      </a:lnTo>
                      <a:lnTo>
                        <a:pt x="834" y="23317"/>
                      </a:lnTo>
                      <a:lnTo>
                        <a:pt x="834" y="23384"/>
                      </a:lnTo>
                      <a:lnTo>
                        <a:pt x="868" y="23451"/>
                      </a:lnTo>
                      <a:lnTo>
                        <a:pt x="868" y="23518"/>
                      </a:lnTo>
                      <a:lnTo>
                        <a:pt x="868" y="23584"/>
                      </a:lnTo>
                      <a:lnTo>
                        <a:pt x="868" y="23584"/>
                      </a:lnTo>
                      <a:lnTo>
                        <a:pt x="868" y="23618"/>
                      </a:lnTo>
                      <a:lnTo>
                        <a:pt x="868" y="23651"/>
                      </a:lnTo>
                      <a:lnTo>
                        <a:pt x="868" y="23684"/>
                      </a:lnTo>
                      <a:lnTo>
                        <a:pt x="868" y="23718"/>
                      </a:lnTo>
                      <a:lnTo>
                        <a:pt x="868" y="23718"/>
                      </a:lnTo>
                      <a:lnTo>
                        <a:pt x="868" y="23751"/>
                      </a:lnTo>
                      <a:lnTo>
                        <a:pt x="868" y="23784"/>
                      </a:lnTo>
                      <a:lnTo>
                        <a:pt x="868" y="23784"/>
                      </a:lnTo>
                      <a:lnTo>
                        <a:pt x="868" y="23818"/>
                      </a:lnTo>
                      <a:lnTo>
                        <a:pt x="868" y="23818"/>
                      </a:lnTo>
                      <a:lnTo>
                        <a:pt x="868" y="23851"/>
                      </a:lnTo>
                      <a:lnTo>
                        <a:pt x="868" y="23851"/>
                      </a:lnTo>
                      <a:lnTo>
                        <a:pt x="868" y="23851"/>
                      </a:lnTo>
                      <a:lnTo>
                        <a:pt x="868" y="23885"/>
                      </a:lnTo>
                      <a:lnTo>
                        <a:pt x="868" y="23885"/>
                      </a:lnTo>
                      <a:lnTo>
                        <a:pt x="868"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918"/>
                      </a:lnTo>
                      <a:lnTo>
                        <a:pt x="834" y="23885"/>
                      </a:lnTo>
                      <a:lnTo>
                        <a:pt x="834" y="23918"/>
                      </a:lnTo>
                      <a:lnTo>
                        <a:pt x="834" y="23918"/>
                      </a:lnTo>
                      <a:lnTo>
                        <a:pt x="834" y="23918"/>
                      </a:lnTo>
                      <a:lnTo>
                        <a:pt x="834" y="23918"/>
                      </a:lnTo>
                      <a:lnTo>
                        <a:pt x="834" y="23918"/>
                      </a:lnTo>
                      <a:lnTo>
                        <a:pt x="834" y="23918"/>
                      </a:lnTo>
                      <a:lnTo>
                        <a:pt x="834" y="23918"/>
                      </a:lnTo>
                      <a:lnTo>
                        <a:pt x="834" y="23918"/>
                      </a:lnTo>
                      <a:lnTo>
                        <a:pt x="834" y="23918"/>
                      </a:lnTo>
                      <a:lnTo>
                        <a:pt x="868" y="23918"/>
                      </a:lnTo>
                      <a:lnTo>
                        <a:pt x="868" y="23918"/>
                      </a:lnTo>
                      <a:lnTo>
                        <a:pt x="868" y="23918"/>
                      </a:lnTo>
                      <a:lnTo>
                        <a:pt x="868" y="23918"/>
                      </a:lnTo>
                      <a:lnTo>
                        <a:pt x="868" y="23918"/>
                      </a:lnTo>
                      <a:lnTo>
                        <a:pt x="868" y="23918"/>
                      </a:lnTo>
                      <a:lnTo>
                        <a:pt x="901" y="23885"/>
                      </a:lnTo>
                      <a:lnTo>
                        <a:pt x="901" y="23885"/>
                      </a:lnTo>
                      <a:lnTo>
                        <a:pt x="901" y="23885"/>
                      </a:lnTo>
                      <a:lnTo>
                        <a:pt x="901" y="23851"/>
                      </a:lnTo>
                      <a:lnTo>
                        <a:pt x="901" y="23851"/>
                      </a:lnTo>
                      <a:lnTo>
                        <a:pt x="934" y="23818"/>
                      </a:lnTo>
                      <a:lnTo>
                        <a:pt x="934" y="23784"/>
                      </a:lnTo>
                      <a:lnTo>
                        <a:pt x="934" y="23784"/>
                      </a:lnTo>
                      <a:lnTo>
                        <a:pt x="934" y="23751"/>
                      </a:lnTo>
                      <a:lnTo>
                        <a:pt x="934" y="23718"/>
                      </a:lnTo>
                      <a:lnTo>
                        <a:pt x="934" y="23718"/>
                      </a:lnTo>
                      <a:lnTo>
                        <a:pt x="934" y="23684"/>
                      </a:lnTo>
                      <a:lnTo>
                        <a:pt x="934" y="23651"/>
                      </a:lnTo>
                      <a:lnTo>
                        <a:pt x="968" y="23618"/>
                      </a:lnTo>
                      <a:lnTo>
                        <a:pt x="968" y="23584"/>
                      </a:lnTo>
                      <a:lnTo>
                        <a:pt x="968" y="23551"/>
                      </a:lnTo>
                      <a:lnTo>
                        <a:pt x="968" y="23518"/>
                      </a:lnTo>
                      <a:lnTo>
                        <a:pt x="968" y="23451"/>
                      </a:lnTo>
                      <a:lnTo>
                        <a:pt x="968" y="23384"/>
                      </a:lnTo>
                      <a:lnTo>
                        <a:pt x="968" y="23317"/>
                      </a:lnTo>
                      <a:lnTo>
                        <a:pt x="968" y="23251"/>
                      </a:lnTo>
                      <a:lnTo>
                        <a:pt x="968" y="23184"/>
                      </a:lnTo>
                      <a:lnTo>
                        <a:pt x="968" y="23084"/>
                      </a:lnTo>
                      <a:lnTo>
                        <a:pt x="934" y="23017"/>
                      </a:lnTo>
                      <a:lnTo>
                        <a:pt x="934" y="22951"/>
                      </a:lnTo>
                      <a:lnTo>
                        <a:pt x="934" y="22884"/>
                      </a:lnTo>
                      <a:lnTo>
                        <a:pt x="934" y="22850"/>
                      </a:lnTo>
                      <a:lnTo>
                        <a:pt x="934" y="22750"/>
                      </a:lnTo>
                      <a:lnTo>
                        <a:pt x="934" y="22650"/>
                      </a:lnTo>
                      <a:lnTo>
                        <a:pt x="901" y="22450"/>
                      </a:lnTo>
                      <a:lnTo>
                        <a:pt x="901" y="22383"/>
                      </a:lnTo>
                      <a:lnTo>
                        <a:pt x="901" y="22350"/>
                      </a:lnTo>
                      <a:lnTo>
                        <a:pt x="901" y="22350"/>
                      </a:lnTo>
                      <a:lnTo>
                        <a:pt x="868" y="22217"/>
                      </a:lnTo>
                      <a:lnTo>
                        <a:pt x="868" y="22050"/>
                      </a:lnTo>
                      <a:lnTo>
                        <a:pt x="868" y="21916"/>
                      </a:lnTo>
                      <a:lnTo>
                        <a:pt x="868" y="21783"/>
                      </a:lnTo>
                      <a:lnTo>
                        <a:pt x="868" y="21650"/>
                      </a:lnTo>
                      <a:lnTo>
                        <a:pt x="868" y="21516"/>
                      </a:lnTo>
                      <a:lnTo>
                        <a:pt x="868" y="21383"/>
                      </a:lnTo>
                      <a:lnTo>
                        <a:pt x="868" y="21216"/>
                      </a:lnTo>
                      <a:lnTo>
                        <a:pt x="868" y="21083"/>
                      </a:lnTo>
                      <a:lnTo>
                        <a:pt x="868" y="20949"/>
                      </a:lnTo>
                      <a:lnTo>
                        <a:pt x="868" y="20816"/>
                      </a:lnTo>
                      <a:lnTo>
                        <a:pt x="901" y="20682"/>
                      </a:lnTo>
                      <a:lnTo>
                        <a:pt x="901" y="20515"/>
                      </a:lnTo>
                      <a:lnTo>
                        <a:pt x="901" y="20382"/>
                      </a:lnTo>
                      <a:lnTo>
                        <a:pt x="901" y="20249"/>
                      </a:lnTo>
                      <a:lnTo>
                        <a:pt x="901" y="20182"/>
                      </a:lnTo>
                      <a:lnTo>
                        <a:pt x="901" y="20115"/>
                      </a:lnTo>
                      <a:lnTo>
                        <a:pt x="901" y="19982"/>
                      </a:lnTo>
                      <a:lnTo>
                        <a:pt x="934" y="19815"/>
                      </a:lnTo>
                      <a:lnTo>
                        <a:pt x="934" y="19682"/>
                      </a:lnTo>
                      <a:lnTo>
                        <a:pt x="934" y="19548"/>
                      </a:lnTo>
                      <a:lnTo>
                        <a:pt x="934" y="19415"/>
                      </a:lnTo>
                      <a:lnTo>
                        <a:pt x="968" y="19281"/>
                      </a:lnTo>
                      <a:lnTo>
                        <a:pt x="968" y="18981"/>
                      </a:lnTo>
                      <a:lnTo>
                        <a:pt x="1001" y="18714"/>
                      </a:lnTo>
                      <a:lnTo>
                        <a:pt x="1001" y="18414"/>
                      </a:lnTo>
                      <a:lnTo>
                        <a:pt x="1035" y="18147"/>
                      </a:lnTo>
                      <a:lnTo>
                        <a:pt x="1035" y="17880"/>
                      </a:lnTo>
                      <a:lnTo>
                        <a:pt x="1068" y="17713"/>
                      </a:lnTo>
                      <a:lnTo>
                        <a:pt x="1068" y="17547"/>
                      </a:lnTo>
                      <a:lnTo>
                        <a:pt x="1068" y="17513"/>
                      </a:lnTo>
                      <a:lnTo>
                        <a:pt x="1068" y="17380"/>
                      </a:lnTo>
                      <a:lnTo>
                        <a:pt x="1101" y="17246"/>
                      </a:lnTo>
                      <a:lnTo>
                        <a:pt x="1101" y="17080"/>
                      </a:lnTo>
                      <a:lnTo>
                        <a:pt x="1101" y="16913"/>
                      </a:lnTo>
                      <a:lnTo>
                        <a:pt x="1101" y="16779"/>
                      </a:lnTo>
                      <a:lnTo>
                        <a:pt x="1101" y="16613"/>
                      </a:lnTo>
                      <a:lnTo>
                        <a:pt x="1101" y="16446"/>
                      </a:lnTo>
                      <a:lnTo>
                        <a:pt x="1101" y="16279"/>
                      </a:lnTo>
                      <a:lnTo>
                        <a:pt x="1101" y="16146"/>
                      </a:lnTo>
                      <a:lnTo>
                        <a:pt x="1101" y="15979"/>
                      </a:lnTo>
                      <a:lnTo>
                        <a:pt x="1101" y="15812"/>
                      </a:lnTo>
                      <a:lnTo>
                        <a:pt x="1101" y="15679"/>
                      </a:lnTo>
                      <a:lnTo>
                        <a:pt x="1101" y="15512"/>
                      </a:lnTo>
                      <a:lnTo>
                        <a:pt x="1101" y="15345"/>
                      </a:lnTo>
                      <a:lnTo>
                        <a:pt x="1101" y="15045"/>
                      </a:lnTo>
                      <a:lnTo>
                        <a:pt x="1101" y="14711"/>
                      </a:lnTo>
                      <a:lnTo>
                        <a:pt x="1101" y="14611"/>
                      </a:lnTo>
                      <a:lnTo>
                        <a:pt x="1068" y="14411"/>
                      </a:lnTo>
                      <a:lnTo>
                        <a:pt x="1068" y="14111"/>
                      </a:lnTo>
                      <a:lnTo>
                        <a:pt x="1068" y="13944"/>
                      </a:lnTo>
                      <a:lnTo>
                        <a:pt x="1068" y="13777"/>
                      </a:lnTo>
                      <a:lnTo>
                        <a:pt x="1068" y="13610"/>
                      </a:lnTo>
                      <a:lnTo>
                        <a:pt x="1068" y="13477"/>
                      </a:lnTo>
                      <a:lnTo>
                        <a:pt x="1068" y="13310"/>
                      </a:lnTo>
                      <a:lnTo>
                        <a:pt x="1068" y="13143"/>
                      </a:lnTo>
                      <a:lnTo>
                        <a:pt x="1068" y="13010"/>
                      </a:lnTo>
                      <a:lnTo>
                        <a:pt x="1068" y="12843"/>
                      </a:lnTo>
                      <a:lnTo>
                        <a:pt x="1068" y="12576"/>
                      </a:lnTo>
                      <a:lnTo>
                        <a:pt x="1068" y="12310"/>
                      </a:lnTo>
                      <a:lnTo>
                        <a:pt x="1068" y="12043"/>
                      </a:lnTo>
                      <a:lnTo>
                        <a:pt x="1068" y="11809"/>
                      </a:lnTo>
                      <a:lnTo>
                        <a:pt x="1101" y="11542"/>
                      </a:lnTo>
                      <a:lnTo>
                        <a:pt x="1101" y="11275"/>
                      </a:lnTo>
                      <a:lnTo>
                        <a:pt x="1101" y="11009"/>
                      </a:lnTo>
                      <a:lnTo>
                        <a:pt x="1101" y="10742"/>
                      </a:lnTo>
                      <a:lnTo>
                        <a:pt x="1135" y="10475"/>
                      </a:lnTo>
                      <a:lnTo>
                        <a:pt x="1135" y="10208"/>
                      </a:lnTo>
                      <a:lnTo>
                        <a:pt x="1135" y="9674"/>
                      </a:lnTo>
                      <a:lnTo>
                        <a:pt x="1168" y="9174"/>
                      </a:lnTo>
                      <a:lnTo>
                        <a:pt x="1201" y="8640"/>
                      </a:lnTo>
                      <a:lnTo>
                        <a:pt x="1201" y="8107"/>
                      </a:lnTo>
                      <a:lnTo>
                        <a:pt x="1235" y="7840"/>
                      </a:lnTo>
                      <a:lnTo>
                        <a:pt x="1235" y="7573"/>
                      </a:lnTo>
                      <a:lnTo>
                        <a:pt x="1235" y="7306"/>
                      </a:lnTo>
                      <a:lnTo>
                        <a:pt x="1235" y="7039"/>
                      </a:lnTo>
                      <a:lnTo>
                        <a:pt x="1268" y="6772"/>
                      </a:lnTo>
                      <a:lnTo>
                        <a:pt x="1268" y="6505"/>
                      </a:lnTo>
                      <a:lnTo>
                        <a:pt x="1268" y="6272"/>
                      </a:lnTo>
                      <a:lnTo>
                        <a:pt x="1268" y="6272"/>
                      </a:lnTo>
                      <a:lnTo>
                        <a:pt x="1268" y="6005"/>
                      </a:lnTo>
                      <a:lnTo>
                        <a:pt x="1268" y="5738"/>
                      </a:lnTo>
                      <a:lnTo>
                        <a:pt x="1301" y="5471"/>
                      </a:lnTo>
                      <a:lnTo>
                        <a:pt x="1301" y="5204"/>
                      </a:lnTo>
                      <a:lnTo>
                        <a:pt x="1301" y="4938"/>
                      </a:lnTo>
                      <a:lnTo>
                        <a:pt x="1301" y="4671"/>
                      </a:lnTo>
                      <a:lnTo>
                        <a:pt x="1301" y="4404"/>
                      </a:lnTo>
                      <a:lnTo>
                        <a:pt x="1301" y="4204"/>
                      </a:lnTo>
                      <a:lnTo>
                        <a:pt x="1301" y="3970"/>
                      </a:lnTo>
                      <a:lnTo>
                        <a:pt x="1268" y="3770"/>
                      </a:lnTo>
                      <a:lnTo>
                        <a:pt x="1268" y="3570"/>
                      </a:lnTo>
                      <a:lnTo>
                        <a:pt x="1268" y="3336"/>
                      </a:lnTo>
                      <a:lnTo>
                        <a:pt x="1268" y="3136"/>
                      </a:lnTo>
                      <a:lnTo>
                        <a:pt x="1268" y="2936"/>
                      </a:lnTo>
                      <a:lnTo>
                        <a:pt x="1268" y="2703"/>
                      </a:lnTo>
                      <a:lnTo>
                        <a:pt x="1235" y="2503"/>
                      </a:lnTo>
                      <a:lnTo>
                        <a:pt x="1235" y="2402"/>
                      </a:lnTo>
                      <a:lnTo>
                        <a:pt x="1235" y="2269"/>
                      </a:lnTo>
                      <a:lnTo>
                        <a:pt x="1235" y="2169"/>
                      </a:lnTo>
                      <a:lnTo>
                        <a:pt x="1235" y="2069"/>
                      </a:lnTo>
                      <a:lnTo>
                        <a:pt x="1201" y="1969"/>
                      </a:lnTo>
                      <a:lnTo>
                        <a:pt x="1201" y="1869"/>
                      </a:lnTo>
                      <a:lnTo>
                        <a:pt x="1201" y="1735"/>
                      </a:lnTo>
                      <a:lnTo>
                        <a:pt x="1201" y="1635"/>
                      </a:lnTo>
                      <a:lnTo>
                        <a:pt x="1201" y="1535"/>
                      </a:lnTo>
                      <a:lnTo>
                        <a:pt x="1168" y="1435"/>
                      </a:lnTo>
                      <a:lnTo>
                        <a:pt x="1168" y="1335"/>
                      </a:lnTo>
                      <a:lnTo>
                        <a:pt x="1168" y="1235"/>
                      </a:lnTo>
                      <a:lnTo>
                        <a:pt x="1135" y="1135"/>
                      </a:lnTo>
                      <a:lnTo>
                        <a:pt x="1135" y="1035"/>
                      </a:lnTo>
                      <a:lnTo>
                        <a:pt x="1135" y="968"/>
                      </a:lnTo>
                      <a:lnTo>
                        <a:pt x="1135" y="901"/>
                      </a:lnTo>
                      <a:lnTo>
                        <a:pt x="1101" y="835"/>
                      </a:lnTo>
                      <a:lnTo>
                        <a:pt x="1101" y="768"/>
                      </a:lnTo>
                      <a:lnTo>
                        <a:pt x="1101" y="701"/>
                      </a:lnTo>
                      <a:lnTo>
                        <a:pt x="1068" y="635"/>
                      </a:lnTo>
                      <a:lnTo>
                        <a:pt x="1068" y="568"/>
                      </a:lnTo>
                      <a:lnTo>
                        <a:pt x="1068" y="534"/>
                      </a:lnTo>
                      <a:lnTo>
                        <a:pt x="1068" y="501"/>
                      </a:lnTo>
                      <a:lnTo>
                        <a:pt x="1035" y="468"/>
                      </a:lnTo>
                      <a:lnTo>
                        <a:pt x="1035" y="434"/>
                      </a:lnTo>
                      <a:lnTo>
                        <a:pt x="1035" y="401"/>
                      </a:lnTo>
                      <a:lnTo>
                        <a:pt x="1035" y="334"/>
                      </a:lnTo>
                      <a:lnTo>
                        <a:pt x="1001" y="301"/>
                      </a:lnTo>
                      <a:lnTo>
                        <a:pt x="1001" y="268"/>
                      </a:lnTo>
                      <a:lnTo>
                        <a:pt x="1001" y="234"/>
                      </a:lnTo>
                      <a:lnTo>
                        <a:pt x="968" y="201"/>
                      </a:lnTo>
                      <a:lnTo>
                        <a:pt x="968" y="168"/>
                      </a:lnTo>
                      <a:lnTo>
                        <a:pt x="968" y="168"/>
                      </a:lnTo>
                      <a:lnTo>
                        <a:pt x="934" y="134"/>
                      </a:lnTo>
                      <a:lnTo>
                        <a:pt x="934" y="134"/>
                      </a:lnTo>
                      <a:lnTo>
                        <a:pt x="934" y="101"/>
                      </a:lnTo>
                      <a:lnTo>
                        <a:pt x="934" y="101"/>
                      </a:lnTo>
                      <a:lnTo>
                        <a:pt x="901" y="101"/>
                      </a:lnTo>
                      <a:lnTo>
                        <a:pt x="901" y="67"/>
                      </a:lnTo>
                      <a:lnTo>
                        <a:pt x="901" y="67"/>
                      </a:lnTo>
                      <a:lnTo>
                        <a:pt x="868" y="34"/>
                      </a:lnTo>
                      <a:lnTo>
                        <a:pt x="834" y="34"/>
                      </a:lnTo>
                      <a:lnTo>
                        <a:pt x="834" y="34"/>
                      </a:lnTo>
                      <a:lnTo>
                        <a:pt x="801" y="1"/>
                      </a:lnTo>
                      <a:lnTo>
                        <a:pt x="768" y="1"/>
                      </a:lnTo>
                      <a:lnTo>
                        <a:pt x="768" y="1"/>
                      </a:lnTo>
                      <a:lnTo>
                        <a:pt x="734" y="1"/>
                      </a:lnTo>
                      <a:lnTo>
                        <a:pt x="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36"/>
                <p:cNvSpPr/>
                <p:nvPr/>
              </p:nvSpPr>
              <p:spPr>
                <a:xfrm>
                  <a:off x="4259875" y="1769200"/>
                  <a:ext cx="26725" cy="834800"/>
                </a:xfrm>
                <a:custGeom>
                  <a:avLst/>
                  <a:gdLst/>
                  <a:ahLst/>
                  <a:cxnLst/>
                  <a:rect l="l" t="t" r="r" b="b"/>
                  <a:pathLst>
                    <a:path w="1069" h="33392" extrusionOk="0">
                      <a:moveTo>
                        <a:pt x="801" y="31790"/>
                      </a:moveTo>
                      <a:cubicBezTo>
                        <a:pt x="1001" y="31757"/>
                        <a:pt x="801" y="29889"/>
                        <a:pt x="768" y="29722"/>
                      </a:cubicBezTo>
                      <a:cubicBezTo>
                        <a:pt x="668" y="27721"/>
                        <a:pt x="768" y="25719"/>
                        <a:pt x="868" y="23718"/>
                      </a:cubicBezTo>
                      <a:cubicBezTo>
                        <a:pt x="968" y="21516"/>
                        <a:pt x="835" y="19281"/>
                        <a:pt x="835" y="17046"/>
                      </a:cubicBezTo>
                      <a:cubicBezTo>
                        <a:pt x="868" y="13277"/>
                        <a:pt x="1068" y="9574"/>
                        <a:pt x="1035" y="5805"/>
                      </a:cubicBezTo>
                      <a:cubicBezTo>
                        <a:pt x="1035" y="4337"/>
                        <a:pt x="968" y="2769"/>
                        <a:pt x="868" y="1302"/>
                      </a:cubicBezTo>
                      <a:cubicBezTo>
                        <a:pt x="868" y="1168"/>
                        <a:pt x="768" y="168"/>
                        <a:pt x="634" y="101"/>
                      </a:cubicBezTo>
                      <a:cubicBezTo>
                        <a:pt x="301" y="1"/>
                        <a:pt x="368" y="1669"/>
                        <a:pt x="368" y="1936"/>
                      </a:cubicBezTo>
                      <a:cubicBezTo>
                        <a:pt x="368" y="3904"/>
                        <a:pt x="368" y="5872"/>
                        <a:pt x="434" y="7840"/>
                      </a:cubicBezTo>
                      <a:cubicBezTo>
                        <a:pt x="468" y="9474"/>
                        <a:pt x="401" y="11109"/>
                        <a:pt x="401" y="12743"/>
                      </a:cubicBezTo>
                      <a:cubicBezTo>
                        <a:pt x="434" y="15612"/>
                        <a:pt x="434" y="18581"/>
                        <a:pt x="301" y="21450"/>
                      </a:cubicBezTo>
                      <a:cubicBezTo>
                        <a:pt x="234" y="23651"/>
                        <a:pt x="468" y="25953"/>
                        <a:pt x="301" y="28121"/>
                      </a:cubicBezTo>
                      <a:cubicBezTo>
                        <a:pt x="134" y="29722"/>
                        <a:pt x="1" y="31857"/>
                        <a:pt x="234" y="33391"/>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36"/>
                <p:cNvSpPr/>
                <p:nvPr/>
              </p:nvSpPr>
              <p:spPr>
                <a:xfrm>
                  <a:off x="4259050" y="1768375"/>
                  <a:ext cx="30050" cy="838125"/>
                </a:xfrm>
                <a:custGeom>
                  <a:avLst/>
                  <a:gdLst/>
                  <a:ahLst/>
                  <a:cxnLst/>
                  <a:rect l="l" t="t" r="r" b="b"/>
                  <a:pathLst>
                    <a:path w="1202" h="33525" extrusionOk="0">
                      <a:moveTo>
                        <a:pt x="801" y="67"/>
                      </a:moveTo>
                      <a:lnTo>
                        <a:pt x="801" y="67"/>
                      </a:lnTo>
                      <a:lnTo>
                        <a:pt x="768" y="34"/>
                      </a:lnTo>
                      <a:lnTo>
                        <a:pt x="734" y="34"/>
                      </a:lnTo>
                      <a:lnTo>
                        <a:pt x="701" y="0"/>
                      </a:lnTo>
                      <a:lnTo>
                        <a:pt x="701" y="0"/>
                      </a:lnTo>
                      <a:lnTo>
                        <a:pt x="667" y="0"/>
                      </a:lnTo>
                      <a:lnTo>
                        <a:pt x="667" y="0"/>
                      </a:lnTo>
                      <a:lnTo>
                        <a:pt x="634" y="0"/>
                      </a:lnTo>
                      <a:lnTo>
                        <a:pt x="634" y="0"/>
                      </a:lnTo>
                      <a:lnTo>
                        <a:pt x="601" y="0"/>
                      </a:lnTo>
                      <a:lnTo>
                        <a:pt x="567" y="0"/>
                      </a:lnTo>
                      <a:lnTo>
                        <a:pt x="567" y="0"/>
                      </a:lnTo>
                      <a:lnTo>
                        <a:pt x="534" y="0"/>
                      </a:lnTo>
                      <a:lnTo>
                        <a:pt x="534" y="34"/>
                      </a:lnTo>
                      <a:lnTo>
                        <a:pt x="501" y="34"/>
                      </a:lnTo>
                      <a:lnTo>
                        <a:pt x="501" y="34"/>
                      </a:lnTo>
                      <a:lnTo>
                        <a:pt x="467" y="34"/>
                      </a:lnTo>
                      <a:lnTo>
                        <a:pt x="467" y="67"/>
                      </a:lnTo>
                      <a:lnTo>
                        <a:pt x="467" y="67"/>
                      </a:lnTo>
                      <a:lnTo>
                        <a:pt x="434" y="67"/>
                      </a:lnTo>
                      <a:lnTo>
                        <a:pt x="434" y="101"/>
                      </a:lnTo>
                      <a:lnTo>
                        <a:pt x="434" y="101"/>
                      </a:lnTo>
                      <a:lnTo>
                        <a:pt x="401" y="134"/>
                      </a:lnTo>
                      <a:lnTo>
                        <a:pt x="401" y="134"/>
                      </a:lnTo>
                      <a:lnTo>
                        <a:pt x="401" y="167"/>
                      </a:lnTo>
                      <a:lnTo>
                        <a:pt x="367" y="201"/>
                      </a:lnTo>
                      <a:lnTo>
                        <a:pt x="367" y="201"/>
                      </a:lnTo>
                      <a:lnTo>
                        <a:pt x="367" y="234"/>
                      </a:lnTo>
                      <a:lnTo>
                        <a:pt x="334" y="267"/>
                      </a:lnTo>
                      <a:lnTo>
                        <a:pt x="334" y="301"/>
                      </a:lnTo>
                      <a:lnTo>
                        <a:pt x="334" y="334"/>
                      </a:lnTo>
                      <a:lnTo>
                        <a:pt x="334" y="367"/>
                      </a:lnTo>
                      <a:lnTo>
                        <a:pt x="334" y="401"/>
                      </a:lnTo>
                      <a:lnTo>
                        <a:pt x="301" y="434"/>
                      </a:lnTo>
                      <a:lnTo>
                        <a:pt x="301" y="467"/>
                      </a:lnTo>
                      <a:lnTo>
                        <a:pt x="301" y="501"/>
                      </a:lnTo>
                      <a:lnTo>
                        <a:pt x="301" y="534"/>
                      </a:lnTo>
                      <a:lnTo>
                        <a:pt x="301" y="568"/>
                      </a:lnTo>
                      <a:lnTo>
                        <a:pt x="301" y="634"/>
                      </a:lnTo>
                      <a:lnTo>
                        <a:pt x="267" y="668"/>
                      </a:lnTo>
                      <a:lnTo>
                        <a:pt x="267" y="701"/>
                      </a:lnTo>
                      <a:lnTo>
                        <a:pt x="267" y="734"/>
                      </a:lnTo>
                      <a:lnTo>
                        <a:pt x="267" y="834"/>
                      </a:lnTo>
                      <a:lnTo>
                        <a:pt x="267" y="901"/>
                      </a:lnTo>
                      <a:lnTo>
                        <a:pt x="267" y="1001"/>
                      </a:lnTo>
                      <a:lnTo>
                        <a:pt x="267" y="1068"/>
                      </a:lnTo>
                      <a:lnTo>
                        <a:pt x="267" y="1168"/>
                      </a:lnTo>
                      <a:lnTo>
                        <a:pt x="267" y="1235"/>
                      </a:lnTo>
                      <a:lnTo>
                        <a:pt x="267" y="1335"/>
                      </a:lnTo>
                      <a:lnTo>
                        <a:pt x="267" y="1401"/>
                      </a:lnTo>
                      <a:lnTo>
                        <a:pt x="267" y="1502"/>
                      </a:lnTo>
                      <a:lnTo>
                        <a:pt x="267" y="1568"/>
                      </a:lnTo>
                      <a:lnTo>
                        <a:pt x="267" y="1702"/>
                      </a:lnTo>
                      <a:lnTo>
                        <a:pt x="267" y="1835"/>
                      </a:lnTo>
                      <a:lnTo>
                        <a:pt x="267" y="1902"/>
                      </a:lnTo>
                      <a:lnTo>
                        <a:pt x="267" y="1935"/>
                      </a:lnTo>
                      <a:lnTo>
                        <a:pt x="267" y="1969"/>
                      </a:lnTo>
                      <a:lnTo>
                        <a:pt x="267" y="2335"/>
                      </a:lnTo>
                      <a:lnTo>
                        <a:pt x="267" y="2702"/>
                      </a:lnTo>
                      <a:lnTo>
                        <a:pt x="267" y="3069"/>
                      </a:lnTo>
                      <a:lnTo>
                        <a:pt x="267" y="3436"/>
                      </a:lnTo>
                      <a:lnTo>
                        <a:pt x="267" y="3803"/>
                      </a:lnTo>
                      <a:lnTo>
                        <a:pt x="267" y="4170"/>
                      </a:lnTo>
                      <a:lnTo>
                        <a:pt x="267" y="4537"/>
                      </a:lnTo>
                      <a:lnTo>
                        <a:pt x="267" y="4904"/>
                      </a:lnTo>
                      <a:lnTo>
                        <a:pt x="267" y="5271"/>
                      </a:lnTo>
                      <a:lnTo>
                        <a:pt x="267" y="5671"/>
                      </a:lnTo>
                      <a:lnTo>
                        <a:pt x="267" y="6038"/>
                      </a:lnTo>
                      <a:lnTo>
                        <a:pt x="267" y="6405"/>
                      </a:lnTo>
                      <a:lnTo>
                        <a:pt x="267" y="6772"/>
                      </a:lnTo>
                      <a:lnTo>
                        <a:pt x="301" y="7139"/>
                      </a:lnTo>
                      <a:lnTo>
                        <a:pt x="301" y="7172"/>
                      </a:lnTo>
                      <a:lnTo>
                        <a:pt x="301" y="7306"/>
                      </a:lnTo>
                      <a:lnTo>
                        <a:pt x="301" y="7506"/>
                      </a:lnTo>
                      <a:lnTo>
                        <a:pt x="301" y="7673"/>
                      </a:lnTo>
                      <a:lnTo>
                        <a:pt x="301" y="7873"/>
                      </a:lnTo>
                      <a:lnTo>
                        <a:pt x="301" y="8040"/>
                      </a:lnTo>
                      <a:lnTo>
                        <a:pt x="334" y="8173"/>
                      </a:lnTo>
                      <a:lnTo>
                        <a:pt x="334" y="8340"/>
                      </a:lnTo>
                      <a:lnTo>
                        <a:pt x="334" y="8473"/>
                      </a:lnTo>
                      <a:lnTo>
                        <a:pt x="334" y="8640"/>
                      </a:lnTo>
                      <a:lnTo>
                        <a:pt x="334" y="8773"/>
                      </a:lnTo>
                      <a:lnTo>
                        <a:pt x="334" y="8940"/>
                      </a:lnTo>
                      <a:lnTo>
                        <a:pt x="334" y="9107"/>
                      </a:lnTo>
                      <a:lnTo>
                        <a:pt x="334" y="9240"/>
                      </a:lnTo>
                      <a:lnTo>
                        <a:pt x="334" y="9407"/>
                      </a:lnTo>
                      <a:lnTo>
                        <a:pt x="334" y="9707"/>
                      </a:lnTo>
                      <a:lnTo>
                        <a:pt x="334" y="10008"/>
                      </a:lnTo>
                      <a:lnTo>
                        <a:pt x="334" y="10341"/>
                      </a:lnTo>
                      <a:lnTo>
                        <a:pt x="301" y="10942"/>
                      </a:lnTo>
                      <a:lnTo>
                        <a:pt x="301" y="11242"/>
                      </a:lnTo>
                      <a:lnTo>
                        <a:pt x="301" y="11542"/>
                      </a:lnTo>
                      <a:lnTo>
                        <a:pt x="301" y="11876"/>
                      </a:lnTo>
                      <a:lnTo>
                        <a:pt x="301" y="12176"/>
                      </a:lnTo>
                      <a:lnTo>
                        <a:pt x="301" y="12309"/>
                      </a:lnTo>
                      <a:lnTo>
                        <a:pt x="301" y="12476"/>
                      </a:lnTo>
                      <a:lnTo>
                        <a:pt x="301" y="12643"/>
                      </a:lnTo>
                      <a:lnTo>
                        <a:pt x="301" y="12776"/>
                      </a:lnTo>
                      <a:lnTo>
                        <a:pt x="301" y="13310"/>
                      </a:lnTo>
                      <a:lnTo>
                        <a:pt x="301" y="13877"/>
                      </a:lnTo>
                      <a:lnTo>
                        <a:pt x="301" y="14411"/>
                      </a:lnTo>
                      <a:lnTo>
                        <a:pt x="301" y="14945"/>
                      </a:lnTo>
                      <a:lnTo>
                        <a:pt x="301" y="15478"/>
                      </a:lnTo>
                      <a:lnTo>
                        <a:pt x="301" y="16045"/>
                      </a:lnTo>
                      <a:lnTo>
                        <a:pt x="301" y="16312"/>
                      </a:lnTo>
                      <a:lnTo>
                        <a:pt x="301" y="16579"/>
                      </a:lnTo>
                      <a:lnTo>
                        <a:pt x="301" y="16846"/>
                      </a:lnTo>
                      <a:lnTo>
                        <a:pt x="301" y="17113"/>
                      </a:lnTo>
                      <a:lnTo>
                        <a:pt x="301" y="17413"/>
                      </a:lnTo>
                      <a:lnTo>
                        <a:pt x="301" y="17680"/>
                      </a:lnTo>
                      <a:lnTo>
                        <a:pt x="301" y="17947"/>
                      </a:lnTo>
                      <a:lnTo>
                        <a:pt x="301" y="18214"/>
                      </a:lnTo>
                      <a:lnTo>
                        <a:pt x="301" y="18480"/>
                      </a:lnTo>
                      <a:lnTo>
                        <a:pt x="267" y="18747"/>
                      </a:lnTo>
                      <a:lnTo>
                        <a:pt x="267" y="19047"/>
                      </a:lnTo>
                      <a:lnTo>
                        <a:pt x="267" y="19314"/>
                      </a:lnTo>
                      <a:lnTo>
                        <a:pt x="267" y="19581"/>
                      </a:lnTo>
                      <a:lnTo>
                        <a:pt x="267" y="19848"/>
                      </a:lnTo>
                      <a:lnTo>
                        <a:pt x="267" y="20115"/>
                      </a:lnTo>
                      <a:lnTo>
                        <a:pt x="234" y="20382"/>
                      </a:lnTo>
                      <a:lnTo>
                        <a:pt x="234" y="20649"/>
                      </a:lnTo>
                      <a:lnTo>
                        <a:pt x="234" y="20915"/>
                      </a:lnTo>
                      <a:lnTo>
                        <a:pt x="200" y="21182"/>
                      </a:lnTo>
                      <a:lnTo>
                        <a:pt x="200" y="21449"/>
                      </a:lnTo>
                      <a:lnTo>
                        <a:pt x="200" y="21549"/>
                      </a:lnTo>
                      <a:lnTo>
                        <a:pt x="200" y="21649"/>
                      </a:lnTo>
                      <a:lnTo>
                        <a:pt x="200" y="21783"/>
                      </a:lnTo>
                      <a:lnTo>
                        <a:pt x="200" y="21883"/>
                      </a:lnTo>
                      <a:lnTo>
                        <a:pt x="200" y="21983"/>
                      </a:lnTo>
                      <a:lnTo>
                        <a:pt x="200" y="22083"/>
                      </a:lnTo>
                      <a:lnTo>
                        <a:pt x="200" y="22183"/>
                      </a:lnTo>
                      <a:lnTo>
                        <a:pt x="200" y="22283"/>
                      </a:lnTo>
                      <a:lnTo>
                        <a:pt x="200" y="22517"/>
                      </a:lnTo>
                      <a:lnTo>
                        <a:pt x="200" y="22717"/>
                      </a:lnTo>
                      <a:lnTo>
                        <a:pt x="200" y="22917"/>
                      </a:lnTo>
                      <a:lnTo>
                        <a:pt x="200" y="23150"/>
                      </a:lnTo>
                      <a:lnTo>
                        <a:pt x="200" y="23351"/>
                      </a:lnTo>
                      <a:lnTo>
                        <a:pt x="200" y="23551"/>
                      </a:lnTo>
                      <a:lnTo>
                        <a:pt x="200" y="23751"/>
                      </a:lnTo>
                      <a:lnTo>
                        <a:pt x="200" y="23984"/>
                      </a:lnTo>
                      <a:lnTo>
                        <a:pt x="234" y="24385"/>
                      </a:lnTo>
                      <a:lnTo>
                        <a:pt x="234" y="24818"/>
                      </a:lnTo>
                      <a:lnTo>
                        <a:pt x="234" y="25018"/>
                      </a:lnTo>
                      <a:lnTo>
                        <a:pt x="234" y="25252"/>
                      </a:lnTo>
                      <a:lnTo>
                        <a:pt x="234" y="25452"/>
                      </a:lnTo>
                      <a:lnTo>
                        <a:pt x="267" y="25652"/>
                      </a:lnTo>
                      <a:lnTo>
                        <a:pt x="267" y="25886"/>
                      </a:lnTo>
                      <a:lnTo>
                        <a:pt x="267" y="26086"/>
                      </a:lnTo>
                      <a:lnTo>
                        <a:pt x="267" y="26286"/>
                      </a:lnTo>
                      <a:lnTo>
                        <a:pt x="267" y="26486"/>
                      </a:lnTo>
                      <a:lnTo>
                        <a:pt x="267" y="26620"/>
                      </a:lnTo>
                      <a:lnTo>
                        <a:pt x="267" y="26720"/>
                      </a:lnTo>
                      <a:lnTo>
                        <a:pt x="267" y="26820"/>
                      </a:lnTo>
                      <a:lnTo>
                        <a:pt x="234" y="26920"/>
                      </a:lnTo>
                      <a:lnTo>
                        <a:pt x="234" y="27020"/>
                      </a:lnTo>
                      <a:lnTo>
                        <a:pt x="234" y="27120"/>
                      </a:lnTo>
                      <a:lnTo>
                        <a:pt x="234" y="27220"/>
                      </a:lnTo>
                      <a:lnTo>
                        <a:pt x="234" y="27320"/>
                      </a:lnTo>
                      <a:lnTo>
                        <a:pt x="234" y="27420"/>
                      </a:lnTo>
                      <a:lnTo>
                        <a:pt x="234" y="27520"/>
                      </a:lnTo>
                      <a:lnTo>
                        <a:pt x="234" y="27620"/>
                      </a:lnTo>
                      <a:lnTo>
                        <a:pt x="200" y="27720"/>
                      </a:lnTo>
                      <a:lnTo>
                        <a:pt x="200" y="27854"/>
                      </a:lnTo>
                      <a:lnTo>
                        <a:pt x="200" y="27954"/>
                      </a:lnTo>
                      <a:lnTo>
                        <a:pt x="200" y="28054"/>
                      </a:lnTo>
                      <a:lnTo>
                        <a:pt x="200" y="28154"/>
                      </a:lnTo>
                      <a:lnTo>
                        <a:pt x="167" y="28454"/>
                      </a:lnTo>
                      <a:lnTo>
                        <a:pt x="134" y="28621"/>
                      </a:lnTo>
                      <a:lnTo>
                        <a:pt x="134" y="28754"/>
                      </a:lnTo>
                      <a:lnTo>
                        <a:pt x="134" y="28921"/>
                      </a:lnTo>
                      <a:lnTo>
                        <a:pt x="100" y="29088"/>
                      </a:lnTo>
                      <a:lnTo>
                        <a:pt x="100" y="29255"/>
                      </a:lnTo>
                      <a:lnTo>
                        <a:pt x="100" y="29422"/>
                      </a:lnTo>
                      <a:lnTo>
                        <a:pt x="67" y="29588"/>
                      </a:lnTo>
                      <a:lnTo>
                        <a:pt x="67" y="29755"/>
                      </a:lnTo>
                      <a:lnTo>
                        <a:pt x="67" y="29955"/>
                      </a:lnTo>
                      <a:lnTo>
                        <a:pt x="34" y="30122"/>
                      </a:lnTo>
                      <a:lnTo>
                        <a:pt x="34" y="30289"/>
                      </a:lnTo>
                      <a:lnTo>
                        <a:pt x="34" y="30456"/>
                      </a:lnTo>
                      <a:lnTo>
                        <a:pt x="34" y="30622"/>
                      </a:lnTo>
                      <a:lnTo>
                        <a:pt x="34" y="30823"/>
                      </a:lnTo>
                      <a:lnTo>
                        <a:pt x="0" y="30989"/>
                      </a:lnTo>
                      <a:lnTo>
                        <a:pt x="0" y="31156"/>
                      </a:lnTo>
                      <a:lnTo>
                        <a:pt x="0" y="31323"/>
                      </a:lnTo>
                      <a:lnTo>
                        <a:pt x="0" y="31490"/>
                      </a:lnTo>
                      <a:lnTo>
                        <a:pt x="0" y="31590"/>
                      </a:lnTo>
                      <a:lnTo>
                        <a:pt x="0" y="31690"/>
                      </a:lnTo>
                      <a:lnTo>
                        <a:pt x="0" y="31757"/>
                      </a:lnTo>
                      <a:lnTo>
                        <a:pt x="0" y="31857"/>
                      </a:lnTo>
                      <a:lnTo>
                        <a:pt x="0" y="31923"/>
                      </a:lnTo>
                      <a:lnTo>
                        <a:pt x="34" y="32023"/>
                      </a:lnTo>
                      <a:lnTo>
                        <a:pt x="34" y="32090"/>
                      </a:lnTo>
                      <a:lnTo>
                        <a:pt x="34" y="32190"/>
                      </a:lnTo>
                      <a:lnTo>
                        <a:pt x="34" y="32257"/>
                      </a:lnTo>
                      <a:lnTo>
                        <a:pt x="34" y="32357"/>
                      </a:lnTo>
                      <a:lnTo>
                        <a:pt x="34" y="32424"/>
                      </a:lnTo>
                      <a:lnTo>
                        <a:pt x="34" y="32524"/>
                      </a:lnTo>
                      <a:lnTo>
                        <a:pt x="34" y="32590"/>
                      </a:lnTo>
                      <a:lnTo>
                        <a:pt x="67" y="32657"/>
                      </a:lnTo>
                      <a:lnTo>
                        <a:pt x="67" y="32757"/>
                      </a:lnTo>
                      <a:lnTo>
                        <a:pt x="67" y="32791"/>
                      </a:lnTo>
                      <a:lnTo>
                        <a:pt x="67" y="32824"/>
                      </a:lnTo>
                      <a:lnTo>
                        <a:pt x="67" y="32891"/>
                      </a:lnTo>
                      <a:lnTo>
                        <a:pt x="67" y="32991"/>
                      </a:lnTo>
                      <a:lnTo>
                        <a:pt x="100" y="33057"/>
                      </a:lnTo>
                      <a:lnTo>
                        <a:pt x="100" y="33124"/>
                      </a:lnTo>
                      <a:lnTo>
                        <a:pt x="100" y="33224"/>
                      </a:lnTo>
                      <a:lnTo>
                        <a:pt x="134" y="33224"/>
                      </a:lnTo>
                      <a:lnTo>
                        <a:pt x="134" y="33291"/>
                      </a:lnTo>
                      <a:lnTo>
                        <a:pt x="134" y="33358"/>
                      </a:lnTo>
                      <a:lnTo>
                        <a:pt x="167" y="33424"/>
                      </a:lnTo>
                      <a:lnTo>
                        <a:pt x="301" y="33524"/>
                      </a:lnTo>
                      <a:lnTo>
                        <a:pt x="367" y="33391"/>
                      </a:lnTo>
                      <a:lnTo>
                        <a:pt x="367" y="33324"/>
                      </a:lnTo>
                      <a:lnTo>
                        <a:pt x="367" y="33258"/>
                      </a:lnTo>
                      <a:lnTo>
                        <a:pt x="367" y="33191"/>
                      </a:lnTo>
                      <a:lnTo>
                        <a:pt x="367" y="33191"/>
                      </a:lnTo>
                      <a:lnTo>
                        <a:pt x="367" y="33091"/>
                      </a:lnTo>
                      <a:lnTo>
                        <a:pt x="334" y="33024"/>
                      </a:lnTo>
                      <a:lnTo>
                        <a:pt x="334" y="32957"/>
                      </a:lnTo>
                      <a:lnTo>
                        <a:pt x="334" y="32891"/>
                      </a:lnTo>
                      <a:lnTo>
                        <a:pt x="334" y="32791"/>
                      </a:lnTo>
                      <a:lnTo>
                        <a:pt x="334" y="32757"/>
                      </a:lnTo>
                      <a:lnTo>
                        <a:pt x="334" y="32724"/>
                      </a:lnTo>
                      <a:lnTo>
                        <a:pt x="301" y="32657"/>
                      </a:lnTo>
                      <a:lnTo>
                        <a:pt x="301" y="32557"/>
                      </a:lnTo>
                      <a:lnTo>
                        <a:pt x="301" y="32490"/>
                      </a:lnTo>
                      <a:lnTo>
                        <a:pt x="301" y="32424"/>
                      </a:lnTo>
                      <a:lnTo>
                        <a:pt x="301" y="32324"/>
                      </a:lnTo>
                      <a:lnTo>
                        <a:pt x="301" y="32257"/>
                      </a:lnTo>
                      <a:lnTo>
                        <a:pt x="301" y="32157"/>
                      </a:lnTo>
                      <a:lnTo>
                        <a:pt x="301" y="32090"/>
                      </a:lnTo>
                      <a:lnTo>
                        <a:pt x="267" y="31990"/>
                      </a:lnTo>
                      <a:lnTo>
                        <a:pt x="267" y="31923"/>
                      </a:lnTo>
                      <a:lnTo>
                        <a:pt x="267" y="31823"/>
                      </a:lnTo>
                      <a:lnTo>
                        <a:pt x="267" y="31757"/>
                      </a:lnTo>
                      <a:lnTo>
                        <a:pt x="267" y="31656"/>
                      </a:lnTo>
                      <a:lnTo>
                        <a:pt x="267" y="31590"/>
                      </a:lnTo>
                      <a:lnTo>
                        <a:pt x="267" y="31490"/>
                      </a:lnTo>
                      <a:lnTo>
                        <a:pt x="267" y="31323"/>
                      </a:lnTo>
                      <a:lnTo>
                        <a:pt x="267" y="31156"/>
                      </a:lnTo>
                      <a:lnTo>
                        <a:pt x="267" y="30989"/>
                      </a:lnTo>
                      <a:lnTo>
                        <a:pt x="301" y="30823"/>
                      </a:lnTo>
                      <a:lnTo>
                        <a:pt x="301" y="30656"/>
                      </a:lnTo>
                      <a:lnTo>
                        <a:pt x="301" y="30489"/>
                      </a:lnTo>
                      <a:lnTo>
                        <a:pt x="301" y="30289"/>
                      </a:lnTo>
                      <a:lnTo>
                        <a:pt x="301" y="30122"/>
                      </a:lnTo>
                      <a:lnTo>
                        <a:pt x="334" y="29955"/>
                      </a:lnTo>
                      <a:lnTo>
                        <a:pt x="334" y="29788"/>
                      </a:lnTo>
                      <a:lnTo>
                        <a:pt x="334" y="29622"/>
                      </a:lnTo>
                      <a:lnTo>
                        <a:pt x="367" y="29455"/>
                      </a:lnTo>
                      <a:lnTo>
                        <a:pt x="367" y="29288"/>
                      </a:lnTo>
                      <a:lnTo>
                        <a:pt x="367" y="29121"/>
                      </a:lnTo>
                      <a:lnTo>
                        <a:pt x="401" y="28955"/>
                      </a:lnTo>
                      <a:lnTo>
                        <a:pt x="401" y="28788"/>
                      </a:lnTo>
                      <a:lnTo>
                        <a:pt x="401" y="28621"/>
                      </a:lnTo>
                      <a:lnTo>
                        <a:pt x="434" y="28488"/>
                      </a:lnTo>
                      <a:lnTo>
                        <a:pt x="467" y="28154"/>
                      </a:lnTo>
                      <a:lnTo>
                        <a:pt x="467" y="28054"/>
                      </a:lnTo>
                      <a:lnTo>
                        <a:pt x="467" y="27954"/>
                      </a:lnTo>
                      <a:lnTo>
                        <a:pt x="467" y="27854"/>
                      </a:lnTo>
                      <a:lnTo>
                        <a:pt x="501" y="27754"/>
                      </a:lnTo>
                      <a:lnTo>
                        <a:pt x="501" y="27654"/>
                      </a:lnTo>
                      <a:lnTo>
                        <a:pt x="501" y="27554"/>
                      </a:lnTo>
                      <a:lnTo>
                        <a:pt x="501" y="27453"/>
                      </a:lnTo>
                      <a:lnTo>
                        <a:pt x="501" y="27353"/>
                      </a:lnTo>
                      <a:lnTo>
                        <a:pt x="501" y="27220"/>
                      </a:lnTo>
                      <a:lnTo>
                        <a:pt x="501" y="27120"/>
                      </a:lnTo>
                      <a:lnTo>
                        <a:pt x="534" y="27020"/>
                      </a:lnTo>
                      <a:lnTo>
                        <a:pt x="534" y="26920"/>
                      </a:lnTo>
                      <a:lnTo>
                        <a:pt x="534" y="26820"/>
                      </a:lnTo>
                      <a:lnTo>
                        <a:pt x="534" y="26720"/>
                      </a:lnTo>
                      <a:lnTo>
                        <a:pt x="534" y="26620"/>
                      </a:lnTo>
                      <a:lnTo>
                        <a:pt x="534" y="26486"/>
                      </a:lnTo>
                      <a:lnTo>
                        <a:pt x="534" y="26286"/>
                      </a:lnTo>
                      <a:lnTo>
                        <a:pt x="534" y="26086"/>
                      </a:lnTo>
                      <a:lnTo>
                        <a:pt x="534" y="25886"/>
                      </a:lnTo>
                      <a:lnTo>
                        <a:pt x="534" y="25652"/>
                      </a:lnTo>
                      <a:lnTo>
                        <a:pt x="534" y="25452"/>
                      </a:lnTo>
                      <a:lnTo>
                        <a:pt x="501" y="25252"/>
                      </a:lnTo>
                      <a:lnTo>
                        <a:pt x="501" y="25018"/>
                      </a:lnTo>
                      <a:lnTo>
                        <a:pt x="501" y="24818"/>
                      </a:lnTo>
                      <a:lnTo>
                        <a:pt x="501" y="24385"/>
                      </a:lnTo>
                      <a:lnTo>
                        <a:pt x="501" y="23984"/>
                      </a:lnTo>
                      <a:lnTo>
                        <a:pt x="467" y="23751"/>
                      </a:lnTo>
                      <a:lnTo>
                        <a:pt x="467" y="23551"/>
                      </a:lnTo>
                      <a:lnTo>
                        <a:pt x="467" y="23351"/>
                      </a:lnTo>
                      <a:lnTo>
                        <a:pt x="467" y="23117"/>
                      </a:lnTo>
                      <a:lnTo>
                        <a:pt x="467" y="22917"/>
                      </a:lnTo>
                      <a:lnTo>
                        <a:pt x="467" y="22717"/>
                      </a:lnTo>
                      <a:lnTo>
                        <a:pt x="467" y="22517"/>
                      </a:lnTo>
                      <a:lnTo>
                        <a:pt x="467" y="22283"/>
                      </a:lnTo>
                      <a:lnTo>
                        <a:pt x="467" y="22183"/>
                      </a:lnTo>
                      <a:lnTo>
                        <a:pt x="467" y="22083"/>
                      </a:lnTo>
                      <a:lnTo>
                        <a:pt x="467" y="21983"/>
                      </a:lnTo>
                      <a:lnTo>
                        <a:pt x="467" y="21883"/>
                      </a:lnTo>
                      <a:lnTo>
                        <a:pt x="467" y="21783"/>
                      </a:lnTo>
                      <a:lnTo>
                        <a:pt x="467" y="21683"/>
                      </a:lnTo>
                      <a:lnTo>
                        <a:pt x="467" y="21583"/>
                      </a:lnTo>
                      <a:lnTo>
                        <a:pt x="467" y="21483"/>
                      </a:lnTo>
                      <a:lnTo>
                        <a:pt x="501" y="21182"/>
                      </a:lnTo>
                      <a:lnTo>
                        <a:pt x="501" y="20915"/>
                      </a:lnTo>
                      <a:lnTo>
                        <a:pt x="501" y="20649"/>
                      </a:lnTo>
                      <a:lnTo>
                        <a:pt x="534" y="20382"/>
                      </a:lnTo>
                      <a:lnTo>
                        <a:pt x="534" y="20115"/>
                      </a:lnTo>
                      <a:lnTo>
                        <a:pt x="534" y="19848"/>
                      </a:lnTo>
                      <a:lnTo>
                        <a:pt x="534" y="19581"/>
                      </a:lnTo>
                      <a:lnTo>
                        <a:pt x="534" y="19314"/>
                      </a:lnTo>
                      <a:lnTo>
                        <a:pt x="567" y="19047"/>
                      </a:lnTo>
                      <a:lnTo>
                        <a:pt x="567" y="18781"/>
                      </a:lnTo>
                      <a:lnTo>
                        <a:pt x="567" y="18480"/>
                      </a:lnTo>
                      <a:lnTo>
                        <a:pt x="567" y="18214"/>
                      </a:lnTo>
                      <a:lnTo>
                        <a:pt x="567" y="17947"/>
                      </a:lnTo>
                      <a:lnTo>
                        <a:pt x="567" y="17680"/>
                      </a:lnTo>
                      <a:lnTo>
                        <a:pt x="567" y="17413"/>
                      </a:lnTo>
                      <a:lnTo>
                        <a:pt x="601" y="17113"/>
                      </a:lnTo>
                      <a:lnTo>
                        <a:pt x="601" y="16846"/>
                      </a:lnTo>
                      <a:lnTo>
                        <a:pt x="601" y="16579"/>
                      </a:lnTo>
                      <a:lnTo>
                        <a:pt x="601" y="16312"/>
                      </a:lnTo>
                      <a:lnTo>
                        <a:pt x="601" y="16045"/>
                      </a:lnTo>
                      <a:lnTo>
                        <a:pt x="601" y="15478"/>
                      </a:lnTo>
                      <a:lnTo>
                        <a:pt x="601" y="14945"/>
                      </a:lnTo>
                      <a:lnTo>
                        <a:pt x="601" y="14411"/>
                      </a:lnTo>
                      <a:lnTo>
                        <a:pt x="601" y="13844"/>
                      </a:lnTo>
                      <a:lnTo>
                        <a:pt x="601" y="13310"/>
                      </a:lnTo>
                      <a:lnTo>
                        <a:pt x="601" y="12776"/>
                      </a:lnTo>
                      <a:lnTo>
                        <a:pt x="601" y="12643"/>
                      </a:lnTo>
                      <a:lnTo>
                        <a:pt x="601" y="12476"/>
                      </a:lnTo>
                      <a:lnTo>
                        <a:pt x="601" y="12309"/>
                      </a:lnTo>
                      <a:lnTo>
                        <a:pt x="601" y="12176"/>
                      </a:lnTo>
                      <a:lnTo>
                        <a:pt x="601" y="11876"/>
                      </a:lnTo>
                      <a:lnTo>
                        <a:pt x="601" y="11542"/>
                      </a:lnTo>
                      <a:lnTo>
                        <a:pt x="601" y="11242"/>
                      </a:lnTo>
                      <a:lnTo>
                        <a:pt x="601" y="10942"/>
                      </a:lnTo>
                      <a:lnTo>
                        <a:pt x="601" y="10341"/>
                      </a:lnTo>
                      <a:lnTo>
                        <a:pt x="601" y="10008"/>
                      </a:lnTo>
                      <a:lnTo>
                        <a:pt x="601" y="9707"/>
                      </a:lnTo>
                      <a:lnTo>
                        <a:pt x="634" y="9407"/>
                      </a:lnTo>
                      <a:lnTo>
                        <a:pt x="634" y="9240"/>
                      </a:lnTo>
                      <a:lnTo>
                        <a:pt x="634" y="9107"/>
                      </a:lnTo>
                      <a:lnTo>
                        <a:pt x="634" y="8940"/>
                      </a:lnTo>
                      <a:lnTo>
                        <a:pt x="601" y="8773"/>
                      </a:lnTo>
                      <a:lnTo>
                        <a:pt x="601" y="8640"/>
                      </a:lnTo>
                      <a:lnTo>
                        <a:pt x="601" y="8473"/>
                      </a:lnTo>
                      <a:lnTo>
                        <a:pt x="601" y="8340"/>
                      </a:lnTo>
                      <a:lnTo>
                        <a:pt x="601" y="8173"/>
                      </a:lnTo>
                      <a:lnTo>
                        <a:pt x="601" y="8006"/>
                      </a:lnTo>
                      <a:lnTo>
                        <a:pt x="601" y="7873"/>
                      </a:lnTo>
                      <a:lnTo>
                        <a:pt x="601" y="7673"/>
                      </a:lnTo>
                      <a:lnTo>
                        <a:pt x="601" y="7506"/>
                      </a:lnTo>
                      <a:lnTo>
                        <a:pt x="567" y="7306"/>
                      </a:lnTo>
                      <a:lnTo>
                        <a:pt x="567" y="7172"/>
                      </a:lnTo>
                      <a:lnTo>
                        <a:pt x="567" y="7139"/>
                      </a:lnTo>
                      <a:lnTo>
                        <a:pt x="567" y="6772"/>
                      </a:lnTo>
                      <a:lnTo>
                        <a:pt x="567" y="6405"/>
                      </a:lnTo>
                      <a:lnTo>
                        <a:pt x="567" y="6038"/>
                      </a:lnTo>
                      <a:lnTo>
                        <a:pt x="567" y="5671"/>
                      </a:lnTo>
                      <a:lnTo>
                        <a:pt x="567" y="5271"/>
                      </a:lnTo>
                      <a:lnTo>
                        <a:pt x="534" y="4904"/>
                      </a:lnTo>
                      <a:lnTo>
                        <a:pt x="534" y="4537"/>
                      </a:lnTo>
                      <a:lnTo>
                        <a:pt x="534" y="4170"/>
                      </a:lnTo>
                      <a:lnTo>
                        <a:pt x="534" y="3803"/>
                      </a:lnTo>
                      <a:lnTo>
                        <a:pt x="534" y="3436"/>
                      </a:lnTo>
                      <a:lnTo>
                        <a:pt x="534" y="3069"/>
                      </a:lnTo>
                      <a:lnTo>
                        <a:pt x="534" y="2702"/>
                      </a:lnTo>
                      <a:lnTo>
                        <a:pt x="567" y="2335"/>
                      </a:lnTo>
                      <a:lnTo>
                        <a:pt x="567" y="1969"/>
                      </a:lnTo>
                      <a:lnTo>
                        <a:pt x="567" y="1935"/>
                      </a:lnTo>
                      <a:lnTo>
                        <a:pt x="567" y="1902"/>
                      </a:lnTo>
                      <a:lnTo>
                        <a:pt x="567" y="1802"/>
                      </a:lnTo>
                      <a:lnTo>
                        <a:pt x="567" y="1702"/>
                      </a:lnTo>
                      <a:lnTo>
                        <a:pt x="534" y="1568"/>
                      </a:lnTo>
                      <a:lnTo>
                        <a:pt x="534" y="1502"/>
                      </a:lnTo>
                      <a:lnTo>
                        <a:pt x="534" y="1401"/>
                      </a:lnTo>
                      <a:lnTo>
                        <a:pt x="534" y="1335"/>
                      </a:lnTo>
                      <a:lnTo>
                        <a:pt x="534" y="1235"/>
                      </a:lnTo>
                      <a:lnTo>
                        <a:pt x="567" y="1168"/>
                      </a:lnTo>
                      <a:lnTo>
                        <a:pt x="567" y="1101"/>
                      </a:lnTo>
                      <a:lnTo>
                        <a:pt x="567" y="1001"/>
                      </a:lnTo>
                      <a:lnTo>
                        <a:pt x="567" y="934"/>
                      </a:lnTo>
                      <a:lnTo>
                        <a:pt x="567" y="834"/>
                      </a:lnTo>
                      <a:lnTo>
                        <a:pt x="567" y="768"/>
                      </a:lnTo>
                      <a:lnTo>
                        <a:pt x="567" y="734"/>
                      </a:lnTo>
                      <a:lnTo>
                        <a:pt x="567" y="701"/>
                      </a:lnTo>
                      <a:lnTo>
                        <a:pt x="567" y="668"/>
                      </a:lnTo>
                      <a:lnTo>
                        <a:pt x="601" y="634"/>
                      </a:lnTo>
                      <a:lnTo>
                        <a:pt x="601" y="601"/>
                      </a:lnTo>
                      <a:lnTo>
                        <a:pt x="601" y="568"/>
                      </a:lnTo>
                      <a:lnTo>
                        <a:pt x="601" y="534"/>
                      </a:lnTo>
                      <a:lnTo>
                        <a:pt x="601" y="501"/>
                      </a:lnTo>
                      <a:lnTo>
                        <a:pt x="601" y="467"/>
                      </a:lnTo>
                      <a:lnTo>
                        <a:pt x="601" y="434"/>
                      </a:lnTo>
                      <a:lnTo>
                        <a:pt x="634" y="401"/>
                      </a:lnTo>
                      <a:lnTo>
                        <a:pt x="634" y="467"/>
                      </a:lnTo>
                      <a:lnTo>
                        <a:pt x="634" y="501"/>
                      </a:lnTo>
                      <a:lnTo>
                        <a:pt x="634" y="534"/>
                      </a:lnTo>
                      <a:lnTo>
                        <a:pt x="667" y="601"/>
                      </a:lnTo>
                      <a:lnTo>
                        <a:pt x="667" y="634"/>
                      </a:lnTo>
                      <a:lnTo>
                        <a:pt x="667" y="701"/>
                      </a:lnTo>
                      <a:lnTo>
                        <a:pt x="667" y="734"/>
                      </a:lnTo>
                      <a:lnTo>
                        <a:pt x="701" y="801"/>
                      </a:lnTo>
                      <a:lnTo>
                        <a:pt x="701" y="834"/>
                      </a:lnTo>
                      <a:lnTo>
                        <a:pt x="701" y="934"/>
                      </a:lnTo>
                      <a:lnTo>
                        <a:pt x="701" y="1035"/>
                      </a:lnTo>
                      <a:lnTo>
                        <a:pt x="734" y="1135"/>
                      </a:lnTo>
                      <a:lnTo>
                        <a:pt x="734" y="1201"/>
                      </a:lnTo>
                      <a:lnTo>
                        <a:pt x="734" y="1268"/>
                      </a:lnTo>
                      <a:lnTo>
                        <a:pt x="734" y="1335"/>
                      </a:lnTo>
                      <a:lnTo>
                        <a:pt x="768" y="1502"/>
                      </a:lnTo>
                      <a:lnTo>
                        <a:pt x="768" y="1635"/>
                      </a:lnTo>
                      <a:lnTo>
                        <a:pt x="768" y="1768"/>
                      </a:lnTo>
                      <a:lnTo>
                        <a:pt x="801" y="1902"/>
                      </a:lnTo>
                      <a:lnTo>
                        <a:pt x="801" y="2035"/>
                      </a:lnTo>
                      <a:lnTo>
                        <a:pt x="801" y="2169"/>
                      </a:lnTo>
                      <a:lnTo>
                        <a:pt x="801" y="2302"/>
                      </a:lnTo>
                      <a:lnTo>
                        <a:pt x="834" y="2469"/>
                      </a:lnTo>
                      <a:lnTo>
                        <a:pt x="834" y="2602"/>
                      </a:lnTo>
                      <a:lnTo>
                        <a:pt x="834" y="2736"/>
                      </a:lnTo>
                      <a:lnTo>
                        <a:pt x="834" y="2869"/>
                      </a:lnTo>
                      <a:lnTo>
                        <a:pt x="834" y="3003"/>
                      </a:lnTo>
                      <a:lnTo>
                        <a:pt x="868" y="3169"/>
                      </a:lnTo>
                      <a:lnTo>
                        <a:pt x="868" y="3303"/>
                      </a:lnTo>
                      <a:lnTo>
                        <a:pt x="868" y="3570"/>
                      </a:lnTo>
                      <a:lnTo>
                        <a:pt x="868" y="3870"/>
                      </a:lnTo>
                      <a:lnTo>
                        <a:pt x="901" y="4137"/>
                      </a:lnTo>
                      <a:lnTo>
                        <a:pt x="901" y="4437"/>
                      </a:lnTo>
                      <a:lnTo>
                        <a:pt x="901" y="4704"/>
                      </a:lnTo>
                      <a:lnTo>
                        <a:pt x="901" y="5004"/>
                      </a:lnTo>
                      <a:lnTo>
                        <a:pt x="901" y="5271"/>
                      </a:lnTo>
                      <a:lnTo>
                        <a:pt x="901" y="5538"/>
                      </a:lnTo>
                      <a:lnTo>
                        <a:pt x="901" y="5838"/>
                      </a:lnTo>
                      <a:lnTo>
                        <a:pt x="901" y="6172"/>
                      </a:lnTo>
                      <a:lnTo>
                        <a:pt x="901" y="6538"/>
                      </a:lnTo>
                      <a:lnTo>
                        <a:pt x="901" y="6872"/>
                      </a:lnTo>
                      <a:lnTo>
                        <a:pt x="901" y="7239"/>
                      </a:lnTo>
                      <a:lnTo>
                        <a:pt x="901" y="7573"/>
                      </a:lnTo>
                      <a:lnTo>
                        <a:pt x="901" y="7940"/>
                      </a:lnTo>
                      <a:lnTo>
                        <a:pt x="901" y="8306"/>
                      </a:lnTo>
                      <a:lnTo>
                        <a:pt x="901" y="8340"/>
                      </a:lnTo>
                      <a:lnTo>
                        <a:pt x="901" y="8640"/>
                      </a:lnTo>
                      <a:lnTo>
                        <a:pt x="901" y="9007"/>
                      </a:lnTo>
                      <a:lnTo>
                        <a:pt x="901" y="9341"/>
                      </a:lnTo>
                      <a:lnTo>
                        <a:pt x="868" y="9707"/>
                      </a:lnTo>
                      <a:lnTo>
                        <a:pt x="868" y="10041"/>
                      </a:lnTo>
                      <a:lnTo>
                        <a:pt x="868" y="10408"/>
                      </a:lnTo>
                      <a:lnTo>
                        <a:pt x="868" y="10742"/>
                      </a:lnTo>
                      <a:lnTo>
                        <a:pt x="834" y="11442"/>
                      </a:lnTo>
                      <a:lnTo>
                        <a:pt x="801" y="12143"/>
                      </a:lnTo>
                      <a:lnTo>
                        <a:pt x="801" y="12843"/>
                      </a:lnTo>
                      <a:lnTo>
                        <a:pt x="768" y="13544"/>
                      </a:lnTo>
                      <a:lnTo>
                        <a:pt x="768" y="13910"/>
                      </a:lnTo>
                      <a:lnTo>
                        <a:pt x="768" y="14277"/>
                      </a:lnTo>
                      <a:lnTo>
                        <a:pt x="768" y="14611"/>
                      </a:lnTo>
                      <a:lnTo>
                        <a:pt x="734" y="14978"/>
                      </a:lnTo>
                      <a:lnTo>
                        <a:pt x="734" y="15311"/>
                      </a:lnTo>
                      <a:lnTo>
                        <a:pt x="734" y="15678"/>
                      </a:lnTo>
                      <a:lnTo>
                        <a:pt x="734" y="16012"/>
                      </a:lnTo>
                      <a:lnTo>
                        <a:pt x="734" y="16379"/>
                      </a:lnTo>
                      <a:lnTo>
                        <a:pt x="734" y="16712"/>
                      </a:lnTo>
                      <a:lnTo>
                        <a:pt x="734" y="17079"/>
                      </a:lnTo>
                      <a:lnTo>
                        <a:pt x="734" y="17280"/>
                      </a:lnTo>
                      <a:lnTo>
                        <a:pt x="734" y="17480"/>
                      </a:lnTo>
                      <a:lnTo>
                        <a:pt x="734" y="17713"/>
                      </a:lnTo>
                      <a:lnTo>
                        <a:pt x="734" y="17913"/>
                      </a:lnTo>
                      <a:lnTo>
                        <a:pt x="734" y="18113"/>
                      </a:lnTo>
                      <a:lnTo>
                        <a:pt x="734" y="18347"/>
                      </a:lnTo>
                      <a:lnTo>
                        <a:pt x="734" y="18547"/>
                      </a:lnTo>
                      <a:lnTo>
                        <a:pt x="734" y="18747"/>
                      </a:lnTo>
                      <a:lnTo>
                        <a:pt x="734" y="19181"/>
                      </a:lnTo>
                      <a:lnTo>
                        <a:pt x="768" y="19414"/>
                      </a:lnTo>
                      <a:lnTo>
                        <a:pt x="768" y="19581"/>
                      </a:lnTo>
                      <a:lnTo>
                        <a:pt x="768" y="20015"/>
                      </a:lnTo>
                      <a:lnTo>
                        <a:pt x="768" y="20415"/>
                      </a:lnTo>
                      <a:lnTo>
                        <a:pt x="768" y="20615"/>
                      </a:lnTo>
                      <a:lnTo>
                        <a:pt x="801" y="20849"/>
                      </a:lnTo>
                      <a:lnTo>
                        <a:pt x="801" y="21049"/>
                      </a:lnTo>
                      <a:lnTo>
                        <a:pt x="801" y="21249"/>
                      </a:lnTo>
                      <a:lnTo>
                        <a:pt x="801" y="21483"/>
                      </a:lnTo>
                      <a:lnTo>
                        <a:pt x="801" y="21683"/>
                      </a:lnTo>
                      <a:lnTo>
                        <a:pt x="801" y="21883"/>
                      </a:lnTo>
                      <a:lnTo>
                        <a:pt x="801" y="22083"/>
                      </a:lnTo>
                      <a:lnTo>
                        <a:pt x="801" y="22283"/>
                      </a:lnTo>
                      <a:lnTo>
                        <a:pt x="801" y="22517"/>
                      </a:lnTo>
                      <a:lnTo>
                        <a:pt x="801" y="22717"/>
                      </a:lnTo>
                      <a:lnTo>
                        <a:pt x="801" y="22917"/>
                      </a:lnTo>
                      <a:lnTo>
                        <a:pt x="801" y="23117"/>
                      </a:lnTo>
                      <a:lnTo>
                        <a:pt x="768" y="23250"/>
                      </a:lnTo>
                      <a:lnTo>
                        <a:pt x="768" y="23351"/>
                      </a:lnTo>
                      <a:lnTo>
                        <a:pt x="768" y="23551"/>
                      </a:lnTo>
                      <a:lnTo>
                        <a:pt x="768" y="23751"/>
                      </a:lnTo>
                      <a:lnTo>
                        <a:pt x="734" y="24118"/>
                      </a:lnTo>
                      <a:lnTo>
                        <a:pt x="734" y="24518"/>
                      </a:lnTo>
                      <a:lnTo>
                        <a:pt x="734" y="24885"/>
                      </a:lnTo>
                      <a:lnTo>
                        <a:pt x="701" y="25252"/>
                      </a:lnTo>
                      <a:lnTo>
                        <a:pt x="701" y="25619"/>
                      </a:lnTo>
                      <a:lnTo>
                        <a:pt x="701" y="25819"/>
                      </a:lnTo>
                      <a:lnTo>
                        <a:pt x="667" y="25986"/>
                      </a:lnTo>
                      <a:lnTo>
                        <a:pt x="667" y="26186"/>
                      </a:lnTo>
                      <a:lnTo>
                        <a:pt x="667" y="26386"/>
                      </a:lnTo>
                      <a:lnTo>
                        <a:pt x="667" y="26553"/>
                      </a:lnTo>
                      <a:lnTo>
                        <a:pt x="667" y="26753"/>
                      </a:lnTo>
                      <a:lnTo>
                        <a:pt x="667" y="26820"/>
                      </a:lnTo>
                      <a:lnTo>
                        <a:pt x="667" y="26920"/>
                      </a:lnTo>
                      <a:lnTo>
                        <a:pt x="667" y="27120"/>
                      </a:lnTo>
                      <a:lnTo>
                        <a:pt x="667" y="27320"/>
                      </a:lnTo>
                      <a:lnTo>
                        <a:pt x="667" y="27487"/>
                      </a:lnTo>
                      <a:lnTo>
                        <a:pt x="667" y="27687"/>
                      </a:lnTo>
                      <a:lnTo>
                        <a:pt x="667" y="27887"/>
                      </a:lnTo>
                      <a:lnTo>
                        <a:pt x="667" y="28054"/>
                      </a:lnTo>
                      <a:lnTo>
                        <a:pt x="667" y="28254"/>
                      </a:lnTo>
                      <a:lnTo>
                        <a:pt x="667" y="28421"/>
                      </a:lnTo>
                      <a:lnTo>
                        <a:pt x="667" y="28621"/>
                      </a:lnTo>
                      <a:lnTo>
                        <a:pt x="701" y="28821"/>
                      </a:lnTo>
                      <a:lnTo>
                        <a:pt x="701" y="28988"/>
                      </a:lnTo>
                      <a:lnTo>
                        <a:pt x="701" y="29188"/>
                      </a:lnTo>
                      <a:lnTo>
                        <a:pt x="701" y="29388"/>
                      </a:lnTo>
                      <a:lnTo>
                        <a:pt x="734" y="29555"/>
                      </a:lnTo>
                      <a:lnTo>
                        <a:pt x="734" y="29755"/>
                      </a:lnTo>
                      <a:lnTo>
                        <a:pt x="734" y="29788"/>
                      </a:lnTo>
                      <a:lnTo>
                        <a:pt x="734" y="29822"/>
                      </a:lnTo>
                      <a:lnTo>
                        <a:pt x="734" y="29889"/>
                      </a:lnTo>
                      <a:lnTo>
                        <a:pt x="768" y="30155"/>
                      </a:lnTo>
                      <a:lnTo>
                        <a:pt x="801" y="30322"/>
                      </a:lnTo>
                      <a:lnTo>
                        <a:pt x="801" y="30389"/>
                      </a:lnTo>
                      <a:lnTo>
                        <a:pt x="801" y="30489"/>
                      </a:lnTo>
                      <a:lnTo>
                        <a:pt x="801" y="30589"/>
                      </a:lnTo>
                      <a:lnTo>
                        <a:pt x="834" y="30656"/>
                      </a:lnTo>
                      <a:lnTo>
                        <a:pt x="834" y="30756"/>
                      </a:lnTo>
                      <a:lnTo>
                        <a:pt x="834" y="30856"/>
                      </a:lnTo>
                      <a:lnTo>
                        <a:pt x="834" y="30956"/>
                      </a:lnTo>
                      <a:lnTo>
                        <a:pt x="868" y="31023"/>
                      </a:lnTo>
                      <a:lnTo>
                        <a:pt x="868" y="31123"/>
                      </a:lnTo>
                      <a:lnTo>
                        <a:pt x="868" y="31189"/>
                      </a:lnTo>
                      <a:lnTo>
                        <a:pt x="868" y="31290"/>
                      </a:lnTo>
                      <a:lnTo>
                        <a:pt x="868" y="31356"/>
                      </a:lnTo>
                      <a:lnTo>
                        <a:pt x="868" y="31356"/>
                      </a:lnTo>
                      <a:lnTo>
                        <a:pt x="868" y="31456"/>
                      </a:lnTo>
                      <a:lnTo>
                        <a:pt x="901" y="31490"/>
                      </a:lnTo>
                      <a:lnTo>
                        <a:pt x="901" y="31523"/>
                      </a:lnTo>
                      <a:lnTo>
                        <a:pt x="901" y="31556"/>
                      </a:lnTo>
                      <a:lnTo>
                        <a:pt x="901" y="31590"/>
                      </a:lnTo>
                      <a:lnTo>
                        <a:pt x="901" y="31623"/>
                      </a:lnTo>
                      <a:lnTo>
                        <a:pt x="901" y="31623"/>
                      </a:lnTo>
                      <a:lnTo>
                        <a:pt x="901" y="31656"/>
                      </a:lnTo>
                      <a:lnTo>
                        <a:pt x="901" y="31690"/>
                      </a:lnTo>
                      <a:lnTo>
                        <a:pt x="868" y="31723"/>
                      </a:lnTo>
                      <a:lnTo>
                        <a:pt x="868" y="31723"/>
                      </a:lnTo>
                      <a:lnTo>
                        <a:pt x="868" y="31757"/>
                      </a:lnTo>
                      <a:lnTo>
                        <a:pt x="868" y="31757"/>
                      </a:lnTo>
                      <a:lnTo>
                        <a:pt x="868" y="31790"/>
                      </a:lnTo>
                      <a:lnTo>
                        <a:pt x="868" y="31790"/>
                      </a:lnTo>
                      <a:lnTo>
                        <a:pt x="868" y="31790"/>
                      </a:lnTo>
                      <a:lnTo>
                        <a:pt x="868" y="31790"/>
                      </a:lnTo>
                      <a:lnTo>
                        <a:pt x="868" y="31790"/>
                      </a:lnTo>
                      <a:lnTo>
                        <a:pt x="868" y="31790"/>
                      </a:lnTo>
                      <a:lnTo>
                        <a:pt x="868" y="31790"/>
                      </a:lnTo>
                      <a:lnTo>
                        <a:pt x="868" y="31790"/>
                      </a:lnTo>
                      <a:lnTo>
                        <a:pt x="868" y="31823"/>
                      </a:lnTo>
                      <a:lnTo>
                        <a:pt x="868" y="31823"/>
                      </a:lnTo>
                      <a:lnTo>
                        <a:pt x="868" y="31823"/>
                      </a:lnTo>
                      <a:lnTo>
                        <a:pt x="868" y="31823"/>
                      </a:lnTo>
                      <a:lnTo>
                        <a:pt x="868" y="31823"/>
                      </a:lnTo>
                      <a:lnTo>
                        <a:pt x="868" y="31823"/>
                      </a:lnTo>
                      <a:lnTo>
                        <a:pt x="834" y="31823"/>
                      </a:lnTo>
                      <a:lnTo>
                        <a:pt x="834" y="31823"/>
                      </a:lnTo>
                      <a:lnTo>
                        <a:pt x="834" y="31823"/>
                      </a:lnTo>
                      <a:lnTo>
                        <a:pt x="834" y="31823"/>
                      </a:lnTo>
                      <a:lnTo>
                        <a:pt x="868" y="31857"/>
                      </a:lnTo>
                      <a:lnTo>
                        <a:pt x="868" y="31857"/>
                      </a:lnTo>
                      <a:lnTo>
                        <a:pt x="868" y="31857"/>
                      </a:lnTo>
                      <a:lnTo>
                        <a:pt x="868" y="31857"/>
                      </a:lnTo>
                      <a:lnTo>
                        <a:pt x="868" y="31823"/>
                      </a:lnTo>
                      <a:lnTo>
                        <a:pt x="868" y="31823"/>
                      </a:lnTo>
                      <a:lnTo>
                        <a:pt x="901" y="31823"/>
                      </a:lnTo>
                      <a:lnTo>
                        <a:pt x="901" y="31823"/>
                      </a:lnTo>
                      <a:lnTo>
                        <a:pt x="901" y="31823"/>
                      </a:lnTo>
                      <a:lnTo>
                        <a:pt x="901" y="31823"/>
                      </a:lnTo>
                      <a:lnTo>
                        <a:pt x="901" y="31790"/>
                      </a:lnTo>
                      <a:lnTo>
                        <a:pt x="901" y="31790"/>
                      </a:lnTo>
                      <a:lnTo>
                        <a:pt x="901" y="31757"/>
                      </a:lnTo>
                      <a:lnTo>
                        <a:pt x="934" y="31757"/>
                      </a:lnTo>
                      <a:lnTo>
                        <a:pt x="934" y="31723"/>
                      </a:lnTo>
                      <a:lnTo>
                        <a:pt x="934" y="31690"/>
                      </a:lnTo>
                      <a:lnTo>
                        <a:pt x="934" y="31656"/>
                      </a:lnTo>
                      <a:lnTo>
                        <a:pt x="934" y="31656"/>
                      </a:lnTo>
                      <a:lnTo>
                        <a:pt x="934" y="31623"/>
                      </a:lnTo>
                      <a:lnTo>
                        <a:pt x="968" y="31590"/>
                      </a:lnTo>
                      <a:lnTo>
                        <a:pt x="968" y="31556"/>
                      </a:lnTo>
                      <a:lnTo>
                        <a:pt x="968" y="31523"/>
                      </a:lnTo>
                      <a:lnTo>
                        <a:pt x="968" y="31490"/>
                      </a:lnTo>
                      <a:lnTo>
                        <a:pt x="968" y="31456"/>
                      </a:lnTo>
                      <a:lnTo>
                        <a:pt x="968" y="31356"/>
                      </a:lnTo>
                      <a:lnTo>
                        <a:pt x="968" y="31356"/>
                      </a:lnTo>
                      <a:lnTo>
                        <a:pt x="968" y="31290"/>
                      </a:lnTo>
                      <a:lnTo>
                        <a:pt x="968" y="31189"/>
                      </a:lnTo>
                      <a:lnTo>
                        <a:pt x="968" y="31123"/>
                      </a:lnTo>
                      <a:lnTo>
                        <a:pt x="968" y="31023"/>
                      </a:lnTo>
                      <a:lnTo>
                        <a:pt x="968" y="30923"/>
                      </a:lnTo>
                      <a:lnTo>
                        <a:pt x="968" y="30856"/>
                      </a:lnTo>
                      <a:lnTo>
                        <a:pt x="968" y="30756"/>
                      </a:lnTo>
                      <a:lnTo>
                        <a:pt x="968" y="30656"/>
                      </a:lnTo>
                      <a:lnTo>
                        <a:pt x="968" y="30556"/>
                      </a:lnTo>
                      <a:lnTo>
                        <a:pt x="968" y="30489"/>
                      </a:lnTo>
                      <a:lnTo>
                        <a:pt x="934" y="30389"/>
                      </a:lnTo>
                      <a:lnTo>
                        <a:pt x="934" y="30289"/>
                      </a:lnTo>
                      <a:lnTo>
                        <a:pt x="934" y="30155"/>
                      </a:lnTo>
                      <a:lnTo>
                        <a:pt x="901" y="29889"/>
                      </a:lnTo>
                      <a:lnTo>
                        <a:pt x="901" y="29788"/>
                      </a:lnTo>
                      <a:lnTo>
                        <a:pt x="901" y="29755"/>
                      </a:lnTo>
                      <a:lnTo>
                        <a:pt x="901" y="29755"/>
                      </a:lnTo>
                      <a:lnTo>
                        <a:pt x="901" y="29555"/>
                      </a:lnTo>
                      <a:lnTo>
                        <a:pt x="901" y="29355"/>
                      </a:lnTo>
                      <a:lnTo>
                        <a:pt x="868" y="29188"/>
                      </a:lnTo>
                      <a:lnTo>
                        <a:pt x="868" y="28988"/>
                      </a:lnTo>
                      <a:lnTo>
                        <a:pt x="868" y="28788"/>
                      </a:lnTo>
                      <a:lnTo>
                        <a:pt x="868" y="28621"/>
                      </a:lnTo>
                      <a:lnTo>
                        <a:pt x="868" y="28421"/>
                      </a:lnTo>
                      <a:lnTo>
                        <a:pt x="868" y="28254"/>
                      </a:lnTo>
                      <a:lnTo>
                        <a:pt x="868" y="28054"/>
                      </a:lnTo>
                      <a:lnTo>
                        <a:pt x="868" y="27887"/>
                      </a:lnTo>
                      <a:lnTo>
                        <a:pt x="868" y="27687"/>
                      </a:lnTo>
                      <a:lnTo>
                        <a:pt x="901" y="27487"/>
                      </a:lnTo>
                      <a:lnTo>
                        <a:pt x="901" y="27320"/>
                      </a:lnTo>
                      <a:lnTo>
                        <a:pt x="901" y="27120"/>
                      </a:lnTo>
                      <a:lnTo>
                        <a:pt x="901" y="26953"/>
                      </a:lnTo>
                      <a:lnTo>
                        <a:pt x="901" y="26820"/>
                      </a:lnTo>
                      <a:lnTo>
                        <a:pt x="901" y="26753"/>
                      </a:lnTo>
                      <a:lnTo>
                        <a:pt x="901" y="26553"/>
                      </a:lnTo>
                      <a:lnTo>
                        <a:pt x="934" y="26386"/>
                      </a:lnTo>
                      <a:lnTo>
                        <a:pt x="934" y="26186"/>
                      </a:lnTo>
                      <a:lnTo>
                        <a:pt x="934" y="26019"/>
                      </a:lnTo>
                      <a:lnTo>
                        <a:pt x="934" y="25819"/>
                      </a:lnTo>
                      <a:lnTo>
                        <a:pt x="934" y="25652"/>
                      </a:lnTo>
                      <a:lnTo>
                        <a:pt x="968" y="25252"/>
                      </a:lnTo>
                      <a:lnTo>
                        <a:pt x="968" y="24885"/>
                      </a:lnTo>
                      <a:lnTo>
                        <a:pt x="1001" y="24518"/>
                      </a:lnTo>
                      <a:lnTo>
                        <a:pt x="1034" y="24151"/>
                      </a:lnTo>
                      <a:lnTo>
                        <a:pt x="1034" y="23751"/>
                      </a:lnTo>
                      <a:lnTo>
                        <a:pt x="1034" y="23551"/>
                      </a:lnTo>
                      <a:lnTo>
                        <a:pt x="1068" y="23351"/>
                      </a:lnTo>
                      <a:lnTo>
                        <a:pt x="1068" y="23284"/>
                      </a:lnTo>
                      <a:lnTo>
                        <a:pt x="1068" y="23150"/>
                      </a:lnTo>
                      <a:lnTo>
                        <a:pt x="1068" y="22917"/>
                      </a:lnTo>
                      <a:lnTo>
                        <a:pt x="1068" y="22717"/>
                      </a:lnTo>
                      <a:lnTo>
                        <a:pt x="1068" y="22517"/>
                      </a:lnTo>
                      <a:lnTo>
                        <a:pt x="1068" y="22316"/>
                      </a:lnTo>
                      <a:lnTo>
                        <a:pt x="1101" y="22083"/>
                      </a:lnTo>
                      <a:lnTo>
                        <a:pt x="1101" y="21883"/>
                      </a:lnTo>
                      <a:lnTo>
                        <a:pt x="1101" y="21683"/>
                      </a:lnTo>
                      <a:lnTo>
                        <a:pt x="1101" y="21449"/>
                      </a:lnTo>
                      <a:lnTo>
                        <a:pt x="1068" y="21249"/>
                      </a:lnTo>
                      <a:lnTo>
                        <a:pt x="1068" y="21049"/>
                      </a:lnTo>
                      <a:lnTo>
                        <a:pt x="1068" y="20849"/>
                      </a:lnTo>
                      <a:lnTo>
                        <a:pt x="1068" y="20615"/>
                      </a:lnTo>
                      <a:lnTo>
                        <a:pt x="1068" y="20415"/>
                      </a:lnTo>
                      <a:lnTo>
                        <a:pt x="1068" y="20015"/>
                      </a:lnTo>
                      <a:lnTo>
                        <a:pt x="1068" y="19581"/>
                      </a:lnTo>
                      <a:lnTo>
                        <a:pt x="1068" y="19414"/>
                      </a:lnTo>
                      <a:lnTo>
                        <a:pt x="1068" y="19148"/>
                      </a:lnTo>
                      <a:lnTo>
                        <a:pt x="1034" y="18747"/>
                      </a:lnTo>
                      <a:lnTo>
                        <a:pt x="1034" y="18547"/>
                      </a:lnTo>
                      <a:lnTo>
                        <a:pt x="1034" y="18314"/>
                      </a:lnTo>
                      <a:lnTo>
                        <a:pt x="1034" y="18113"/>
                      </a:lnTo>
                      <a:lnTo>
                        <a:pt x="1034" y="17913"/>
                      </a:lnTo>
                      <a:lnTo>
                        <a:pt x="1034" y="17713"/>
                      </a:lnTo>
                      <a:lnTo>
                        <a:pt x="1034" y="17480"/>
                      </a:lnTo>
                      <a:lnTo>
                        <a:pt x="1034" y="17280"/>
                      </a:lnTo>
                      <a:lnTo>
                        <a:pt x="1034" y="17079"/>
                      </a:lnTo>
                      <a:lnTo>
                        <a:pt x="1034" y="16712"/>
                      </a:lnTo>
                      <a:lnTo>
                        <a:pt x="1034" y="16379"/>
                      </a:lnTo>
                      <a:lnTo>
                        <a:pt x="1034" y="16012"/>
                      </a:lnTo>
                      <a:lnTo>
                        <a:pt x="1034" y="15678"/>
                      </a:lnTo>
                      <a:lnTo>
                        <a:pt x="1034" y="15311"/>
                      </a:lnTo>
                      <a:lnTo>
                        <a:pt x="1068" y="14978"/>
                      </a:lnTo>
                      <a:lnTo>
                        <a:pt x="1068" y="14611"/>
                      </a:lnTo>
                      <a:lnTo>
                        <a:pt x="1068" y="14277"/>
                      </a:lnTo>
                      <a:lnTo>
                        <a:pt x="1068" y="13910"/>
                      </a:lnTo>
                      <a:lnTo>
                        <a:pt x="1068" y="13577"/>
                      </a:lnTo>
                      <a:lnTo>
                        <a:pt x="1101" y="12876"/>
                      </a:lnTo>
                      <a:lnTo>
                        <a:pt x="1134" y="12176"/>
                      </a:lnTo>
                      <a:lnTo>
                        <a:pt x="1134" y="11475"/>
                      </a:lnTo>
                      <a:lnTo>
                        <a:pt x="1168" y="10775"/>
                      </a:lnTo>
                      <a:lnTo>
                        <a:pt x="1168" y="10408"/>
                      </a:lnTo>
                      <a:lnTo>
                        <a:pt x="1168" y="10074"/>
                      </a:lnTo>
                      <a:lnTo>
                        <a:pt x="1168" y="9707"/>
                      </a:lnTo>
                      <a:lnTo>
                        <a:pt x="1201" y="9341"/>
                      </a:lnTo>
                      <a:lnTo>
                        <a:pt x="1201" y="9007"/>
                      </a:lnTo>
                      <a:lnTo>
                        <a:pt x="1201" y="8640"/>
                      </a:lnTo>
                      <a:lnTo>
                        <a:pt x="1201" y="8340"/>
                      </a:lnTo>
                      <a:lnTo>
                        <a:pt x="1201" y="8306"/>
                      </a:lnTo>
                      <a:lnTo>
                        <a:pt x="1201" y="7940"/>
                      </a:lnTo>
                      <a:lnTo>
                        <a:pt x="1201" y="7606"/>
                      </a:lnTo>
                      <a:lnTo>
                        <a:pt x="1201" y="7239"/>
                      </a:lnTo>
                      <a:lnTo>
                        <a:pt x="1201" y="6872"/>
                      </a:lnTo>
                      <a:lnTo>
                        <a:pt x="1201" y="6538"/>
                      </a:lnTo>
                      <a:lnTo>
                        <a:pt x="1201" y="6172"/>
                      </a:lnTo>
                      <a:lnTo>
                        <a:pt x="1201" y="5838"/>
                      </a:lnTo>
                      <a:lnTo>
                        <a:pt x="1201" y="5538"/>
                      </a:lnTo>
                      <a:lnTo>
                        <a:pt x="1201" y="5271"/>
                      </a:lnTo>
                      <a:lnTo>
                        <a:pt x="1201" y="4971"/>
                      </a:lnTo>
                      <a:lnTo>
                        <a:pt x="1201" y="4704"/>
                      </a:lnTo>
                      <a:lnTo>
                        <a:pt x="1201" y="4437"/>
                      </a:lnTo>
                      <a:lnTo>
                        <a:pt x="1201" y="4137"/>
                      </a:lnTo>
                      <a:lnTo>
                        <a:pt x="1168" y="3870"/>
                      </a:lnTo>
                      <a:lnTo>
                        <a:pt x="1168" y="3570"/>
                      </a:lnTo>
                      <a:lnTo>
                        <a:pt x="1168" y="3303"/>
                      </a:lnTo>
                      <a:lnTo>
                        <a:pt x="1168" y="3136"/>
                      </a:lnTo>
                      <a:lnTo>
                        <a:pt x="1134" y="3003"/>
                      </a:lnTo>
                      <a:lnTo>
                        <a:pt x="1134" y="2869"/>
                      </a:lnTo>
                      <a:lnTo>
                        <a:pt x="1134" y="2736"/>
                      </a:lnTo>
                      <a:lnTo>
                        <a:pt x="1134" y="2569"/>
                      </a:lnTo>
                      <a:lnTo>
                        <a:pt x="1134" y="2436"/>
                      </a:lnTo>
                      <a:lnTo>
                        <a:pt x="1101" y="2302"/>
                      </a:lnTo>
                      <a:lnTo>
                        <a:pt x="1101" y="2169"/>
                      </a:lnTo>
                      <a:lnTo>
                        <a:pt x="1101" y="2035"/>
                      </a:lnTo>
                      <a:lnTo>
                        <a:pt x="1068" y="1868"/>
                      </a:lnTo>
                      <a:lnTo>
                        <a:pt x="1068" y="1735"/>
                      </a:lnTo>
                      <a:lnTo>
                        <a:pt x="1068" y="1602"/>
                      </a:lnTo>
                      <a:lnTo>
                        <a:pt x="1068" y="1468"/>
                      </a:lnTo>
                      <a:lnTo>
                        <a:pt x="1034" y="1335"/>
                      </a:lnTo>
                      <a:lnTo>
                        <a:pt x="1034" y="1235"/>
                      </a:lnTo>
                      <a:lnTo>
                        <a:pt x="1034" y="1168"/>
                      </a:lnTo>
                      <a:lnTo>
                        <a:pt x="1034" y="1101"/>
                      </a:lnTo>
                      <a:lnTo>
                        <a:pt x="1001" y="1001"/>
                      </a:lnTo>
                      <a:lnTo>
                        <a:pt x="1001" y="901"/>
                      </a:lnTo>
                      <a:lnTo>
                        <a:pt x="1001" y="801"/>
                      </a:lnTo>
                      <a:lnTo>
                        <a:pt x="968" y="734"/>
                      </a:lnTo>
                      <a:lnTo>
                        <a:pt x="968" y="701"/>
                      </a:lnTo>
                      <a:lnTo>
                        <a:pt x="968" y="634"/>
                      </a:lnTo>
                      <a:lnTo>
                        <a:pt x="968" y="601"/>
                      </a:lnTo>
                      <a:lnTo>
                        <a:pt x="934" y="534"/>
                      </a:lnTo>
                      <a:lnTo>
                        <a:pt x="934" y="501"/>
                      </a:lnTo>
                      <a:lnTo>
                        <a:pt x="934" y="434"/>
                      </a:lnTo>
                      <a:lnTo>
                        <a:pt x="901" y="401"/>
                      </a:lnTo>
                      <a:lnTo>
                        <a:pt x="901" y="334"/>
                      </a:lnTo>
                      <a:lnTo>
                        <a:pt x="901" y="301"/>
                      </a:lnTo>
                      <a:lnTo>
                        <a:pt x="868" y="267"/>
                      </a:lnTo>
                      <a:lnTo>
                        <a:pt x="868" y="234"/>
                      </a:lnTo>
                      <a:lnTo>
                        <a:pt x="868" y="201"/>
                      </a:lnTo>
                      <a:lnTo>
                        <a:pt x="868" y="167"/>
                      </a:lnTo>
                      <a:lnTo>
                        <a:pt x="834" y="167"/>
                      </a:lnTo>
                      <a:lnTo>
                        <a:pt x="834" y="134"/>
                      </a:lnTo>
                      <a:lnTo>
                        <a:pt x="834" y="134"/>
                      </a:lnTo>
                      <a:lnTo>
                        <a:pt x="834" y="101"/>
                      </a:lnTo>
                      <a:lnTo>
                        <a:pt x="801" y="101"/>
                      </a:lnTo>
                      <a:lnTo>
                        <a:pt x="801" y="10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36"/>
                <p:cNvSpPr/>
                <p:nvPr/>
              </p:nvSpPr>
              <p:spPr>
                <a:xfrm>
                  <a:off x="4905350" y="801850"/>
                  <a:ext cx="54225" cy="1596175"/>
                </a:xfrm>
                <a:custGeom>
                  <a:avLst/>
                  <a:gdLst/>
                  <a:ahLst/>
                  <a:cxnLst/>
                  <a:rect l="l" t="t" r="r" b="b"/>
                  <a:pathLst>
                    <a:path w="2169" h="63847" extrusionOk="0">
                      <a:moveTo>
                        <a:pt x="1868" y="61278"/>
                      </a:moveTo>
                      <a:cubicBezTo>
                        <a:pt x="2168" y="61211"/>
                        <a:pt x="1801" y="58209"/>
                        <a:pt x="1768" y="57909"/>
                      </a:cubicBezTo>
                      <a:cubicBezTo>
                        <a:pt x="1568" y="54640"/>
                        <a:pt x="1635" y="51471"/>
                        <a:pt x="1735" y="48235"/>
                      </a:cubicBezTo>
                      <a:cubicBezTo>
                        <a:pt x="1835" y="44632"/>
                        <a:pt x="1568" y="41030"/>
                        <a:pt x="1535" y="37427"/>
                      </a:cubicBezTo>
                      <a:cubicBezTo>
                        <a:pt x="1434" y="31356"/>
                        <a:pt x="1668" y="25352"/>
                        <a:pt x="1501" y="19248"/>
                      </a:cubicBezTo>
                      <a:cubicBezTo>
                        <a:pt x="1468" y="16879"/>
                        <a:pt x="1101" y="4470"/>
                        <a:pt x="901" y="2102"/>
                      </a:cubicBezTo>
                      <a:cubicBezTo>
                        <a:pt x="867" y="1902"/>
                        <a:pt x="701" y="267"/>
                        <a:pt x="500" y="201"/>
                      </a:cubicBezTo>
                      <a:cubicBezTo>
                        <a:pt x="0" y="0"/>
                        <a:pt x="67" y="1335"/>
                        <a:pt x="134" y="3169"/>
                      </a:cubicBezTo>
                      <a:cubicBezTo>
                        <a:pt x="300" y="6305"/>
                        <a:pt x="467" y="19414"/>
                        <a:pt x="634" y="22583"/>
                      </a:cubicBezTo>
                      <a:cubicBezTo>
                        <a:pt x="767" y="25219"/>
                        <a:pt x="667" y="27887"/>
                        <a:pt x="734" y="30522"/>
                      </a:cubicBezTo>
                      <a:cubicBezTo>
                        <a:pt x="867" y="35126"/>
                        <a:pt x="901" y="39929"/>
                        <a:pt x="801" y="44532"/>
                      </a:cubicBezTo>
                      <a:cubicBezTo>
                        <a:pt x="734" y="48102"/>
                        <a:pt x="1201" y="51838"/>
                        <a:pt x="967" y="55340"/>
                      </a:cubicBezTo>
                      <a:cubicBezTo>
                        <a:pt x="801" y="57942"/>
                        <a:pt x="601" y="61378"/>
                        <a:pt x="1001" y="63846"/>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36"/>
                <p:cNvSpPr/>
                <p:nvPr/>
              </p:nvSpPr>
              <p:spPr>
                <a:xfrm>
                  <a:off x="4903675" y="802675"/>
                  <a:ext cx="52550" cy="1597850"/>
                </a:xfrm>
                <a:custGeom>
                  <a:avLst/>
                  <a:gdLst/>
                  <a:ahLst/>
                  <a:cxnLst/>
                  <a:rect l="l" t="t" r="r" b="b"/>
                  <a:pathLst>
                    <a:path w="2102" h="63914" extrusionOk="0">
                      <a:moveTo>
                        <a:pt x="467" y="1"/>
                      </a:moveTo>
                      <a:lnTo>
                        <a:pt x="434" y="1"/>
                      </a:lnTo>
                      <a:lnTo>
                        <a:pt x="401" y="1"/>
                      </a:lnTo>
                      <a:lnTo>
                        <a:pt x="401" y="1"/>
                      </a:lnTo>
                      <a:lnTo>
                        <a:pt x="367" y="1"/>
                      </a:lnTo>
                      <a:lnTo>
                        <a:pt x="367" y="1"/>
                      </a:lnTo>
                      <a:lnTo>
                        <a:pt x="334" y="34"/>
                      </a:lnTo>
                      <a:lnTo>
                        <a:pt x="334" y="34"/>
                      </a:lnTo>
                      <a:lnTo>
                        <a:pt x="301" y="34"/>
                      </a:lnTo>
                      <a:lnTo>
                        <a:pt x="301" y="34"/>
                      </a:lnTo>
                      <a:lnTo>
                        <a:pt x="301" y="68"/>
                      </a:lnTo>
                      <a:lnTo>
                        <a:pt x="267" y="68"/>
                      </a:lnTo>
                      <a:lnTo>
                        <a:pt x="267" y="68"/>
                      </a:lnTo>
                      <a:lnTo>
                        <a:pt x="234" y="101"/>
                      </a:lnTo>
                      <a:lnTo>
                        <a:pt x="234" y="101"/>
                      </a:lnTo>
                      <a:lnTo>
                        <a:pt x="234" y="101"/>
                      </a:lnTo>
                      <a:lnTo>
                        <a:pt x="201" y="134"/>
                      </a:lnTo>
                      <a:lnTo>
                        <a:pt x="201" y="134"/>
                      </a:lnTo>
                      <a:lnTo>
                        <a:pt x="201" y="168"/>
                      </a:lnTo>
                      <a:lnTo>
                        <a:pt x="167" y="168"/>
                      </a:lnTo>
                      <a:lnTo>
                        <a:pt x="167" y="168"/>
                      </a:lnTo>
                      <a:lnTo>
                        <a:pt x="167" y="201"/>
                      </a:lnTo>
                      <a:lnTo>
                        <a:pt x="167" y="201"/>
                      </a:lnTo>
                      <a:lnTo>
                        <a:pt x="134" y="234"/>
                      </a:lnTo>
                      <a:lnTo>
                        <a:pt x="134" y="268"/>
                      </a:lnTo>
                      <a:lnTo>
                        <a:pt x="134" y="301"/>
                      </a:lnTo>
                      <a:lnTo>
                        <a:pt x="100" y="334"/>
                      </a:lnTo>
                      <a:lnTo>
                        <a:pt x="100" y="368"/>
                      </a:lnTo>
                      <a:lnTo>
                        <a:pt x="100" y="401"/>
                      </a:lnTo>
                      <a:lnTo>
                        <a:pt x="67" y="434"/>
                      </a:lnTo>
                      <a:lnTo>
                        <a:pt x="67" y="468"/>
                      </a:lnTo>
                      <a:lnTo>
                        <a:pt x="67" y="501"/>
                      </a:lnTo>
                      <a:lnTo>
                        <a:pt x="67" y="568"/>
                      </a:lnTo>
                      <a:lnTo>
                        <a:pt x="34" y="601"/>
                      </a:lnTo>
                      <a:lnTo>
                        <a:pt x="34" y="635"/>
                      </a:lnTo>
                      <a:lnTo>
                        <a:pt x="34" y="701"/>
                      </a:lnTo>
                      <a:lnTo>
                        <a:pt x="34" y="735"/>
                      </a:lnTo>
                      <a:lnTo>
                        <a:pt x="34" y="768"/>
                      </a:lnTo>
                      <a:lnTo>
                        <a:pt x="34" y="835"/>
                      </a:lnTo>
                      <a:lnTo>
                        <a:pt x="34" y="868"/>
                      </a:lnTo>
                      <a:lnTo>
                        <a:pt x="0" y="935"/>
                      </a:lnTo>
                      <a:lnTo>
                        <a:pt x="0" y="1002"/>
                      </a:lnTo>
                      <a:lnTo>
                        <a:pt x="0" y="1035"/>
                      </a:lnTo>
                      <a:lnTo>
                        <a:pt x="0" y="1102"/>
                      </a:lnTo>
                      <a:lnTo>
                        <a:pt x="0" y="1168"/>
                      </a:lnTo>
                      <a:lnTo>
                        <a:pt x="0" y="1235"/>
                      </a:lnTo>
                      <a:lnTo>
                        <a:pt x="0" y="1268"/>
                      </a:lnTo>
                      <a:lnTo>
                        <a:pt x="0" y="1335"/>
                      </a:lnTo>
                      <a:lnTo>
                        <a:pt x="0" y="1469"/>
                      </a:lnTo>
                      <a:lnTo>
                        <a:pt x="0" y="1602"/>
                      </a:lnTo>
                      <a:lnTo>
                        <a:pt x="0" y="1735"/>
                      </a:lnTo>
                      <a:lnTo>
                        <a:pt x="0" y="1869"/>
                      </a:lnTo>
                      <a:lnTo>
                        <a:pt x="34" y="2036"/>
                      </a:lnTo>
                      <a:lnTo>
                        <a:pt x="34" y="2169"/>
                      </a:lnTo>
                      <a:lnTo>
                        <a:pt x="34" y="2336"/>
                      </a:lnTo>
                      <a:lnTo>
                        <a:pt x="34" y="2469"/>
                      </a:lnTo>
                      <a:lnTo>
                        <a:pt x="67" y="2803"/>
                      </a:lnTo>
                      <a:lnTo>
                        <a:pt x="67" y="3136"/>
                      </a:lnTo>
                      <a:lnTo>
                        <a:pt x="67" y="3303"/>
                      </a:lnTo>
                      <a:lnTo>
                        <a:pt x="100" y="3470"/>
                      </a:lnTo>
                      <a:lnTo>
                        <a:pt x="100" y="3637"/>
                      </a:lnTo>
                      <a:lnTo>
                        <a:pt x="100" y="3837"/>
                      </a:lnTo>
                      <a:lnTo>
                        <a:pt x="100" y="4037"/>
                      </a:lnTo>
                      <a:lnTo>
                        <a:pt x="100" y="4271"/>
                      </a:lnTo>
                      <a:lnTo>
                        <a:pt x="134" y="4738"/>
                      </a:lnTo>
                      <a:lnTo>
                        <a:pt x="134" y="5271"/>
                      </a:lnTo>
                      <a:lnTo>
                        <a:pt x="167" y="5805"/>
                      </a:lnTo>
                      <a:lnTo>
                        <a:pt x="167" y="6405"/>
                      </a:lnTo>
                      <a:lnTo>
                        <a:pt x="201" y="7039"/>
                      </a:lnTo>
                      <a:lnTo>
                        <a:pt x="201" y="7706"/>
                      </a:lnTo>
                      <a:lnTo>
                        <a:pt x="234" y="8373"/>
                      </a:lnTo>
                      <a:lnTo>
                        <a:pt x="234" y="9107"/>
                      </a:lnTo>
                      <a:lnTo>
                        <a:pt x="267" y="9808"/>
                      </a:lnTo>
                      <a:lnTo>
                        <a:pt x="267" y="11309"/>
                      </a:lnTo>
                      <a:lnTo>
                        <a:pt x="301" y="12843"/>
                      </a:lnTo>
                      <a:lnTo>
                        <a:pt x="334" y="13444"/>
                      </a:lnTo>
                      <a:lnTo>
                        <a:pt x="334" y="14344"/>
                      </a:lnTo>
                      <a:lnTo>
                        <a:pt x="367" y="15846"/>
                      </a:lnTo>
                      <a:lnTo>
                        <a:pt x="401" y="16579"/>
                      </a:lnTo>
                      <a:lnTo>
                        <a:pt x="401" y="17280"/>
                      </a:lnTo>
                      <a:lnTo>
                        <a:pt x="434" y="17947"/>
                      </a:lnTo>
                      <a:lnTo>
                        <a:pt x="434" y="18614"/>
                      </a:lnTo>
                      <a:lnTo>
                        <a:pt x="467" y="19248"/>
                      </a:lnTo>
                      <a:lnTo>
                        <a:pt x="467" y="19848"/>
                      </a:lnTo>
                      <a:lnTo>
                        <a:pt x="467" y="20415"/>
                      </a:lnTo>
                      <a:lnTo>
                        <a:pt x="501" y="20916"/>
                      </a:lnTo>
                      <a:lnTo>
                        <a:pt x="501" y="21416"/>
                      </a:lnTo>
                      <a:lnTo>
                        <a:pt x="534" y="21616"/>
                      </a:lnTo>
                      <a:lnTo>
                        <a:pt x="534" y="21850"/>
                      </a:lnTo>
                      <a:lnTo>
                        <a:pt x="534" y="22017"/>
                      </a:lnTo>
                      <a:lnTo>
                        <a:pt x="534" y="22217"/>
                      </a:lnTo>
                      <a:lnTo>
                        <a:pt x="534" y="22384"/>
                      </a:lnTo>
                      <a:lnTo>
                        <a:pt x="567" y="22550"/>
                      </a:lnTo>
                      <a:lnTo>
                        <a:pt x="567" y="22784"/>
                      </a:lnTo>
                      <a:lnTo>
                        <a:pt x="567" y="23051"/>
                      </a:lnTo>
                      <a:lnTo>
                        <a:pt x="601" y="23284"/>
                      </a:lnTo>
                      <a:lnTo>
                        <a:pt x="601" y="23518"/>
                      </a:lnTo>
                      <a:lnTo>
                        <a:pt x="601" y="23785"/>
                      </a:lnTo>
                      <a:lnTo>
                        <a:pt x="601" y="24018"/>
                      </a:lnTo>
                      <a:lnTo>
                        <a:pt x="601" y="24285"/>
                      </a:lnTo>
                      <a:lnTo>
                        <a:pt x="601" y="24518"/>
                      </a:lnTo>
                      <a:lnTo>
                        <a:pt x="634" y="24785"/>
                      </a:lnTo>
                      <a:lnTo>
                        <a:pt x="634" y="25019"/>
                      </a:lnTo>
                      <a:lnTo>
                        <a:pt x="634" y="25252"/>
                      </a:lnTo>
                      <a:lnTo>
                        <a:pt x="634" y="25519"/>
                      </a:lnTo>
                      <a:lnTo>
                        <a:pt x="634" y="25753"/>
                      </a:lnTo>
                      <a:lnTo>
                        <a:pt x="634" y="26019"/>
                      </a:lnTo>
                      <a:lnTo>
                        <a:pt x="634" y="26520"/>
                      </a:lnTo>
                      <a:lnTo>
                        <a:pt x="634" y="27020"/>
                      </a:lnTo>
                      <a:lnTo>
                        <a:pt x="634" y="27521"/>
                      </a:lnTo>
                      <a:lnTo>
                        <a:pt x="634" y="27988"/>
                      </a:lnTo>
                      <a:lnTo>
                        <a:pt x="634" y="28488"/>
                      </a:lnTo>
                      <a:lnTo>
                        <a:pt x="634" y="28755"/>
                      </a:lnTo>
                      <a:lnTo>
                        <a:pt x="634" y="28988"/>
                      </a:lnTo>
                      <a:lnTo>
                        <a:pt x="634" y="29255"/>
                      </a:lnTo>
                      <a:lnTo>
                        <a:pt x="668" y="29489"/>
                      </a:lnTo>
                      <a:lnTo>
                        <a:pt x="668" y="29755"/>
                      </a:lnTo>
                      <a:lnTo>
                        <a:pt x="668" y="29989"/>
                      </a:lnTo>
                      <a:lnTo>
                        <a:pt x="668" y="30222"/>
                      </a:lnTo>
                      <a:lnTo>
                        <a:pt x="668" y="30489"/>
                      </a:lnTo>
                      <a:lnTo>
                        <a:pt x="701" y="31357"/>
                      </a:lnTo>
                      <a:lnTo>
                        <a:pt x="701" y="31790"/>
                      </a:lnTo>
                      <a:lnTo>
                        <a:pt x="701" y="32224"/>
                      </a:lnTo>
                      <a:lnTo>
                        <a:pt x="734" y="32658"/>
                      </a:lnTo>
                      <a:lnTo>
                        <a:pt x="734" y="33091"/>
                      </a:lnTo>
                      <a:lnTo>
                        <a:pt x="734" y="33525"/>
                      </a:lnTo>
                      <a:lnTo>
                        <a:pt x="734" y="33958"/>
                      </a:lnTo>
                      <a:lnTo>
                        <a:pt x="768" y="34425"/>
                      </a:lnTo>
                      <a:lnTo>
                        <a:pt x="768" y="34859"/>
                      </a:lnTo>
                      <a:lnTo>
                        <a:pt x="768" y="35293"/>
                      </a:lnTo>
                      <a:lnTo>
                        <a:pt x="768" y="35726"/>
                      </a:lnTo>
                      <a:lnTo>
                        <a:pt x="768" y="36160"/>
                      </a:lnTo>
                      <a:lnTo>
                        <a:pt x="768" y="36627"/>
                      </a:lnTo>
                      <a:lnTo>
                        <a:pt x="801" y="37061"/>
                      </a:lnTo>
                      <a:lnTo>
                        <a:pt x="801" y="37494"/>
                      </a:lnTo>
                      <a:lnTo>
                        <a:pt x="801" y="37928"/>
                      </a:lnTo>
                      <a:lnTo>
                        <a:pt x="801" y="38362"/>
                      </a:lnTo>
                      <a:lnTo>
                        <a:pt x="801" y="38829"/>
                      </a:lnTo>
                      <a:lnTo>
                        <a:pt x="801" y="39262"/>
                      </a:lnTo>
                      <a:lnTo>
                        <a:pt x="801" y="39696"/>
                      </a:lnTo>
                      <a:lnTo>
                        <a:pt x="801" y="40130"/>
                      </a:lnTo>
                      <a:lnTo>
                        <a:pt x="801" y="40563"/>
                      </a:lnTo>
                      <a:lnTo>
                        <a:pt x="801" y="41030"/>
                      </a:lnTo>
                      <a:lnTo>
                        <a:pt x="801" y="41464"/>
                      </a:lnTo>
                      <a:lnTo>
                        <a:pt x="801" y="41897"/>
                      </a:lnTo>
                      <a:lnTo>
                        <a:pt x="768" y="42331"/>
                      </a:lnTo>
                      <a:lnTo>
                        <a:pt x="768" y="42765"/>
                      </a:lnTo>
                      <a:lnTo>
                        <a:pt x="768" y="43198"/>
                      </a:lnTo>
                      <a:lnTo>
                        <a:pt x="768" y="43632"/>
                      </a:lnTo>
                      <a:lnTo>
                        <a:pt x="768" y="44066"/>
                      </a:lnTo>
                      <a:lnTo>
                        <a:pt x="734" y="44499"/>
                      </a:lnTo>
                      <a:lnTo>
                        <a:pt x="734" y="44666"/>
                      </a:lnTo>
                      <a:lnTo>
                        <a:pt x="734" y="44833"/>
                      </a:lnTo>
                      <a:lnTo>
                        <a:pt x="734" y="45000"/>
                      </a:lnTo>
                      <a:lnTo>
                        <a:pt x="734" y="45166"/>
                      </a:lnTo>
                      <a:lnTo>
                        <a:pt x="734" y="45333"/>
                      </a:lnTo>
                      <a:lnTo>
                        <a:pt x="734" y="45500"/>
                      </a:lnTo>
                      <a:lnTo>
                        <a:pt x="734" y="45667"/>
                      </a:lnTo>
                      <a:lnTo>
                        <a:pt x="734" y="45834"/>
                      </a:lnTo>
                      <a:lnTo>
                        <a:pt x="734" y="46000"/>
                      </a:lnTo>
                      <a:lnTo>
                        <a:pt x="734" y="46167"/>
                      </a:lnTo>
                      <a:lnTo>
                        <a:pt x="734" y="46334"/>
                      </a:lnTo>
                      <a:lnTo>
                        <a:pt x="768" y="46534"/>
                      </a:lnTo>
                      <a:lnTo>
                        <a:pt x="768" y="46701"/>
                      </a:lnTo>
                      <a:lnTo>
                        <a:pt x="768" y="46868"/>
                      </a:lnTo>
                      <a:lnTo>
                        <a:pt x="768" y="47035"/>
                      </a:lnTo>
                      <a:lnTo>
                        <a:pt x="768" y="47201"/>
                      </a:lnTo>
                      <a:lnTo>
                        <a:pt x="768" y="47535"/>
                      </a:lnTo>
                      <a:lnTo>
                        <a:pt x="801" y="47868"/>
                      </a:lnTo>
                      <a:lnTo>
                        <a:pt x="801" y="48235"/>
                      </a:lnTo>
                      <a:lnTo>
                        <a:pt x="834" y="48569"/>
                      </a:lnTo>
                      <a:lnTo>
                        <a:pt x="834" y="49236"/>
                      </a:lnTo>
                      <a:lnTo>
                        <a:pt x="868" y="49937"/>
                      </a:lnTo>
                      <a:lnTo>
                        <a:pt x="901" y="50270"/>
                      </a:lnTo>
                      <a:lnTo>
                        <a:pt x="901" y="50604"/>
                      </a:lnTo>
                      <a:lnTo>
                        <a:pt x="901" y="50937"/>
                      </a:lnTo>
                      <a:lnTo>
                        <a:pt x="934" y="51271"/>
                      </a:lnTo>
                      <a:lnTo>
                        <a:pt x="934" y="51471"/>
                      </a:lnTo>
                      <a:lnTo>
                        <a:pt x="934" y="51638"/>
                      </a:lnTo>
                      <a:lnTo>
                        <a:pt x="934" y="51805"/>
                      </a:lnTo>
                      <a:lnTo>
                        <a:pt x="934" y="51971"/>
                      </a:lnTo>
                      <a:lnTo>
                        <a:pt x="934" y="52138"/>
                      </a:lnTo>
                      <a:lnTo>
                        <a:pt x="968" y="52305"/>
                      </a:lnTo>
                      <a:lnTo>
                        <a:pt x="968" y="52472"/>
                      </a:lnTo>
                      <a:lnTo>
                        <a:pt x="968" y="52639"/>
                      </a:lnTo>
                      <a:lnTo>
                        <a:pt x="968" y="52805"/>
                      </a:lnTo>
                      <a:lnTo>
                        <a:pt x="968" y="52972"/>
                      </a:lnTo>
                      <a:lnTo>
                        <a:pt x="968" y="53139"/>
                      </a:lnTo>
                      <a:lnTo>
                        <a:pt x="968" y="53306"/>
                      </a:lnTo>
                      <a:lnTo>
                        <a:pt x="968" y="53472"/>
                      </a:lnTo>
                      <a:lnTo>
                        <a:pt x="968" y="53639"/>
                      </a:lnTo>
                      <a:lnTo>
                        <a:pt x="968" y="53806"/>
                      </a:lnTo>
                      <a:lnTo>
                        <a:pt x="934" y="53973"/>
                      </a:lnTo>
                      <a:lnTo>
                        <a:pt x="934" y="54140"/>
                      </a:lnTo>
                      <a:lnTo>
                        <a:pt x="934" y="54306"/>
                      </a:lnTo>
                      <a:lnTo>
                        <a:pt x="934" y="54473"/>
                      </a:lnTo>
                      <a:lnTo>
                        <a:pt x="934" y="54640"/>
                      </a:lnTo>
                      <a:lnTo>
                        <a:pt x="934" y="54807"/>
                      </a:lnTo>
                      <a:lnTo>
                        <a:pt x="901" y="54974"/>
                      </a:lnTo>
                      <a:lnTo>
                        <a:pt x="901" y="55140"/>
                      </a:lnTo>
                      <a:lnTo>
                        <a:pt x="901" y="55307"/>
                      </a:lnTo>
                      <a:lnTo>
                        <a:pt x="868" y="55541"/>
                      </a:lnTo>
                      <a:lnTo>
                        <a:pt x="868" y="55807"/>
                      </a:lnTo>
                      <a:lnTo>
                        <a:pt x="834" y="56041"/>
                      </a:lnTo>
                      <a:lnTo>
                        <a:pt x="834" y="56308"/>
                      </a:lnTo>
                      <a:lnTo>
                        <a:pt x="801" y="56575"/>
                      </a:lnTo>
                      <a:lnTo>
                        <a:pt x="801" y="56842"/>
                      </a:lnTo>
                      <a:lnTo>
                        <a:pt x="801" y="57108"/>
                      </a:lnTo>
                      <a:lnTo>
                        <a:pt x="768" y="57375"/>
                      </a:lnTo>
                      <a:lnTo>
                        <a:pt x="768" y="57642"/>
                      </a:lnTo>
                      <a:lnTo>
                        <a:pt x="734" y="57942"/>
                      </a:lnTo>
                      <a:lnTo>
                        <a:pt x="734" y="58209"/>
                      </a:lnTo>
                      <a:lnTo>
                        <a:pt x="734" y="58476"/>
                      </a:lnTo>
                      <a:lnTo>
                        <a:pt x="734" y="58776"/>
                      </a:lnTo>
                      <a:lnTo>
                        <a:pt x="701" y="58910"/>
                      </a:lnTo>
                      <a:lnTo>
                        <a:pt x="701" y="59043"/>
                      </a:lnTo>
                      <a:lnTo>
                        <a:pt x="701" y="59177"/>
                      </a:lnTo>
                      <a:lnTo>
                        <a:pt x="701" y="59343"/>
                      </a:lnTo>
                      <a:lnTo>
                        <a:pt x="701" y="59477"/>
                      </a:lnTo>
                      <a:lnTo>
                        <a:pt x="701" y="59610"/>
                      </a:lnTo>
                      <a:lnTo>
                        <a:pt x="701" y="59744"/>
                      </a:lnTo>
                      <a:lnTo>
                        <a:pt x="701" y="59877"/>
                      </a:lnTo>
                      <a:lnTo>
                        <a:pt x="701" y="60044"/>
                      </a:lnTo>
                      <a:lnTo>
                        <a:pt x="701" y="60177"/>
                      </a:lnTo>
                      <a:lnTo>
                        <a:pt x="701" y="60311"/>
                      </a:lnTo>
                      <a:lnTo>
                        <a:pt x="701" y="60444"/>
                      </a:lnTo>
                      <a:lnTo>
                        <a:pt x="701" y="60578"/>
                      </a:lnTo>
                      <a:lnTo>
                        <a:pt x="701" y="60711"/>
                      </a:lnTo>
                      <a:lnTo>
                        <a:pt x="701" y="60878"/>
                      </a:lnTo>
                      <a:lnTo>
                        <a:pt x="701" y="61011"/>
                      </a:lnTo>
                      <a:lnTo>
                        <a:pt x="701" y="61145"/>
                      </a:lnTo>
                      <a:lnTo>
                        <a:pt x="734" y="61278"/>
                      </a:lnTo>
                      <a:lnTo>
                        <a:pt x="734" y="61411"/>
                      </a:lnTo>
                      <a:lnTo>
                        <a:pt x="734" y="61545"/>
                      </a:lnTo>
                      <a:lnTo>
                        <a:pt x="734" y="61678"/>
                      </a:lnTo>
                      <a:lnTo>
                        <a:pt x="734" y="61812"/>
                      </a:lnTo>
                      <a:lnTo>
                        <a:pt x="768" y="61945"/>
                      </a:lnTo>
                      <a:lnTo>
                        <a:pt x="768" y="62079"/>
                      </a:lnTo>
                      <a:lnTo>
                        <a:pt x="768" y="62212"/>
                      </a:lnTo>
                      <a:lnTo>
                        <a:pt x="768" y="62345"/>
                      </a:lnTo>
                      <a:lnTo>
                        <a:pt x="801" y="62479"/>
                      </a:lnTo>
                      <a:lnTo>
                        <a:pt x="801" y="62579"/>
                      </a:lnTo>
                      <a:lnTo>
                        <a:pt x="801" y="62612"/>
                      </a:lnTo>
                      <a:lnTo>
                        <a:pt x="801" y="62712"/>
                      </a:lnTo>
                      <a:lnTo>
                        <a:pt x="834" y="62846"/>
                      </a:lnTo>
                      <a:lnTo>
                        <a:pt x="834" y="62979"/>
                      </a:lnTo>
                      <a:lnTo>
                        <a:pt x="868" y="63113"/>
                      </a:lnTo>
                      <a:lnTo>
                        <a:pt x="868" y="63213"/>
                      </a:lnTo>
                      <a:lnTo>
                        <a:pt x="901" y="63346"/>
                      </a:lnTo>
                      <a:lnTo>
                        <a:pt x="901" y="63446"/>
                      </a:lnTo>
                      <a:lnTo>
                        <a:pt x="901" y="63480"/>
                      </a:lnTo>
                      <a:lnTo>
                        <a:pt x="934" y="63580"/>
                      </a:lnTo>
                      <a:lnTo>
                        <a:pt x="968" y="63713"/>
                      </a:lnTo>
                      <a:lnTo>
                        <a:pt x="1001" y="63813"/>
                      </a:lnTo>
                      <a:lnTo>
                        <a:pt x="1101" y="63913"/>
                      </a:lnTo>
                      <a:lnTo>
                        <a:pt x="1168" y="63780"/>
                      </a:lnTo>
                      <a:lnTo>
                        <a:pt x="1168" y="63680"/>
                      </a:lnTo>
                      <a:lnTo>
                        <a:pt x="1168" y="63546"/>
                      </a:lnTo>
                      <a:lnTo>
                        <a:pt x="1135" y="63446"/>
                      </a:lnTo>
                      <a:lnTo>
                        <a:pt x="1135" y="63413"/>
                      </a:lnTo>
                      <a:lnTo>
                        <a:pt x="1135" y="63313"/>
                      </a:lnTo>
                      <a:lnTo>
                        <a:pt x="1135" y="63179"/>
                      </a:lnTo>
                      <a:lnTo>
                        <a:pt x="1101" y="63079"/>
                      </a:lnTo>
                      <a:lnTo>
                        <a:pt x="1101" y="62946"/>
                      </a:lnTo>
                      <a:lnTo>
                        <a:pt x="1068" y="62812"/>
                      </a:lnTo>
                      <a:lnTo>
                        <a:pt x="1068" y="62712"/>
                      </a:lnTo>
                      <a:lnTo>
                        <a:pt x="1068" y="62579"/>
                      </a:lnTo>
                      <a:lnTo>
                        <a:pt x="1068" y="62546"/>
                      </a:lnTo>
                      <a:lnTo>
                        <a:pt x="1068" y="62446"/>
                      </a:lnTo>
                      <a:lnTo>
                        <a:pt x="1034" y="62312"/>
                      </a:lnTo>
                      <a:lnTo>
                        <a:pt x="1034" y="62179"/>
                      </a:lnTo>
                      <a:lnTo>
                        <a:pt x="1034" y="62079"/>
                      </a:lnTo>
                      <a:lnTo>
                        <a:pt x="1001" y="61945"/>
                      </a:lnTo>
                      <a:lnTo>
                        <a:pt x="1001" y="61812"/>
                      </a:lnTo>
                      <a:lnTo>
                        <a:pt x="1001" y="61678"/>
                      </a:lnTo>
                      <a:lnTo>
                        <a:pt x="1001" y="61545"/>
                      </a:lnTo>
                      <a:lnTo>
                        <a:pt x="1001" y="61411"/>
                      </a:lnTo>
                      <a:lnTo>
                        <a:pt x="1001" y="61278"/>
                      </a:lnTo>
                      <a:lnTo>
                        <a:pt x="968" y="61145"/>
                      </a:lnTo>
                      <a:lnTo>
                        <a:pt x="968" y="60978"/>
                      </a:lnTo>
                      <a:lnTo>
                        <a:pt x="968" y="60844"/>
                      </a:lnTo>
                      <a:lnTo>
                        <a:pt x="968" y="60711"/>
                      </a:lnTo>
                      <a:lnTo>
                        <a:pt x="968" y="60578"/>
                      </a:lnTo>
                      <a:lnTo>
                        <a:pt x="968" y="60444"/>
                      </a:lnTo>
                      <a:lnTo>
                        <a:pt x="968" y="60311"/>
                      </a:lnTo>
                      <a:lnTo>
                        <a:pt x="968" y="60177"/>
                      </a:lnTo>
                      <a:lnTo>
                        <a:pt x="968" y="60044"/>
                      </a:lnTo>
                      <a:lnTo>
                        <a:pt x="968" y="59877"/>
                      </a:lnTo>
                      <a:lnTo>
                        <a:pt x="968" y="59744"/>
                      </a:lnTo>
                      <a:lnTo>
                        <a:pt x="968" y="59610"/>
                      </a:lnTo>
                      <a:lnTo>
                        <a:pt x="968" y="59477"/>
                      </a:lnTo>
                      <a:lnTo>
                        <a:pt x="968" y="59343"/>
                      </a:lnTo>
                      <a:lnTo>
                        <a:pt x="968" y="59210"/>
                      </a:lnTo>
                      <a:lnTo>
                        <a:pt x="968" y="59043"/>
                      </a:lnTo>
                      <a:lnTo>
                        <a:pt x="968" y="58910"/>
                      </a:lnTo>
                      <a:lnTo>
                        <a:pt x="1001" y="58776"/>
                      </a:lnTo>
                      <a:lnTo>
                        <a:pt x="1001" y="58509"/>
                      </a:lnTo>
                      <a:lnTo>
                        <a:pt x="1001" y="58209"/>
                      </a:lnTo>
                      <a:lnTo>
                        <a:pt x="1001" y="57942"/>
                      </a:lnTo>
                      <a:lnTo>
                        <a:pt x="1034" y="57675"/>
                      </a:lnTo>
                      <a:lnTo>
                        <a:pt x="1034" y="57409"/>
                      </a:lnTo>
                      <a:lnTo>
                        <a:pt x="1068" y="57108"/>
                      </a:lnTo>
                      <a:lnTo>
                        <a:pt x="1068" y="56842"/>
                      </a:lnTo>
                      <a:lnTo>
                        <a:pt x="1068" y="56575"/>
                      </a:lnTo>
                      <a:lnTo>
                        <a:pt x="1101" y="56341"/>
                      </a:lnTo>
                      <a:lnTo>
                        <a:pt x="1101" y="56074"/>
                      </a:lnTo>
                      <a:lnTo>
                        <a:pt x="1135" y="55807"/>
                      </a:lnTo>
                      <a:lnTo>
                        <a:pt x="1135" y="55574"/>
                      </a:lnTo>
                      <a:lnTo>
                        <a:pt x="1168" y="55307"/>
                      </a:lnTo>
                      <a:lnTo>
                        <a:pt x="1168" y="55140"/>
                      </a:lnTo>
                      <a:lnTo>
                        <a:pt x="1168" y="54974"/>
                      </a:lnTo>
                      <a:lnTo>
                        <a:pt x="1201" y="54807"/>
                      </a:lnTo>
                      <a:lnTo>
                        <a:pt x="1201" y="54640"/>
                      </a:lnTo>
                      <a:lnTo>
                        <a:pt x="1201" y="54473"/>
                      </a:lnTo>
                      <a:lnTo>
                        <a:pt x="1201" y="54306"/>
                      </a:lnTo>
                      <a:lnTo>
                        <a:pt x="1201" y="54140"/>
                      </a:lnTo>
                      <a:lnTo>
                        <a:pt x="1235" y="53973"/>
                      </a:lnTo>
                      <a:lnTo>
                        <a:pt x="1235" y="53806"/>
                      </a:lnTo>
                      <a:lnTo>
                        <a:pt x="1235" y="53639"/>
                      </a:lnTo>
                      <a:lnTo>
                        <a:pt x="1235" y="53472"/>
                      </a:lnTo>
                      <a:lnTo>
                        <a:pt x="1235" y="53306"/>
                      </a:lnTo>
                      <a:lnTo>
                        <a:pt x="1235" y="53139"/>
                      </a:lnTo>
                      <a:lnTo>
                        <a:pt x="1235" y="52972"/>
                      </a:lnTo>
                      <a:lnTo>
                        <a:pt x="1235" y="52805"/>
                      </a:lnTo>
                      <a:lnTo>
                        <a:pt x="1235" y="52639"/>
                      </a:lnTo>
                      <a:lnTo>
                        <a:pt x="1235" y="52472"/>
                      </a:lnTo>
                      <a:lnTo>
                        <a:pt x="1235" y="52305"/>
                      </a:lnTo>
                      <a:lnTo>
                        <a:pt x="1235" y="52138"/>
                      </a:lnTo>
                      <a:lnTo>
                        <a:pt x="1201" y="51971"/>
                      </a:lnTo>
                      <a:lnTo>
                        <a:pt x="1201" y="51805"/>
                      </a:lnTo>
                      <a:lnTo>
                        <a:pt x="1201" y="51604"/>
                      </a:lnTo>
                      <a:lnTo>
                        <a:pt x="1201" y="51438"/>
                      </a:lnTo>
                      <a:lnTo>
                        <a:pt x="1201" y="51271"/>
                      </a:lnTo>
                      <a:lnTo>
                        <a:pt x="1201" y="50937"/>
                      </a:lnTo>
                      <a:lnTo>
                        <a:pt x="1168" y="50604"/>
                      </a:lnTo>
                      <a:lnTo>
                        <a:pt x="1168" y="50270"/>
                      </a:lnTo>
                      <a:lnTo>
                        <a:pt x="1168" y="49903"/>
                      </a:lnTo>
                      <a:lnTo>
                        <a:pt x="1135" y="49236"/>
                      </a:lnTo>
                      <a:lnTo>
                        <a:pt x="1101" y="48569"/>
                      </a:lnTo>
                      <a:lnTo>
                        <a:pt x="1068" y="48202"/>
                      </a:lnTo>
                      <a:lnTo>
                        <a:pt x="1068" y="47868"/>
                      </a:lnTo>
                      <a:lnTo>
                        <a:pt x="1068" y="47535"/>
                      </a:lnTo>
                      <a:lnTo>
                        <a:pt x="1034" y="47201"/>
                      </a:lnTo>
                      <a:lnTo>
                        <a:pt x="1034" y="47035"/>
                      </a:lnTo>
                      <a:lnTo>
                        <a:pt x="1034" y="46868"/>
                      </a:lnTo>
                      <a:lnTo>
                        <a:pt x="1034" y="46701"/>
                      </a:lnTo>
                      <a:lnTo>
                        <a:pt x="1034" y="46501"/>
                      </a:lnTo>
                      <a:lnTo>
                        <a:pt x="1034" y="46334"/>
                      </a:lnTo>
                      <a:lnTo>
                        <a:pt x="1034" y="46167"/>
                      </a:lnTo>
                      <a:lnTo>
                        <a:pt x="1034" y="46000"/>
                      </a:lnTo>
                      <a:lnTo>
                        <a:pt x="1001" y="45834"/>
                      </a:lnTo>
                      <a:lnTo>
                        <a:pt x="1001" y="45667"/>
                      </a:lnTo>
                      <a:lnTo>
                        <a:pt x="1001" y="45500"/>
                      </a:lnTo>
                      <a:lnTo>
                        <a:pt x="1001" y="45333"/>
                      </a:lnTo>
                      <a:lnTo>
                        <a:pt x="1001" y="45166"/>
                      </a:lnTo>
                      <a:lnTo>
                        <a:pt x="1001" y="45000"/>
                      </a:lnTo>
                      <a:lnTo>
                        <a:pt x="1034" y="44833"/>
                      </a:lnTo>
                      <a:lnTo>
                        <a:pt x="1034" y="44666"/>
                      </a:lnTo>
                      <a:lnTo>
                        <a:pt x="1034" y="44499"/>
                      </a:lnTo>
                      <a:lnTo>
                        <a:pt x="1034" y="44066"/>
                      </a:lnTo>
                      <a:lnTo>
                        <a:pt x="1034" y="43632"/>
                      </a:lnTo>
                      <a:lnTo>
                        <a:pt x="1034" y="43198"/>
                      </a:lnTo>
                      <a:lnTo>
                        <a:pt x="1068" y="42765"/>
                      </a:lnTo>
                      <a:lnTo>
                        <a:pt x="1068" y="42331"/>
                      </a:lnTo>
                      <a:lnTo>
                        <a:pt x="1068" y="41897"/>
                      </a:lnTo>
                      <a:lnTo>
                        <a:pt x="1068" y="41464"/>
                      </a:lnTo>
                      <a:lnTo>
                        <a:pt x="1068" y="41030"/>
                      </a:lnTo>
                      <a:lnTo>
                        <a:pt x="1068" y="40563"/>
                      </a:lnTo>
                      <a:lnTo>
                        <a:pt x="1068" y="40130"/>
                      </a:lnTo>
                      <a:lnTo>
                        <a:pt x="1068" y="39696"/>
                      </a:lnTo>
                      <a:lnTo>
                        <a:pt x="1068" y="39262"/>
                      </a:lnTo>
                      <a:lnTo>
                        <a:pt x="1068" y="38829"/>
                      </a:lnTo>
                      <a:lnTo>
                        <a:pt x="1068" y="38362"/>
                      </a:lnTo>
                      <a:lnTo>
                        <a:pt x="1068" y="37928"/>
                      </a:lnTo>
                      <a:lnTo>
                        <a:pt x="1068" y="37494"/>
                      </a:lnTo>
                      <a:lnTo>
                        <a:pt x="1068" y="37061"/>
                      </a:lnTo>
                      <a:lnTo>
                        <a:pt x="1068" y="36594"/>
                      </a:lnTo>
                      <a:lnTo>
                        <a:pt x="1068" y="36160"/>
                      </a:lnTo>
                      <a:lnTo>
                        <a:pt x="1068" y="35726"/>
                      </a:lnTo>
                      <a:lnTo>
                        <a:pt x="1034" y="35293"/>
                      </a:lnTo>
                      <a:lnTo>
                        <a:pt x="1034" y="34859"/>
                      </a:lnTo>
                      <a:lnTo>
                        <a:pt x="1034" y="34425"/>
                      </a:lnTo>
                      <a:lnTo>
                        <a:pt x="1034" y="33958"/>
                      </a:lnTo>
                      <a:lnTo>
                        <a:pt x="1034" y="33525"/>
                      </a:lnTo>
                      <a:lnTo>
                        <a:pt x="1001" y="33091"/>
                      </a:lnTo>
                      <a:lnTo>
                        <a:pt x="1001" y="32658"/>
                      </a:lnTo>
                      <a:lnTo>
                        <a:pt x="1001" y="32224"/>
                      </a:lnTo>
                      <a:lnTo>
                        <a:pt x="1001" y="31790"/>
                      </a:lnTo>
                      <a:lnTo>
                        <a:pt x="968" y="31357"/>
                      </a:lnTo>
                      <a:lnTo>
                        <a:pt x="968" y="30489"/>
                      </a:lnTo>
                      <a:lnTo>
                        <a:pt x="934" y="30222"/>
                      </a:lnTo>
                      <a:lnTo>
                        <a:pt x="934" y="29989"/>
                      </a:lnTo>
                      <a:lnTo>
                        <a:pt x="934" y="29722"/>
                      </a:lnTo>
                      <a:lnTo>
                        <a:pt x="934" y="29489"/>
                      </a:lnTo>
                      <a:lnTo>
                        <a:pt x="934" y="29255"/>
                      </a:lnTo>
                      <a:lnTo>
                        <a:pt x="934" y="28988"/>
                      </a:lnTo>
                      <a:lnTo>
                        <a:pt x="934" y="28755"/>
                      </a:lnTo>
                      <a:lnTo>
                        <a:pt x="934" y="28488"/>
                      </a:lnTo>
                      <a:lnTo>
                        <a:pt x="934" y="27988"/>
                      </a:lnTo>
                      <a:lnTo>
                        <a:pt x="934" y="27487"/>
                      </a:lnTo>
                      <a:lnTo>
                        <a:pt x="934" y="27020"/>
                      </a:lnTo>
                      <a:lnTo>
                        <a:pt x="934" y="26520"/>
                      </a:lnTo>
                      <a:lnTo>
                        <a:pt x="934" y="26019"/>
                      </a:lnTo>
                      <a:lnTo>
                        <a:pt x="934" y="25753"/>
                      </a:lnTo>
                      <a:lnTo>
                        <a:pt x="901" y="25519"/>
                      </a:lnTo>
                      <a:lnTo>
                        <a:pt x="901" y="25252"/>
                      </a:lnTo>
                      <a:lnTo>
                        <a:pt x="901" y="25019"/>
                      </a:lnTo>
                      <a:lnTo>
                        <a:pt x="901" y="24752"/>
                      </a:lnTo>
                      <a:lnTo>
                        <a:pt x="901" y="24518"/>
                      </a:lnTo>
                      <a:lnTo>
                        <a:pt x="901" y="24285"/>
                      </a:lnTo>
                      <a:lnTo>
                        <a:pt x="901" y="24018"/>
                      </a:lnTo>
                      <a:lnTo>
                        <a:pt x="901" y="23785"/>
                      </a:lnTo>
                      <a:lnTo>
                        <a:pt x="868" y="23518"/>
                      </a:lnTo>
                      <a:lnTo>
                        <a:pt x="868" y="23284"/>
                      </a:lnTo>
                      <a:lnTo>
                        <a:pt x="868" y="23017"/>
                      </a:lnTo>
                      <a:lnTo>
                        <a:pt x="868" y="22784"/>
                      </a:lnTo>
                      <a:lnTo>
                        <a:pt x="834" y="22517"/>
                      </a:lnTo>
                      <a:lnTo>
                        <a:pt x="834" y="22384"/>
                      </a:lnTo>
                      <a:lnTo>
                        <a:pt x="834" y="22217"/>
                      </a:lnTo>
                      <a:lnTo>
                        <a:pt x="834" y="22017"/>
                      </a:lnTo>
                      <a:lnTo>
                        <a:pt x="801" y="21816"/>
                      </a:lnTo>
                      <a:lnTo>
                        <a:pt x="801" y="21616"/>
                      </a:lnTo>
                      <a:lnTo>
                        <a:pt x="801" y="21383"/>
                      </a:lnTo>
                      <a:lnTo>
                        <a:pt x="801" y="20916"/>
                      </a:lnTo>
                      <a:lnTo>
                        <a:pt x="768" y="20415"/>
                      </a:lnTo>
                      <a:lnTo>
                        <a:pt x="768" y="19848"/>
                      </a:lnTo>
                      <a:lnTo>
                        <a:pt x="734" y="19248"/>
                      </a:lnTo>
                      <a:lnTo>
                        <a:pt x="734" y="18614"/>
                      </a:lnTo>
                      <a:lnTo>
                        <a:pt x="701" y="17947"/>
                      </a:lnTo>
                      <a:lnTo>
                        <a:pt x="701" y="17280"/>
                      </a:lnTo>
                      <a:lnTo>
                        <a:pt x="668" y="16546"/>
                      </a:lnTo>
                      <a:lnTo>
                        <a:pt x="668" y="15846"/>
                      </a:lnTo>
                      <a:lnTo>
                        <a:pt x="634" y="14344"/>
                      </a:lnTo>
                      <a:lnTo>
                        <a:pt x="634" y="13444"/>
                      </a:lnTo>
                      <a:lnTo>
                        <a:pt x="601" y="12810"/>
                      </a:lnTo>
                      <a:lnTo>
                        <a:pt x="567" y="11309"/>
                      </a:lnTo>
                      <a:lnTo>
                        <a:pt x="534" y="9808"/>
                      </a:lnTo>
                      <a:lnTo>
                        <a:pt x="534" y="9074"/>
                      </a:lnTo>
                      <a:lnTo>
                        <a:pt x="501" y="8373"/>
                      </a:lnTo>
                      <a:lnTo>
                        <a:pt x="501" y="7706"/>
                      </a:lnTo>
                      <a:lnTo>
                        <a:pt x="501" y="7039"/>
                      </a:lnTo>
                      <a:lnTo>
                        <a:pt x="467" y="6405"/>
                      </a:lnTo>
                      <a:lnTo>
                        <a:pt x="467" y="5805"/>
                      </a:lnTo>
                      <a:lnTo>
                        <a:pt x="434" y="5238"/>
                      </a:lnTo>
                      <a:lnTo>
                        <a:pt x="434" y="4738"/>
                      </a:lnTo>
                      <a:lnTo>
                        <a:pt x="401" y="4237"/>
                      </a:lnTo>
                      <a:lnTo>
                        <a:pt x="401" y="4037"/>
                      </a:lnTo>
                      <a:lnTo>
                        <a:pt x="401" y="3837"/>
                      </a:lnTo>
                      <a:lnTo>
                        <a:pt x="401" y="3637"/>
                      </a:lnTo>
                      <a:lnTo>
                        <a:pt x="367" y="3437"/>
                      </a:lnTo>
                      <a:lnTo>
                        <a:pt x="367" y="3270"/>
                      </a:lnTo>
                      <a:lnTo>
                        <a:pt x="367" y="3136"/>
                      </a:lnTo>
                      <a:lnTo>
                        <a:pt x="367" y="2803"/>
                      </a:lnTo>
                      <a:lnTo>
                        <a:pt x="334" y="2469"/>
                      </a:lnTo>
                      <a:lnTo>
                        <a:pt x="334" y="2302"/>
                      </a:lnTo>
                      <a:lnTo>
                        <a:pt x="334" y="2169"/>
                      </a:lnTo>
                      <a:lnTo>
                        <a:pt x="334" y="2002"/>
                      </a:lnTo>
                      <a:lnTo>
                        <a:pt x="301" y="1869"/>
                      </a:lnTo>
                      <a:lnTo>
                        <a:pt x="301" y="1735"/>
                      </a:lnTo>
                      <a:lnTo>
                        <a:pt x="301" y="1602"/>
                      </a:lnTo>
                      <a:lnTo>
                        <a:pt x="301" y="1469"/>
                      </a:lnTo>
                      <a:lnTo>
                        <a:pt x="301" y="1335"/>
                      </a:lnTo>
                      <a:lnTo>
                        <a:pt x="301" y="1268"/>
                      </a:lnTo>
                      <a:lnTo>
                        <a:pt x="301" y="1235"/>
                      </a:lnTo>
                      <a:lnTo>
                        <a:pt x="301" y="1168"/>
                      </a:lnTo>
                      <a:lnTo>
                        <a:pt x="301" y="1102"/>
                      </a:lnTo>
                      <a:lnTo>
                        <a:pt x="301" y="1068"/>
                      </a:lnTo>
                      <a:lnTo>
                        <a:pt x="301" y="1002"/>
                      </a:lnTo>
                      <a:lnTo>
                        <a:pt x="301" y="968"/>
                      </a:lnTo>
                      <a:lnTo>
                        <a:pt x="301" y="901"/>
                      </a:lnTo>
                      <a:lnTo>
                        <a:pt x="334" y="868"/>
                      </a:lnTo>
                      <a:lnTo>
                        <a:pt x="334" y="801"/>
                      </a:lnTo>
                      <a:lnTo>
                        <a:pt x="334" y="768"/>
                      </a:lnTo>
                      <a:lnTo>
                        <a:pt x="334" y="735"/>
                      </a:lnTo>
                      <a:lnTo>
                        <a:pt x="334" y="668"/>
                      </a:lnTo>
                      <a:lnTo>
                        <a:pt x="334" y="635"/>
                      </a:lnTo>
                      <a:lnTo>
                        <a:pt x="334" y="601"/>
                      </a:lnTo>
                      <a:lnTo>
                        <a:pt x="367" y="568"/>
                      </a:lnTo>
                      <a:lnTo>
                        <a:pt x="367" y="535"/>
                      </a:lnTo>
                      <a:lnTo>
                        <a:pt x="367" y="501"/>
                      </a:lnTo>
                      <a:lnTo>
                        <a:pt x="367" y="468"/>
                      </a:lnTo>
                      <a:lnTo>
                        <a:pt x="367" y="434"/>
                      </a:lnTo>
                      <a:lnTo>
                        <a:pt x="401" y="401"/>
                      </a:lnTo>
                      <a:lnTo>
                        <a:pt x="401" y="401"/>
                      </a:lnTo>
                      <a:lnTo>
                        <a:pt x="401" y="368"/>
                      </a:lnTo>
                      <a:lnTo>
                        <a:pt x="401" y="368"/>
                      </a:lnTo>
                      <a:lnTo>
                        <a:pt x="434" y="334"/>
                      </a:lnTo>
                      <a:lnTo>
                        <a:pt x="434" y="334"/>
                      </a:lnTo>
                      <a:lnTo>
                        <a:pt x="434" y="334"/>
                      </a:lnTo>
                      <a:lnTo>
                        <a:pt x="434" y="334"/>
                      </a:lnTo>
                      <a:lnTo>
                        <a:pt x="434" y="334"/>
                      </a:lnTo>
                      <a:lnTo>
                        <a:pt x="434" y="301"/>
                      </a:lnTo>
                      <a:lnTo>
                        <a:pt x="434" y="301"/>
                      </a:lnTo>
                      <a:lnTo>
                        <a:pt x="434" y="301"/>
                      </a:lnTo>
                      <a:lnTo>
                        <a:pt x="434" y="301"/>
                      </a:lnTo>
                      <a:lnTo>
                        <a:pt x="434"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501" y="301"/>
                      </a:lnTo>
                      <a:lnTo>
                        <a:pt x="501" y="301"/>
                      </a:lnTo>
                      <a:lnTo>
                        <a:pt x="501" y="301"/>
                      </a:lnTo>
                      <a:lnTo>
                        <a:pt x="501" y="301"/>
                      </a:lnTo>
                      <a:lnTo>
                        <a:pt x="501" y="334"/>
                      </a:lnTo>
                      <a:lnTo>
                        <a:pt x="501" y="334"/>
                      </a:lnTo>
                      <a:lnTo>
                        <a:pt x="534" y="368"/>
                      </a:lnTo>
                      <a:lnTo>
                        <a:pt x="534" y="368"/>
                      </a:lnTo>
                      <a:lnTo>
                        <a:pt x="534" y="401"/>
                      </a:lnTo>
                      <a:lnTo>
                        <a:pt x="534" y="434"/>
                      </a:lnTo>
                      <a:lnTo>
                        <a:pt x="534" y="468"/>
                      </a:lnTo>
                      <a:lnTo>
                        <a:pt x="567" y="468"/>
                      </a:lnTo>
                      <a:lnTo>
                        <a:pt x="567" y="501"/>
                      </a:lnTo>
                      <a:lnTo>
                        <a:pt x="567" y="535"/>
                      </a:lnTo>
                      <a:lnTo>
                        <a:pt x="567" y="568"/>
                      </a:lnTo>
                      <a:lnTo>
                        <a:pt x="601" y="635"/>
                      </a:lnTo>
                      <a:lnTo>
                        <a:pt x="601" y="701"/>
                      </a:lnTo>
                      <a:lnTo>
                        <a:pt x="634" y="768"/>
                      </a:lnTo>
                      <a:lnTo>
                        <a:pt x="634" y="868"/>
                      </a:lnTo>
                      <a:lnTo>
                        <a:pt x="668" y="935"/>
                      </a:lnTo>
                      <a:lnTo>
                        <a:pt x="668" y="1002"/>
                      </a:lnTo>
                      <a:lnTo>
                        <a:pt x="701" y="1102"/>
                      </a:lnTo>
                      <a:lnTo>
                        <a:pt x="701" y="1168"/>
                      </a:lnTo>
                      <a:lnTo>
                        <a:pt x="701" y="1268"/>
                      </a:lnTo>
                      <a:lnTo>
                        <a:pt x="734" y="1335"/>
                      </a:lnTo>
                      <a:lnTo>
                        <a:pt x="734" y="1435"/>
                      </a:lnTo>
                      <a:lnTo>
                        <a:pt x="734" y="1502"/>
                      </a:lnTo>
                      <a:lnTo>
                        <a:pt x="768" y="1569"/>
                      </a:lnTo>
                      <a:lnTo>
                        <a:pt x="768" y="1735"/>
                      </a:lnTo>
                      <a:lnTo>
                        <a:pt x="801" y="1835"/>
                      </a:lnTo>
                      <a:lnTo>
                        <a:pt x="801" y="1969"/>
                      </a:lnTo>
                      <a:lnTo>
                        <a:pt x="801" y="2036"/>
                      </a:lnTo>
                      <a:lnTo>
                        <a:pt x="801" y="2102"/>
                      </a:lnTo>
                      <a:lnTo>
                        <a:pt x="834" y="2202"/>
                      </a:lnTo>
                      <a:lnTo>
                        <a:pt x="834" y="2336"/>
                      </a:lnTo>
                      <a:lnTo>
                        <a:pt x="834" y="2503"/>
                      </a:lnTo>
                      <a:lnTo>
                        <a:pt x="868" y="2636"/>
                      </a:lnTo>
                      <a:lnTo>
                        <a:pt x="868" y="2836"/>
                      </a:lnTo>
                      <a:lnTo>
                        <a:pt x="868" y="3003"/>
                      </a:lnTo>
                      <a:lnTo>
                        <a:pt x="901" y="3203"/>
                      </a:lnTo>
                      <a:lnTo>
                        <a:pt x="901" y="3403"/>
                      </a:lnTo>
                      <a:lnTo>
                        <a:pt x="901" y="3637"/>
                      </a:lnTo>
                      <a:lnTo>
                        <a:pt x="934" y="3870"/>
                      </a:lnTo>
                      <a:lnTo>
                        <a:pt x="934" y="4104"/>
                      </a:lnTo>
                      <a:lnTo>
                        <a:pt x="934" y="4337"/>
                      </a:lnTo>
                      <a:lnTo>
                        <a:pt x="968" y="4871"/>
                      </a:lnTo>
                      <a:lnTo>
                        <a:pt x="1001" y="5438"/>
                      </a:lnTo>
                      <a:lnTo>
                        <a:pt x="1034" y="6005"/>
                      </a:lnTo>
                      <a:lnTo>
                        <a:pt x="1034" y="6639"/>
                      </a:lnTo>
                      <a:lnTo>
                        <a:pt x="1068" y="7273"/>
                      </a:lnTo>
                      <a:lnTo>
                        <a:pt x="1101" y="7906"/>
                      </a:lnTo>
                      <a:lnTo>
                        <a:pt x="1101" y="8607"/>
                      </a:lnTo>
                      <a:lnTo>
                        <a:pt x="1135" y="9274"/>
                      </a:lnTo>
                      <a:lnTo>
                        <a:pt x="1168" y="9975"/>
                      </a:lnTo>
                      <a:lnTo>
                        <a:pt x="1168" y="10642"/>
                      </a:lnTo>
                      <a:lnTo>
                        <a:pt x="1201" y="11342"/>
                      </a:lnTo>
                      <a:lnTo>
                        <a:pt x="1235" y="12043"/>
                      </a:lnTo>
                      <a:lnTo>
                        <a:pt x="1235" y="12710"/>
                      </a:lnTo>
                      <a:lnTo>
                        <a:pt x="1268" y="13377"/>
                      </a:lnTo>
                      <a:lnTo>
                        <a:pt x="1301" y="14678"/>
                      </a:lnTo>
                      <a:lnTo>
                        <a:pt x="1335" y="15879"/>
                      </a:lnTo>
                      <a:lnTo>
                        <a:pt x="1368" y="16112"/>
                      </a:lnTo>
                      <a:lnTo>
                        <a:pt x="1368" y="16980"/>
                      </a:lnTo>
                      <a:lnTo>
                        <a:pt x="1401" y="17914"/>
                      </a:lnTo>
                      <a:lnTo>
                        <a:pt x="1435" y="18681"/>
                      </a:lnTo>
                      <a:lnTo>
                        <a:pt x="1435" y="19215"/>
                      </a:lnTo>
                      <a:lnTo>
                        <a:pt x="1435" y="19515"/>
                      </a:lnTo>
                      <a:lnTo>
                        <a:pt x="1435" y="19782"/>
                      </a:lnTo>
                      <a:lnTo>
                        <a:pt x="1468" y="20082"/>
                      </a:lnTo>
                      <a:lnTo>
                        <a:pt x="1468" y="20382"/>
                      </a:lnTo>
                      <a:lnTo>
                        <a:pt x="1468" y="20649"/>
                      </a:lnTo>
                      <a:lnTo>
                        <a:pt x="1468" y="20949"/>
                      </a:lnTo>
                      <a:lnTo>
                        <a:pt x="1468" y="21216"/>
                      </a:lnTo>
                      <a:lnTo>
                        <a:pt x="1468" y="21516"/>
                      </a:lnTo>
                      <a:lnTo>
                        <a:pt x="1468" y="21783"/>
                      </a:lnTo>
                      <a:lnTo>
                        <a:pt x="1468" y="22083"/>
                      </a:lnTo>
                      <a:lnTo>
                        <a:pt x="1468" y="22350"/>
                      </a:lnTo>
                      <a:lnTo>
                        <a:pt x="1468" y="22650"/>
                      </a:lnTo>
                      <a:lnTo>
                        <a:pt x="1501" y="23217"/>
                      </a:lnTo>
                      <a:lnTo>
                        <a:pt x="1501" y="23785"/>
                      </a:lnTo>
                      <a:lnTo>
                        <a:pt x="1501" y="24352"/>
                      </a:lnTo>
                      <a:lnTo>
                        <a:pt x="1501" y="24919"/>
                      </a:lnTo>
                      <a:lnTo>
                        <a:pt x="1468" y="25486"/>
                      </a:lnTo>
                      <a:lnTo>
                        <a:pt x="1468" y="26053"/>
                      </a:lnTo>
                      <a:lnTo>
                        <a:pt x="1468" y="26620"/>
                      </a:lnTo>
                      <a:lnTo>
                        <a:pt x="1468" y="27187"/>
                      </a:lnTo>
                      <a:lnTo>
                        <a:pt x="1468" y="28321"/>
                      </a:lnTo>
                      <a:lnTo>
                        <a:pt x="1468" y="29455"/>
                      </a:lnTo>
                      <a:lnTo>
                        <a:pt x="1435" y="30589"/>
                      </a:lnTo>
                      <a:lnTo>
                        <a:pt x="1435" y="31156"/>
                      </a:lnTo>
                      <a:lnTo>
                        <a:pt x="1435" y="31724"/>
                      </a:lnTo>
                      <a:lnTo>
                        <a:pt x="1435" y="32291"/>
                      </a:lnTo>
                      <a:lnTo>
                        <a:pt x="1435" y="32858"/>
                      </a:lnTo>
                      <a:lnTo>
                        <a:pt x="1435" y="33425"/>
                      </a:lnTo>
                      <a:lnTo>
                        <a:pt x="1435" y="33992"/>
                      </a:lnTo>
                      <a:lnTo>
                        <a:pt x="1435" y="34559"/>
                      </a:lnTo>
                      <a:lnTo>
                        <a:pt x="1435" y="35126"/>
                      </a:lnTo>
                      <a:lnTo>
                        <a:pt x="1435" y="35693"/>
                      </a:lnTo>
                      <a:lnTo>
                        <a:pt x="1435" y="35993"/>
                      </a:lnTo>
                      <a:lnTo>
                        <a:pt x="1435" y="36260"/>
                      </a:lnTo>
                      <a:lnTo>
                        <a:pt x="1435" y="36560"/>
                      </a:lnTo>
                      <a:lnTo>
                        <a:pt x="1435" y="36827"/>
                      </a:lnTo>
                      <a:lnTo>
                        <a:pt x="1435" y="37127"/>
                      </a:lnTo>
                      <a:lnTo>
                        <a:pt x="1435" y="37394"/>
                      </a:lnTo>
                      <a:lnTo>
                        <a:pt x="1435" y="37394"/>
                      </a:lnTo>
                      <a:lnTo>
                        <a:pt x="1435" y="37728"/>
                      </a:lnTo>
                      <a:lnTo>
                        <a:pt x="1468" y="38061"/>
                      </a:lnTo>
                      <a:lnTo>
                        <a:pt x="1468" y="38428"/>
                      </a:lnTo>
                      <a:lnTo>
                        <a:pt x="1468" y="38762"/>
                      </a:lnTo>
                      <a:lnTo>
                        <a:pt x="1501" y="39095"/>
                      </a:lnTo>
                      <a:lnTo>
                        <a:pt x="1501" y="39429"/>
                      </a:lnTo>
                      <a:lnTo>
                        <a:pt x="1501" y="39763"/>
                      </a:lnTo>
                      <a:lnTo>
                        <a:pt x="1535" y="40096"/>
                      </a:lnTo>
                      <a:lnTo>
                        <a:pt x="1535" y="40763"/>
                      </a:lnTo>
                      <a:lnTo>
                        <a:pt x="1568" y="41464"/>
                      </a:lnTo>
                      <a:lnTo>
                        <a:pt x="1602" y="42131"/>
                      </a:lnTo>
                      <a:lnTo>
                        <a:pt x="1602" y="42465"/>
                      </a:lnTo>
                      <a:lnTo>
                        <a:pt x="1635" y="42798"/>
                      </a:lnTo>
                      <a:lnTo>
                        <a:pt x="1635" y="43132"/>
                      </a:lnTo>
                      <a:lnTo>
                        <a:pt x="1635" y="43465"/>
                      </a:lnTo>
                      <a:lnTo>
                        <a:pt x="1668" y="43799"/>
                      </a:lnTo>
                      <a:lnTo>
                        <a:pt x="1668" y="44166"/>
                      </a:lnTo>
                      <a:lnTo>
                        <a:pt x="1668" y="44499"/>
                      </a:lnTo>
                      <a:lnTo>
                        <a:pt x="1668" y="44800"/>
                      </a:lnTo>
                      <a:lnTo>
                        <a:pt x="1668" y="44833"/>
                      </a:lnTo>
                      <a:lnTo>
                        <a:pt x="1702" y="45166"/>
                      </a:lnTo>
                      <a:lnTo>
                        <a:pt x="1702" y="45500"/>
                      </a:lnTo>
                      <a:lnTo>
                        <a:pt x="1702" y="45834"/>
                      </a:lnTo>
                      <a:lnTo>
                        <a:pt x="1702" y="46000"/>
                      </a:lnTo>
                      <a:lnTo>
                        <a:pt x="1702" y="46167"/>
                      </a:lnTo>
                      <a:lnTo>
                        <a:pt x="1702" y="46334"/>
                      </a:lnTo>
                      <a:lnTo>
                        <a:pt x="1702" y="46501"/>
                      </a:lnTo>
                      <a:lnTo>
                        <a:pt x="1702" y="46668"/>
                      </a:lnTo>
                      <a:lnTo>
                        <a:pt x="1702" y="46834"/>
                      </a:lnTo>
                      <a:lnTo>
                        <a:pt x="1702" y="47001"/>
                      </a:lnTo>
                      <a:lnTo>
                        <a:pt x="1702" y="47168"/>
                      </a:lnTo>
                      <a:lnTo>
                        <a:pt x="1702" y="47335"/>
                      </a:lnTo>
                      <a:lnTo>
                        <a:pt x="1702" y="47535"/>
                      </a:lnTo>
                      <a:lnTo>
                        <a:pt x="1702" y="47702"/>
                      </a:lnTo>
                      <a:lnTo>
                        <a:pt x="1702" y="47868"/>
                      </a:lnTo>
                      <a:lnTo>
                        <a:pt x="1668" y="48035"/>
                      </a:lnTo>
                      <a:lnTo>
                        <a:pt x="1668" y="48202"/>
                      </a:lnTo>
                      <a:lnTo>
                        <a:pt x="1668" y="48802"/>
                      </a:lnTo>
                      <a:lnTo>
                        <a:pt x="1635" y="49403"/>
                      </a:lnTo>
                      <a:lnTo>
                        <a:pt x="1635" y="50003"/>
                      </a:lnTo>
                      <a:lnTo>
                        <a:pt x="1635" y="50304"/>
                      </a:lnTo>
                      <a:lnTo>
                        <a:pt x="1635" y="50604"/>
                      </a:lnTo>
                      <a:lnTo>
                        <a:pt x="1602" y="50904"/>
                      </a:lnTo>
                      <a:lnTo>
                        <a:pt x="1602" y="51204"/>
                      </a:lnTo>
                      <a:lnTo>
                        <a:pt x="1602" y="51504"/>
                      </a:lnTo>
                      <a:lnTo>
                        <a:pt x="1602" y="51604"/>
                      </a:lnTo>
                      <a:lnTo>
                        <a:pt x="1602" y="51805"/>
                      </a:lnTo>
                      <a:lnTo>
                        <a:pt x="1602" y="52105"/>
                      </a:lnTo>
                      <a:lnTo>
                        <a:pt x="1602" y="52438"/>
                      </a:lnTo>
                      <a:lnTo>
                        <a:pt x="1602" y="52739"/>
                      </a:lnTo>
                      <a:lnTo>
                        <a:pt x="1602" y="53039"/>
                      </a:lnTo>
                      <a:lnTo>
                        <a:pt x="1602" y="53339"/>
                      </a:lnTo>
                      <a:lnTo>
                        <a:pt x="1602" y="53639"/>
                      </a:lnTo>
                      <a:lnTo>
                        <a:pt x="1602" y="53939"/>
                      </a:lnTo>
                      <a:lnTo>
                        <a:pt x="1602" y="54240"/>
                      </a:lnTo>
                      <a:lnTo>
                        <a:pt x="1602" y="54540"/>
                      </a:lnTo>
                      <a:lnTo>
                        <a:pt x="1635" y="54840"/>
                      </a:lnTo>
                      <a:lnTo>
                        <a:pt x="1635" y="55140"/>
                      </a:lnTo>
                      <a:lnTo>
                        <a:pt x="1635" y="55441"/>
                      </a:lnTo>
                      <a:lnTo>
                        <a:pt x="1635" y="55741"/>
                      </a:lnTo>
                      <a:lnTo>
                        <a:pt x="1668" y="56041"/>
                      </a:lnTo>
                      <a:lnTo>
                        <a:pt x="1668" y="56208"/>
                      </a:lnTo>
                      <a:lnTo>
                        <a:pt x="1668" y="56341"/>
                      </a:lnTo>
                      <a:lnTo>
                        <a:pt x="1668" y="56508"/>
                      </a:lnTo>
                      <a:lnTo>
                        <a:pt x="1668" y="56641"/>
                      </a:lnTo>
                      <a:lnTo>
                        <a:pt x="1702" y="56808"/>
                      </a:lnTo>
                      <a:lnTo>
                        <a:pt x="1702" y="56942"/>
                      </a:lnTo>
                      <a:lnTo>
                        <a:pt x="1702" y="57108"/>
                      </a:lnTo>
                      <a:lnTo>
                        <a:pt x="1702" y="57242"/>
                      </a:lnTo>
                      <a:lnTo>
                        <a:pt x="1735" y="57409"/>
                      </a:lnTo>
                      <a:lnTo>
                        <a:pt x="1735" y="57575"/>
                      </a:lnTo>
                      <a:lnTo>
                        <a:pt x="1735" y="57709"/>
                      </a:lnTo>
                      <a:lnTo>
                        <a:pt x="1768" y="57876"/>
                      </a:lnTo>
                      <a:lnTo>
                        <a:pt x="1768" y="57909"/>
                      </a:lnTo>
                      <a:lnTo>
                        <a:pt x="1768" y="57942"/>
                      </a:lnTo>
                      <a:lnTo>
                        <a:pt x="1768" y="58109"/>
                      </a:lnTo>
                      <a:lnTo>
                        <a:pt x="1835" y="58476"/>
                      </a:lnTo>
                      <a:lnTo>
                        <a:pt x="1835" y="58509"/>
                      </a:lnTo>
                      <a:lnTo>
                        <a:pt x="1868" y="58776"/>
                      </a:lnTo>
                      <a:lnTo>
                        <a:pt x="1868" y="58910"/>
                      </a:lnTo>
                      <a:lnTo>
                        <a:pt x="1902" y="59043"/>
                      </a:lnTo>
                      <a:lnTo>
                        <a:pt x="1902" y="59210"/>
                      </a:lnTo>
                      <a:lnTo>
                        <a:pt x="1902" y="59343"/>
                      </a:lnTo>
                      <a:lnTo>
                        <a:pt x="1935" y="59477"/>
                      </a:lnTo>
                      <a:lnTo>
                        <a:pt x="1935" y="59644"/>
                      </a:lnTo>
                      <a:lnTo>
                        <a:pt x="1968" y="59777"/>
                      </a:lnTo>
                      <a:lnTo>
                        <a:pt x="1968" y="59944"/>
                      </a:lnTo>
                      <a:lnTo>
                        <a:pt x="1968" y="60077"/>
                      </a:lnTo>
                      <a:lnTo>
                        <a:pt x="2002" y="60211"/>
                      </a:lnTo>
                      <a:lnTo>
                        <a:pt x="2002" y="60277"/>
                      </a:lnTo>
                      <a:lnTo>
                        <a:pt x="2002" y="60311"/>
                      </a:lnTo>
                      <a:lnTo>
                        <a:pt x="2002" y="60344"/>
                      </a:lnTo>
                      <a:lnTo>
                        <a:pt x="2002" y="60411"/>
                      </a:lnTo>
                      <a:lnTo>
                        <a:pt x="2002" y="60477"/>
                      </a:lnTo>
                      <a:lnTo>
                        <a:pt x="2002" y="60544"/>
                      </a:lnTo>
                      <a:lnTo>
                        <a:pt x="2002" y="60611"/>
                      </a:lnTo>
                      <a:lnTo>
                        <a:pt x="2002" y="60678"/>
                      </a:lnTo>
                      <a:lnTo>
                        <a:pt x="2002" y="60711"/>
                      </a:lnTo>
                      <a:lnTo>
                        <a:pt x="2035" y="60778"/>
                      </a:lnTo>
                      <a:lnTo>
                        <a:pt x="2002" y="60811"/>
                      </a:lnTo>
                      <a:lnTo>
                        <a:pt x="2002" y="60878"/>
                      </a:lnTo>
                      <a:lnTo>
                        <a:pt x="2002" y="60911"/>
                      </a:lnTo>
                      <a:lnTo>
                        <a:pt x="2002" y="60978"/>
                      </a:lnTo>
                      <a:lnTo>
                        <a:pt x="2002" y="61011"/>
                      </a:lnTo>
                      <a:lnTo>
                        <a:pt x="2002" y="61045"/>
                      </a:lnTo>
                      <a:lnTo>
                        <a:pt x="2002" y="61078"/>
                      </a:lnTo>
                      <a:lnTo>
                        <a:pt x="2002" y="61078"/>
                      </a:lnTo>
                      <a:lnTo>
                        <a:pt x="2002" y="61111"/>
                      </a:lnTo>
                      <a:lnTo>
                        <a:pt x="2002" y="61111"/>
                      </a:lnTo>
                      <a:lnTo>
                        <a:pt x="2002" y="61145"/>
                      </a:lnTo>
                      <a:lnTo>
                        <a:pt x="2002" y="61145"/>
                      </a:lnTo>
                      <a:lnTo>
                        <a:pt x="1968" y="61145"/>
                      </a:lnTo>
                      <a:lnTo>
                        <a:pt x="1968" y="61178"/>
                      </a:lnTo>
                      <a:lnTo>
                        <a:pt x="1968" y="61178"/>
                      </a:lnTo>
                      <a:lnTo>
                        <a:pt x="1968" y="61178"/>
                      </a:lnTo>
                      <a:lnTo>
                        <a:pt x="1968" y="61178"/>
                      </a:lnTo>
                      <a:lnTo>
                        <a:pt x="1968" y="61211"/>
                      </a:lnTo>
                      <a:lnTo>
                        <a:pt x="1968" y="61211"/>
                      </a:lnTo>
                      <a:lnTo>
                        <a:pt x="1968" y="61211"/>
                      </a:lnTo>
                      <a:lnTo>
                        <a:pt x="1968" y="61211"/>
                      </a:lnTo>
                      <a:lnTo>
                        <a:pt x="1935" y="61211"/>
                      </a:lnTo>
                      <a:lnTo>
                        <a:pt x="1935" y="61211"/>
                      </a:lnTo>
                      <a:lnTo>
                        <a:pt x="1935" y="61211"/>
                      </a:lnTo>
                      <a:lnTo>
                        <a:pt x="1935" y="61245"/>
                      </a:lnTo>
                      <a:lnTo>
                        <a:pt x="1935" y="61245"/>
                      </a:lnTo>
                      <a:lnTo>
                        <a:pt x="1968" y="61245"/>
                      </a:lnTo>
                      <a:lnTo>
                        <a:pt x="1968" y="61245"/>
                      </a:lnTo>
                      <a:lnTo>
                        <a:pt x="1968" y="61245"/>
                      </a:lnTo>
                      <a:lnTo>
                        <a:pt x="1968" y="61245"/>
                      </a:lnTo>
                      <a:lnTo>
                        <a:pt x="2002" y="61211"/>
                      </a:lnTo>
                      <a:lnTo>
                        <a:pt x="2002" y="61211"/>
                      </a:lnTo>
                      <a:lnTo>
                        <a:pt x="2002" y="61211"/>
                      </a:lnTo>
                      <a:lnTo>
                        <a:pt x="2002" y="61178"/>
                      </a:lnTo>
                      <a:lnTo>
                        <a:pt x="2002" y="61178"/>
                      </a:lnTo>
                      <a:lnTo>
                        <a:pt x="2002" y="61178"/>
                      </a:lnTo>
                      <a:lnTo>
                        <a:pt x="2035" y="61145"/>
                      </a:lnTo>
                      <a:lnTo>
                        <a:pt x="2035" y="61145"/>
                      </a:lnTo>
                      <a:lnTo>
                        <a:pt x="2035" y="61145"/>
                      </a:lnTo>
                      <a:lnTo>
                        <a:pt x="2035" y="61111"/>
                      </a:lnTo>
                      <a:lnTo>
                        <a:pt x="2035" y="61111"/>
                      </a:lnTo>
                      <a:lnTo>
                        <a:pt x="2035" y="61078"/>
                      </a:lnTo>
                      <a:lnTo>
                        <a:pt x="2035" y="61045"/>
                      </a:lnTo>
                      <a:lnTo>
                        <a:pt x="2069" y="61011"/>
                      </a:lnTo>
                      <a:lnTo>
                        <a:pt x="2069" y="60978"/>
                      </a:lnTo>
                      <a:lnTo>
                        <a:pt x="2069" y="60911"/>
                      </a:lnTo>
                      <a:lnTo>
                        <a:pt x="2069" y="60878"/>
                      </a:lnTo>
                      <a:lnTo>
                        <a:pt x="2069" y="60811"/>
                      </a:lnTo>
                      <a:lnTo>
                        <a:pt x="2069" y="60778"/>
                      </a:lnTo>
                      <a:lnTo>
                        <a:pt x="2069" y="60711"/>
                      </a:lnTo>
                      <a:lnTo>
                        <a:pt x="2069" y="60678"/>
                      </a:lnTo>
                      <a:lnTo>
                        <a:pt x="2102" y="60611"/>
                      </a:lnTo>
                      <a:lnTo>
                        <a:pt x="2102" y="60544"/>
                      </a:lnTo>
                      <a:lnTo>
                        <a:pt x="2102" y="60477"/>
                      </a:lnTo>
                      <a:lnTo>
                        <a:pt x="2102" y="60411"/>
                      </a:lnTo>
                      <a:lnTo>
                        <a:pt x="2102" y="60344"/>
                      </a:lnTo>
                      <a:lnTo>
                        <a:pt x="2102" y="60311"/>
                      </a:lnTo>
                      <a:lnTo>
                        <a:pt x="2102" y="60277"/>
                      </a:lnTo>
                      <a:lnTo>
                        <a:pt x="2102" y="60211"/>
                      </a:lnTo>
                      <a:lnTo>
                        <a:pt x="2069" y="60077"/>
                      </a:lnTo>
                      <a:lnTo>
                        <a:pt x="2069" y="59910"/>
                      </a:lnTo>
                      <a:lnTo>
                        <a:pt x="2069" y="59777"/>
                      </a:lnTo>
                      <a:lnTo>
                        <a:pt x="2069" y="59644"/>
                      </a:lnTo>
                      <a:lnTo>
                        <a:pt x="2035" y="59477"/>
                      </a:lnTo>
                      <a:lnTo>
                        <a:pt x="2035" y="59343"/>
                      </a:lnTo>
                      <a:lnTo>
                        <a:pt x="2035" y="59177"/>
                      </a:lnTo>
                      <a:lnTo>
                        <a:pt x="2035" y="59043"/>
                      </a:lnTo>
                      <a:lnTo>
                        <a:pt x="2002" y="58876"/>
                      </a:lnTo>
                      <a:lnTo>
                        <a:pt x="2002" y="58743"/>
                      </a:lnTo>
                      <a:lnTo>
                        <a:pt x="1968" y="58509"/>
                      </a:lnTo>
                      <a:lnTo>
                        <a:pt x="1968" y="58443"/>
                      </a:lnTo>
                      <a:lnTo>
                        <a:pt x="1935" y="58076"/>
                      </a:lnTo>
                      <a:lnTo>
                        <a:pt x="1935" y="57942"/>
                      </a:lnTo>
                      <a:lnTo>
                        <a:pt x="1902" y="57876"/>
                      </a:lnTo>
                      <a:lnTo>
                        <a:pt x="1902" y="57842"/>
                      </a:lnTo>
                      <a:lnTo>
                        <a:pt x="1902" y="57709"/>
                      </a:lnTo>
                      <a:lnTo>
                        <a:pt x="1902" y="57542"/>
                      </a:lnTo>
                      <a:lnTo>
                        <a:pt x="1902" y="57409"/>
                      </a:lnTo>
                      <a:lnTo>
                        <a:pt x="1868" y="57242"/>
                      </a:lnTo>
                      <a:lnTo>
                        <a:pt x="1868" y="57108"/>
                      </a:lnTo>
                      <a:lnTo>
                        <a:pt x="1868" y="56942"/>
                      </a:lnTo>
                      <a:lnTo>
                        <a:pt x="1868" y="56808"/>
                      </a:lnTo>
                      <a:lnTo>
                        <a:pt x="1868" y="56641"/>
                      </a:lnTo>
                      <a:lnTo>
                        <a:pt x="1835" y="56475"/>
                      </a:lnTo>
                      <a:lnTo>
                        <a:pt x="1835" y="56341"/>
                      </a:lnTo>
                      <a:lnTo>
                        <a:pt x="1835" y="56174"/>
                      </a:lnTo>
                      <a:lnTo>
                        <a:pt x="1835" y="56041"/>
                      </a:lnTo>
                      <a:lnTo>
                        <a:pt x="1835" y="55741"/>
                      </a:lnTo>
                      <a:lnTo>
                        <a:pt x="1835" y="55441"/>
                      </a:lnTo>
                      <a:lnTo>
                        <a:pt x="1835" y="55140"/>
                      </a:lnTo>
                      <a:lnTo>
                        <a:pt x="1802" y="54840"/>
                      </a:lnTo>
                      <a:lnTo>
                        <a:pt x="1802" y="54540"/>
                      </a:lnTo>
                      <a:lnTo>
                        <a:pt x="1802" y="54240"/>
                      </a:lnTo>
                      <a:lnTo>
                        <a:pt x="1802" y="53939"/>
                      </a:lnTo>
                      <a:lnTo>
                        <a:pt x="1802" y="53639"/>
                      </a:lnTo>
                      <a:lnTo>
                        <a:pt x="1802" y="53339"/>
                      </a:lnTo>
                      <a:lnTo>
                        <a:pt x="1835" y="53005"/>
                      </a:lnTo>
                      <a:lnTo>
                        <a:pt x="1835" y="52705"/>
                      </a:lnTo>
                      <a:lnTo>
                        <a:pt x="1835" y="52405"/>
                      </a:lnTo>
                      <a:lnTo>
                        <a:pt x="1835" y="52105"/>
                      </a:lnTo>
                      <a:lnTo>
                        <a:pt x="1835" y="51805"/>
                      </a:lnTo>
                      <a:lnTo>
                        <a:pt x="1835" y="51604"/>
                      </a:lnTo>
                      <a:lnTo>
                        <a:pt x="1835" y="51504"/>
                      </a:lnTo>
                      <a:lnTo>
                        <a:pt x="1868" y="51204"/>
                      </a:lnTo>
                      <a:lnTo>
                        <a:pt x="1868" y="50904"/>
                      </a:lnTo>
                      <a:lnTo>
                        <a:pt x="1868" y="50604"/>
                      </a:lnTo>
                      <a:lnTo>
                        <a:pt x="1868" y="50304"/>
                      </a:lnTo>
                      <a:lnTo>
                        <a:pt x="1868" y="50003"/>
                      </a:lnTo>
                      <a:lnTo>
                        <a:pt x="1902" y="49403"/>
                      </a:lnTo>
                      <a:lnTo>
                        <a:pt x="1935" y="48802"/>
                      </a:lnTo>
                      <a:lnTo>
                        <a:pt x="1935" y="48202"/>
                      </a:lnTo>
                      <a:lnTo>
                        <a:pt x="1935" y="48035"/>
                      </a:lnTo>
                      <a:lnTo>
                        <a:pt x="1935" y="47868"/>
                      </a:lnTo>
                      <a:lnTo>
                        <a:pt x="1968" y="47702"/>
                      </a:lnTo>
                      <a:lnTo>
                        <a:pt x="1968" y="47502"/>
                      </a:lnTo>
                      <a:lnTo>
                        <a:pt x="1968" y="47335"/>
                      </a:lnTo>
                      <a:lnTo>
                        <a:pt x="1968" y="47168"/>
                      </a:lnTo>
                      <a:lnTo>
                        <a:pt x="1968" y="47001"/>
                      </a:lnTo>
                      <a:lnTo>
                        <a:pt x="1968" y="46834"/>
                      </a:lnTo>
                      <a:lnTo>
                        <a:pt x="1968" y="46668"/>
                      </a:lnTo>
                      <a:lnTo>
                        <a:pt x="1968" y="46501"/>
                      </a:lnTo>
                      <a:lnTo>
                        <a:pt x="1968" y="46334"/>
                      </a:lnTo>
                      <a:lnTo>
                        <a:pt x="1968" y="46167"/>
                      </a:lnTo>
                      <a:lnTo>
                        <a:pt x="1968" y="46000"/>
                      </a:lnTo>
                      <a:lnTo>
                        <a:pt x="1968" y="45834"/>
                      </a:lnTo>
                      <a:lnTo>
                        <a:pt x="1968" y="45500"/>
                      </a:lnTo>
                      <a:lnTo>
                        <a:pt x="1968" y="45166"/>
                      </a:lnTo>
                      <a:lnTo>
                        <a:pt x="1968" y="44833"/>
                      </a:lnTo>
                      <a:lnTo>
                        <a:pt x="1968" y="44766"/>
                      </a:lnTo>
                      <a:lnTo>
                        <a:pt x="1935" y="44466"/>
                      </a:lnTo>
                      <a:lnTo>
                        <a:pt x="1935" y="44132"/>
                      </a:lnTo>
                      <a:lnTo>
                        <a:pt x="1935" y="43799"/>
                      </a:lnTo>
                      <a:lnTo>
                        <a:pt x="1935" y="43465"/>
                      </a:lnTo>
                      <a:lnTo>
                        <a:pt x="1902" y="43132"/>
                      </a:lnTo>
                      <a:lnTo>
                        <a:pt x="1902" y="42798"/>
                      </a:lnTo>
                      <a:lnTo>
                        <a:pt x="1902" y="42465"/>
                      </a:lnTo>
                      <a:lnTo>
                        <a:pt x="1868" y="42131"/>
                      </a:lnTo>
                      <a:lnTo>
                        <a:pt x="1868" y="41430"/>
                      </a:lnTo>
                      <a:lnTo>
                        <a:pt x="1835" y="40763"/>
                      </a:lnTo>
                      <a:lnTo>
                        <a:pt x="1802" y="40096"/>
                      </a:lnTo>
                      <a:lnTo>
                        <a:pt x="1802" y="39763"/>
                      </a:lnTo>
                      <a:lnTo>
                        <a:pt x="1802" y="39429"/>
                      </a:lnTo>
                      <a:lnTo>
                        <a:pt x="1768" y="39062"/>
                      </a:lnTo>
                      <a:lnTo>
                        <a:pt x="1768" y="38729"/>
                      </a:lnTo>
                      <a:lnTo>
                        <a:pt x="1768" y="38395"/>
                      </a:lnTo>
                      <a:lnTo>
                        <a:pt x="1768" y="38061"/>
                      </a:lnTo>
                      <a:lnTo>
                        <a:pt x="1735" y="37728"/>
                      </a:lnTo>
                      <a:lnTo>
                        <a:pt x="1735" y="37394"/>
                      </a:lnTo>
                      <a:lnTo>
                        <a:pt x="1735" y="37394"/>
                      </a:lnTo>
                      <a:lnTo>
                        <a:pt x="1735" y="37127"/>
                      </a:lnTo>
                      <a:lnTo>
                        <a:pt x="1735" y="36827"/>
                      </a:lnTo>
                      <a:lnTo>
                        <a:pt x="1735" y="36560"/>
                      </a:lnTo>
                      <a:lnTo>
                        <a:pt x="1735" y="36260"/>
                      </a:lnTo>
                      <a:lnTo>
                        <a:pt x="1735" y="35960"/>
                      </a:lnTo>
                      <a:lnTo>
                        <a:pt x="1735" y="35693"/>
                      </a:lnTo>
                      <a:lnTo>
                        <a:pt x="1735" y="35126"/>
                      </a:lnTo>
                      <a:lnTo>
                        <a:pt x="1735" y="34559"/>
                      </a:lnTo>
                      <a:lnTo>
                        <a:pt x="1735" y="33992"/>
                      </a:lnTo>
                      <a:lnTo>
                        <a:pt x="1735" y="33425"/>
                      </a:lnTo>
                      <a:lnTo>
                        <a:pt x="1735" y="32858"/>
                      </a:lnTo>
                      <a:lnTo>
                        <a:pt x="1735" y="32291"/>
                      </a:lnTo>
                      <a:lnTo>
                        <a:pt x="1735" y="31724"/>
                      </a:lnTo>
                      <a:lnTo>
                        <a:pt x="1735" y="31156"/>
                      </a:lnTo>
                      <a:lnTo>
                        <a:pt x="1735" y="30589"/>
                      </a:lnTo>
                      <a:lnTo>
                        <a:pt x="1768" y="29455"/>
                      </a:lnTo>
                      <a:lnTo>
                        <a:pt x="1768" y="28321"/>
                      </a:lnTo>
                      <a:lnTo>
                        <a:pt x="1768" y="27187"/>
                      </a:lnTo>
                      <a:lnTo>
                        <a:pt x="1768" y="26620"/>
                      </a:lnTo>
                      <a:lnTo>
                        <a:pt x="1768" y="26053"/>
                      </a:lnTo>
                      <a:lnTo>
                        <a:pt x="1768" y="25486"/>
                      </a:lnTo>
                      <a:lnTo>
                        <a:pt x="1768" y="24919"/>
                      </a:lnTo>
                      <a:lnTo>
                        <a:pt x="1802" y="24352"/>
                      </a:lnTo>
                      <a:lnTo>
                        <a:pt x="1802" y="23785"/>
                      </a:lnTo>
                      <a:lnTo>
                        <a:pt x="1768" y="23217"/>
                      </a:lnTo>
                      <a:lnTo>
                        <a:pt x="1768" y="22650"/>
                      </a:lnTo>
                      <a:lnTo>
                        <a:pt x="1768" y="22350"/>
                      </a:lnTo>
                      <a:lnTo>
                        <a:pt x="1768" y="22083"/>
                      </a:lnTo>
                      <a:lnTo>
                        <a:pt x="1768" y="21783"/>
                      </a:lnTo>
                      <a:lnTo>
                        <a:pt x="1768" y="21516"/>
                      </a:lnTo>
                      <a:lnTo>
                        <a:pt x="1768" y="21216"/>
                      </a:lnTo>
                      <a:lnTo>
                        <a:pt x="1768" y="20916"/>
                      </a:lnTo>
                      <a:lnTo>
                        <a:pt x="1768" y="20649"/>
                      </a:lnTo>
                      <a:lnTo>
                        <a:pt x="1768" y="20349"/>
                      </a:lnTo>
                      <a:lnTo>
                        <a:pt x="1768" y="20082"/>
                      </a:lnTo>
                      <a:lnTo>
                        <a:pt x="1735" y="19782"/>
                      </a:lnTo>
                      <a:lnTo>
                        <a:pt x="1735" y="19515"/>
                      </a:lnTo>
                      <a:lnTo>
                        <a:pt x="1735" y="19215"/>
                      </a:lnTo>
                      <a:lnTo>
                        <a:pt x="1735" y="18648"/>
                      </a:lnTo>
                      <a:lnTo>
                        <a:pt x="1702" y="17880"/>
                      </a:lnTo>
                      <a:lnTo>
                        <a:pt x="1668" y="16946"/>
                      </a:lnTo>
                      <a:lnTo>
                        <a:pt x="1635" y="16112"/>
                      </a:lnTo>
                      <a:lnTo>
                        <a:pt x="1635" y="15879"/>
                      </a:lnTo>
                      <a:lnTo>
                        <a:pt x="1602" y="14678"/>
                      </a:lnTo>
                      <a:lnTo>
                        <a:pt x="1568" y="13377"/>
                      </a:lnTo>
                      <a:lnTo>
                        <a:pt x="1535" y="12710"/>
                      </a:lnTo>
                      <a:lnTo>
                        <a:pt x="1535" y="12009"/>
                      </a:lnTo>
                      <a:lnTo>
                        <a:pt x="1501" y="11342"/>
                      </a:lnTo>
                      <a:lnTo>
                        <a:pt x="1468" y="10642"/>
                      </a:lnTo>
                      <a:lnTo>
                        <a:pt x="1468" y="9941"/>
                      </a:lnTo>
                      <a:lnTo>
                        <a:pt x="1435" y="9241"/>
                      </a:lnTo>
                      <a:lnTo>
                        <a:pt x="1401" y="8574"/>
                      </a:lnTo>
                      <a:lnTo>
                        <a:pt x="1401" y="7906"/>
                      </a:lnTo>
                      <a:lnTo>
                        <a:pt x="1368" y="7239"/>
                      </a:lnTo>
                      <a:lnTo>
                        <a:pt x="1335" y="6606"/>
                      </a:lnTo>
                      <a:lnTo>
                        <a:pt x="1301" y="6005"/>
                      </a:lnTo>
                      <a:lnTo>
                        <a:pt x="1301" y="5405"/>
                      </a:lnTo>
                      <a:lnTo>
                        <a:pt x="1268" y="4838"/>
                      </a:lnTo>
                      <a:lnTo>
                        <a:pt x="1235" y="4337"/>
                      </a:lnTo>
                      <a:lnTo>
                        <a:pt x="1235" y="4070"/>
                      </a:lnTo>
                      <a:lnTo>
                        <a:pt x="1201" y="3837"/>
                      </a:lnTo>
                      <a:lnTo>
                        <a:pt x="1201" y="3603"/>
                      </a:lnTo>
                      <a:lnTo>
                        <a:pt x="1201" y="3403"/>
                      </a:lnTo>
                      <a:lnTo>
                        <a:pt x="1168" y="3170"/>
                      </a:lnTo>
                      <a:lnTo>
                        <a:pt x="1168" y="2970"/>
                      </a:lnTo>
                      <a:lnTo>
                        <a:pt x="1168" y="2803"/>
                      </a:lnTo>
                      <a:lnTo>
                        <a:pt x="1135" y="2636"/>
                      </a:lnTo>
                      <a:lnTo>
                        <a:pt x="1135" y="2469"/>
                      </a:lnTo>
                      <a:lnTo>
                        <a:pt x="1135" y="2336"/>
                      </a:lnTo>
                      <a:lnTo>
                        <a:pt x="1101" y="2202"/>
                      </a:lnTo>
                      <a:lnTo>
                        <a:pt x="1101" y="2069"/>
                      </a:lnTo>
                      <a:lnTo>
                        <a:pt x="1101" y="2002"/>
                      </a:lnTo>
                      <a:lnTo>
                        <a:pt x="1101" y="1936"/>
                      </a:lnTo>
                      <a:lnTo>
                        <a:pt x="1068" y="1802"/>
                      </a:lnTo>
                      <a:lnTo>
                        <a:pt x="1068" y="1669"/>
                      </a:lnTo>
                      <a:lnTo>
                        <a:pt x="1034" y="1535"/>
                      </a:lnTo>
                      <a:lnTo>
                        <a:pt x="1034" y="1469"/>
                      </a:lnTo>
                      <a:lnTo>
                        <a:pt x="1034" y="1368"/>
                      </a:lnTo>
                      <a:lnTo>
                        <a:pt x="1001" y="1302"/>
                      </a:lnTo>
                      <a:lnTo>
                        <a:pt x="1001" y="1202"/>
                      </a:lnTo>
                      <a:lnTo>
                        <a:pt x="1001" y="1135"/>
                      </a:lnTo>
                      <a:lnTo>
                        <a:pt x="968" y="1035"/>
                      </a:lnTo>
                      <a:lnTo>
                        <a:pt x="968" y="968"/>
                      </a:lnTo>
                      <a:lnTo>
                        <a:pt x="934" y="868"/>
                      </a:lnTo>
                      <a:lnTo>
                        <a:pt x="934" y="801"/>
                      </a:lnTo>
                      <a:lnTo>
                        <a:pt x="901" y="735"/>
                      </a:lnTo>
                      <a:lnTo>
                        <a:pt x="901" y="635"/>
                      </a:lnTo>
                      <a:lnTo>
                        <a:pt x="868" y="568"/>
                      </a:lnTo>
                      <a:lnTo>
                        <a:pt x="868" y="501"/>
                      </a:lnTo>
                      <a:lnTo>
                        <a:pt x="868" y="468"/>
                      </a:lnTo>
                      <a:lnTo>
                        <a:pt x="834" y="434"/>
                      </a:lnTo>
                      <a:lnTo>
                        <a:pt x="834" y="401"/>
                      </a:lnTo>
                      <a:lnTo>
                        <a:pt x="834" y="368"/>
                      </a:lnTo>
                      <a:lnTo>
                        <a:pt x="834" y="334"/>
                      </a:lnTo>
                      <a:lnTo>
                        <a:pt x="801" y="301"/>
                      </a:lnTo>
                      <a:lnTo>
                        <a:pt x="801" y="268"/>
                      </a:lnTo>
                      <a:lnTo>
                        <a:pt x="801" y="234"/>
                      </a:lnTo>
                      <a:lnTo>
                        <a:pt x="768" y="234"/>
                      </a:lnTo>
                      <a:lnTo>
                        <a:pt x="768" y="201"/>
                      </a:lnTo>
                      <a:lnTo>
                        <a:pt x="768" y="168"/>
                      </a:lnTo>
                      <a:lnTo>
                        <a:pt x="734" y="134"/>
                      </a:lnTo>
                      <a:lnTo>
                        <a:pt x="734" y="134"/>
                      </a:lnTo>
                      <a:lnTo>
                        <a:pt x="701" y="101"/>
                      </a:lnTo>
                      <a:lnTo>
                        <a:pt x="701" y="101"/>
                      </a:lnTo>
                      <a:lnTo>
                        <a:pt x="668" y="68"/>
                      </a:lnTo>
                      <a:lnTo>
                        <a:pt x="668" y="68"/>
                      </a:lnTo>
                      <a:lnTo>
                        <a:pt x="668" y="68"/>
                      </a:lnTo>
                      <a:lnTo>
                        <a:pt x="634" y="34"/>
                      </a:lnTo>
                      <a:lnTo>
                        <a:pt x="634" y="34"/>
                      </a:lnTo>
                      <a:lnTo>
                        <a:pt x="601" y="34"/>
                      </a:lnTo>
                      <a:lnTo>
                        <a:pt x="601" y="34"/>
                      </a:lnTo>
                      <a:lnTo>
                        <a:pt x="567" y="1"/>
                      </a:lnTo>
                      <a:lnTo>
                        <a:pt x="567" y="1"/>
                      </a:lnTo>
                      <a:lnTo>
                        <a:pt x="534" y="1"/>
                      </a:lnTo>
                      <a:lnTo>
                        <a:pt x="534" y="1"/>
                      </a:lnTo>
                      <a:lnTo>
                        <a:pt x="501" y="1"/>
                      </a:lnTo>
                      <a:lnTo>
                        <a:pt x="501" y="1"/>
                      </a:lnTo>
                      <a:lnTo>
                        <a:pt x="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36"/>
                <p:cNvSpPr/>
                <p:nvPr/>
              </p:nvSpPr>
              <p:spPr>
                <a:xfrm>
                  <a:off x="5278100" y="1654950"/>
                  <a:ext cx="298575" cy="21725"/>
                </a:xfrm>
                <a:custGeom>
                  <a:avLst/>
                  <a:gdLst/>
                  <a:ahLst/>
                  <a:cxnLst/>
                  <a:rect l="l" t="t" r="r" b="b"/>
                  <a:pathLst>
                    <a:path w="11943" h="869" extrusionOk="0">
                      <a:moveTo>
                        <a:pt x="9741" y="1"/>
                      </a:moveTo>
                      <a:lnTo>
                        <a:pt x="9374" y="1"/>
                      </a:lnTo>
                      <a:lnTo>
                        <a:pt x="9007" y="34"/>
                      </a:lnTo>
                      <a:lnTo>
                        <a:pt x="8273" y="34"/>
                      </a:lnTo>
                      <a:lnTo>
                        <a:pt x="7539" y="68"/>
                      </a:lnTo>
                      <a:lnTo>
                        <a:pt x="6806" y="68"/>
                      </a:lnTo>
                      <a:lnTo>
                        <a:pt x="6072" y="68"/>
                      </a:lnTo>
                      <a:lnTo>
                        <a:pt x="5505" y="101"/>
                      </a:lnTo>
                      <a:lnTo>
                        <a:pt x="5338" y="101"/>
                      </a:lnTo>
                      <a:lnTo>
                        <a:pt x="4971" y="101"/>
                      </a:lnTo>
                      <a:lnTo>
                        <a:pt x="4604" y="101"/>
                      </a:lnTo>
                      <a:lnTo>
                        <a:pt x="4237" y="134"/>
                      </a:lnTo>
                      <a:lnTo>
                        <a:pt x="3870" y="134"/>
                      </a:lnTo>
                      <a:lnTo>
                        <a:pt x="3503" y="134"/>
                      </a:lnTo>
                      <a:lnTo>
                        <a:pt x="3136" y="168"/>
                      </a:lnTo>
                      <a:lnTo>
                        <a:pt x="2903" y="168"/>
                      </a:lnTo>
                      <a:lnTo>
                        <a:pt x="2769" y="168"/>
                      </a:lnTo>
                      <a:lnTo>
                        <a:pt x="2402" y="201"/>
                      </a:lnTo>
                      <a:lnTo>
                        <a:pt x="2036" y="201"/>
                      </a:lnTo>
                      <a:lnTo>
                        <a:pt x="1669" y="234"/>
                      </a:lnTo>
                      <a:lnTo>
                        <a:pt x="1302" y="234"/>
                      </a:lnTo>
                      <a:lnTo>
                        <a:pt x="1068" y="268"/>
                      </a:lnTo>
                      <a:lnTo>
                        <a:pt x="935" y="301"/>
                      </a:lnTo>
                      <a:lnTo>
                        <a:pt x="601" y="368"/>
                      </a:lnTo>
                      <a:lnTo>
                        <a:pt x="568" y="368"/>
                      </a:lnTo>
                      <a:lnTo>
                        <a:pt x="201" y="435"/>
                      </a:lnTo>
                      <a:lnTo>
                        <a:pt x="1" y="601"/>
                      </a:lnTo>
                      <a:lnTo>
                        <a:pt x="234" y="735"/>
                      </a:lnTo>
                      <a:lnTo>
                        <a:pt x="601" y="801"/>
                      </a:lnTo>
                      <a:lnTo>
                        <a:pt x="635" y="801"/>
                      </a:lnTo>
                      <a:lnTo>
                        <a:pt x="968" y="835"/>
                      </a:lnTo>
                      <a:lnTo>
                        <a:pt x="1102" y="868"/>
                      </a:lnTo>
                      <a:lnTo>
                        <a:pt x="1335" y="835"/>
                      </a:lnTo>
                      <a:lnTo>
                        <a:pt x="1702" y="835"/>
                      </a:lnTo>
                      <a:lnTo>
                        <a:pt x="2069" y="835"/>
                      </a:lnTo>
                      <a:lnTo>
                        <a:pt x="2436" y="835"/>
                      </a:lnTo>
                      <a:lnTo>
                        <a:pt x="2803" y="835"/>
                      </a:lnTo>
                      <a:lnTo>
                        <a:pt x="2936" y="835"/>
                      </a:lnTo>
                      <a:lnTo>
                        <a:pt x="3170" y="835"/>
                      </a:lnTo>
                      <a:lnTo>
                        <a:pt x="3503" y="835"/>
                      </a:lnTo>
                      <a:lnTo>
                        <a:pt x="3870" y="801"/>
                      </a:lnTo>
                      <a:lnTo>
                        <a:pt x="4237" y="801"/>
                      </a:lnTo>
                      <a:lnTo>
                        <a:pt x="4604" y="801"/>
                      </a:lnTo>
                      <a:lnTo>
                        <a:pt x="4971" y="801"/>
                      </a:lnTo>
                      <a:lnTo>
                        <a:pt x="5338" y="801"/>
                      </a:lnTo>
                      <a:lnTo>
                        <a:pt x="5505" y="801"/>
                      </a:lnTo>
                      <a:lnTo>
                        <a:pt x="6072" y="801"/>
                      </a:lnTo>
                      <a:lnTo>
                        <a:pt x="6806" y="801"/>
                      </a:lnTo>
                      <a:lnTo>
                        <a:pt x="7539" y="801"/>
                      </a:lnTo>
                      <a:lnTo>
                        <a:pt x="8273" y="801"/>
                      </a:lnTo>
                      <a:lnTo>
                        <a:pt x="9007" y="768"/>
                      </a:lnTo>
                      <a:lnTo>
                        <a:pt x="9374" y="768"/>
                      </a:lnTo>
                      <a:lnTo>
                        <a:pt x="9741" y="768"/>
                      </a:lnTo>
                      <a:lnTo>
                        <a:pt x="10041" y="768"/>
                      </a:lnTo>
                      <a:lnTo>
                        <a:pt x="10108" y="768"/>
                      </a:lnTo>
                      <a:lnTo>
                        <a:pt x="10475" y="768"/>
                      </a:lnTo>
                      <a:lnTo>
                        <a:pt x="10842" y="735"/>
                      </a:lnTo>
                      <a:lnTo>
                        <a:pt x="10942" y="735"/>
                      </a:lnTo>
                      <a:lnTo>
                        <a:pt x="11209" y="701"/>
                      </a:lnTo>
                      <a:lnTo>
                        <a:pt x="11576" y="668"/>
                      </a:lnTo>
                      <a:lnTo>
                        <a:pt x="11742" y="668"/>
                      </a:lnTo>
                      <a:lnTo>
                        <a:pt x="11943" y="468"/>
                      </a:lnTo>
                      <a:lnTo>
                        <a:pt x="11943" y="234"/>
                      </a:lnTo>
                      <a:lnTo>
                        <a:pt x="11742" y="34"/>
                      </a:lnTo>
                      <a:lnTo>
                        <a:pt x="11576" y="34"/>
                      </a:lnTo>
                      <a:lnTo>
                        <a:pt x="11209" y="1"/>
                      </a:lnTo>
                      <a:lnTo>
                        <a:pt x="10942" y="1"/>
                      </a:lnTo>
                      <a:lnTo>
                        <a:pt x="10842" y="1"/>
                      </a:lnTo>
                      <a:lnTo>
                        <a:pt x="10475" y="1"/>
                      </a:lnTo>
                      <a:lnTo>
                        <a:pt x="10108" y="1"/>
                      </a:lnTo>
                      <a:lnTo>
                        <a:pt x="10041"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36"/>
                <p:cNvSpPr/>
                <p:nvPr/>
              </p:nvSpPr>
              <p:spPr>
                <a:xfrm>
                  <a:off x="5153025" y="2041075"/>
                  <a:ext cx="383625" cy="27550"/>
                </a:xfrm>
                <a:custGeom>
                  <a:avLst/>
                  <a:gdLst/>
                  <a:ahLst/>
                  <a:cxnLst/>
                  <a:rect l="l" t="t" r="r" b="b"/>
                  <a:pathLst>
                    <a:path w="15345" h="1102" extrusionOk="0">
                      <a:moveTo>
                        <a:pt x="5537" y="0"/>
                      </a:moveTo>
                      <a:lnTo>
                        <a:pt x="5237" y="0"/>
                      </a:lnTo>
                      <a:lnTo>
                        <a:pt x="4937" y="0"/>
                      </a:lnTo>
                      <a:lnTo>
                        <a:pt x="4804" y="0"/>
                      </a:lnTo>
                      <a:lnTo>
                        <a:pt x="4637" y="0"/>
                      </a:lnTo>
                      <a:lnTo>
                        <a:pt x="4337" y="34"/>
                      </a:lnTo>
                      <a:lnTo>
                        <a:pt x="4036" y="34"/>
                      </a:lnTo>
                      <a:lnTo>
                        <a:pt x="3736" y="34"/>
                      </a:lnTo>
                      <a:lnTo>
                        <a:pt x="3569" y="34"/>
                      </a:lnTo>
                      <a:lnTo>
                        <a:pt x="3436" y="67"/>
                      </a:lnTo>
                      <a:lnTo>
                        <a:pt x="3336" y="67"/>
                      </a:lnTo>
                      <a:lnTo>
                        <a:pt x="3269" y="67"/>
                      </a:lnTo>
                      <a:lnTo>
                        <a:pt x="3136" y="67"/>
                      </a:lnTo>
                      <a:lnTo>
                        <a:pt x="2969" y="67"/>
                      </a:lnTo>
                      <a:lnTo>
                        <a:pt x="2802" y="100"/>
                      </a:lnTo>
                      <a:lnTo>
                        <a:pt x="2669" y="100"/>
                      </a:lnTo>
                      <a:lnTo>
                        <a:pt x="2502" y="100"/>
                      </a:lnTo>
                      <a:lnTo>
                        <a:pt x="2369" y="134"/>
                      </a:lnTo>
                      <a:lnTo>
                        <a:pt x="2202" y="134"/>
                      </a:lnTo>
                      <a:lnTo>
                        <a:pt x="2068" y="134"/>
                      </a:lnTo>
                      <a:lnTo>
                        <a:pt x="1902" y="167"/>
                      </a:lnTo>
                      <a:lnTo>
                        <a:pt x="1768" y="167"/>
                      </a:lnTo>
                      <a:lnTo>
                        <a:pt x="1601" y="167"/>
                      </a:lnTo>
                      <a:lnTo>
                        <a:pt x="1468" y="200"/>
                      </a:lnTo>
                      <a:lnTo>
                        <a:pt x="1301" y="200"/>
                      </a:lnTo>
                      <a:lnTo>
                        <a:pt x="1168" y="234"/>
                      </a:lnTo>
                      <a:lnTo>
                        <a:pt x="1034" y="234"/>
                      </a:lnTo>
                      <a:lnTo>
                        <a:pt x="1001" y="234"/>
                      </a:lnTo>
                      <a:lnTo>
                        <a:pt x="867" y="267"/>
                      </a:lnTo>
                      <a:lnTo>
                        <a:pt x="701" y="301"/>
                      </a:lnTo>
                      <a:lnTo>
                        <a:pt x="567" y="334"/>
                      </a:lnTo>
                      <a:lnTo>
                        <a:pt x="400" y="367"/>
                      </a:lnTo>
                      <a:lnTo>
                        <a:pt x="267" y="367"/>
                      </a:lnTo>
                      <a:lnTo>
                        <a:pt x="100" y="401"/>
                      </a:lnTo>
                      <a:lnTo>
                        <a:pt x="0" y="534"/>
                      </a:lnTo>
                      <a:lnTo>
                        <a:pt x="134" y="634"/>
                      </a:lnTo>
                      <a:lnTo>
                        <a:pt x="267" y="634"/>
                      </a:lnTo>
                      <a:lnTo>
                        <a:pt x="434" y="634"/>
                      </a:lnTo>
                      <a:lnTo>
                        <a:pt x="567" y="634"/>
                      </a:lnTo>
                      <a:lnTo>
                        <a:pt x="734" y="667"/>
                      </a:lnTo>
                      <a:lnTo>
                        <a:pt x="867" y="667"/>
                      </a:lnTo>
                      <a:lnTo>
                        <a:pt x="1034" y="667"/>
                      </a:lnTo>
                      <a:lnTo>
                        <a:pt x="1068" y="667"/>
                      </a:lnTo>
                      <a:lnTo>
                        <a:pt x="1168" y="667"/>
                      </a:lnTo>
                      <a:lnTo>
                        <a:pt x="1334" y="667"/>
                      </a:lnTo>
                      <a:lnTo>
                        <a:pt x="1468" y="667"/>
                      </a:lnTo>
                      <a:lnTo>
                        <a:pt x="1635" y="667"/>
                      </a:lnTo>
                      <a:lnTo>
                        <a:pt x="1768" y="667"/>
                      </a:lnTo>
                      <a:lnTo>
                        <a:pt x="1935" y="667"/>
                      </a:lnTo>
                      <a:lnTo>
                        <a:pt x="2068" y="667"/>
                      </a:lnTo>
                      <a:lnTo>
                        <a:pt x="2235" y="667"/>
                      </a:lnTo>
                      <a:lnTo>
                        <a:pt x="2369" y="667"/>
                      </a:lnTo>
                      <a:lnTo>
                        <a:pt x="2535" y="667"/>
                      </a:lnTo>
                      <a:lnTo>
                        <a:pt x="2669" y="667"/>
                      </a:lnTo>
                      <a:lnTo>
                        <a:pt x="2836" y="667"/>
                      </a:lnTo>
                      <a:lnTo>
                        <a:pt x="2969" y="667"/>
                      </a:lnTo>
                      <a:lnTo>
                        <a:pt x="3136" y="667"/>
                      </a:lnTo>
                      <a:lnTo>
                        <a:pt x="3269" y="701"/>
                      </a:lnTo>
                      <a:lnTo>
                        <a:pt x="3369" y="701"/>
                      </a:lnTo>
                      <a:lnTo>
                        <a:pt x="3436" y="701"/>
                      </a:lnTo>
                      <a:lnTo>
                        <a:pt x="3569" y="701"/>
                      </a:lnTo>
                      <a:lnTo>
                        <a:pt x="3736" y="701"/>
                      </a:lnTo>
                      <a:lnTo>
                        <a:pt x="4036" y="701"/>
                      </a:lnTo>
                      <a:lnTo>
                        <a:pt x="4337" y="701"/>
                      </a:lnTo>
                      <a:lnTo>
                        <a:pt x="4637" y="734"/>
                      </a:lnTo>
                      <a:lnTo>
                        <a:pt x="4804" y="734"/>
                      </a:lnTo>
                      <a:lnTo>
                        <a:pt x="4937" y="734"/>
                      </a:lnTo>
                      <a:lnTo>
                        <a:pt x="5237" y="734"/>
                      </a:lnTo>
                      <a:lnTo>
                        <a:pt x="5537" y="734"/>
                      </a:lnTo>
                      <a:lnTo>
                        <a:pt x="5838" y="768"/>
                      </a:lnTo>
                      <a:lnTo>
                        <a:pt x="6138" y="768"/>
                      </a:lnTo>
                      <a:lnTo>
                        <a:pt x="6205" y="768"/>
                      </a:lnTo>
                      <a:lnTo>
                        <a:pt x="6438" y="768"/>
                      </a:lnTo>
                      <a:lnTo>
                        <a:pt x="6738" y="801"/>
                      </a:lnTo>
                      <a:lnTo>
                        <a:pt x="7039" y="801"/>
                      </a:lnTo>
                      <a:lnTo>
                        <a:pt x="7339" y="801"/>
                      </a:lnTo>
                      <a:lnTo>
                        <a:pt x="7639" y="801"/>
                      </a:lnTo>
                      <a:lnTo>
                        <a:pt x="7939" y="834"/>
                      </a:lnTo>
                      <a:lnTo>
                        <a:pt x="8073" y="834"/>
                      </a:lnTo>
                      <a:lnTo>
                        <a:pt x="8239" y="834"/>
                      </a:lnTo>
                      <a:lnTo>
                        <a:pt x="8540" y="834"/>
                      </a:lnTo>
                      <a:lnTo>
                        <a:pt x="8840" y="868"/>
                      </a:lnTo>
                      <a:lnTo>
                        <a:pt x="9140" y="868"/>
                      </a:lnTo>
                      <a:lnTo>
                        <a:pt x="9440" y="901"/>
                      </a:lnTo>
                      <a:lnTo>
                        <a:pt x="9740" y="901"/>
                      </a:lnTo>
                      <a:lnTo>
                        <a:pt x="9907" y="901"/>
                      </a:lnTo>
                      <a:lnTo>
                        <a:pt x="10074" y="901"/>
                      </a:lnTo>
                      <a:lnTo>
                        <a:pt x="10241" y="934"/>
                      </a:lnTo>
                      <a:lnTo>
                        <a:pt x="10274" y="934"/>
                      </a:lnTo>
                      <a:lnTo>
                        <a:pt x="10408" y="934"/>
                      </a:lnTo>
                      <a:lnTo>
                        <a:pt x="10574" y="934"/>
                      </a:lnTo>
                      <a:lnTo>
                        <a:pt x="10775" y="968"/>
                      </a:lnTo>
                      <a:lnTo>
                        <a:pt x="11108" y="968"/>
                      </a:lnTo>
                      <a:lnTo>
                        <a:pt x="11775" y="1001"/>
                      </a:lnTo>
                      <a:lnTo>
                        <a:pt x="12142" y="1034"/>
                      </a:lnTo>
                      <a:lnTo>
                        <a:pt x="12309" y="1034"/>
                      </a:lnTo>
                      <a:lnTo>
                        <a:pt x="12342" y="1034"/>
                      </a:lnTo>
                      <a:lnTo>
                        <a:pt x="12476" y="1068"/>
                      </a:lnTo>
                      <a:lnTo>
                        <a:pt x="12643" y="1068"/>
                      </a:lnTo>
                      <a:lnTo>
                        <a:pt x="12809" y="1068"/>
                      </a:lnTo>
                      <a:lnTo>
                        <a:pt x="13009" y="1068"/>
                      </a:lnTo>
                      <a:lnTo>
                        <a:pt x="13176" y="1068"/>
                      </a:lnTo>
                      <a:lnTo>
                        <a:pt x="13343" y="1068"/>
                      </a:lnTo>
                      <a:lnTo>
                        <a:pt x="13510" y="1101"/>
                      </a:lnTo>
                      <a:lnTo>
                        <a:pt x="13677" y="1101"/>
                      </a:lnTo>
                      <a:lnTo>
                        <a:pt x="13877" y="1101"/>
                      </a:lnTo>
                      <a:lnTo>
                        <a:pt x="13910" y="1101"/>
                      </a:lnTo>
                      <a:lnTo>
                        <a:pt x="14044" y="1068"/>
                      </a:lnTo>
                      <a:lnTo>
                        <a:pt x="14177" y="1068"/>
                      </a:lnTo>
                      <a:lnTo>
                        <a:pt x="14210" y="1068"/>
                      </a:lnTo>
                      <a:lnTo>
                        <a:pt x="14377" y="1034"/>
                      </a:lnTo>
                      <a:lnTo>
                        <a:pt x="14544" y="1001"/>
                      </a:lnTo>
                      <a:lnTo>
                        <a:pt x="14611" y="1001"/>
                      </a:lnTo>
                      <a:lnTo>
                        <a:pt x="14744" y="968"/>
                      </a:lnTo>
                      <a:lnTo>
                        <a:pt x="14811" y="968"/>
                      </a:lnTo>
                      <a:lnTo>
                        <a:pt x="14911" y="934"/>
                      </a:lnTo>
                      <a:lnTo>
                        <a:pt x="14978" y="934"/>
                      </a:lnTo>
                      <a:lnTo>
                        <a:pt x="15078" y="934"/>
                      </a:lnTo>
                      <a:lnTo>
                        <a:pt x="15144" y="901"/>
                      </a:lnTo>
                      <a:lnTo>
                        <a:pt x="15211" y="901"/>
                      </a:lnTo>
                      <a:lnTo>
                        <a:pt x="15244" y="901"/>
                      </a:lnTo>
                      <a:lnTo>
                        <a:pt x="15344" y="801"/>
                      </a:lnTo>
                      <a:lnTo>
                        <a:pt x="15244" y="667"/>
                      </a:lnTo>
                      <a:lnTo>
                        <a:pt x="15211" y="667"/>
                      </a:lnTo>
                      <a:lnTo>
                        <a:pt x="15144" y="667"/>
                      </a:lnTo>
                      <a:lnTo>
                        <a:pt x="15078" y="667"/>
                      </a:lnTo>
                      <a:lnTo>
                        <a:pt x="14978" y="667"/>
                      </a:lnTo>
                      <a:lnTo>
                        <a:pt x="14911" y="634"/>
                      </a:lnTo>
                      <a:lnTo>
                        <a:pt x="14811" y="634"/>
                      </a:lnTo>
                      <a:lnTo>
                        <a:pt x="14744" y="601"/>
                      </a:lnTo>
                      <a:lnTo>
                        <a:pt x="14644" y="601"/>
                      </a:lnTo>
                      <a:lnTo>
                        <a:pt x="14544" y="601"/>
                      </a:lnTo>
                      <a:lnTo>
                        <a:pt x="14377" y="567"/>
                      </a:lnTo>
                      <a:lnTo>
                        <a:pt x="14210" y="534"/>
                      </a:lnTo>
                      <a:lnTo>
                        <a:pt x="14210" y="534"/>
                      </a:lnTo>
                      <a:lnTo>
                        <a:pt x="14044" y="501"/>
                      </a:lnTo>
                      <a:lnTo>
                        <a:pt x="13910" y="467"/>
                      </a:lnTo>
                      <a:lnTo>
                        <a:pt x="13877" y="467"/>
                      </a:lnTo>
                      <a:lnTo>
                        <a:pt x="13710" y="467"/>
                      </a:lnTo>
                      <a:lnTo>
                        <a:pt x="13543" y="434"/>
                      </a:lnTo>
                      <a:lnTo>
                        <a:pt x="13376" y="434"/>
                      </a:lnTo>
                      <a:lnTo>
                        <a:pt x="13210" y="434"/>
                      </a:lnTo>
                      <a:lnTo>
                        <a:pt x="13043" y="401"/>
                      </a:lnTo>
                      <a:lnTo>
                        <a:pt x="12876" y="401"/>
                      </a:lnTo>
                      <a:lnTo>
                        <a:pt x="12676" y="367"/>
                      </a:lnTo>
                      <a:lnTo>
                        <a:pt x="12509" y="367"/>
                      </a:lnTo>
                      <a:lnTo>
                        <a:pt x="12376" y="367"/>
                      </a:lnTo>
                      <a:lnTo>
                        <a:pt x="12342" y="334"/>
                      </a:lnTo>
                      <a:lnTo>
                        <a:pt x="12176" y="334"/>
                      </a:lnTo>
                      <a:lnTo>
                        <a:pt x="11842" y="301"/>
                      </a:lnTo>
                      <a:lnTo>
                        <a:pt x="11141" y="234"/>
                      </a:lnTo>
                      <a:lnTo>
                        <a:pt x="10808" y="234"/>
                      </a:lnTo>
                      <a:lnTo>
                        <a:pt x="10641" y="200"/>
                      </a:lnTo>
                      <a:lnTo>
                        <a:pt x="10474" y="200"/>
                      </a:lnTo>
                      <a:lnTo>
                        <a:pt x="10308" y="167"/>
                      </a:lnTo>
                      <a:lnTo>
                        <a:pt x="10308" y="167"/>
                      </a:lnTo>
                      <a:lnTo>
                        <a:pt x="10107" y="167"/>
                      </a:lnTo>
                      <a:lnTo>
                        <a:pt x="9941" y="167"/>
                      </a:lnTo>
                      <a:lnTo>
                        <a:pt x="9774" y="134"/>
                      </a:lnTo>
                      <a:lnTo>
                        <a:pt x="9474" y="134"/>
                      </a:lnTo>
                      <a:lnTo>
                        <a:pt x="9173" y="100"/>
                      </a:lnTo>
                      <a:lnTo>
                        <a:pt x="8873" y="100"/>
                      </a:lnTo>
                      <a:lnTo>
                        <a:pt x="8573" y="67"/>
                      </a:lnTo>
                      <a:lnTo>
                        <a:pt x="8273" y="67"/>
                      </a:lnTo>
                      <a:lnTo>
                        <a:pt x="8106" y="67"/>
                      </a:lnTo>
                      <a:lnTo>
                        <a:pt x="7973" y="67"/>
                      </a:lnTo>
                      <a:lnTo>
                        <a:pt x="7672" y="34"/>
                      </a:lnTo>
                      <a:lnTo>
                        <a:pt x="7372" y="34"/>
                      </a:lnTo>
                      <a:lnTo>
                        <a:pt x="7072" y="34"/>
                      </a:lnTo>
                      <a:lnTo>
                        <a:pt x="6772" y="0"/>
                      </a:lnTo>
                      <a:lnTo>
                        <a:pt x="6471" y="0"/>
                      </a:lnTo>
                      <a:lnTo>
                        <a:pt x="6205" y="0"/>
                      </a:lnTo>
                      <a:lnTo>
                        <a:pt x="6138" y="0"/>
                      </a:lnTo>
                      <a:lnTo>
                        <a:pt x="5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36"/>
                <p:cNvSpPr/>
                <p:nvPr/>
              </p:nvSpPr>
              <p:spPr>
                <a:xfrm>
                  <a:off x="4665175" y="1217975"/>
                  <a:ext cx="407800" cy="24225"/>
                </a:xfrm>
                <a:custGeom>
                  <a:avLst/>
                  <a:gdLst/>
                  <a:ahLst/>
                  <a:cxnLst/>
                  <a:rect l="l" t="t" r="r" b="b"/>
                  <a:pathLst>
                    <a:path w="16312" h="969" extrusionOk="0">
                      <a:moveTo>
                        <a:pt x="13276" y="1"/>
                      </a:moveTo>
                      <a:lnTo>
                        <a:pt x="13043" y="1"/>
                      </a:lnTo>
                      <a:lnTo>
                        <a:pt x="12843" y="34"/>
                      </a:lnTo>
                      <a:lnTo>
                        <a:pt x="12643" y="34"/>
                      </a:lnTo>
                      <a:lnTo>
                        <a:pt x="12409" y="34"/>
                      </a:lnTo>
                      <a:lnTo>
                        <a:pt x="12209" y="34"/>
                      </a:lnTo>
                      <a:lnTo>
                        <a:pt x="12009" y="34"/>
                      </a:lnTo>
                      <a:lnTo>
                        <a:pt x="11575" y="34"/>
                      </a:lnTo>
                      <a:lnTo>
                        <a:pt x="11175" y="67"/>
                      </a:lnTo>
                      <a:lnTo>
                        <a:pt x="10741" y="67"/>
                      </a:lnTo>
                      <a:lnTo>
                        <a:pt x="10308" y="67"/>
                      </a:lnTo>
                      <a:lnTo>
                        <a:pt x="10107" y="67"/>
                      </a:lnTo>
                      <a:lnTo>
                        <a:pt x="9907" y="67"/>
                      </a:lnTo>
                      <a:lnTo>
                        <a:pt x="9707" y="67"/>
                      </a:lnTo>
                      <a:lnTo>
                        <a:pt x="9474" y="67"/>
                      </a:lnTo>
                      <a:lnTo>
                        <a:pt x="8907" y="101"/>
                      </a:lnTo>
                      <a:lnTo>
                        <a:pt x="8340" y="101"/>
                      </a:lnTo>
                      <a:lnTo>
                        <a:pt x="7739" y="101"/>
                      </a:lnTo>
                      <a:lnTo>
                        <a:pt x="7172" y="101"/>
                      </a:lnTo>
                      <a:lnTo>
                        <a:pt x="6605" y="101"/>
                      </a:lnTo>
                      <a:lnTo>
                        <a:pt x="6305" y="101"/>
                      </a:lnTo>
                      <a:lnTo>
                        <a:pt x="6005" y="101"/>
                      </a:lnTo>
                      <a:lnTo>
                        <a:pt x="5738" y="101"/>
                      </a:lnTo>
                      <a:lnTo>
                        <a:pt x="5437" y="101"/>
                      </a:lnTo>
                      <a:lnTo>
                        <a:pt x="5137" y="134"/>
                      </a:lnTo>
                      <a:lnTo>
                        <a:pt x="4837" y="134"/>
                      </a:lnTo>
                      <a:lnTo>
                        <a:pt x="4570" y="134"/>
                      </a:lnTo>
                      <a:lnTo>
                        <a:pt x="4270" y="134"/>
                      </a:lnTo>
                      <a:lnTo>
                        <a:pt x="3970" y="134"/>
                      </a:lnTo>
                      <a:lnTo>
                        <a:pt x="3670" y="168"/>
                      </a:lnTo>
                      <a:lnTo>
                        <a:pt x="3403" y="168"/>
                      </a:lnTo>
                      <a:lnTo>
                        <a:pt x="3102" y="168"/>
                      </a:lnTo>
                      <a:lnTo>
                        <a:pt x="2802" y="201"/>
                      </a:lnTo>
                      <a:lnTo>
                        <a:pt x="2635" y="201"/>
                      </a:lnTo>
                      <a:lnTo>
                        <a:pt x="2535" y="201"/>
                      </a:lnTo>
                      <a:lnTo>
                        <a:pt x="2369" y="201"/>
                      </a:lnTo>
                      <a:lnTo>
                        <a:pt x="2235" y="234"/>
                      </a:lnTo>
                      <a:lnTo>
                        <a:pt x="2102" y="234"/>
                      </a:lnTo>
                      <a:lnTo>
                        <a:pt x="1935" y="234"/>
                      </a:lnTo>
                      <a:lnTo>
                        <a:pt x="1802" y="268"/>
                      </a:lnTo>
                      <a:lnTo>
                        <a:pt x="1635" y="268"/>
                      </a:lnTo>
                      <a:lnTo>
                        <a:pt x="1501" y="301"/>
                      </a:lnTo>
                      <a:lnTo>
                        <a:pt x="1368" y="301"/>
                      </a:lnTo>
                      <a:lnTo>
                        <a:pt x="1201" y="301"/>
                      </a:lnTo>
                      <a:lnTo>
                        <a:pt x="1068" y="334"/>
                      </a:lnTo>
                      <a:lnTo>
                        <a:pt x="934" y="334"/>
                      </a:lnTo>
                      <a:lnTo>
                        <a:pt x="767" y="368"/>
                      </a:lnTo>
                      <a:lnTo>
                        <a:pt x="767" y="368"/>
                      </a:lnTo>
                      <a:lnTo>
                        <a:pt x="634" y="401"/>
                      </a:lnTo>
                      <a:lnTo>
                        <a:pt x="501" y="434"/>
                      </a:lnTo>
                      <a:lnTo>
                        <a:pt x="367" y="468"/>
                      </a:lnTo>
                      <a:lnTo>
                        <a:pt x="200" y="501"/>
                      </a:lnTo>
                      <a:lnTo>
                        <a:pt x="0" y="735"/>
                      </a:lnTo>
                      <a:lnTo>
                        <a:pt x="234" y="901"/>
                      </a:lnTo>
                      <a:lnTo>
                        <a:pt x="401" y="935"/>
                      </a:lnTo>
                      <a:lnTo>
                        <a:pt x="534" y="935"/>
                      </a:lnTo>
                      <a:lnTo>
                        <a:pt x="701" y="935"/>
                      </a:lnTo>
                      <a:lnTo>
                        <a:pt x="801" y="968"/>
                      </a:lnTo>
                      <a:lnTo>
                        <a:pt x="834" y="968"/>
                      </a:lnTo>
                      <a:lnTo>
                        <a:pt x="968" y="935"/>
                      </a:lnTo>
                      <a:lnTo>
                        <a:pt x="1101" y="935"/>
                      </a:lnTo>
                      <a:lnTo>
                        <a:pt x="1268" y="935"/>
                      </a:lnTo>
                      <a:lnTo>
                        <a:pt x="1401" y="935"/>
                      </a:lnTo>
                      <a:lnTo>
                        <a:pt x="1535" y="935"/>
                      </a:lnTo>
                      <a:lnTo>
                        <a:pt x="1701" y="901"/>
                      </a:lnTo>
                      <a:lnTo>
                        <a:pt x="1835" y="901"/>
                      </a:lnTo>
                      <a:lnTo>
                        <a:pt x="1968" y="901"/>
                      </a:lnTo>
                      <a:lnTo>
                        <a:pt x="2135" y="901"/>
                      </a:lnTo>
                      <a:lnTo>
                        <a:pt x="2269" y="901"/>
                      </a:lnTo>
                      <a:lnTo>
                        <a:pt x="2402" y="868"/>
                      </a:lnTo>
                      <a:lnTo>
                        <a:pt x="2569" y="868"/>
                      </a:lnTo>
                      <a:lnTo>
                        <a:pt x="2669" y="868"/>
                      </a:lnTo>
                      <a:lnTo>
                        <a:pt x="2836" y="868"/>
                      </a:lnTo>
                      <a:lnTo>
                        <a:pt x="3136" y="868"/>
                      </a:lnTo>
                      <a:lnTo>
                        <a:pt x="3436" y="835"/>
                      </a:lnTo>
                      <a:lnTo>
                        <a:pt x="3703" y="835"/>
                      </a:lnTo>
                      <a:lnTo>
                        <a:pt x="4003" y="835"/>
                      </a:lnTo>
                      <a:lnTo>
                        <a:pt x="4270" y="801"/>
                      </a:lnTo>
                      <a:lnTo>
                        <a:pt x="4570" y="801"/>
                      </a:lnTo>
                      <a:lnTo>
                        <a:pt x="4870" y="801"/>
                      </a:lnTo>
                      <a:lnTo>
                        <a:pt x="5137" y="801"/>
                      </a:lnTo>
                      <a:lnTo>
                        <a:pt x="5437" y="801"/>
                      </a:lnTo>
                      <a:lnTo>
                        <a:pt x="5738" y="768"/>
                      </a:lnTo>
                      <a:lnTo>
                        <a:pt x="6005" y="768"/>
                      </a:lnTo>
                      <a:lnTo>
                        <a:pt x="6305" y="768"/>
                      </a:lnTo>
                      <a:lnTo>
                        <a:pt x="6605" y="768"/>
                      </a:lnTo>
                      <a:lnTo>
                        <a:pt x="7172" y="768"/>
                      </a:lnTo>
                      <a:lnTo>
                        <a:pt x="7772" y="768"/>
                      </a:lnTo>
                      <a:lnTo>
                        <a:pt x="8340" y="768"/>
                      </a:lnTo>
                      <a:lnTo>
                        <a:pt x="8907" y="768"/>
                      </a:lnTo>
                      <a:lnTo>
                        <a:pt x="9507" y="735"/>
                      </a:lnTo>
                      <a:lnTo>
                        <a:pt x="9707" y="735"/>
                      </a:lnTo>
                      <a:lnTo>
                        <a:pt x="9907" y="735"/>
                      </a:lnTo>
                      <a:lnTo>
                        <a:pt x="10141" y="735"/>
                      </a:lnTo>
                      <a:lnTo>
                        <a:pt x="10341" y="735"/>
                      </a:lnTo>
                      <a:lnTo>
                        <a:pt x="10741" y="735"/>
                      </a:lnTo>
                      <a:lnTo>
                        <a:pt x="11175" y="701"/>
                      </a:lnTo>
                      <a:lnTo>
                        <a:pt x="11609" y="701"/>
                      </a:lnTo>
                      <a:lnTo>
                        <a:pt x="12009" y="701"/>
                      </a:lnTo>
                      <a:lnTo>
                        <a:pt x="12209" y="701"/>
                      </a:lnTo>
                      <a:lnTo>
                        <a:pt x="12442" y="701"/>
                      </a:lnTo>
                      <a:lnTo>
                        <a:pt x="12643" y="668"/>
                      </a:lnTo>
                      <a:lnTo>
                        <a:pt x="12843" y="668"/>
                      </a:lnTo>
                      <a:lnTo>
                        <a:pt x="13043" y="668"/>
                      </a:lnTo>
                      <a:lnTo>
                        <a:pt x="13276" y="668"/>
                      </a:lnTo>
                      <a:lnTo>
                        <a:pt x="13477" y="668"/>
                      </a:lnTo>
                      <a:lnTo>
                        <a:pt x="13677" y="668"/>
                      </a:lnTo>
                      <a:lnTo>
                        <a:pt x="13877" y="668"/>
                      </a:lnTo>
                      <a:lnTo>
                        <a:pt x="13877" y="668"/>
                      </a:lnTo>
                      <a:lnTo>
                        <a:pt x="14110" y="668"/>
                      </a:lnTo>
                      <a:lnTo>
                        <a:pt x="14310" y="668"/>
                      </a:lnTo>
                      <a:lnTo>
                        <a:pt x="14511" y="668"/>
                      </a:lnTo>
                      <a:lnTo>
                        <a:pt x="14611" y="668"/>
                      </a:lnTo>
                      <a:lnTo>
                        <a:pt x="14711" y="668"/>
                      </a:lnTo>
                      <a:lnTo>
                        <a:pt x="14811" y="701"/>
                      </a:lnTo>
                      <a:lnTo>
                        <a:pt x="14944" y="701"/>
                      </a:lnTo>
                      <a:lnTo>
                        <a:pt x="14944" y="701"/>
                      </a:lnTo>
                      <a:lnTo>
                        <a:pt x="15044" y="701"/>
                      </a:lnTo>
                      <a:lnTo>
                        <a:pt x="15144" y="701"/>
                      </a:lnTo>
                      <a:lnTo>
                        <a:pt x="15244" y="701"/>
                      </a:lnTo>
                      <a:lnTo>
                        <a:pt x="15345" y="701"/>
                      </a:lnTo>
                      <a:lnTo>
                        <a:pt x="15445" y="701"/>
                      </a:lnTo>
                      <a:lnTo>
                        <a:pt x="15545" y="701"/>
                      </a:lnTo>
                      <a:lnTo>
                        <a:pt x="15645" y="701"/>
                      </a:lnTo>
                      <a:lnTo>
                        <a:pt x="15745" y="701"/>
                      </a:lnTo>
                      <a:lnTo>
                        <a:pt x="15845" y="735"/>
                      </a:lnTo>
                      <a:lnTo>
                        <a:pt x="15912" y="735"/>
                      </a:lnTo>
                      <a:lnTo>
                        <a:pt x="15978" y="668"/>
                      </a:lnTo>
                      <a:lnTo>
                        <a:pt x="16078" y="601"/>
                      </a:lnTo>
                      <a:lnTo>
                        <a:pt x="16178" y="568"/>
                      </a:lnTo>
                      <a:lnTo>
                        <a:pt x="16312" y="468"/>
                      </a:lnTo>
                      <a:lnTo>
                        <a:pt x="16212" y="334"/>
                      </a:lnTo>
                      <a:lnTo>
                        <a:pt x="16112" y="268"/>
                      </a:lnTo>
                      <a:lnTo>
                        <a:pt x="16012" y="201"/>
                      </a:lnTo>
                      <a:lnTo>
                        <a:pt x="15945" y="134"/>
                      </a:lnTo>
                      <a:lnTo>
                        <a:pt x="15912" y="134"/>
                      </a:lnTo>
                      <a:lnTo>
                        <a:pt x="15812" y="134"/>
                      </a:lnTo>
                      <a:lnTo>
                        <a:pt x="15678" y="101"/>
                      </a:lnTo>
                      <a:lnTo>
                        <a:pt x="15578" y="101"/>
                      </a:lnTo>
                      <a:lnTo>
                        <a:pt x="15478" y="101"/>
                      </a:lnTo>
                      <a:lnTo>
                        <a:pt x="15378" y="101"/>
                      </a:lnTo>
                      <a:lnTo>
                        <a:pt x="15278" y="67"/>
                      </a:lnTo>
                      <a:lnTo>
                        <a:pt x="15178" y="67"/>
                      </a:lnTo>
                      <a:lnTo>
                        <a:pt x="15044" y="67"/>
                      </a:lnTo>
                      <a:lnTo>
                        <a:pt x="14978" y="67"/>
                      </a:lnTo>
                      <a:lnTo>
                        <a:pt x="14944" y="67"/>
                      </a:lnTo>
                      <a:lnTo>
                        <a:pt x="14844" y="34"/>
                      </a:lnTo>
                      <a:lnTo>
                        <a:pt x="14744" y="34"/>
                      </a:lnTo>
                      <a:lnTo>
                        <a:pt x="14644" y="34"/>
                      </a:lnTo>
                      <a:lnTo>
                        <a:pt x="14544" y="34"/>
                      </a:lnTo>
                      <a:lnTo>
                        <a:pt x="14310" y="34"/>
                      </a:lnTo>
                      <a:lnTo>
                        <a:pt x="14110" y="34"/>
                      </a:lnTo>
                      <a:lnTo>
                        <a:pt x="13910" y="1"/>
                      </a:lnTo>
                      <a:lnTo>
                        <a:pt x="13877" y="1"/>
                      </a:lnTo>
                      <a:lnTo>
                        <a:pt x="13677" y="1"/>
                      </a:lnTo>
                      <a:lnTo>
                        <a:pt x="13477"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36"/>
                <p:cNvSpPr/>
                <p:nvPr/>
              </p:nvSpPr>
              <p:spPr>
                <a:xfrm>
                  <a:off x="4612625" y="1705825"/>
                  <a:ext cx="461200" cy="34225"/>
                </a:xfrm>
                <a:custGeom>
                  <a:avLst/>
                  <a:gdLst/>
                  <a:ahLst/>
                  <a:cxnLst/>
                  <a:rect l="l" t="t" r="r" b="b"/>
                  <a:pathLst>
                    <a:path w="18448" h="1369" extrusionOk="0">
                      <a:moveTo>
                        <a:pt x="10675" y="1"/>
                      </a:moveTo>
                      <a:lnTo>
                        <a:pt x="10408" y="1"/>
                      </a:lnTo>
                      <a:lnTo>
                        <a:pt x="10108" y="1"/>
                      </a:lnTo>
                      <a:lnTo>
                        <a:pt x="9841" y="1"/>
                      </a:lnTo>
                      <a:lnTo>
                        <a:pt x="9541" y="1"/>
                      </a:lnTo>
                      <a:lnTo>
                        <a:pt x="9274" y="34"/>
                      </a:lnTo>
                      <a:lnTo>
                        <a:pt x="8974" y="34"/>
                      </a:lnTo>
                      <a:lnTo>
                        <a:pt x="8707" y="34"/>
                      </a:lnTo>
                      <a:lnTo>
                        <a:pt x="8407" y="34"/>
                      </a:lnTo>
                      <a:lnTo>
                        <a:pt x="8307" y="67"/>
                      </a:lnTo>
                      <a:lnTo>
                        <a:pt x="8107" y="67"/>
                      </a:lnTo>
                      <a:lnTo>
                        <a:pt x="7840" y="67"/>
                      </a:lnTo>
                      <a:lnTo>
                        <a:pt x="7539" y="67"/>
                      </a:lnTo>
                      <a:lnTo>
                        <a:pt x="7273" y="101"/>
                      </a:lnTo>
                      <a:lnTo>
                        <a:pt x="6972" y="101"/>
                      </a:lnTo>
                      <a:lnTo>
                        <a:pt x="6706" y="134"/>
                      </a:lnTo>
                      <a:lnTo>
                        <a:pt x="6405" y="134"/>
                      </a:lnTo>
                      <a:lnTo>
                        <a:pt x="6138" y="167"/>
                      </a:lnTo>
                      <a:lnTo>
                        <a:pt x="5838" y="201"/>
                      </a:lnTo>
                      <a:lnTo>
                        <a:pt x="5571" y="201"/>
                      </a:lnTo>
                      <a:lnTo>
                        <a:pt x="5271" y="234"/>
                      </a:lnTo>
                      <a:lnTo>
                        <a:pt x="4971" y="268"/>
                      </a:lnTo>
                      <a:lnTo>
                        <a:pt x="4704" y="268"/>
                      </a:lnTo>
                      <a:lnTo>
                        <a:pt x="4404" y="301"/>
                      </a:lnTo>
                      <a:lnTo>
                        <a:pt x="4137" y="334"/>
                      </a:lnTo>
                      <a:lnTo>
                        <a:pt x="3837" y="368"/>
                      </a:lnTo>
                      <a:lnTo>
                        <a:pt x="3570" y="401"/>
                      </a:lnTo>
                      <a:lnTo>
                        <a:pt x="3270" y="401"/>
                      </a:lnTo>
                      <a:lnTo>
                        <a:pt x="3003" y="434"/>
                      </a:lnTo>
                      <a:lnTo>
                        <a:pt x="2703" y="468"/>
                      </a:lnTo>
                      <a:lnTo>
                        <a:pt x="2436" y="501"/>
                      </a:lnTo>
                      <a:lnTo>
                        <a:pt x="2169" y="534"/>
                      </a:lnTo>
                      <a:lnTo>
                        <a:pt x="1869" y="601"/>
                      </a:lnTo>
                      <a:lnTo>
                        <a:pt x="1602" y="634"/>
                      </a:lnTo>
                      <a:lnTo>
                        <a:pt x="1302" y="668"/>
                      </a:lnTo>
                      <a:lnTo>
                        <a:pt x="1168" y="668"/>
                      </a:lnTo>
                      <a:lnTo>
                        <a:pt x="1035" y="701"/>
                      </a:lnTo>
                      <a:lnTo>
                        <a:pt x="735" y="768"/>
                      </a:lnTo>
                      <a:lnTo>
                        <a:pt x="568" y="801"/>
                      </a:lnTo>
                      <a:lnTo>
                        <a:pt x="468" y="835"/>
                      </a:lnTo>
                      <a:lnTo>
                        <a:pt x="201" y="968"/>
                      </a:lnTo>
                      <a:lnTo>
                        <a:pt x="1" y="1168"/>
                      </a:lnTo>
                      <a:lnTo>
                        <a:pt x="268" y="1302"/>
                      </a:lnTo>
                      <a:lnTo>
                        <a:pt x="534" y="1335"/>
                      </a:lnTo>
                      <a:lnTo>
                        <a:pt x="635" y="1368"/>
                      </a:lnTo>
                      <a:lnTo>
                        <a:pt x="835" y="1335"/>
                      </a:lnTo>
                      <a:lnTo>
                        <a:pt x="1102" y="1302"/>
                      </a:lnTo>
                      <a:lnTo>
                        <a:pt x="1235" y="1302"/>
                      </a:lnTo>
                      <a:lnTo>
                        <a:pt x="1402" y="1268"/>
                      </a:lnTo>
                      <a:lnTo>
                        <a:pt x="1669" y="1235"/>
                      </a:lnTo>
                      <a:lnTo>
                        <a:pt x="1935" y="1202"/>
                      </a:lnTo>
                      <a:lnTo>
                        <a:pt x="2236" y="1168"/>
                      </a:lnTo>
                      <a:lnTo>
                        <a:pt x="2503" y="1135"/>
                      </a:lnTo>
                      <a:lnTo>
                        <a:pt x="2803" y="1101"/>
                      </a:lnTo>
                      <a:lnTo>
                        <a:pt x="3070" y="1068"/>
                      </a:lnTo>
                      <a:lnTo>
                        <a:pt x="3336" y="1035"/>
                      </a:lnTo>
                      <a:lnTo>
                        <a:pt x="3637" y="1001"/>
                      </a:lnTo>
                      <a:lnTo>
                        <a:pt x="3904" y="968"/>
                      </a:lnTo>
                      <a:lnTo>
                        <a:pt x="4204" y="968"/>
                      </a:lnTo>
                      <a:lnTo>
                        <a:pt x="4471" y="935"/>
                      </a:lnTo>
                      <a:lnTo>
                        <a:pt x="4771" y="901"/>
                      </a:lnTo>
                      <a:lnTo>
                        <a:pt x="5038" y="868"/>
                      </a:lnTo>
                      <a:lnTo>
                        <a:pt x="5305" y="868"/>
                      </a:lnTo>
                      <a:lnTo>
                        <a:pt x="5605" y="835"/>
                      </a:lnTo>
                      <a:lnTo>
                        <a:pt x="5872" y="835"/>
                      </a:lnTo>
                      <a:lnTo>
                        <a:pt x="6172" y="801"/>
                      </a:lnTo>
                      <a:lnTo>
                        <a:pt x="6439" y="768"/>
                      </a:lnTo>
                      <a:lnTo>
                        <a:pt x="6739" y="768"/>
                      </a:lnTo>
                      <a:lnTo>
                        <a:pt x="7006" y="735"/>
                      </a:lnTo>
                      <a:lnTo>
                        <a:pt x="7306" y="735"/>
                      </a:lnTo>
                      <a:lnTo>
                        <a:pt x="7573" y="735"/>
                      </a:lnTo>
                      <a:lnTo>
                        <a:pt x="7873" y="701"/>
                      </a:lnTo>
                      <a:lnTo>
                        <a:pt x="8140" y="701"/>
                      </a:lnTo>
                      <a:lnTo>
                        <a:pt x="8340" y="701"/>
                      </a:lnTo>
                      <a:lnTo>
                        <a:pt x="8440" y="701"/>
                      </a:lnTo>
                      <a:lnTo>
                        <a:pt x="8707" y="668"/>
                      </a:lnTo>
                      <a:lnTo>
                        <a:pt x="9007" y="668"/>
                      </a:lnTo>
                      <a:lnTo>
                        <a:pt x="9274" y="668"/>
                      </a:lnTo>
                      <a:lnTo>
                        <a:pt x="9574" y="668"/>
                      </a:lnTo>
                      <a:lnTo>
                        <a:pt x="9841" y="668"/>
                      </a:lnTo>
                      <a:lnTo>
                        <a:pt x="10141" y="668"/>
                      </a:lnTo>
                      <a:lnTo>
                        <a:pt x="10408" y="634"/>
                      </a:lnTo>
                      <a:lnTo>
                        <a:pt x="10708" y="634"/>
                      </a:lnTo>
                      <a:lnTo>
                        <a:pt x="10975" y="634"/>
                      </a:lnTo>
                      <a:lnTo>
                        <a:pt x="11275" y="634"/>
                      </a:lnTo>
                      <a:lnTo>
                        <a:pt x="11542" y="634"/>
                      </a:lnTo>
                      <a:lnTo>
                        <a:pt x="11843" y="634"/>
                      </a:lnTo>
                      <a:lnTo>
                        <a:pt x="12109" y="668"/>
                      </a:lnTo>
                      <a:lnTo>
                        <a:pt x="12376" y="668"/>
                      </a:lnTo>
                      <a:lnTo>
                        <a:pt x="12676" y="668"/>
                      </a:lnTo>
                      <a:lnTo>
                        <a:pt x="12943" y="668"/>
                      </a:lnTo>
                      <a:lnTo>
                        <a:pt x="13244" y="668"/>
                      </a:lnTo>
                      <a:lnTo>
                        <a:pt x="13510" y="701"/>
                      </a:lnTo>
                      <a:lnTo>
                        <a:pt x="13811" y="701"/>
                      </a:lnTo>
                      <a:lnTo>
                        <a:pt x="14077" y="701"/>
                      </a:lnTo>
                      <a:lnTo>
                        <a:pt x="14378" y="735"/>
                      </a:lnTo>
                      <a:lnTo>
                        <a:pt x="14645" y="735"/>
                      </a:lnTo>
                      <a:lnTo>
                        <a:pt x="14945" y="735"/>
                      </a:lnTo>
                      <a:lnTo>
                        <a:pt x="15212" y="768"/>
                      </a:lnTo>
                      <a:lnTo>
                        <a:pt x="15512" y="768"/>
                      </a:lnTo>
                      <a:lnTo>
                        <a:pt x="15645" y="801"/>
                      </a:lnTo>
                      <a:lnTo>
                        <a:pt x="15779" y="801"/>
                      </a:lnTo>
                      <a:lnTo>
                        <a:pt x="16046" y="801"/>
                      </a:lnTo>
                      <a:lnTo>
                        <a:pt x="16346" y="801"/>
                      </a:lnTo>
                      <a:lnTo>
                        <a:pt x="16613" y="835"/>
                      </a:lnTo>
                      <a:lnTo>
                        <a:pt x="16846" y="835"/>
                      </a:lnTo>
                      <a:lnTo>
                        <a:pt x="16913" y="835"/>
                      </a:lnTo>
                      <a:lnTo>
                        <a:pt x="17180" y="868"/>
                      </a:lnTo>
                      <a:lnTo>
                        <a:pt x="17480" y="868"/>
                      </a:lnTo>
                      <a:lnTo>
                        <a:pt x="17747" y="901"/>
                      </a:lnTo>
                      <a:lnTo>
                        <a:pt x="17947" y="901"/>
                      </a:lnTo>
                      <a:lnTo>
                        <a:pt x="18047" y="868"/>
                      </a:lnTo>
                      <a:lnTo>
                        <a:pt x="18314" y="768"/>
                      </a:lnTo>
                      <a:lnTo>
                        <a:pt x="18447" y="668"/>
                      </a:lnTo>
                      <a:lnTo>
                        <a:pt x="18347" y="568"/>
                      </a:lnTo>
                      <a:lnTo>
                        <a:pt x="18080" y="434"/>
                      </a:lnTo>
                      <a:lnTo>
                        <a:pt x="17980" y="368"/>
                      </a:lnTo>
                      <a:lnTo>
                        <a:pt x="17780" y="334"/>
                      </a:lnTo>
                      <a:lnTo>
                        <a:pt x="17513" y="301"/>
                      </a:lnTo>
                      <a:lnTo>
                        <a:pt x="17246" y="268"/>
                      </a:lnTo>
                      <a:lnTo>
                        <a:pt x="16946" y="234"/>
                      </a:lnTo>
                      <a:lnTo>
                        <a:pt x="16879" y="234"/>
                      </a:lnTo>
                      <a:lnTo>
                        <a:pt x="16679" y="234"/>
                      </a:lnTo>
                      <a:lnTo>
                        <a:pt x="16379" y="201"/>
                      </a:lnTo>
                      <a:lnTo>
                        <a:pt x="16112" y="167"/>
                      </a:lnTo>
                      <a:lnTo>
                        <a:pt x="15812" y="167"/>
                      </a:lnTo>
                      <a:lnTo>
                        <a:pt x="15679" y="134"/>
                      </a:lnTo>
                      <a:lnTo>
                        <a:pt x="15545" y="134"/>
                      </a:lnTo>
                      <a:lnTo>
                        <a:pt x="15245" y="101"/>
                      </a:lnTo>
                      <a:lnTo>
                        <a:pt x="14978" y="101"/>
                      </a:lnTo>
                      <a:lnTo>
                        <a:pt x="14678" y="101"/>
                      </a:lnTo>
                      <a:lnTo>
                        <a:pt x="14411" y="67"/>
                      </a:lnTo>
                      <a:lnTo>
                        <a:pt x="14111" y="67"/>
                      </a:lnTo>
                      <a:lnTo>
                        <a:pt x="13844" y="67"/>
                      </a:lnTo>
                      <a:lnTo>
                        <a:pt x="13544" y="34"/>
                      </a:lnTo>
                      <a:lnTo>
                        <a:pt x="13244" y="34"/>
                      </a:lnTo>
                      <a:lnTo>
                        <a:pt x="12977" y="34"/>
                      </a:lnTo>
                      <a:lnTo>
                        <a:pt x="12676" y="34"/>
                      </a:lnTo>
                      <a:lnTo>
                        <a:pt x="12410" y="1"/>
                      </a:lnTo>
                      <a:lnTo>
                        <a:pt x="12109" y="1"/>
                      </a:lnTo>
                      <a:lnTo>
                        <a:pt x="11843" y="1"/>
                      </a:lnTo>
                      <a:lnTo>
                        <a:pt x="11542" y="1"/>
                      </a:lnTo>
                      <a:lnTo>
                        <a:pt x="11275" y="1"/>
                      </a:lnTo>
                      <a:lnTo>
                        <a:pt x="10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36"/>
                <p:cNvSpPr/>
                <p:nvPr/>
              </p:nvSpPr>
              <p:spPr>
                <a:xfrm>
                  <a:off x="4580100" y="1825925"/>
                  <a:ext cx="453700" cy="32550"/>
                </a:xfrm>
                <a:custGeom>
                  <a:avLst/>
                  <a:gdLst/>
                  <a:ahLst/>
                  <a:cxnLst/>
                  <a:rect l="l" t="t" r="r" b="b"/>
                  <a:pathLst>
                    <a:path w="18148" h="1302" extrusionOk="0">
                      <a:moveTo>
                        <a:pt x="13377" y="0"/>
                      </a:moveTo>
                      <a:lnTo>
                        <a:pt x="13043" y="0"/>
                      </a:lnTo>
                      <a:lnTo>
                        <a:pt x="12710" y="0"/>
                      </a:lnTo>
                      <a:lnTo>
                        <a:pt x="12376" y="0"/>
                      </a:lnTo>
                      <a:lnTo>
                        <a:pt x="12043" y="33"/>
                      </a:lnTo>
                      <a:lnTo>
                        <a:pt x="11709" y="33"/>
                      </a:lnTo>
                      <a:lnTo>
                        <a:pt x="11376" y="33"/>
                      </a:lnTo>
                      <a:lnTo>
                        <a:pt x="11042" y="33"/>
                      </a:lnTo>
                      <a:lnTo>
                        <a:pt x="10708" y="33"/>
                      </a:lnTo>
                      <a:lnTo>
                        <a:pt x="10375" y="33"/>
                      </a:lnTo>
                      <a:lnTo>
                        <a:pt x="10041" y="67"/>
                      </a:lnTo>
                      <a:lnTo>
                        <a:pt x="9708" y="67"/>
                      </a:lnTo>
                      <a:lnTo>
                        <a:pt x="9374" y="67"/>
                      </a:lnTo>
                      <a:lnTo>
                        <a:pt x="9041" y="100"/>
                      </a:lnTo>
                      <a:lnTo>
                        <a:pt x="8707" y="100"/>
                      </a:lnTo>
                      <a:lnTo>
                        <a:pt x="8373" y="100"/>
                      </a:lnTo>
                      <a:lnTo>
                        <a:pt x="8040" y="134"/>
                      </a:lnTo>
                      <a:lnTo>
                        <a:pt x="7706" y="134"/>
                      </a:lnTo>
                      <a:lnTo>
                        <a:pt x="7573" y="134"/>
                      </a:lnTo>
                      <a:lnTo>
                        <a:pt x="7373" y="167"/>
                      </a:lnTo>
                      <a:lnTo>
                        <a:pt x="7139" y="167"/>
                      </a:lnTo>
                      <a:lnTo>
                        <a:pt x="6906" y="167"/>
                      </a:lnTo>
                      <a:lnTo>
                        <a:pt x="6706" y="200"/>
                      </a:lnTo>
                      <a:lnTo>
                        <a:pt x="6472" y="200"/>
                      </a:lnTo>
                      <a:lnTo>
                        <a:pt x="6239" y="234"/>
                      </a:lnTo>
                      <a:lnTo>
                        <a:pt x="6005" y="234"/>
                      </a:lnTo>
                      <a:lnTo>
                        <a:pt x="5805" y="267"/>
                      </a:lnTo>
                      <a:lnTo>
                        <a:pt x="5571" y="267"/>
                      </a:lnTo>
                      <a:lnTo>
                        <a:pt x="5338" y="300"/>
                      </a:lnTo>
                      <a:lnTo>
                        <a:pt x="5138" y="300"/>
                      </a:lnTo>
                      <a:lnTo>
                        <a:pt x="4671" y="334"/>
                      </a:lnTo>
                      <a:lnTo>
                        <a:pt x="3804" y="400"/>
                      </a:lnTo>
                      <a:lnTo>
                        <a:pt x="3337" y="434"/>
                      </a:lnTo>
                      <a:lnTo>
                        <a:pt x="3136" y="467"/>
                      </a:lnTo>
                      <a:lnTo>
                        <a:pt x="2903" y="467"/>
                      </a:lnTo>
                      <a:lnTo>
                        <a:pt x="2669" y="500"/>
                      </a:lnTo>
                      <a:lnTo>
                        <a:pt x="2469" y="500"/>
                      </a:lnTo>
                      <a:lnTo>
                        <a:pt x="2236" y="534"/>
                      </a:lnTo>
                      <a:lnTo>
                        <a:pt x="2036" y="534"/>
                      </a:lnTo>
                      <a:lnTo>
                        <a:pt x="1802" y="567"/>
                      </a:lnTo>
                      <a:lnTo>
                        <a:pt x="1702" y="567"/>
                      </a:lnTo>
                      <a:lnTo>
                        <a:pt x="1569" y="567"/>
                      </a:lnTo>
                      <a:lnTo>
                        <a:pt x="1368" y="601"/>
                      </a:lnTo>
                      <a:lnTo>
                        <a:pt x="1135" y="601"/>
                      </a:lnTo>
                      <a:lnTo>
                        <a:pt x="901" y="634"/>
                      </a:lnTo>
                      <a:lnTo>
                        <a:pt x="835" y="634"/>
                      </a:lnTo>
                      <a:lnTo>
                        <a:pt x="701" y="667"/>
                      </a:lnTo>
                      <a:lnTo>
                        <a:pt x="468" y="734"/>
                      </a:lnTo>
                      <a:lnTo>
                        <a:pt x="268" y="767"/>
                      </a:lnTo>
                      <a:lnTo>
                        <a:pt x="1" y="1001"/>
                      </a:lnTo>
                      <a:lnTo>
                        <a:pt x="268" y="1201"/>
                      </a:lnTo>
                      <a:lnTo>
                        <a:pt x="501" y="1234"/>
                      </a:lnTo>
                      <a:lnTo>
                        <a:pt x="735" y="1268"/>
                      </a:lnTo>
                      <a:lnTo>
                        <a:pt x="868" y="1301"/>
                      </a:lnTo>
                      <a:lnTo>
                        <a:pt x="935" y="1301"/>
                      </a:lnTo>
                      <a:lnTo>
                        <a:pt x="1168" y="1301"/>
                      </a:lnTo>
                      <a:lnTo>
                        <a:pt x="1402" y="1301"/>
                      </a:lnTo>
                      <a:lnTo>
                        <a:pt x="1602" y="1268"/>
                      </a:lnTo>
                      <a:lnTo>
                        <a:pt x="1735" y="1268"/>
                      </a:lnTo>
                      <a:lnTo>
                        <a:pt x="1835" y="1268"/>
                      </a:lnTo>
                      <a:lnTo>
                        <a:pt x="2069" y="1268"/>
                      </a:lnTo>
                      <a:lnTo>
                        <a:pt x="2302" y="1234"/>
                      </a:lnTo>
                      <a:lnTo>
                        <a:pt x="2503" y="1234"/>
                      </a:lnTo>
                      <a:lnTo>
                        <a:pt x="2736" y="1201"/>
                      </a:lnTo>
                      <a:lnTo>
                        <a:pt x="2970" y="1201"/>
                      </a:lnTo>
                      <a:lnTo>
                        <a:pt x="3170" y="1168"/>
                      </a:lnTo>
                      <a:lnTo>
                        <a:pt x="3403" y="1168"/>
                      </a:lnTo>
                      <a:lnTo>
                        <a:pt x="3837" y="1134"/>
                      </a:lnTo>
                      <a:lnTo>
                        <a:pt x="4738" y="1034"/>
                      </a:lnTo>
                      <a:lnTo>
                        <a:pt x="5171" y="1001"/>
                      </a:lnTo>
                      <a:lnTo>
                        <a:pt x="5405" y="1001"/>
                      </a:lnTo>
                      <a:lnTo>
                        <a:pt x="5638" y="967"/>
                      </a:lnTo>
                      <a:lnTo>
                        <a:pt x="5838" y="967"/>
                      </a:lnTo>
                      <a:lnTo>
                        <a:pt x="6072" y="934"/>
                      </a:lnTo>
                      <a:lnTo>
                        <a:pt x="6305" y="934"/>
                      </a:lnTo>
                      <a:lnTo>
                        <a:pt x="6505" y="901"/>
                      </a:lnTo>
                      <a:lnTo>
                        <a:pt x="6739" y="901"/>
                      </a:lnTo>
                      <a:lnTo>
                        <a:pt x="6972" y="867"/>
                      </a:lnTo>
                      <a:lnTo>
                        <a:pt x="7173" y="867"/>
                      </a:lnTo>
                      <a:lnTo>
                        <a:pt x="7406" y="867"/>
                      </a:lnTo>
                      <a:lnTo>
                        <a:pt x="7606" y="834"/>
                      </a:lnTo>
                      <a:lnTo>
                        <a:pt x="7740" y="834"/>
                      </a:lnTo>
                      <a:lnTo>
                        <a:pt x="8073" y="834"/>
                      </a:lnTo>
                      <a:lnTo>
                        <a:pt x="8407" y="801"/>
                      </a:lnTo>
                      <a:lnTo>
                        <a:pt x="8740" y="801"/>
                      </a:lnTo>
                      <a:lnTo>
                        <a:pt x="9074" y="767"/>
                      </a:lnTo>
                      <a:lnTo>
                        <a:pt x="9374" y="767"/>
                      </a:lnTo>
                      <a:lnTo>
                        <a:pt x="9708" y="734"/>
                      </a:lnTo>
                      <a:lnTo>
                        <a:pt x="10041" y="734"/>
                      </a:lnTo>
                      <a:lnTo>
                        <a:pt x="10375" y="734"/>
                      </a:lnTo>
                      <a:lnTo>
                        <a:pt x="10708" y="734"/>
                      </a:lnTo>
                      <a:lnTo>
                        <a:pt x="11042" y="701"/>
                      </a:lnTo>
                      <a:lnTo>
                        <a:pt x="11376" y="701"/>
                      </a:lnTo>
                      <a:lnTo>
                        <a:pt x="11709" y="701"/>
                      </a:lnTo>
                      <a:lnTo>
                        <a:pt x="12043" y="701"/>
                      </a:lnTo>
                      <a:lnTo>
                        <a:pt x="12376" y="667"/>
                      </a:lnTo>
                      <a:lnTo>
                        <a:pt x="12710" y="667"/>
                      </a:lnTo>
                      <a:lnTo>
                        <a:pt x="13043" y="667"/>
                      </a:lnTo>
                      <a:lnTo>
                        <a:pt x="13377" y="667"/>
                      </a:lnTo>
                      <a:lnTo>
                        <a:pt x="13711" y="667"/>
                      </a:lnTo>
                      <a:lnTo>
                        <a:pt x="13844" y="667"/>
                      </a:lnTo>
                      <a:lnTo>
                        <a:pt x="14044" y="667"/>
                      </a:lnTo>
                      <a:lnTo>
                        <a:pt x="14378" y="667"/>
                      </a:lnTo>
                      <a:lnTo>
                        <a:pt x="14711" y="634"/>
                      </a:lnTo>
                      <a:lnTo>
                        <a:pt x="15045" y="634"/>
                      </a:lnTo>
                      <a:lnTo>
                        <a:pt x="15378" y="634"/>
                      </a:lnTo>
                      <a:lnTo>
                        <a:pt x="15712" y="634"/>
                      </a:lnTo>
                      <a:lnTo>
                        <a:pt x="15812" y="634"/>
                      </a:lnTo>
                      <a:lnTo>
                        <a:pt x="16046" y="634"/>
                      </a:lnTo>
                      <a:lnTo>
                        <a:pt x="16379" y="634"/>
                      </a:lnTo>
                      <a:lnTo>
                        <a:pt x="16713" y="634"/>
                      </a:lnTo>
                      <a:lnTo>
                        <a:pt x="17046" y="634"/>
                      </a:lnTo>
                      <a:lnTo>
                        <a:pt x="17380" y="634"/>
                      </a:lnTo>
                      <a:lnTo>
                        <a:pt x="17513" y="634"/>
                      </a:lnTo>
                      <a:lnTo>
                        <a:pt x="17713" y="567"/>
                      </a:lnTo>
                      <a:lnTo>
                        <a:pt x="18047" y="500"/>
                      </a:lnTo>
                      <a:lnTo>
                        <a:pt x="18147" y="400"/>
                      </a:lnTo>
                      <a:lnTo>
                        <a:pt x="18047" y="267"/>
                      </a:lnTo>
                      <a:lnTo>
                        <a:pt x="17713" y="200"/>
                      </a:lnTo>
                      <a:lnTo>
                        <a:pt x="17513" y="134"/>
                      </a:lnTo>
                      <a:lnTo>
                        <a:pt x="17380" y="134"/>
                      </a:lnTo>
                      <a:lnTo>
                        <a:pt x="17046" y="100"/>
                      </a:lnTo>
                      <a:lnTo>
                        <a:pt x="16713" y="100"/>
                      </a:lnTo>
                      <a:lnTo>
                        <a:pt x="16379" y="67"/>
                      </a:lnTo>
                      <a:lnTo>
                        <a:pt x="16046" y="67"/>
                      </a:lnTo>
                      <a:lnTo>
                        <a:pt x="15812" y="67"/>
                      </a:lnTo>
                      <a:lnTo>
                        <a:pt x="15712" y="33"/>
                      </a:lnTo>
                      <a:lnTo>
                        <a:pt x="15378" y="33"/>
                      </a:lnTo>
                      <a:lnTo>
                        <a:pt x="15045" y="33"/>
                      </a:lnTo>
                      <a:lnTo>
                        <a:pt x="14711" y="33"/>
                      </a:lnTo>
                      <a:lnTo>
                        <a:pt x="14378" y="33"/>
                      </a:lnTo>
                      <a:lnTo>
                        <a:pt x="14044" y="0"/>
                      </a:lnTo>
                      <a:lnTo>
                        <a:pt x="13844" y="0"/>
                      </a:lnTo>
                      <a:lnTo>
                        <a:pt x="137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36"/>
                <p:cNvSpPr/>
                <p:nvPr/>
              </p:nvSpPr>
              <p:spPr>
                <a:xfrm>
                  <a:off x="4520900" y="2373800"/>
                  <a:ext cx="467850" cy="33400"/>
                </a:xfrm>
                <a:custGeom>
                  <a:avLst/>
                  <a:gdLst/>
                  <a:ahLst/>
                  <a:cxnLst/>
                  <a:rect l="l" t="t" r="r" b="b"/>
                  <a:pathLst>
                    <a:path w="18714" h="1336" extrusionOk="0">
                      <a:moveTo>
                        <a:pt x="14311" y="34"/>
                      </a:moveTo>
                      <a:lnTo>
                        <a:pt x="13610" y="34"/>
                      </a:lnTo>
                      <a:lnTo>
                        <a:pt x="13243" y="34"/>
                      </a:lnTo>
                      <a:lnTo>
                        <a:pt x="12910" y="34"/>
                      </a:lnTo>
                      <a:lnTo>
                        <a:pt x="12543" y="34"/>
                      </a:lnTo>
                      <a:lnTo>
                        <a:pt x="12209" y="34"/>
                      </a:lnTo>
                      <a:lnTo>
                        <a:pt x="11842" y="34"/>
                      </a:lnTo>
                      <a:lnTo>
                        <a:pt x="11475" y="34"/>
                      </a:lnTo>
                      <a:lnTo>
                        <a:pt x="11142" y="34"/>
                      </a:lnTo>
                      <a:lnTo>
                        <a:pt x="10775" y="68"/>
                      </a:lnTo>
                      <a:lnTo>
                        <a:pt x="10441" y="68"/>
                      </a:lnTo>
                      <a:lnTo>
                        <a:pt x="10074" y="68"/>
                      </a:lnTo>
                      <a:lnTo>
                        <a:pt x="9741" y="68"/>
                      </a:lnTo>
                      <a:lnTo>
                        <a:pt x="9374" y="101"/>
                      </a:lnTo>
                      <a:lnTo>
                        <a:pt x="9007" y="101"/>
                      </a:lnTo>
                      <a:lnTo>
                        <a:pt x="8840" y="101"/>
                      </a:lnTo>
                      <a:lnTo>
                        <a:pt x="8673" y="134"/>
                      </a:lnTo>
                      <a:lnTo>
                        <a:pt x="8507" y="134"/>
                      </a:lnTo>
                      <a:lnTo>
                        <a:pt x="8306" y="134"/>
                      </a:lnTo>
                      <a:lnTo>
                        <a:pt x="8140" y="134"/>
                      </a:lnTo>
                      <a:lnTo>
                        <a:pt x="7973" y="134"/>
                      </a:lnTo>
                      <a:lnTo>
                        <a:pt x="7773" y="168"/>
                      </a:lnTo>
                      <a:lnTo>
                        <a:pt x="7606" y="168"/>
                      </a:lnTo>
                      <a:lnTo>
                        <a:pt x="7506" y="168"/>
                      </a:lnTo>
                      <a:lnTo>
                        <a:pt x="7439" y="168"/>
                      </a:lnTo>
                      <a:lnTo>
                        <a:pt x="7239" y="201"/>
                      </a:lnTo>
                      <a:lnTo>
                        <a:pt x="7039" y="201"/>
                      </a:lnTo>
                      <a:lnTo>
                        <a:pt x="6805" y="234"/>
                      </a:lnTo>
                      <a:lnTo>
                        <a:pt x="6572" y="234"/>
                      </a:lnTo>
                      <a:lnTo>
                        <a:pt x="6338" y="268"/>
                      </a:lnTo>
                      <a:lnTo>
                        <a:pt x="6138" y="268"/>
                      </a:lnTo>
                      <a:lnTo>
                        <a:pt x="5905" y="301"/>
                      </a:lnTo>
                      <a:lnTo>
                        <a:pt x="5671" y="301"/>
                      </a:lnTo>
                      <a:lnTo>
                        <a:pt x="5471" y="334"/>
                      </a:lnTo>
                      <a:lnTo>
                        <a:pt x="5238" y="334"/>
                      </a:lnTo>
                      <a:lnTo>
                        <a:pt x="5004" y="368"/>
                      </a:lnTo>
                      <a:lnTo>
                        <a:pt x="4570" y="401"/>
                      </a:lnTo>
                      <a:lnTo>
                        <a:pt x="3670" y="501"/>
                      </a:lnTo>
                      <a:lnTo>
                        <a:pt x="3403" y="501"/>
                      </a:lnTo>
                      <a:lnTo>
                        <a:pt x="3236" y="535"/>
                      </a:lnTo>
                      <a:lnTo>
                        <a:pt x="3003" y="535"/>
                      </a:lnTo>
                      <a:lnTo>
                        <a:pt x="2769" y="568"/>
                      </a:lnTo>
                      <a:lnTo>
                        <a:pt x="2569" y="601"/>
                      </a:lnTo>
                      <a:lnTo>
                        <a:pt x="2335" y="601"/>
                      </a:lnTo>
                      <a:lnTo>
                        <a:pt x="2102" y="635"/>
                      </a:lnTo>
                      <a:lnTo>
                        <a:pt x="1902" y="635"/>
                      </a:lnTo>
                      <a:lnTo>
                        <a:pt x="1668" y="668"/>
                      </a:lnTo>
                      <a:lnTo>
                        <a:pt x="1435" y="668"/>
                      </a:lnTo>
                      <a:lnTo>
                        <a:pt x="1235" y="701"/>
                      </a:lnTo>
                      <a:lnTo>
                        <a:pt x="1001" y="701"/>
                      </a:lnTo>
                      <a:lnTo>
                        <a:pt x="768" y="735"/>
                      </a:lnTo>
                      <a:lnTo>
                        <a:pt x="568" y="735"/>
                      </a:lnTo>
                      <a:lnTo>
                        <a:pt x="534" y="735"/>
                      </a:lnTo>
                      <a:lnTo>
                        <a:pt x="334" y="835"/>
                      </a:lnTo>
                      <a:lnTo>
                        <a:pt x="134" y="935"/>
                      </a:lnTo>
                      <a:lnTo>
                        <a:pt x="0" y="1035"/>
                      </a:lnTo>
                      <a:lnTo>
                        <a:pt x="134" y="1168"/>
                      </a:lnTo>
                      <a:lnTo>
                        <a:pt x="367" y="1235"/>
                      </a:lnTo>
                      <a:lnTo>
                        <a:pt x="568" y="1335"/>
                      </a:lnTo>
                      <a:lnTo>
                        <a:pt x="568" y="1335"/>
                      </a:lnTo>
                      <a:lnTo>
                        <a:pt x="801" y="1302"/>
                      </a:lnTo>
                      <a:lnTo>
                        <a:pt x="1035" y="1302"/>
                      </a:lnTo>
                      <a:lnTo>
                        <a:pt x="1268" y="1302"/>
                      </a:lnTo>
                      <a:lnTo>
                        <a:pt x="1468" y="1302"/>
                      </a:lnTo>
                      <a:lnTo>
                        <a:pt x="1702" y="1268"/>
                      </a:lnTo>
                      <a:lnTo>
                        <a:pt x="1935" y="1268"/>
                      </a:lnTo>
                      <a:lnTo>
                        <a:pt x="2169" y="1268"/>
                      </a:lnTo>
                      <a:lnTo>
                        <a:pt x="2369" y="1235"/>
                      </a:lnTo>
                      <a:lnTo>
                        <a:pt x="2602" y="1235"/>
                      </a:lnTo>
                      <a:lnTo>
                        <a:pt x="2836" y="1235"/>
                      </a:lnTo>
                      <a:lnTo>
                        <a:pt x="3069" y="1202"/>
                      </a:lnTo>
                      <a:lnTo>
                        <a:pt x="3269" y="1202"/>
                      </a:lnTo>
                      <a:lnTo>
                        <a:pt x="3436" y="1202"/>
                      </a:lnTo>
                      <a:lnTo>
                        <a:pt x="3736" y="1168"/>
                      </a:lnTo>
                      <a:lnTo>
                        <a:pt x="4637" y="1102"/>
                      </a:lnTo>
                      <a:lnTo>
                        <a:pt x="5071" y="1068"/>
                      </a:lnTo>
                      <a:lnTo>
                        <a:pt x="5304" y="1068"/>
                      </a:lnTo>
                      <a:lnTo>
                        <a:pt x="5504" y="1035"/>
                      </a:lnTo>
                      <a:lnTo>
                        <a:pt x="5738" y="1035"/>
                      </a:lnTo>
                      <a:lnTo>
                        <a:pt x="5971" y="1002"/>
                      </a:lnTo>
                      <a:lnTo>
                        <a:pt x="6172" y="1002"/>
                      </a:lnTo>
                      <a:lnTo>
                        <a:pt x="6405" y="968"/>
                      </a:lnTo>
                      <a:lnTo>
                        <a:pt x="6639" y="968"/>
                      </a:lnTo>
                      <a:lnTo>
                        <a:pt x="6839" y="968"/>
                      </a:lnTo>
                      <a:lnTo>
                        <a:pt x="7072" y="935"/>
                      </a:lnTo>
                      <a:lnTo>
                        <a:pt x="7306" y="935"/>
                      </a:lnTo>
                      <a:lnTo>
                        <a:pt x="7472" y="935"/>
                      </a:lnTo>
                      <a:lnTo>
                        <a:pt x="7539" y="935"/>
                      </a:lnTo>
                      <a:lnTo>
                        <a:pt x="7639" y="935"/>
                      </a:lnTo>
                      <a:lnTo>
                        <a:pt x="7806" y="935"/>
                      </a:lnTo>
                      <a:lnTo>
                        <a:pt x="8006" y="901"/>
                      </a:lnTo>
                      <a:lnTo>
                        <a:pt x="8173" y="901"/>
                      </a:lnTo>
                      <a:lnTo>
                        <a:pt x="8340" y="901"/>
                      </a:lnTo>
                      <a:lnTo>
                        <a:pt x="8507" y="901"/>
                      </a:lnTo>
                      <a:lnTo>
                        <a:pt x="8707" y="901"/>
                      </a:lnTo>
                      <a:lnTo>
                        <a:pt x="8873" y="901"/>
                      </a:lnTo>
                      <a:lnTo>
                        <a:pt x="9040" y="901"/>
                      </a:lnTo>
                      <a:lnTo>
                        <a:pt x="9407" y="868"/>
                      </a:lnTo>
                      <a:lnTo>
                        <a:pt x="9741" y="868"/>
                      </a:lnTo>
                      <a:lnTo>
                        <a:pt x="10108" y="868"/>
                      </a:lnTo>
                      <a:lnTo>
                        <a:pt x="10441" y="868"/>
                      </a:lnTo>
                      <a:lnTo>
                        <a:pt x="10808" y="868"/>
                      </a:lnTo>
                      <a:lnTo>
                        <a:pt x="11142" y="868"/>
                      </a:lnTo>
                      <a:lnTo>
                        <a:pt x="11509" y="868"/>
                      </a:lnTo>
                      <a:lnTo>
                        <a:pt x="11842" y="868"/>
                      </a:lnTo>
                      <a:lnTo>
                        <a:pt x="12209" y="868"/>
                      </a:lnTo>
                      <a:lnTo>
                        <a:pt x="12543" y="868"/>
                      </a:lnTo>
                      <a:lnTo>
                        <a:pt x="12910" y="868"/>
                      </a:lnTo>
                      <a:lnTo>
                        <a:pt x="13243" y="868"/>
                      </a:lnTo>
                      <a:lnTo>
                        <a:pt x="13610" y="868"/>
                      </a:lnTo>
                      <a:lnTo>
                        <a:pt x="14311" y="868"/>
                      </a:lnTo>
                      <a:lnTo>
                        <a:pt x="14744" y="868"/>
                      </a:lnTo>
                      <a:lnTo>
                        <a:pt x="15011" y="868"/>
                      </a:lnTo>
                      <a:lnTo>
                        <a:pt x="15712" y="868"/>
                      </a:lnTo>
                      <a:lnTo>
                        <a:pt x="15845" y="868"/>
                      </a:lnTo>
                      <a:lnTo>
                        <a:pt x="16079" y="868"/>
                      </a:lnTo>
                      <a:lnTo>
                        <a:pt x="16412" y="835"/>
                      </a:lnTo>
                      <a:lnTo>
                        <a:pt x="16779" y="835"/>
                      </a:lnTo>
                      <a:lnTo>
                        <a:pt x="16913" y="835"/>
                      </a:lnTo>
                      <a:lnTo>
                        <a:pt x="17113" y="768"/>
                      </a:lnTo>
                      <a:lnTo>
                        <a:pt x="17480" y="735"/>
                      </a:lnTo>
                      <a:lnTo>
                        <a:pt x="17847" y="668"/>
                      </a:lnTo>
                      <a:lnTo>
                        <a:pt x="18180" y="635"/>
                      </a:lnTo>
                      <a:lnTo>
                        <a:pt x="18547" y="568"/>
                      </a:lnTo>
                      <a:lnTo>
                        <a:pt x="18714" y="434"/>
                      </a:lnTo>
                      <a:lnTo>
                        <a:pt x="18547" y="301"/>
                      </a:lnTo>
                      <a:lnTo>
                        <a:pt x="18180" y="268"/>
                      </a:lnTo>
                      <a:lnTo>
                        <a:pt x="17813" y="234"/>
                      </a:lnTo>
                      <a:lnTo>
                        <a:pt x="17480" y="168"/>
                      </a:lnTo>
                      <a:lnTo>
                        <a:pt x="17113" y="134"/>
                      </a:lnTo>
                      <a:lnTo>
                        <a:pt x="16913" y="68"/>
                      </a:lnTo>
                      <a:lnTo>
                        <a:pt x="16779" y="68"/>
                      </a:lnTo>
                      <a:lnTo>
                        <a:pt x="16412" y="68"/>
                      </a:lnTo>
                      <a:lnTo>
                        <a:pt x="16079" y="68"/>
                      </a:lnTo>
                      <a:lnTo>
                        <a:pt x="15845" y="34"/>
                      </a:lnTo>
                      <a:lnTo>
                        <a:pt x="15712" y="34"/>
                      </a:lnTo>
                      <a:lnTo>
                        <a:pt x="15011" y="34"/>
                      </a:lnTo>
                      <a:lnTo>
                        <a:pt x="14744"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36"/>
                <p:cNvSpPr/>
                <p:nvPr/>
              </p:nvSpPr>
              <p:spPr>
                <a:xfrm>
                  <a:off x="4086425" y="1850925"/>
                  <a:ext cx="258550" cy="35050"/>
                </a:xfrm>
                <a:custGeom>
                  <a:avLst/>
                  <a:gdLst/>
                  <a:ahLst/>
                  <a:cxnLst/>
                  <a:rect l="l" t="t" r="r" b="b"/>
                  <a:pathLst>
                    <a:path w="10342" h="1402" extrusionOk="0">
                      <a:moveTo>
                        <a:pt x="5371" y="34"/>
                      </a:moveTo>
                      <a:lnTo>
                        <a:pt x="5071" y="34"/>
                      </a:lnTo>
                      <a:lnTo>
                        <a:pt x="4770" y="34"/>
                      </a:lnTo>
                      <a:lnTo>
                        <a:pt x="4437" y="34"/>
                      </a:lnTo>
                      <a:lnTo>
                        <a:pt x="4137" y="34"/>
                      </a:lnTo>
                      <a:lnTo>
                        <a:pt x="3836" y="34"/>
                      </a:lnTo>
                      <a:lnTo>
                        <a:pt x="3836" y="34"/>
                      </a:lnTo>
                      <a:lnTo>
                        <a:pt x="3536" y="68"/>
                      </a:lnTo>
                      <a:lnTo>
                        <a:pt x="3203" y="68"/>
                      </a:lnTo>
                      <a:lnTo>
                        <a:pt x="2902" y="101"/>
                      </a:lnTo>
                      <a:lnTo>
                        <a:pt x="2602" y="101"/>
                      </a:lnTo>
                      <a:lnTo>
                        <a:pt x="2302" y="134"/>
                      </a:lnTo>
                      <a:lnTo>
                        <a:pt x="2135" y="134"/>
                      </a:lnTo>
                      <a:lnTo>
                        <a:pt x="2002" y="134"/>
                      </a:lnTo>
                      <a:lnTo>
                        <a:pt x="1702" y="168"/>
                      </a:lnTo>
                      <a:lnTo>
                        <a:pt x="1368" y="201"/>
                      </a:lnTo>
                      <a:lnTo>
                        <a:pt x="1068" y="234"/>
                      </a:lnTo>
                      <a:lnTo>
                        <a:pt x="934" y="234"/>
                      </a:lnTo>
                      <a:lnTo>
                        <a:pt x="768" y="334"/>
                      </a:lnTo>
                      <a:lnTo>
                        <a:pt x="501" y="468"/>
                      </a:lnTo>
                      <a:lnTo>
                        <a:pt x="0" y="901"/>
                      </a:lnTo>
                      <a:lnTo>
                        <a:pt x="567" y="1235"/>
                      </a:lnTo>
                      <a:lnTo>
                        <a:pt x="868" y="1335"/>
                      </a:lnTo>
                      <a:lnTo>
                        <a:pt x="1034" y="1402"/>
                      </a:lnTo>
                      <a:lnTo>
                        <a:pt x="1168" y="1402"/>
                      </a:lnTo>
                      <a:lnTo>
                        <a:pt x="1468" y="1368"/>
                      </a:lnTo>
                      <a:lnTo>
                        <a:pt x="1768" y="1368"/>
                      </a:lnTo>
                      <a:lnTo>
                        <a:pt x="2069" y="1335"/>
                      </a:lnTo>
                      <a:lnTo>
                        <a:pt x="2235" y="1335"/>
                      </a:lnTo>
                      <a:lnTo>
                        <a:pt x="2369" y="1302"/>
                      </a:lnTo>
                      <a:lnTo>
                        <a:pt x="2669" y="1302"/>
                      </a:lnTo>
                      <a:lnTo>
                        <a:pt x="2969" y="1268"/>
                      </a:lnTo>
                      <a:lnTo>
                        <a:pt x="3269" y="1235"/>
                      </a:lnTo>
                      <a:lnTo>
                        <a:pt x="3570" y="1235"/>
                      </a:lnTo>
                      <a:lnTo>
                        <a:pt x="3903" y="1202"/>
                      </a:lnTo>
                      <a:lnTo>
                        <a:pt x="3903" y="1202"/>
                      </a:lnTo>
                      <a:lnTo>
                        <a:pt x="4203" y="1202"/>
                      </a:lnTo>
                      <a:lnTo>
                        <a:pt x="4504" y="1168"/>
                      </a:lnTo>
                      <a:lnTo>
                        <a:pt x="4804" y="1168"/>
                      </a:lnTo>
                      <a:lnTo>
                        <a:pt x="5104" y="1135"/>
                      </a:lnTo>
                      <a:lnTo>
                        <a:pt x="5404" y="1135"/>
                      </a:lnTo>
                      <a:lnTo>
                        <a:pt x="5638" y="1102"/>
                      </a:lnTo>
                      <a:lnTo>
                        <a:pt x="5704" y="1102"/>
                      </a:lnTo>
                      <a:lnTo>
                        <a:pt x="6005" y="1068"/>
                      </a:lnTo>
                      <a:lnTo>
                        <a:pt x="6305" y="1068"/>
                      </a:lnTo>
                      <a:lnTo>
                        <a:pt x="6638" y="1035"/>
                      </a:lnTo>
                      <a:lnTo>
                        <a:pt x="6939" y="1002"/>
                      </a:lnTo>
                      <a:lnTo>
                        <a:pt x="7105" y="1002"/>
                      </a:lnTo>
                      <a:lnTo>
                        <a:pt x="7239" y="1002"/>
                      </a:lnTo>
                      <a:lnTo>
                        <a:pt x="7539" y="968"/>
                      </a:lnTo>
                      <a:lnTo>
                        <a:pt x="7572" y="935"/>
                      </a:lnTo>
                      <a:lnTo>
                        <a:pt x="7839" y="901"/>
                      </a:lnTo>
                      <a:lnTo>
                        <a:pt x="8073" y="901"/>
                      </a:lnTo>
                      <a:lnTo>
                        <a:pt x="8140" y="868"/>
                      </a:lnTo>
                      <a:lnTo>
                        <a:pt x="8440" y="835"/>
                      </a:lnTo>
                      <a:lnTo>
                        <a:pt x="8740" y="768"/>
                      </a:lnTo>
                      <a:lnTo>
                        <a:pt x="9007" y="735"/>
                      </a:lnTo>
                      <a:lnTo>
                        <a:pt x="9040" y="735"/>
                      </a:lnTo>
                      <a:lnTo>
                        <a:pt x="9340" y="701"/>
                      </a:lnTo>
                      <a:lnTo>
                        <a:pt x="9641" y="668"/>
                      </a:lnTo>
                      <a:lnTo>
                        <a:pt x="9941" y="635"/>
                      </a:lnTo>
                      <a:lnTo>
                        <a:pt x="10241" y="601"/>
                      </a:lnTo>
                      <a:lnTo>
                        <a:pt x="10274" y="601"/>
                      </a:lnTo>
                      <a:lnTo>
                        <a:pt x="10341" y="501"/>
                      </a:lnTo>
                      <a:lnTo>
                        <a:pt x="10274" y="434"/>
                      </a:lnTo>
                      <a:lnTo>
                        <a:pt x="10241" y="434"/>
                      </a:lnTo>
                      <a:lnTo>
                        <a:pt x="9974" y="401"/>
                      </a:lnTo>
                      <a:lnTo>
                        <a:pt x="9641" y="368"/>
                      </a:lnTo>
                      <a:lnTo>
                        <a:pt x="9340" y="334"/>
                      </a:lnTo>
                      <a:lnTo>
                        <a:pt x="9040" y="268"/>
                      </a:lnTo>
                      <a:lnTo>
                        <a:pt x="9007" y="268"/>
                      </a:lnTo>
                      <a:lnTo>
                        <a:pt x="8740" y="234"/>
                      </a:lnTo>
                      <a:lnTo>
                        <a:pt x="8440" y="201"/>
                      </a:lnTo>
                      <a:lnTo>
                        <a:pt x="8140" y="134"/>
                      </a:lnTo>
                      <a:lnTo>
                        <a:pt x="8073" y="134"/>
                      </a:lnTo>
                      <a:lnTo>
                        <a:pt x="7839" y="101"/>
                      </a:lnTo>
                      <a:lnTo>
                        <a:pt x="7572" y="101"/>
                      </a:lnTo>
                      <a:lnTo>
                        <a:pt x="7506" y="68"/>
                      </a:lnTo>
                      <a:lnTo>
                        <a:pt x="7206" y="68"/>
                      </a:lnTo>
                      <a:lnTo>
                        <a:pt x="7072" y="34"/>
                      </a:lnTo>
                      <a:lnTo>
                        <a:pt x="6905" y="34"/>
                      </a:lnTo>
                      <a:lnTo>
                        <a:pt x="6605" y="34"/>
                      </a:lnTo>
                      <a:lnTo>
                        <a:pt x="6305" y="34"/>
                      </a:lnTo>
                      <a:lnTo>
                        <a:pt x="5971" y="34"/>
                      </a:lnTo>
                      <a:lnTo>
                        <a:pt x="5671" y="1"/>
                      </a:lnTo>
                      <a:lnTo>
                        <a:pt x="5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36"/>
                <p:cNvSpPr/>
                <p:nvPr/>
              </p:nvSpPr>
              <p:spPr>
                <a:xfrm>
                  <a:off x="3959675" y="2365475"/>
                  <a:ext cx="322750" cy="34200"/>
                </a:xfrm>
                <a:custGeom>
                  <a:avLst/>
                  <a:gdLst/>
                  <a:ahLst/>
                  <a:cxnLst/>
                  <a:rect l="l" t="t" r="r" b="b"/>
                  <a:pathLst>
                    <a:path w="12910" h="1368" extrusionOk="0">
                      <a:moveTo>
                        <a:pt x="6571" y="0"/>
                      </a:moveTo>
                      <a:lnTo>
                        <a:pt x="6371" y="0"/>
                      </a:lnTo>
                      <a:lnTo>
                        <a:pt x="6171" y="0"/>
                      </a:lnTo>
                      <a:lnTo>
                        <a:pt x="5971" y="0"/>
                      </a:lnTo>
                      <a:lnTo>
                        <a:pt x="5771" y="0"/>
                      </a:lnTo>
                      <a:lnTo>
                        <a:pt x="5571" y="0"/>
                      </a:lnTo>
                      <a:lnTo>
                        <a:pt x="5371" y="0"/>
                      </a:lnTo>
                      <a:lnTo>
                        <a:pt x="5004" y="0"/>
                      </a:lnTo>
                      <a:lnTo>
                        <a:pt x="4603" y="34"/>
                      </a:lnTo>
                      <a:lnTo>
                        <a:pt x="4203" y="34"/>
                      </a:lnTo>
                      <a:lnTo>
                        <a:pt x="3803" y="34"/>
                      </a:lnTo>
                      <a:lnTo>
                        <a:pt x="3669" y="34"/>
                      </a:lnTo>
                      <a:lnTo>
                        <a:pt x="3403" y="67"/>
                      </a:lnTo>
                      <a:lnTo>
                        <a:pt x="3036" y="67"/>
                      </a:lnTo>
                      <a:lnTo>
                        <a:pt x="2635" y="100"/>
                      </a:lnTo>
                      <a:lnTo>
                        <a:pt x="1868" y="100"/>
                      </a:lnTo>
                      <a:lnTo>
                        <a:pt x="1468" y="134"/>
                      </a:lnTo>
                      <a:lnTo>
                        <a:pt x="1468" y="134"/>
                      </a:lnTo>
                      <a:lnTo>
                        <a:pt x="1068" y="200"/>
                      </a:lnTo>
                      <a:lnTo>
                        <a:pt x="834" y="267"/>
                      </a:lnTo>
                      <a:lnTo>
                        <a:pt x="701" y="300"/>
                      </a:lnTo>
                      <a:lnTo>
                        <a:pt x="300" y="367"/>
                      </a:lnTo>
                      <a:lnTo>
                        <a:pt x="0" y="634"/>
                      </a:lnTo>
                      <a:lnTo>
                        <a:pt x="334" y="868"/>
                      </a:lnTo>
                      <a:lnTo>
                        <a:pt x="701" y="934"/>
                      </a:lnTo>
                      <a:lnTo>
                        <a:pt x="834" y="934"/>
                      </a:lnTo>
                      <a:lnTo>
                        <a:pt x="1101" y="1001"/>
                      </a:lnTo>
                      <a:lnTo>
                        <a:pt x="1468" y="1068"/>
                      </a:lnTo>
                      <a:lnTo>
                        <a:pt x="1501" y="1068"/>
                      </a:lnTo>
                      <a:lnTo>
                        <a:pt x="1868" y="1034"/>
                      </a:lnTo>
                      <a:lnTo>
                        <a:pt x="2669" y="1034"/>
                      </a:lnTo>
                      <a:lnTo>
                        <a:pt x="3036" y="1034"/>
                      </a:lnTo>
                      <a:lnTo>
                        <a:pt x="3436" y="1034"/>
                      </a:lnTo>
                      <a:lnTo>
                        <a:pt x="3703" y="1034"/>
                      </a:lnTo>
                      <a:lnTo>
                        <a:pt x="3836" y="1034"/>
                      </a:lnTo>
                      <a:lnTo>
                        <a:pt x="4203" y="1034"/>
                      </a:lnTo>
                      <a:lnTo>
                        <a:pt x="4603" y="1034"/>
                      </a:lnTo>
                      <a:lnTo>
                        <a:pt x="5004" y="1034"/>
                      </a:lnTo>
                      <a:lnTo>
                        <a:pt x="5404" y="1034"/>
                      </a:lnTo>
                      <a:lnTo>
                        <a:pt x="5604" y="1034"/>
                      </a:lnTo>
                      <a:lnTo>
                        <a:pt x="5771" y="1034"/>
                      </a:lnTo>
                      <a:lnTo>
                        <a:pt x="5971" y="1034"/>
                      </a:lnTo>
                      <a:lnTo>
                        <a:pt x="6171" y="1034"/>
                      </a:lnTo>
                      <a:lnTo>
                        <a:pt x="6371" y="1034"/>
                      </a:lnTo>
                      <a:lnTo>
                        <a:pt x="6571" y="1034"/>
                      </a:lnTo>
                      <a:lnTo>
                        <a:pt x="6772" y="1034"/>
                      </a:lnTo>
                      <a:lnTo>
                        <a:pt x="6772" y="1034"/>
                      </a:lnTo>
                      <a:lnTo>
                        <a:pt x="6972" y="1034"/>
                      </a:lnTo>
                      <a:lnTo>
                        <a:pt x="7139" y="1034"/>
                      </a:lnTo>
                      <a:lnTo>
                        <a:pt x="7339" y="1034"/>
                      </a:lnTo>
                      <a:lnTo>
                        <a:pt x="7539" y="1034"/>
                      </a:lnTo>
                      <a:lnTo>
                        <a:pt x="7739" y="1068"/>
                      </a:lnTo>
                      <a:lnTo>
                        <a:pt x="7939" y="1068"/>
                      </a:lnTo>
                      <a:lnTo>
                        <a:pt x="8139" y="1068"/>
                      </a:lnTo>
                      <a:lnTo>
                        <a:pt x="8306" y="1068"/>
                      </a:lnTo>
                      <a:lnTo>
                        <a:pt x="8506" y="1068"/>
                      </a:lnTo>
                      <a:lnTo>
                        <a:pt x="8706" y="1101"/>
                      </a:lnTo>
                      <a:lnTo>
                        <a:pt x="8906" y="1101"/>
                      </a:lnTo>
                      <a:lnTo>
                        <a:pt x="9107" y="1101"/>
                      </a:lnTo>
                      <a:lnTo>
                        <a:pt x="9273" y="1101"/>
                      </a:lnTo>
                      <a:lnTo>
                        <a:pt x="9474" y="1134"/>
                      </a:lnTo>
                      <a:lnTo>
                        <a:pt x="9674" y="1134"/>
                      </a:lnTo>
                      <a:lnTo>
                        <a:pt x="9874" y="1134"/>
                      </a:lnTo>
                      <a:lnTo>
                        <a:pt x="10041" y="1168"/>
                      </a:lnTo>
                      <a:lnTo>
                        <a:pt x="10241" y="1168"/>
                      </a:lnTo>
                      <a:lnTo>
                        <a:pt x="10441" y="1201"/>
                      </a:lnTo>
                      <a:lnTo>
                        <a:pt x="10641" y="1201"/>
                      </a:lnTo>
                      <a:lnTo>
                        <a:pt x="10808" y="1234"/>
                      </a:lnTo>
                      <a:lnTo>
                        <a:pt x="11008" y="1234"/>
                      </a:lnTo>
                      <a:lnTo>
                        <a:pt x="11208" y="1268"/>
                      </a:lnTo>
                      <a:lnTo>
                        <a:pt x="11375" y="1268"/>
                      </a:lnTo>
                      <a:lnTo>
                        <a:pt x="11575" y="1301"/>
                      </a:lnTo>
                      <a:lnTo>
                        <a:pt x="11775" y="1335"/>
                      </a:lnTo>
                      <a:lnTo>
                        <a:pt x="11942" y="1335"/>
                      </a:lnTo>
                      <a:lnTo>
                        <a:pt x="11942" y="1335"/>
                      </a:lnTo>
                      <a:lnTo>
                        <a:pt x="12142" y="1368"/>
                      </a:lnTo>
                      <a:lnTo>
                        <a:pt x="12309" y="1368"/>
                      </a:lnTo>
                      <a:lnTo>
                        <a:pt x="12342" y="1335"/>
                      </a:lnTo>
                      <a:lnTo>
                        <a:pt x="12576" y="1134"/>
                      </a:lnTo>
                      <a:lnTo>
                        <a:pt x="12776" y="1001"/>
                      </a:lnTo>
                      <a:lnTo>
                        <a:pt x="12909" y="934"/>
                      </a:lnTo>
                      <a:lnTo>
                        <a:pt x="12809" y="801"/>
                      </a:lnTo>
                      <a:lnTo>
                        <a:pt x="12642" y="601"/>
                      </a:lnTo>
                      <a:lnTo>
                        <a:pt x="12476" y="367"/>
                      </a:lnTo>
                      <a:lnTo>
                        <a:pt x="12442" y="334"/>
                      </a:lnTo>
                      <a:lnTo>
                        <a:pt x="12276" y="300"/>
                      </a:lnTo>
                      <a:lnTo>
                        <a:pt x="12075" y="267"/>
                      </a:lnTo>
                      <a:lnTo>
                        <a:pt x="12075" y="267"/>
                      </a:lnTo>
                      <a:lnTo>
                        <a:pt x="11875" y="234"/>
                      </a:lnTo>
                      <a:lnTo>
                        <a:pt x="11708" y="234"/>
                      </a:lnTo>
                      <a:lnTo>
                        <a:pt x="11508" y="200"/>
                      </a:lnTo>
                      <a:lnTo>
                        <a:pt x="11308" y="200"/>
                      </a:lnTo>
                      <a:lnTo>
                        <a:pt x="11108" y="167"/>
                      </a:lnTo>
                      <a:lnTo>
                        <a:pt x="10908" y="167"/>
                      </a:lnTo>
                      <a:lnTo>
                        <a:pt x="10708" y="134"/>
                      </a:lnTo>
                      <a:lnTo>
                        <a:pt x="10508" y="134"/>
                      </a:lnTo>
                      <a:lnTo>
                        <a:pt x="10307" y="100"/>
                      </a:lnTo>
                      <a:lnTo>
                        <a:pt x="10141" y="100"/>
                      </a:lnTo>
                      <a:lnTo>
                        <a:pt x="9941" y="100"/>
                      </a:lnTo>
                      <a:lnTo>
                        <a:pt x="9740" y="67"/>
                      </a:lnTo>
                      <a:lnTo>
                        <a:pt x="9540" y="67"/>
                      </a:lnTo>
                      <a:lnTo>
                        <a:pt x="9340" y="67"/>
                      </a:lnTo>
                      <a:lnTo>
                        <a:pt x="9140" y="34"/>
                      </a:lnTo>
                      <a:lnTo>
                        <a:pt x="8940" y="34"/>
                      </a:lnTo>
                      <a:lnTo>
                        <a:pt x="8740" y="34"/>
                      </a:lnTo>
                      <a:lnTo>
                        <a:pt x="8540" y="34"/>
                      </a:lnTo>
                      <a:lnTo>
                        <a:pt x="8339" y="34"/>
                      </a:lnTo>
                      <a:lnTo>
                        <a:pt x="8139" y="0"/>
                      </a:lnTo>
                      <a:lnTo>
                        <a:pt x="7939" y="0"/>
                      </a:lnTo>
                      <a:lnTo>
                        <a:pt x="7772" y="0"/>
                      </a:lnTo>
                      <a:lnTo>
                        <a:pt x="7572" y="0"/>
                      </a:lnTo>
                      <a:lnTo>
                        <a:pt x="7372" y="0"/>
                      </a:lnTo>
                      <a:lnTo>
                        <a:pt x="7172" y="0"/>
                      </a:lnTo>
                      <a:lnTo>
                        <a:pt x="6972" y="0"/>
                      </a:lnTo>
                      <a:lnTo>
                        <a:pt x="6805" y="0"/>
                      </a:lnTo>
                      <a:lnTo>
                        <a:pt x="6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36"/>
                <p:cNvSpPr/>
                <p:nvPr/>
              </p:nvSpPr>
              <p:spPr>
                <a:xfrm>
                  <a:off x="5128825" y="1668300"/>
                  <a:ext cx="418675" cy="414500"/>
                </a:xfrm>
                <a:custGeom>
                  <a:avLst/>
                  <a:gdLst/>
                  <a:ahLst/>
                  <a:cxnLst/>
                  <a:rect l="l" t="t" r="r" b="b"/>
                  <a:pathLst>
                    <a:path w="16747" h="16580" extrusionOk="0">
                      <a:moveTo>
                        <a:pt x="16746" y="1"/>
                      </a:moveTo>
                      <a:lnTo>
                        <a:pt x="6872" y="34"/>
                      </a:lnTo>
                      <a:cubicBezTo>
                        <a:pt x="6872" y="34"/>
                        <a:pt x="1" y="6906"/>
                        <a:pt x="901" y="15578"/>
                      </a:cubicBezTo>
                      <a:cubicBezTo>
                        <a:pt x="901" y="15578"/>
                        <a:pt x="8440" y="12309"/>
                        <a:pt x="15845" y="16579"/>
                      </a:cubicBezTo>
                      <a:cubicBezTo>
                        <a:pt x="15845" y="16579"/>
                        <a:pt x="9774" y="8106"/>
                        <a:pt x="1674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36"/>
                <p:cNvSpPr/>
                <p:nvPr/>
              </p:nvSpPr>
              <p:spPr>
                <a:xfrm>
                  <a:off x="4476700" y="1230500"/>
                  <a:ext cx="595450" cy="536225"/>
                </a:xfrm>
                <a:custGeom>
                  <a:avLst/>
                  <a:gdLst/>
                  <a:ahLst/>
                  <a:cxnLst/>
                  <a:rect l="l" t="t" r="r" b="b"/>
                  <a:pathLst>
                    <a:path w="23818" h="21449" extrusionOk="0">
                      <a:moveTo>
                        <a:pt x="22850" y="33"/>
                      </a:moveTo>
                      <a:lnTo>
                        <a:pt x="9107" y="0"/>
                      </a:lnTo>
                      <a:cubicBezTo>
                        <a:pt x="9107" y="0"/>
                        <a:pt x="1" y="10241"/>
                        <a:pt x="5538" y="21449"/>
                      </a:cubicBezTo>
                      <a:cubicBezTo>
                        <a:pt x="5538" y="21449"/>
                        <a:pt x="12643" y="14344"/>
                        <a:pt x="23818" y="20581"/>
                      </a:cubicBezTo>
                      <a:cubicBezTo>
                        <a:pt x="23818" y="20581"/>
                        <a:pt x="15045" y="10374"/>
                        <a:pt x="22850" y="33"/>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36"/>
                <p:cNvSpPr/>
                <p:nvPr/>
              </p:nvSpPr>
              <p:spPr>
                <a:xfrm>
                  <a:off x="4360775" y="1844250"/>
                  <a:ext cx="680525" cy="582950"/>
                </a:xfrm>
                <a:custGeom>
                  <a:avLst/>
                  <a:gdLst/>
                  <a:ahLst/>
                  <a:cxnLst/>
                  <a:rect l="l" t="t" r="r" b="b"/>
                  <a:pathLst>
                    <a:path w="27221" h="23318" extrusionOk="0">
                      <a:moveTo>
                        <a:pt x="27220" y="1"/>
                      </a:moveTo>
                      <a:lnTo>
                        <a:pt x="9107" y="201"/>
                      </a:lnTo>
                      <a:cubicBezTo>
                        <a:pt x="9107" y="201"/>
                        <a:pt x="1" y="9274"/>
                        <a:pt x="5938" y="23318"/>
                      </a:cubicBezTo>
                      <a:cubicBezTo>
                        <a:pt x="5938" y="23318"/>
                        <a:pt x="16546" y="14678"/>
                        <a:pt x="26520" y="21316"/>
                      </a:cubicBezTo>
                      <a:cubicBezTo>
                        <a:pt x="26520" y="21316"/>
                        <a:pt x="20849" y="9741"/>
                        <a:pt x="2722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36"/>
                <p:cNvSpPr/>
                <p:nvPr/>
              </p:nvSpPr>
              <p:spPr>
                <a:xfrm>
                  <a:off x="3740350" y="1866775"/>
                  <a:ext cx="597950" cy="574600"/>
                </a:xfrm>
                <a:custGeom>
                  <a:avLst/>
                  <a:gdLst/>
                  <a:ahLst/>
                  <a:cxnLst/>
                  <a:rect l="l" t="t" r="r" b="b"/>
                  <a:pathLst>
                    <a:path w="23918" h="22984" extrusionOk="0">
                      <a:moveTo>
                        <a:pt x="23917" y="1"/>
                      </a:moveTo>
                      <a:lnTo>
                        <a:pt x="13176" y="768"/>
                      </a:lnTo>
                      <a:cubicBezTo>
                        <a:pt x="13176" y="768"/>
                        <a:pt x="0" y="8540"/>
                        <a:pt x="8173" y="20782"/>
                      </a:cubicBezTo>
                      <a:cubicBezTo>
                        <a:pt x="8173" y="20782"/>
                        <a:pt x="13276" y="13210"/>
                        <a:pt x="22750" y="22984"/>
                      </a:cubicBezTo>
                      <a:cubicBezTo>
                        <a:pt x="22750" y="22984"/>
                        <a:pt x="14644" y="11509"/>
                        <a:pt x="2391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36"/>
                <p:cNvSpPr/>
                <p:nvPr/>
              </p:nvSpPr>
              <p:spPr>
                <a:xfrm>
                  <a:off x="5445725" y="1664125"/>
                  <a:ext cx="101775" cy="396150"/>
                </a:xfrm>
                <a:custGeom>
                  <a:avLst/>
                  <a:gdLst/>
                  <a:ahLst/>
                  <a:cxnLst/>
                  <a:rect l="l" t="t" r="r" b="b"/>
                  <a:pathLst>
                    <a:path w="4071" h="15846" extrusionOk="0">
                      <a:moveTo>
                        <a:pt x="3870" y="34"/>
                      </a:moveTo>
                      <a:lnTo>
                        <a:pt x="3803" y="68"/>
                      </a:lnTo>
                      <a:lnTo>
                        <a:pt x="3770" y="68"/>
                      </a:lnTo>
                      <a:lnTo>
                        <a:pt x="3703" y="101"/>
                      </a:lnTo>
                      <a:lnTo>
                        <a:pt x="3636" y="134"/>
                      </a:lnTo>
                      <a:lnTo>
                        <a:pt x="3603" y="168"/>
                      </a:lnTo>
                      <a:lnTo>
                        <a:pt x="3536" y="201"/>
                      </a:lnTo>
                      <a:lnTo>
                        <a:pt x="3470" y="234"/>
                      </a:lnTo>
                      <a:lnTo>
                        <a:pt x="3436" y="301"/>
                      </a:lnTo>
                      <a:lnTo>
                        <a:pt x="3370" y="334"/>
                      </a:lnTo>
                      <a:lnTo>
                        <a:pt x="3303" y="368"/>
                      </a:lnTo>
                      <a:lnTo>
                        <a:pt x="3270" y="401"/>
                      </a:lnTo>
                      <a:lnTo>
                        <a:pt x="3203" y="434"/>
                      </a:lnTo>
                      <a:lnTo>
                        <a:pt x="3169" y="468"/>
                      </a:lnTo>
                      <a:lnTo>
                        <a:pt x="3169" y="468"/>
                      </a:lnTo>
                      <a:lnTo>
                        <a:pt x="3103" y="501"/>
                      </a:lnTo>
                      <a:lnTo>
                        <a:pt x="3069" y="568"/>
                      </a:lnTo>
                      <a:lnTo>
                        <a:pt x="3003" y="601"/>
                      </a:lnTo>
                      <a:lnTo>
                        <a:pt x="2969" y="635"/>
                      </a:lnTo>
                      <a:lnTo>
                        <a:pt x="2903" y="701"/>
                      </a:lnTo>
                      <a:lnTo>
                        <a:pt x="2869" y="735"/>
                      </a:lnTo>
                      <a:lnTo>
                        <a:pt x="2803" y="768"/>
                      </a:lnTo>
                      <a:lnTo>
                        <a:pt x="2769" y="835"/>
                      </a:lnTo>
                      <a:lnTo>
                        <a:pt x="2702" y="868"/>
                      </a:lnTo>
                      <a:lnTo>
                        <a:pt x="2669" y="901"/>
                      </a:lnTo>
                      <a:lnTo>
                        <a:pt x="2636" y="968"/>
                      </a:lnTo>
                      <a:lnTo>
                        <a:pt x="2569" y="1002"/>
                      </a:lnTo>
                      <a:lnTo>
                        <a:pt x="2536" y="1068"/>
                      </a:lnTo>
                      <a:lnTo>
                        <a:pt x="2502" y="1102"/>
                      </a:lnTo>
                      <a:lnTo>
                        <a:pt x="2436" y="1168"/>
                      </a:lnTo>
                      <a:lnTo>
                        <a:pt x="2402" y="1202"/>
                      </a:lnTo>
                      <a:lnTo>
                        <a:pt x="2369" y="1268"/>
                      </a:lnTo>
                      <a:lnTo>
                        <a:pt x="2336" y="1302"/>
                      </a:lnTo>
                      <a:lnTo>
                        <a:pt x="2302" y="1368"/>
                      </a:lnTo>
                      <a:lnTo>
                        <a:pt x="2235" y="1402"/>
                      </a:lnTo>
                      <a:lnTo>
                        <a:pt x="2202" y="1469"/>
                      </a:lnTo>
                      <a:lnTo>
                        <a:pt x="2169" y="1535"/>
                      </a:lnTo>
                      <a:lnTo>
                        <a:pt x="2135" y="1569"/>
                      </a:lnTo>
                      <a:lnTo>
                        <a:pt x="2102" y="1635"/>
                      </a:lnTo>
                      <a:lnTo>
                        <a:pt x="2069" y="1669"/>
                      </a:lnTo>
                      <a:lnTo>
                        <a:pt x="2035" y="1735"/>
                      </a:lnTo>
                      <a:lnTo>
                        <a:pt x="2002" y="1802"/>
                      </a:lnTo>
                      <a:lnTo>
                        <a:pt x="1935" y="1835"/>
                      </a:lnTo>
                      <a:lnTo>
                        <a:pt x="1902" y="1902"/>
                      </a:lnTo>
                      <a:lnTo>
                        <a:pt x="1869" y="1969"/>
                      </a:lnTo>
                      <a:lnTo>
                        <a:pt x="1835" y="2002"/>
                      </a:lnTo>
                      <a:lnTo>
                        <a:pt x="1802" y="2069"/>
                      </a:lnTo>
                      <a:lnTo>
                        <a:pt x="1768" y="2136"/>
                      </a:lnTo>
                      <a:lnTo>
                        <a:pt x="1735" y="2169"/>
                      </a:lnTo>
                      <a:lnTo>
                        <a:pt x="1668" y="2302"/>
                      </a:lnTo>
                      <a:lnTo>
                        <a:pt x="1602" y="2403"/>
                      </a:lnTo>
                      <a:lnTo>
                        <a:pt x="1535" y="2503"/>
                      </a:lnTo>
                      <a:lnTo>
                        <a:pt x="1502" y="2636"/>
                      </a:lnTo>
                      <a:lnTo>
                        <a:pt x="1468" y="2636"/>
                      </a:lnTo>
                      <a:lnTo>
                        <a:pt x="1435" y="2736"/>
                      </a:lnTo>
                      <a:lnTo>
                        <a:pt x="1368" y="2836"/>
                      </a:lnTo>
                      <a:lnTo>
                        <a:pt x="1301" y="2970"/>
                      </a:lnTo>
                      <a:lnTo>
                        <a:pt x="1268" y="3070"/>
                      </a:lnTo>
                      <a:lnTo>
                        <a:pt x="1201" y="3170"/>
                      </a:lnTo>
                      <a:lnTo>
                        <a:pt x="1168" y="3270"/>
                      </a:lnTo>
                      <a:lnTo>
                        <a:pt x="1101" y="3370"/>
                      </a:lnTo>
                      <a:lnTo>
                        <a:pt x="1068" y="3470"/>
                      </a:lnTo>
                      <a:lnTo>
                        <a:pt x="1035" y="3537"/>
                      </a:lnTo>
                      <a:lnTo>
                        <a:pt x="968" y="3637"/>
                      </a:lnTo>
                      <a:lnTo>
                        <a:pt x="935" y="3737"/>
                      </a:lnTo>
                      <a:lnTo>
                        <a:pt x="901" y="3837"/>
                      </a:lnTo>
                      <a:lnTo>
                        <a:pt x="868" y="3937"/>
                      </a:lnTo>
                      <a:lnTo>
                        <a:pt x="801" y="4037"/>
                      </a:lnTo>
                      <a:lnTo>
                        <a:pt x="768" y="4137"/>
                      </a:lnTo>
                      <a:lnTo>
                        <a:pt x="734" y="4237"/>
                      </a:lnTo>
                      <a:lnTo>
                        <a:pt x="701" y="4337"/>
                      </a:lnTo>
                      <a:lnTo>
                        <a:pt x="668" y="4437"/>
                      </a:lnTo>
                      <a:lnTo>
                        <a:pt x="668" y="4471"/>
                      </a:lnTo>
                      <a:lnTo>
                        <a:pt x="634" y="4537"/>
                      </a:lnTo>
                      <a:lnTo>
                        <a:pt x="601" y="4637"/>
                      </a:lnTo>
                      <a:lnTo>
                        <a:pt x="568" y="4738"/>
                      </a:lnTo>
                      <a:lnTo>
                        <a:pt x="534" y="4838"/>
                      </a:lnTo>
                      <a:lnTo>
                        <a:pt x="501" y="4938"/>
                      </a:lnTo>
                      <a:lnTo>
                        <a:pt x="468" y="5038"/>
                      </a:lnTo>
                      <a:lnTo>
                        <a:pt x="434" y="5138"/>
                      </a:lnTo>
                      <a:lnTo>
                        <a:pt x="401" y="5238"/>
                      </a:lnTo>
                      <a:lnTo>
                        <a:pt x="401" y="5338"/>
                      </a:lnTo>
                      <a:lnTo>
                        <a:pt x="367" y="5438"/>
                      </a:lnTo>
                      <a:lnTo>
                        <a:pt x="334" y="5538"/>
                      </a:lnTo>
                      <a:lnTo>
                        <a:pt x="301" y="5638"/>
                      </a:lnTo>
                      <a:lnTo>
                        <a:pt x="301" y="5738"/>
                      </a:lnTo>
                      <a:lnTo>
                        <a:pt x="267" y="5838"/>
                      </a:lnTo>
                      <a:lnTo>
                        <a:pt x="234" y="5938"/>
                      </a:lnTo>
                      <a:lnTo>
                        <a:pt x="234" y="6038"/>
                      </a:lnTo>
                      <a:lnTo>
                        <a:pt x="201" y="6139"/>
                      </a:lnTo>
                      <a:lnTo>
                        <a:pt x="201" y="6272"/>
                      </a:lnTo>
                      <a:lnTo>
                        <a:pt x="167" y="6372"/>
                      </a:lnTo>
                      <a:lnTo>
                        <a:pt x="167" y="6472"/>
                      </a:lnTo>
                      <a:lnTo>
                        <a:pt x="134" y="6572"/>
                      </a:lnTo>
                      <a:lnTo>
                        <a:pt x="134" y="6672"/>
                      </a:lnTo>
                      <a:lnTo>
                        <a:pt x="101" y="6772"/>
                      </a:lnTo>
                      <a:lnTo>
                        <a:pt x="101" y="6872"/>
                      </a:lnTo>
                      <a:lnTo>
                        <a:pt x="101" y="6972"/>
                      </a:lnTo>
                      <a:lnTo>
                        <a:pt x="67" y="7073"/>
                      </a:lnTo>
                      <a:lnTo>
                        <a:pt x="67" y="7173"/>
                      </a:lnTo>
                      <a:lnTo>
                        <a:pt x="67" y="7306"/>
                      </a:lnTo>
                      <a:lnTo>
                        <a:pt x="34" y="7406"/>
                      </a:lnTo>
                      <a:lnTo>
                        <a:pt x="34" y="7506"/>
                      </a:lnTo>
                      <a:lnTo>
                        <a:pt x="34" y="7606"/>
                      </a:lnTo>
                      <a:lnTo>
                        <a:pt x="34" y="7706"/>
                      </a:lnTo>
                      <a:lnTo>
                        <a:pt x="34" y="7806"/>
                      </a:lnTo>
                      <a:lnTo>
                        <a:pt x="1" y="7906"/>
                      </a:lnTo>
                      <a:lnTo>
                        <a:pt x="1" y="8007"/>
                      </a:lnTo>
                      <a:lnTo>
                        <a:pt x="1" y="8107"/>
                      </a:lnTo>
                      <a:lnTo>
                        <a:pt x="1" y="8240"/>
                      </a:lnTo>
                      <a:lnTo>
                        <a:pt x="1" y="8340"/>
                      </a:lnTo>
                      <a:lnTo>
                        <a:pt x="1" y="8440"/>
                      </a:lnTo>
                      <a:lnTo>
                        <a:pt x="1" y="8540"/>
                      </a:lnTo>
                      <a:lnTo>
                        <a:pt x="1" y="8640"/>
                      </a:lnTo>
                      <a:lnTo>
                        <a:pt x="1" y="8740"/>
                      </a:lnTo>
                      <a:lnTo>
                        <a:pt x="1" y="8840"/>
                      </a:lnTo>
                      <a:lnTo>
                        <a:pt x="1" y="8941"/>
                      </a:lnTo>
                      <a:lnTo>
                        <a:pt x="34" y="9041"/>
                      </a:lnTo>
                      <a:lnTo>
                        <a:pt x="34" y="9174"/>
                      </a:lnTo>
                      <a:lnTo>
                        <a:pt x="34" y="9274"/>
                      </a:lnTo>
                      <a:lnTo>
                        <a:pt x="34" y="9374"/>
                      </a:lnTo>
                      <a:lnTo>
                        <a:pt x="34" y="9474"/>
                      </a:lnTo>
                      <a:lnTo>
                        <a:pt x="67" y="9574"/>
                      </a:lnTo>
                      <a:lnTo>
                        <a:pt x="67" y="9674"/>
                      </a:lnTo>
                      <a:lnTo>
                        <a:pt x="67" y="9774"/>
                      </a:lnTo>
                      <a:lnTo>
                        <a:pt x="101" y="9875"/>
                      </a:lnTo>
                      <a:lnTo>
                        <a:pt x="101" y="9975"/>
                      </a:lnTo>
                      <a:lnTo>
                        <a:pt x="101" y="10075"/>
                      </a:lnTo>
                      <a:lnTo>
                        <a:pt x="134" y="10208"/>
                      </a:lnTo>
                      <a:lnTo>
                        <a:pt x="134" y="10241"/>
                      </a:lnTo>
                      <a:lnTo>
                        <a:pt x="134" y="10308"/>
                      </a:lnTo>
                      <a:lnTo>
                        <a:pt x="167" y="10408"/>
                      </a:lnTo>
                      <a:lnTo>
                        <a:pt x="167" y="10508"/>
                      </a:lnTo>
                      <a:lnTo>
                        <a:pt x="201" y="10608"/>
                      </a:lnTo>
                      <a:lnTo>
                        <a:pt x="201" y="10708"/>
                      </a:lnTo>
                      <a:lnTo>
                        <a:pt x="234" y="10809"/>
                      </a:lnTo>
                      <a:lnTo>
                        <a:pt x="234" y="10909"/>
                      </a:lnTo>
                      <a:lnTo>
                        <a:pt x="267" y="11009"/>
                      </a:lnTo>
                      <a:lnTo>
                        <a:pt x="267" y="11109"/>
                      </a:lnTo>
                      <a:lnTo>
                        <a:pt x="301" y="11209"/>
                      </a:lnTo>
                      <a:lnTo>
                        <a:pt x="334" y="11309"/>
                      </a:lnTo>
                      <a:lnTo>
                        <a:pt x="334" y="11409"/>
                      </a:lnTo>
                      <a:lnTo>
                        <a:pt x="367" y="11509"/>
                      </a:lnTo>
                      <a:lnTo>
                        <a:pt x="401" y="11609"/>
                      </a:lnTo>
                      <a:lnTo>
                        <a:pt x="401" y="11709"/>
                      </a:lnTo>
                      <a:lnTo>
                        <a:pt x="434" y="11843"/>
                      </a:lnTo>
                      <a:lnTo>
                        <a:pt x="468" y="11943"/>
                      </a:lnTo>
                      <a:lnTo>
                        <a:pt x="501" y="12043"/>
                      </a:lnTo>
                      <a:lnTo>
                        <a:pt x="534" y="12143"/>
                      </a:lnTo>
                      <a:lnTo>
                        <a:pt x="568" y="12243"/>
                      </a:lnTo>
                      <a:lnTo>
                        <a:pt x="568" y="12343"/>
                      </a:lnTo>
                      <a:lnTo>
                        <a:pt x="601" y="12443"/>
                      </a:lnTo>
                      <a:lnTo>
                        <a:pt x="634" y="12543"/>
                      </a:lnTo>
                      <a:lnTo>
                        <a:pt x="668" y="12643"/>
                      </a:lnTo>
                      <a:lnTo>
                        <a:pt x="701" y="12743"/>
                      </a:lnTo>
                      <a:lnTo>
                        <a:pt x="734" y="12810"/>
                      </a:lnTo>
                      <a:lnTo>
                        <a:pt x="768" y="12910"/>
                      </a:lnTo>
                      <a:lnTo>
                        <a:pt x="801" y="13010"/>
                      </a:lnTo>
                      <a:lnTo>
                        <a:pt x="834" y="13110"/>
                      </a:lnTo>
                      <a:lnTo>
                        <a:pt x="868" y="13210"/>
                      </a:lnTo>
                      <a:lnTo>
                        <a:pt x="901" y="13310"/>
                      </a:lnTo>
                      <a:lnTo>
                        <a:pt x="935" y="13410"/>
                      </a:lnTo>
                      <a:lnTo>
                        <a:pt x="968" y="13511"/>
                      </a:lnTo>
                      <a:lnTo>
                        <a:pt x="1035" y="13611"/>
                      </a:lnTo>
                      <a:lnTo>
                        <a:pt x="1068" y="13711"/>
                      </a:lnTo>
                      <a:lnTo>
                        <a:pt x="1101" y="13811"/>
                      </a:lnTo>
                      <a:lnTo>
                        <a:pt x="1135" y="13911"/>
                      </a:lnTo>
                      <a:lnTo>
                        <a:pt x="1168" y="13978"/>
                      </a:lnTo>
                      <a:lnTo>
                        <a:pt x="1235" y="14078"/>
                      </a:lnTo>
                      <a:lnTo>
                        <a:pt x="1268" y="14178"/>
                      </a:lnTo>
                      <a:lnTo>
                        <a:pt x="1301" y="14278"/>
                      </a:lnTo>
                      <a:lnTo>
                        <a:pt x="1335" y="14378"/>
                      </a:lnTo>
                      <a:lnTo>
                        <a:pt x="1402" y="14478"/>
                      </a:lnTo>
                      <a:lnTo>
                        <a:pt x="1435" y="14545"/>
                      </a:lnTo>
                      <a:lnTo>
                        <a:pt x="1468" y="14645"/>
                      </a:lnTo>
                      <a:lnTo>
                        <a:pt x="1535" y="14745"/>
                      </a:lnTo>
                      <a:lnTo>
                        <a:pt x="1568" y="14845"/>
                      </a:lnTo>
                      <a:lnTo>
                        <a:pt x="1635" y="14945"/>
                      </a:lnTo>
                      <a:lnTo>
                        <a:pt x="1668" y="15012"/>
                      </a:lnTo>
                      <a:lnTo>
                        <a:pt x="1735" y="15112"/>
                      </a:lnTo>
                      <a:lnTo>
                        <a:pt x="1768" y="15212"/>
                      </a:lnTo>
                      <a:lnTo>
                        <a:pt x="1835" y="15312"/>
                      </a:lnTo>
                      <a:lnTo>
                        <a:pt x="1835" y="15345"/>
                      </a:lnTo>
                      <a:lnTo>
                        <a:pt x="1869" y="15379"/>
                      </a:lnTo>
                      <a:lnTo>
                        <a:pt x="1935" y="15479"/>
                      </a:lnTo>
                      <a:lnTo>
                        <a:pt x="1969" y="15545"/>
                      </a:lnTo>
                      <a:lnTo>
                        <a:pt x="2035" y="15645"/>
                      </a:lnTo>
                      <a:lnTo>
                        <a:pt x="2102" y="15745"/>
                      </a:lnTo>
                      <a:lnTo>
                        <a:pt x="2169" y="15812"/>
                      </a:lnTo>
                      <a:lnTo>
                        <a:pt x="2235" y="15846"/>
                      </a:lnTo>
                      <a:lnTo>
                        <a:pt x="2235" y="15779"/>
                      </a:lnTo>
                      <a:lnTo>
                        <a:pt x="2202" y="15679"/>
                      </a:lnTo>
                      <a:lnTo>
                        <a:pt x="2169" y="15579"/>
                      </a:lnTo>
                      <a:lnTo>
                        <a:pt x="2102" y="15479"/>
                      </a:lnTo>
                      <a:lnTo>
                        <a:pt x="2069" y="15412"/>
                      </a:lnTo>
                      <a:lnTo>
                        <a:pt x="2035" y="15312"/>
                      </a:lnTo>
                      <a:lnTo>
                        <a:pt x="2002" y="15245"/>
                      </a:lnTo>
                      <a:lnTo>
                        <a:pt x="1969" y="15212"/>
                      </a:lnTo>
                      <a:lnTo>
                        <a:pt x="1935" y="15112"/>
                      </a:lnTo>
                      <a:lnTo>
                        <a:pt x="1869" y="15045"/>
                      </a:lnTo>
                      <a:lnTo>
                        <a:pt x="1835" y="14945"/>
                      </a:lnTo>
                      <a:lnTo>
                        <a:pt x="1802" y="14845"/>
                      </a:lnTo>
                      <a:lnTo>
                        <a:pt x="1735" y="14745"/>
                      </a:lnTo>
                      <a:lnTo>
                        <a:pt x="1702" y="14678"/>
                      </a:lnTo>
                      <a:lnTo>
                        <a:pt x="1668" y="14578"/>
                      </a:lnTo>
                      <a:lnTo>
                        <a:pt x="1602" y="14478"/>
                      </a:lnTo>
                      <a:lnTo>
                        <a:pt x="1568" y="14378"/>
                      </a:lnTo>
                      <a:lnTo>
                        <a:pt x="1535" y="14278"/>
                      </a:lnTo>
                      <a:lnTo>
                        <a:pt x="1502" y="14211"/>
                      </a:lnTo>
                      <a:lnTo>
                        <a:pt x="1435" y="14111"/>
                      </a:lnTo>
                      <a:lnTo>
                        <a:pt x="1402" y="14011"/>
                      </a:lnTo>
                      <a:lnTo>
                        <a:pt x="1368" y="13911"/>
                      </a:lnTo>
                      <a:lnTo>
                        <a:pt x="1335" y="13811"/>
                      </a:lnTo>
                      <a:lnTo>
                        <a:pt x="1301" y="13711"/>
                      </a:lnTo>
                      <a:lnTo>
                        <a:pt x="1268" y="13644"/>
                      </a:lnTo>
                      <a:lnTo>
                        <a:pt x="1235" y="13544"/>
                      </a:lnTo>
                      <a:lnTo>
                        <a:pt x="1201" y="13444"/>
                      </a:lnTo>
                      <a:lnTo>
                        <a:pt x="1135" y="13344"/>
                      </a:lnTo>
                      <a:lnTo>
                        <a:pt x="1101" y="13244"/>
                      </a:lnTo>
                      <a:lnTo>
                        <a:pt x="1068" y="13144"/>
                      </a:lnTo>
                      <a:lnTo>
                        <a:pt x="1035" y="13044"/>
                      </a:lnTo>
                      <a:lnTo>
                        <a:pt x="1035" y="12943"/>
                      </a:lnTo>
                      <a:lnTo>
                        <a:pt x="1001" y="12843"/>
                      </a:lnTo>
                      <a:lnTo>
                        <a:pt x="968" y="12743"/>
                      </a:lnTo>
                      <a:lnTo>
                        <a:pt x="935" y="12643"/>
                      </a:lnTo>
                      <a:lnTo>
                        <a:pt x="901" y="12543"/>
                      </a:lnTo>
                      <a:lnTo>
                        <a:pt x="868" y="12476"/>
                      </a:lnTo>
                      <a:lnTo>
                        <a:pt x="834" y="12376"/>
                      </a:lnTo>
                      <a:lnTo>
                        <a:pt x="801" y="12276"/>
                      </a:lnTo>
                      <a:lnTo>
                        <a:pt x="801" y="12176"/>
                      </a:lnTo>
                      <a:lnTo>
                        <a:pt x="768" y="12076"/>
                      </a:lnTo>
                      <a:lnTo>
                        <a:pt x="734" y="11976"/>
                      </a:lnTo>
                      <a:lnTo>
                        <a:pt x="701" y="11876"/>
                      </a:lnTo>
                      <a:lnTo>
                        <a:pt x="701" y="11776"/>
                      </a:lnTo>
                      <a:lnTo>
                        <a:pt x="668" y="11676"/>
                      </a:lnTo>
                      <a:lnTo>
                        <a:pt x="634" y="11576"/>
                      </a:lnTo>
                      <a:lnTo>
                        <a:pt x="634" y="11476"/>
                      </a:lnTo>
                      <a:lnTo>
                        <a:pt x="601" y="11376"/>
                      </a:lnTo>
                      <a:lnTo>
                        <a:pt x="568" y="11276"/>
                      </a:lnTo>
                      <a:lnTo>
                        <a:pt x="568" y="11176"/>
                      </a:lnTo>
                      <a:lnTo>
                        <a:pt x="534" y="11075"/>
                      </a:lnTo>
                      <a:lnTo>
                        <a:pt x="534" y="10975"/>
                      </a:lnTo>
                      <a:lnTo>
                        <a:pt x="501" y="10875"/>
                      </a:lnTo>
                      <a:lnTo>
                        <a:pt x="501" y="10775"/>
                      </a:lnTo>
                      <a:lnTo>
                        <a:pt x="468" y="10675"/>
                      </a:lnTo>
                      <a:lnTo>
                        <a:pt x="468" y="10575"/>
                      </a:lnTo>
                      <a:lnTo>
                        <a:pt x="468" y="10475"/>
                      </a:lnTo>
                      <a:lnTo>
                        <a:pt x="434" y="10375"/>
                      </a:lnTo>
                      <a:lnTo>
                        <a:pt x="434" y="10275"/>
                      </a:lnTo>
                      <a:lnTo>
                        <a:pt x="434" y="10208"/>
                      </a:lnTo>
                      <a:lnTo>
                        <a:pt x="401" y="10175"/>
                      </a:lnTo>
                      <a:lnTo>
                        <a:pt x="401" y="10041"/>
                      </a:lnTo>
                      <a:lnTo>
                        <a:pt x="401" y="9941"/>
                      </a:lnTo>
                      <a:lnTo>
                        <a:pt x="367" y="9841"/>
                      </a:lnTo>
                      <a:lnTo>
                        <a:pt x="367" y="9741"/>
                      </a:lnTo>
                      <a:lnTo>
                        <a:pt x="367" y="9641"/>
                      </a:lnTo>
                      <a:lnTo>
                        <a:pt x="367" y="9541"/>
                      </a:lnTo>
                      <a:lnTo>
                        <a:pt x="367" y="9441"/>
                      </a:lnTo>
                      <a:lnTo>
                        <a:pt x="334" y="9341"/>
                      </a:lnTo>
                      <a:lnTo>
                        <a:pt x="334" y="9241"/>
                      </a:lnTo>
                      <a:lnTo>
                        <a:pt x="334" y="9141"/>
                      </a:lnTo>
                      <a:lnTo>
                        <a:pt x="334" y="9041"/>
                      </a:lnTo>
                      <a:lnTo>
                        <a:pt x="334" y="8941"/>
                      </a:lnTo>
                      <a:lnTo>
                        <a:pt x="334" y="8840"/>
                      </a:lnTo>
                      <a:lnTo>
                        <a:pt x="334" y="8740"/>
                      </a:lnTo>
                      <a:lnTo>
                        <a:pt x="334" y="8640"/>
                      </a:lnTo>
                      <a:lnTo>
                        <a:pt x="334" y="8540"/>
                      </a:lnTo>
                      <a:lnTo>
                        <a:pt x="334" y="8440"/>
                      </a:lnTo>
                      <a:lnTo>
                        <a:pt x="334" y="8340"/>
                      </a:lnTo>
                      <a:lnTo>
                        <a:pt x="334" y="8240"/>
                      </a:lnTo>
                      <a:lnTo>
                        <a:pt x="334" y="8140"/>
                      </a:lnTo>
                      <a:lnTo>
                        <a:pt x="334" y="8040"/>
                      </a:lnTo>
                      <a:lnTo>
                        <a:pt x="367" y="7940"/>
                      </a:lnTo>
                      <a:lnTo>
                        <a:pt x="367" y="7840"/>
                      </a:lnTo>
                      <a:lnTo>
                        <a:pt x="367" y="7740"/>
                      </a:lnTo>
                      <a:lnTo>
                        <a:pt x="367" y="7640"/>
                      </a:lnTo>
                      <a:lnTo>
                        <a:pt x="401" y="7540"/>
                      </a:lnTo>
                      <a:lnTo>
                        <a:pt x="401" y="7439"/>
                      </a:lnTo>
                      <a:lnTo>
                        <a:pt x="401" y="7339"/>
                      </a:lnTo>
                      <a:lnTo>
                        <a:pt x="434" y="7239"/>
                      </a:lnTo>
                      <a:lnTo>
                        <a:pt x="434" y="7139"/>
                      </a:lnTo>
                      <a:lnTo>
                        <a:pt x="434" y="7039"/>
                      </a:lnTo>
                      <a:lnTo>
                        <a:pt x="468" y="6939"/>
                      </a:lnTo>
                      <a:lnTo>
                        <a:pt x="468" y="6839"/>
                      </a:lnTo>
                      <a:lnTo>
                        <a:pt x="501" y="6739"/>
                      </a:lnTo>
                      <a:lnTo>
                        <a:pt x="501" y="6639"/>
                      </a:lnTo>
                      <a:lnTo>
                        <a:pt x="534" y="6539"/>
                      </a:lnTo>
                      <a:lnTo>
                        <a:pt x="534" y="6439"/>
                      </a:lnTo>
                      <a:lnTo>
                        <a:pt x="568" y="6339"/>
                      </a:lnTo>
                      <a:lnTo>
                        <a:pt x="568" y="6239"/>
                      </a:lnTo>
                      <a:lnTo>
                        <a:pt x="601" y="6139"/>
                      </a:lnTo>
                      <a:lnTo>
                        <a:pt x="634" y="6038"/>
                      </a:lnTo>
                      <a:lnTo>
                        <a:pt x="634" y="5938"/>
                      </a:lnTo>
                      <a:lnTo>
                        <a:pt x="668" y="5838"/>
                      </a:lnTo>
                      <a:lnTo>
                        <a:pt x="701" y="5738"/>
                      </a:lnTo>
                      <a:lnTo>
                        <a:pt x="734" y="5638"/>
                      </a:lnTo>
                      <a:lnTo>
                        <a:pt x="734" y="5538"/>
                      </a:lnTo>
                      <a:lnTo>
                        <a:pt x="768" y="5438"/>
                      </a:lnTo>
                      <a:lnTo>
                        <a:pt x="801" y="5338"/>
                      </a:lnTo>
                      <a:lnTo>
                        <a:pt x="834" y="5238"/>
                      </a:lnTo>
                      <a:lnTo>
                        <a:pt x="868" y="5138"/>
                      </a:lnTo>
                      <a:lnTo>
                        <a:pt x="901" y="5071"/>
                      </a:lnTo>
                      <a:lnTo>
                        <a:pt x="935" y="4971"/>
                      </a:lnTo>
                      <a:lnTo>
                        <a:pt x="968" y="4871"/>
                      </a:lnTo>
                      <a:lnTo>
                        <a:pt x="1001" y="4771"/>
                      </a:lnTo>
                      <a:lnTo>
                        <a:pt x="1035" y="4671"/>
                      </a:lnTo>
                      <a:lnTo>
                        <a:pt x="1068" y="4604"/>
                      </a:lnTo>
                      <a:lnTo>
                        <a:pt x="1068" y="4571"/>
                      </a:lnTo>
                      <a:lnTo>
                        <a:pt x="1101" y="4471"/>
                      </a:lnTo>
                      <a:lnTo>
                        <a:pt x="1135" y="4404"/>
                      </a:lnTo>
                      <a:lnTo>
                        <a:pt x="1168" y="4304"/>
                      </a:lnTo>
                      <a:lnTo>
                        <a:pt x="1201" y="4204"/>
                      </a:lnTo>
                      <a:lnTo>
                        <a:pt x="1235" y="4104"/>
                      </a:lnTo>
                      <a:lnTo>
                        <a:pt x="1268" y="4004"/>
                      </a:lnTo>
                      <a:lnTo>
                        <a:pt x="1335" y="3904"/>
                      </a:lnTo>
                      <a:lnTo>
                        <a:pt x="1368" y="3837"/>
                      </a:lnTo>
                      <a:lnTo>
                        <a:pt x="1402" y="3737"/>
                      </a:lnTo>
                      <a:lnTo>
                        <a:pt x="1468" y="3637"/>
                      </a:lnTo>
                      <a:lnTo>
                        <a:pt x="1502" y="3537"/>
                      </a:lnTo>
                      <a:lnTo>
                        <a:pt x="1535" y="3437"/>
                      </a:lnTo>
                      <a:lnTo>
                        <a:pt x="1602" y="3370"/>
                      </a:lnTo>
                      <a:lnTo>
                        <a:pt x="1635" y="3270"/>
                      </a:lnTo>
                      <a:lnTo>
                        <a:pt x="1702" y="3170"/>
                      </a:lnTo>
                      <a:lnTo>
                        <a:pt x="1735" y="3036"/>
                      </a:lnTo>
                      <a:lnTo>
                        <a:pt x="1802" y="2936"/>
                      </a:lnTo>
                      <a:lnTo>
                        <a:pt x="1869" y="2836"/>
                      </a:lnTo>
                      <a:lnTo>
                        <a:pt x="1869" y="2836"/>
                      </a:lnTo>
                      <a:lnTo>
                        <a:pt x="1935" y="2736"/>
                      </a:lnTo>
                      <a:lnTo>
                        <a:pt x="2002" y="2603"/>
                      </a:lnTo>
                      <a:lnTo>
                        <a:pt x="2035" y="2503"/>
                      </a:lnTo>
                      <a:lnTo>
                        <a:pt x="2102" y="2403"/>
                      </a:lnTo>
                      <a:lnTo>
                        <a:pt x="2135" y="2336"/>
                      </a:lnTo>
                      <a:lnTo>
                        <a:pt x="2169" y="2302"/>
                      </a:lnTo>
                      <a:lnTo>
                        <a:pt x="2202" y="2236"/>
                      </a:lnTo>
                      <a:lnTo>
                        <a:pt x="2235" y="2169"/>
                      </a:lnTo>
                      <a:lnTo>
                        <a:pt x="2269" y="2136"/>
                      </a:lnTo>
                      <a:lnTo>
                        <a:pt x="2302" y="2069"/>
                      </a:lnTo>
                      <a:lnTo>
                        <a:pt x="2336" y="2036"/>
                      </a:lnTo>
                      <a:lnTo>
                        <a:pt x="2369" y="1969"/>
                      </a:lnTo>
                      <a:lnTo>
                        <a:pt x="2402" y="1936"/>
                      </a:lnTo>
                      <a:lnTo>
                        <a:pt x="2436" y="1869"/>
                      </a:lnTo>
                      <a:lnTo>
                        <a:pt x="2469" y="1802"/>
                      </a:lnTo>
                      <a:lnTo>
                        <a:pt x="2502" y="1769"/>
                      </a:lnTo>
                      <a:lnTo>
                        <a:pt x="2536" y="1702"/>
                      </a:lnTo>
                      <a:lnTo>
                        <a:pt x="2569" y="1669"/>
                      </a:lnTo>
                      <a:lnTo>
                        <a:pt x="2636" y="1602"/>
                      </a:lnTo>
                      <a:lnTo>
                        <a:pt x="2669" y="1569"/>
                      </a:lnTo>
                      <a:lnTo>
                        <a:pt x="2702" y="1502"/>
                      </a:lnTo>
                      <a:lnTo>
                        <a:pt x="2736" y="1469"/>
                      </a:lnTo>
                      <a:lnTo>
                        <a:pt x="2769" y="1402"/>
                      </a:lnTo>
                      <a:lnTo>
                        <a:pt x="2803" y="1368"/>
                      </a:lnTo>
                      <a:lnTo>
                        <a:pt x="2803" y="1368"/>
                      </a:lnTo>
                      <a:lnTo>
                        <a:pt x="2836" y="1302"/>
                      </a:lnTo>
                      <a:lnTo>
                        <a:pt x="2869" y="1268"/>
                      </a:lnTo>
                      <a:lnTo>
                        <a:pt x="2936" y="1202"/>
                      </a:lnTo>
                      <a:lnTo>
                        <a:pt x="2969" y="1168"/>
                      </a:lnTo>
                      <a:lnTo>
                        <a:pt x="3003" y="1135"/>
                      </a:lnTo>
                      <a:lnTo>
                        <a:pt x="3036" y="1068"/>
                      </a:lnTo>
                      <a:lnTo>
                        <a:pt x="3069" y="1035"/>
                      </a:lnTo>
                      <a:lnTo>
                        <a:pt x="3103" y="968"/>
                      </a:lnTo>
                      <a:lnTo>
                        <a:pt x="3169" y="935"/>
                      </a:lnTo>
                      <a:lnTo>
                        <a:pt x="3203" y="901"/>
                      </a:lnTo>
                      <a:lnTo>
                        <a:pt x="3236" y="835"/>
                      </a:lnTo>
                      <a:lnTo>
                        <a:pt x="3270" y="801"/>
                      </a:lnTo>
                      <a:lnTo>
                        <a:pt x="3336" y="768"/>
                      </a:lnTo>
                      <a:lnTo>
                        <a:pt x="3370" y="701"/>
                      </a:lnTo>
                      <a:lnTo>
                        <a:pt x="3403" y="701"/>
                      </a:lnTo>
                      <a:lnTo>
                        <a:pt x="3403" y="668"/>
                      </a:lnTo>
                      <a:lnTo>
                        <a:pt x="3470" y="635"/>
                      </a:lnTo>
                      <a:lnTo>
                        <a:pt x="3503" y="601"/>
                      </a:lnTo>
                      <a:lnTo>
                        <a:pt x="3536" y="568"/>
                      </a:lnTo>
                      <a:lnTo>
                        <a:pt x="3603" y="501"/>
                      </a:lnTo>
                      <a:lnTo>
                        <a:pt x="3636" y="468"/>
                      </a:lnTo>
                      <a:lnTo>
                        <a:pt x="3670" y="434"/>
                      </a:lnTo>
                      <a:lnTo>
                        <a:pt x="3737" y="401"/>
                      </a:lnTo>
                      <a:lnTo>
                        <a:pt x="3770" y="368"/>
                      </a:lnTo>
                      <a:lnTo>
                        <a:pt x="3837" y="334"/>
                      </a:lnTo>
                      <a:lnTo>
                        <a:pt x="3870" y="301"/>
                      </a:lnTo>
                      <a:lnTo>
                        <a:pt x="3937" y="268"/>
                      </a:lnTo>
                      <a:lnTo>
                        <a:pt x="3970" y="234"/>
                      </a:lnTo>
                      <a:lnTo>
                        <a:pt x="3970" y="234"/>
                      </a:lnTo>
                      <a:lnTo>
                        <a:pt x="4037" y="201"/>
                      </a:lnTo>
                      <a:lnTo>
                        <a:pt x="4070" y="34"/>
                      </a:lnTo>
                      <a:lnTo>
                        <a:pt x="3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36"/>
                <p:cNvSpPr/>
                <p:nvPr/>
              </p:nvSpPr>
              <p:spPr>
                <a:xfrm>
                  <a:off x="4932850" y="1228825"/>
                  <a:ext cx="110950" cy="490375"/>
                </a:xfrm>
                <a:custGeom>
                  <a:avLst/>
                  <a:gdLst/>
                  <a:ahLst/>
                  <a:cxnLst/>
                  <a:rect l="l" t="t" r="r" b="b"/>
                  <a:pathLst>
                    <a:path w="4438" h="19615" extrusionOk="0">
                      <a:moveTo>
                        <a:pt x="4271" y="34"/>
                      </a:moveTo>
                      <a:lnTo>
                        <a:pt x="4237" y="67"/>
                      </a:lnTo>
                      <a:lnTo>
                        <a:pt x="4137" y="134"/>
                      </a:lnTo>
                      <a:lnTo>
                        <a:pt x="4070" y="201"/>
                      </a:lnTo>
                      <a:lnTo>
                        <a:pt x="3970" y="267"/>
                      </a:lnTo>
                      <a:lnTo>
                        <a:pt x="3870" y="367"/>
                      </a:lnTo>
                      <a:lnTo>
                        <a:pt x="3804" y="434"/>
                      </a:lnTo>
                      <a:lnTo>
                        <a:pt x="3704" y="501"/>
                      </a:lnTo>
                      <a:lnTo>
                        <a:pt x="3603" y="567"/>
                      </a:lnTo>
                      <a:lnTo>
                        <a:pt x="3537" y="668"/>
                      </a:lnTo>
                      <a:lnTo>
                        <a:pt x="3437" y="734"/>
                      </a:lnTo>
                      <a:lnTo>
                        <a:pt x="3337" y="801"/>
                      </a:lnTo>
                      <a:lnTo>
                        <a:pt x="3303" y="868"/>
                      </a:lnTo>
                      <a:lnTo>
                        <a:pt x="3270" y="901"/>
                      </a:lnTo>
                      <a:lnTo>
                        <a:pt x="3170" y="968"/>
                      </a:lnTo>
                      <a:lnTo>
                        <a:pt x="3103" y="1068"/>
                      </a:lnTo>
                      <a:lnTo>
                        <a:pt x="3003" y="1135"/>
                      </a:lnTo>
                      <a:lnTo>
                        <a:pt x="2903" y="1201"/>
                      </a:lnTo>
                      <a:lnTo>
                        <a:pt x="2836" y="1301"/>
                      </a:lnTo>
                      <a:lnTo>
                        <a:pt x="2736" y="1368"/>
                      </a:lnTo>
                      <a:lnTo>
                        <a:pt x="2669" y="1468"/>
                      </a:lnTo>
                      <a:lnTo>
                        <a:pt x="2603" y="1535"/>
                      </a:lnTo>
                      <a:lnTo>
                        <a:pt x="2569" y="1535"/>
                      </a:lnTo>
                      <a:lnTo>
                        <a:pt x="2503" y="1635"/>
                      </a:lnTo>
                      <a:lnTo>
                        <a:pt x="2436" y="1735"/>
                      </a:lnTo>
                      <a:lnTo>
                        <a:pt x="2403" y="1768"/>
                      </a:lnTo>
                      <a:lnTo>
                        <a:pt x="2336" y="1802"/>
                      </a:lnTo>
                      <a:lnTo>
                        <a:pt x="2303" y="1868"/>
                      </a:lnTo>
                      <a:lnTo>
                        <a:pt x="2269" y="1902"/>
                      </a:lnTo>
                      <a:lnTo>
                        <a:pt x="2236" y="1935"/>
                      </a:lnTo>
                      <a:lnTo>
                        <a:pt x="2202" y="2002"/>
                      </a:lnTo>
                      <a:lnTo>
                        <a:pt x="2169" y="2035"/>
                      </a:lnTo>
                      <a:lnTo>
                        <a:pt x="2136" y="2069"/>
                      </a:lnTo>
                      <a:lnTo>
                        <a:pt x="2136" y="2102"/>
                      </a:lnTo>
                      <a:lnTo>
                        <a:pt x="2069" y="2135"/>
                      </a:lnTo>
                      <a:lnTo>
                        <a:pt x="2036" y="2202"/>
                      </a:lnTo>
                      <a:lnTo>
                        <a:pt x="2002" y="2235"/>
                      </a:lnTo>
                      <a:lnTo>
                        <a:pt x="1969" y="2269"/>
                      </a:lnTo>
                      <a:lnTo>
                        <a:pt x="1936" y="2335"/>
                      </a:lnTo>
                      <a:lnTo>
                        <a:pt x="1902" y="2369"/>
                      </a:lnTo>
                      <a:lnTo>
                        <a:pt x="1869" y="2435"/>
                      </a:lnTo>
                      <a:lnTo>
                        <a:pt x="1836" y="2469"/>
                      </a:lnTo>
                      <a:lnTo>
                        <a:pt x="1836" y="2536"/>
                      </a:lnTo>
                      <a:lnTo>
                        <a:pt x="1802" y="2569"/>
                      </a:lnTo>
                      <a:lnTo>
                        <a:pt x="1769" y="2636"/>
                      </a:lnTo>
                      <a:lnTo>
                        <a:pt x="1735" y="2702"/>
                      </a:lnTo>
                      <a:lnTo>
                        <a:pt x="1669" y="2769"/>
                      </a:lnTo>
                      <a:lnTo>
                        <a:pt x="1635" y="2836"/>
                      </a:lnTo>
                      <a:lnTo>
                        <a:pt x="1602" y="2902"/>
                      </a:lnTo>
                      <a:lnTo>
                        <a:pt x="1569" y="2969"/>
                      </a:lnTo>
                      <a:lnTo>
                        <a:pt x="1535" y="3036"/>
                      </a:lnTo>
                      <a:lnTo>
                        <a:pt x="1502" y="3103"/>
                      </a:lnTo>
                      <a:lnTo>
                        <a:pt x="1469" y="3169"/>
                      </a:lnTo>
                      <a:lnTo>
                        <a:pt x="1435" y="3236"/>
                      </a:lnTo>
                      <a:lnTo>
                        <a:pt x="1402" y="3303"/>
                      </a:lnTo>
                      <a:lnTo>
                        <a:pt x="1369" y="3369"/>
                      </a:lnTo>
                      <a:lnTo>
                        <a:pt x="1302" y="3436"/>
                      </a:lnTo>
                      <a:lnTo>
                        <a:pt x="1268" y="3503"/>
                      </a:lnTo>
                      <a:lnTo>
                        <a:pt x="1235" y="3570"/>
                      </a:lnTo>
                      <a:lnTo>
                        <a:pt x="1202" y="3636"/>
                      </a:lnTo>
                      <a:lnTo>
                        <a:pt x="1168" y="3703"/>
                      </a:lnTo>
                      <a:lnTo>
                        <a:pt x="1168" y="3770"/>
                      </a:lnTo>
                      <a:lnTo>
                        <a:pt x="1135" y="3836"/>
                      </a:lnTo>
                      <a:lnTo>
                        <a:pt x="1102" y="3903"/>
                      </a:lnTo>
                      <a:lnTo>
                        <a:pt x="1068" y="3970"/>
                      </a:lnTo>
                      <a:lnTo>
                        <a:pt x="1035" y="4037"/>
                      </a:lnTo>
                      <a:lnTo>
                        <a:pt x="1002" y="4103"/>
                      </a:lnTo>
                      <a:lnTo>
                        <a:pt x="968" y="4170"/>
                      </a:lnTo>
                      <a:lnTo>
                        <a:pt x="935" y="4237"/>
                      </a:lnTo>
                      <a:lnTo>
                        <a:pt x="902" y="4303"/>
                      </a:lnTo>
                      <a:lnTo>
                        <a:pt x="868" y="4370"/>
                      </a:lnTo>
                      <a:lnTo>
                        <a:pt x="868" y="4437"/>
                      </a:lnTo>
                      <a:lnTo>
                        <a:pt x="835" y="4504"/>
                      </a:lnTo>
                      <a:lnTo>
                        <a:pt x="801" y="4570"/>
                      </a:lnTo>
                      <a:lnTo>
                        <a:pt x="768" y="4637"/>
                      </a:lnTo>
                      <a:lnTo>
                        <a:pt x="735" y="4704"/>
                      </a:lnTo>
                      <a:lnTo>
                        <a:pt x="735" y="4770"/>
                      </a:lnTo>
                      <a:lnTo>
                        <a:pt x="701" y="4837"/>
                      </a:lnTo>
                      <a:lnTo>
                        <a:pt x="668" y="4904"/>
                      </a:lnTo>
                      <a:lnTo>
                        <a:pt x="668" y="4937"/>
                      </a:lnTo>
                      <a:lnTo>
                        <a:pt x="668" y="5004"/>
                      </a:lnTo>
                      <a:lnTo>
                        <a:pt x="635" y="5071"/>
                      </a:lnTo>
                      <a:lnTo>
                        <a:pt x="601" y="5137"/>
                      </a:lnTo>
                      <a:lnTo>
                        <a:pt x="568" y="5204"/>
                      </a:lnTo>
                      <a:lnTo>
                        <a:pt x="568" y="5271"/>
                      </a:lnTo>
                      <a:lnTo>
                        <a:pt x="535" y="5338"/>
                      </a:lnTo>
                      <a:lnTo>
                        <a:pt x="535" y="5404"/>
                      </a:lnTo>
                      <a:lnTo>
                        <a:pt x="501" y="5471"/>
                      </a:lnTo>
                      <a:lnTo>
                        <a:pt x="468" y="5538"/>
                      </a:lnTo>
                      <a:lnTo>
                        <a:pt x="468" y="5604"/>
                      </a:lnTo>
                      <a:lnTo>
                        <a:pt x="435" y="5671"/>
                      </a:lnTo>
                      <a:lnTo>
                        <a:pt x="435" y="5738"/>
                      </a:lnTo>
                      <a:lnTo>
                        <a:pt x="401" y="5805"/>
                      </a:lnTo>
                      <a:lnTo>
                        <a:pt x="401" y="5905"/>
                      </a:lnTo>
                      <a:lnTo>
                        <a:pt x="368" y="5971"/>
                      </a:lnTo>
                      <a:lnTo>
                        <a:pt x="368" y="6038"/>
                      </a:lnTo>
                      <a:lnTo>
                        <a:pt x="334" y="6105"/>
                      </a:lnTo>
                      <a:lnTo>
                        <a:pt x="334" y="6171"/>
                      </a:lnTo>
                      <a:lnTo>
                        <a:pt x="301" y="6238"/>
                      </a:lnTo>
                      <a:lnTo>
                        <a:pt x="301" y="6305"/>
                      </a:lnTo>
                      <a:lnTo>
                        <a:pt x="268" y="6372"/>
                      </a:lnTo>
                      <a:lnTo>
                        <a:pt x="268" y="6438"/>
                      </a:lnTo>
                      <a:lnTo>
                        <a:pt x="234" y="6505"/>
                      </a:lnTo>
                      <a:lnTo>
                        <a:pt x="234" y="6572"/>
                      </a:lnTo>
                      <a:lnTo>
                        <a:pt x="234" y="6638"/>
                      </a:lnTo>
                      <a:lnTo>
                        <a:pt x="201" y="6739"/>
                      </a:lnTo>
                      <a:lnTo>
                        <a:pt x="201" y="6805"/>
                      </a:lnTo>
                      <a:lnTo>
                        <a:pt x="168" y="6872"/>
                      </a:lnTo>
                      <a:lnTo>
                        <a:pt x="168" y="6939"/>
                      </a:lnTo>
                      <a:lnTo>
                        <a:pt x="168" y="7005"/>
                      </a:lnTo>
                      <a:lnTo>
                        <a:pt x="134" y="7072"/>
                      </a:lnTo>
                      <a:lnTo>
                        <a:pt x="134" y="7139"/>
                      </a:lnTo>
                      <a:lnTo>
                        <a:pt x="134" y="7206"/>
                      </a:lnTo>
                      <a:lnTo>
                        <a:pt x="134" y="7272"/>
                      </a:lnTo>
                      <a:lnTo>
                        <a:pt x="101" y="7339"/>
                      </a:lnTo>
                      <a:lnTo>
                        <a:pt x="101" y="7439"/>
                      </a:lnTo>
                      <a:lnTo>
                        <a:pt x="101" y="7506"/>
                      </a:lnTo>
                      <a:lnTo>
                        <a:pt x="101" y="7572"/>
                      </a:lnTo>
                      <a:lnTo>
                        <a:pt x="68" y="7639"/>
                      </a:lnTo>
                      <a:lnTo>
                        <a:pt x="68" y="7706"/>
                      </a:lnTo>
                      <a:lnTo>
                        <a:pt x="68" y="7773"/>
                      </a:lnTo>
                      <a:lnTo>
                        <a:pt x="68" y="7839"/>
                      </a:lnTo>
                      <a:lnTo>
                        <a:pt x="68" y="7906"/>
                      </a:lnTo>
                      <a:lnTo>
                        <a:pt x="34" y="7973"/>
                      </a:lnTo>
                      <a:lnTo>
                        <a:pt x="34" y="8039"/>
                      </a:lnTo>
                      <a:lnTo>
                        <a:pt x="34" y="8140"/>
                      </a:lnTo>
                      <a:lnTo>
                        <a:pt x="34" y="8206"/>
                      </a:lnTo>
                      <a:lnTo>
                        <a:pt x="34" y="8273"/>
                      </a:lnTo>
                      <a:lnTo>
                        <a:pt x="34" y="8340"/>
                      </a:lnTo>
                      <a:lnTo>
                        <a:pt x="34" y="8406"/>
                      </a:lnTo>
                      <a:lnTo>
                        <a:pt x="34" y="8473"/>
                      </a:lnTo>
                      <a:lnTo>
                        <a:pt x="34" y="8540"/>
                      </a:lnTo>
                      <a:lnTo>
                        <a:pt x="34" y="8607"/>
                      </a:lnTo>
                      <a:lnTo>
                        <a:pt x="1" y="8673"/>
                      </a:lnTo>
                      <a:lnTo>
                        <a:pt x="1" y="8740"/>
                      </a:lnTo>
                      <a:lnTo>
                        <a:pt x="1" y="8840"/>
                      </a:lnTo>
                      <a:lnTo>
                        <a:pt x="1" y="8907"/>
                      </a:lnTo>
                      <a:lnTo>
                        <a:pt x="1" y="8973"/>
                      </a:lnTo>
                      <a:lnTo>
                        <a:pt x="1" y="9040"/>
                      </a:lnTo>
                      <a:lnTo>
                        <a:pt x="1" y="9107"/>
                      </a:lnTo>
                      <a:lnTo>
                        <a:pt x="1" y="9140"/>
                      </a:lnTo>
                      <a:lnTo>
                        <a:pt x="1" y="9174"/>
                      </a:lnTo>
                      <a:lnTo>
                        <a:pt x="34" y="9240"/>
                      </a:lnTo>
                      <a:lnTo>
                        <a:pt x="34" y="9307"/>
                      </a:lnTo>
                      <a:lnTo>
                        <a:pt x="34" y="9374"/>
                      </a:lnTo>
                      <a:lnTo>
                        <a:pt x="34" y="9440"/>
                      </a:lnTo>
                      <a:lnTo>
                        <a:pt x="34" y="9541"/>
                      </a:lnTo>
                      <a:lnTo>
                        <a:pt x="34" y="9607"/>
                      </a:lnTo>
                      <a:lnTo>
                        <a:pt x="34" y="9674"/>
                      </a:lnTo>
                      <a:lnTo>
                        <a:pt x="34" y="9741"/>
                      </a:lnTo>
                      <a:lnTo>
                        <a:pt x="34" y="9807"/>
                      </a:lnTo>
                      <a:lnTo>
                        <a:pt x="68" y="9874"/>
                      </a:lnTo>
                      <a:lnTo>
                        <a:pt x="68" y="9941"/>
                      </a:lnTo>
                      <a:lnTo>
                        <a:pt x="68" y="10008"/>
                      </a:lnTo>
                      <a:lnTo>
                        <a:pt x="68" y="10074"/>
                      </a:lnTo>
                      <a:lnTo>
                        <a:pt x="68" y="10141"/>
                      </a:lnTo>
                      <a:lnTo>
                        <a:pt x="68" y="10241"/>
                      </a:lnTo>
                      <a:lnTo>
                        <a:pt x="101" y="10308"/>
                      </a:lnTo>
                      <a:lnTo>
                        <a:pt x="101" y="10374"/>
                      </a:lnTo>
                      <a:lnTo>
                        <a:pt x="101" y="10441"/>
                      </a:lnTo>
                      <a:lnTo>
                        <a:pt x="134" y="10575"/>
                      </a:lnTo>
                      <a:lnTo>
                        <a:pt x="134" y="10708"/>
                      </a:lnTo>
                      <a:lnTo>
                        <a:pt x="168" y="10841"/>
                      </a:lnTo>
                      <a:lnTo>
                        <a:pt x="168" y="10975"/>
                      </a:lnTo>
                      <a:lnTo>
                        <a:pt x="201" y="11142"/>
                      </a:lnTo>
                      <a:lnTo>
                        <a:pt x="234" y="11275"/>
                      </a:lnTo>
                      <a:lnTo>
                        <a:pt x="268" y="11409"/>
                      </a:lnTo>
                      <a:lnTo>
                        <a:pt x="268" y="11542"/>
                      </a:lnTo>
                      <a:lnTo>
                        <a:pt x="301" y="11675"/>
                      </a:lnTo>
                      <a:lnTo>
                        <a:pt x="334" y="11809"/>
                      </a:lnTo>
                      <a:lnTo>
                        <a:pt x="368" y="11942"/>
                      </a:lnTo>
                      <a:lnTo>
                        <a:pt x="401" y="12076"/>
                      </a:lnTo>
                      <a:lnTo>
                        <a:pt x="435" y="12242"/>
                      </a:lnTo>
                      <a:lnTo>
                        <a:pt x="468" y="12376"/>
                      </a:lnTo>
                      <a:lnTo>
                        <a:pt x="501" y="12509"/>
                      </a:lnTo>
                      <a:lnTo>
                        <a:pt x="535" y="12643"/>
                      </a:lnTo>
                      <a:lnTo>
                        <a:pt x="568" y="12776"/>
                      </a:lnTo>
                      <a:lnTo>
                        <a:pt x="601" y="12910"/>
                      </a:lnTo>
                      <a:lnTo>
                        <a:pt x="668" y="13043"/>
                      </a:lnTo>
                      <a:lnTo>
                        <a:pt x="701" y="13176"/>
                      </a:lnTo>
                      <a:lnTo>
                        <a:pt x="735" y="13310"/>
                      </a:lnTo>
                      <a:lnTo>
                        <a:pt x="768" y="13443"/>
                      </a:lnTo>
                      <a:lnTo>
                        <a:pt x="835" y="13577"/>
                      </a:lnTo>
                      <a:lnTo>
                        <a:pt x="868" y="13710"/>
                      </a:lnTo>
                      <a:lnTo>
                        <a:pt x="935" y="13844"/>
                      </a:lnTo>
                      <a:lnTo>
                        <a:pt x="968" y="13977"/>
                      </a:lnTo>
                      <a:lnTo>
                        <a:pt x="1035" y="14110"/>
                      </a:lnTo>
                      <a:lnTo>
                        <a:pt x="1068" y="14244"/>
                      </a:lnTo>
                      <a:lnTo>
                        <a:pt x="1135" y="14377"/>
                      </a:lnTo>
                      <a:lnTo>
                        <a:pt x="1168" y="14511"/>
                      </a:lnTo>
                      <a:lnTo>
                        <a:pt x="1235" y="14644"/>
                      </a:lnTo>
                      <a:lnTo>
                        <a:pt x="1302" y="14778"/>
                      </a:lnTo>
                      <a:lnTo>
                        <a:pt x="1335" y="14911"/>
                      </a:lnTo>
                      <a:lnTo>
                        <a:pt x="1402" y="15044"/>
                      </a:lnTo>
                      <a:lnTo>
                        <a:pt x="1469" y="15178"/>
                      </a:lnTo>
                      <a:lnTo>
                        <a:pt x="1535" y="15311"/>
                      </a:lnTo>
                      <a:lnTo>
                        <a:pt x="1569" y="15411"/>
                      </a:lnTo>
                      <a:lnTo>
                        <a:pt x="1635" y="15545"/>
                      </a:lnTo>
                      <a:lnTo>
                        <a:pt x="1702" y="15678"/>
                      </a:lnTo>
                      <a:lnTo>
                        <a:pt x="1769" y="15812"/>
                      </a:lnTo>
                      <a:lnTo>
                        <a:pt x="1836" y="15945"/>
                      </a:lnTo>
                      <a:lnTo>
                        <a:pt x="1902" y="16079"/>
                      </a:lnTo>
                      <a:lnTo>
                        <a:pt x="1969" y="16179"/>
                      </a:lnTo>
                      <a:lnTo>
                        <a:pt x="2036" y="16312"/>
                      </a:lnTo>
                      <a:lnTo>
                        <a:pt x="2069" y="16379"/>
                      </a:lnTo>
                      <a:lnTo>
                        <a:pt x="2102" y="16445"/>
                      </a:lnTo>
                      <a:lnTo>
                        <a:pt x="2169" y="16579"/>
                      </a:lnTo>
                      <a:lnTo>
                        <a:pt x="2236" y="16679"/>
                      </a:lnTo>
                      <a:lnTo>
                        <a:pt x="2336" y="16812"/>
                      </a:lnTo>
                      <a:lnTo>
                        <a:pt x="2403" y="16946"/>
                      </a:lnTo>
                      <a:lnTo>
                        <a:pt x="2469" y="17046"/>
                      </a:lnTo>
                      <a:lnTo>
                        <a:pt x="2536" y="17179"/>
                      </a:lnTo>
                      <a:lnTo>
                        <a:pt x="2636" y="17313"/>
                      </a:lnTo>
                      <a:lnTo>
                        <a:pt x="2703" y="17413"/>
                      </a:lnTo>
                      <a:lnTo>
                        <a:pt x="2770" y="17546"/>
                      </a:lnTo>
                      <a:lnTo>
                        <a:pt x="2870" y="17646"/>
                      </a:lnTo>
                      <a:lnTo>
                        <a:pt x="2936" y="17780"/>
                      </a:lnTo>
                      <a:lnTo>
                        <a:pt x="3036" y="17913"/>
                      </a:lnTo>
                      <a:lnTo>
                        <a:pt x="3103" y="18013"/>
                      </a:lnTo>
                      <a:lnTo>
                        <a:pt x="3203" y="18147"/>
                      </a:lnTo>
                      <a:lnTo>
                        <a:pt x="3270" y="18247"/>
                      </a:lnTo>
                      <a:lnTo>
                        <a:pt x="3303" y="18280"/>
                      </a:lnTo>
                      <a:lnTo>
                        <a:pt x="3370" y="18380"/>
                      </a:lnTo>
                      <a:lnTo>
                        <a:pt x="3437" y="18480"/>
                      </a:lnTo>
                      <a:lnTo>
                        <a:pt x="3537" y="18614"/>
                      </a:lnTo>
                      <a:lnTo>
                        <a:pt x="3603" y="18714"/>
                      </a:lnTo>
                      <a:lnTo>
                        <a:pt x="3704" y="18814"/>
                      </a:lnTo>
                      <a:lnTo>
                        <a:pt x="3804" y="18947"/>
                      </a:lnTo>
                      <a:lnTo>
                        <a:pt x="3870" y="19047"/>
                      </a:lnTo>
                      <a:lnTo>
                        <a:pt x="3970" y="19147"/>
                      </a:lnTo>
                      <a:lnTo>
                        <a:pt x="4070" y="19281"/>
                      </a:lnTo>
                      <a:lnTo>
                        <a:pt x="4171" y="19381"/>
                      </a:lnTo>
                      <a:lnTo>
                        <a:pt x="4237" y="19481"/>
                      </a:lnTo>
                      <a:lnTo>
                        <a:pt x="4337" y="19614"/>
                      </a:lnTo>
                      <a:lnTo>
                        <a:pt x="4437" y="19614"/>
                      </a:lnTo>
                      <a:lnTo>
                        <a:pt x="4437" y="19514"/>
                      </a:lnTo>
                      <a:lnTo>
                        <a:pt x="4371" y="19381"/>
                      </a:lnTo>
                      <a:lnTo>
                        <a:pt x="4271" y="19281"/>
                      </a:lnTo>
                      <a:lnTo>
                        <a:pt x="4204" y="19181"/>
                      </a:lnTo>
                      <a:lnTo>
                        <a:pt x="4104" y="19047"/>
                      </a:lnTo>
                      <a:lnTo>
                        <a:pt x="4004" y="18947"/>
                      </a:lnTo>
                      <a:lnTo>
                        <a:pt x="3937" y="18814"/>
                      </a:lnTo>
                      <a:lnTo>
                        <a:pt x="3837" y="18714"/>
                      </a:lnTo>
                      <a:lnTo>
                        <a:pt x="3770" y="18614"/>
                      </a:lnTo>
                      <a:lnTo>
                        <a:pt x="3670" y="18480"/>
                      </a:lnTo>
                      <a:lnTo>
                        <a:pt x="3603" y="18380"/>
                      </a:lnTo>
                      <a:lnTo>
                        <a:pt x="3537" y="18247"/>
                      </a:lnTo>
                      <a:lnTo>
                        <a:pt x="3470" y="18147"/>
                      </a:lnTo>
                      <a:lnTo>
                        <a:pt x="3437" y="18147"/>
                      </a:lnTo>
                      <a:lnTo>
                        <a:pt x="3370" y="18013"/>
                      </a:lnTo>
                      <a:lnTo>
                        <a:pt x="3303" y="17880"/>
                      </a:lnTo>
                      <a:lnTo>
                        <a:pt x="3203" y="17780"/>
                      </a:lnTo>
                      <a:lnTo>
                        <a:pt x="3136" y="17646"/>
                      </a:lnTo>
                      <a:lnTo>
                        <a:pt x="3070" y="17546"/>
                      </a:lnTo>
                      <a:lnTo>
                        <a:pt x="2970" y="17413"/>
                      </a:lnTo>
                      <a:lnTo>
                        <a:pt x="2903" y="17279"/>
                      </a:lnTo>
                      <a:lnTo>
                        <a:pt x="2836" y="17179"/>
                      </a:lnTo>
                      <a:lnTo>
                        <a:pt x="2770" y="17046"/>
                      </a:lnTo>
                      <a:lnTo>
                        <a:pt x="2703" y="16912"/>
                      </a:lnTo>
                      <a:lnTo>
                        <a:pt x="2636" y="16812"/>
                      </a:lnTo>
                      <a:lnTo>
                        <a:pt x="2569" y="16679"/>
                      </a:lnTo>
                      <a:lnTo>
                        <a:pt x="2503" y="16546"/>
                      </a:lnTo>
                      <a:lnTo>
                        <a:pt x="2436" y="16445"/>
                      </a:lnTo>
                      <a:lnTo>
                        <a:pt x="2369" y="16312"/>
                      </a:lnTo>
                      <a:lnTo>
                        <a:pt x="2336" y="16245"/>
                      </a:lnTo>
                      <a:lnTo>
                        <a:pt x="2303" y="16179"/>
                      </a:lnTo>
                      <a:lnTo>
                        <a:pt x="2236" y="16045"/>
                      </a:lnTo>
                      <a:lnTo>
                        <a:pt x="2169" y="15945"/>
                      </a:lnTo>
                      <a:lnTo>
                        <a:pt x="2102" y="15812"/>
                      </a:lnTo>
                      <a:lnTo>
                        <a:pt x="2036" y="15678"/>
                      </a:lnTo>
                      <a:lnTo>
                        <a:pt x="1969" y="15545"/>
                      </a:lnTo>
                      <a:lnTo>
                        <a:pt x="1902" y="15411"/>
                      </a:lnTo>
                      <a:lnTo>
                        <a:pt x="1869" y="15311"/>
                      </a:lnTo>
                      <a:lnTo>
                        <a:pt x="1802" y="15178"/>
                      </a:lnTo>
                      <a:lnTo>
                        <a:pt x="1735" y="15044"/>
                      </a:lnTo>
                      <a:lnTo>
                        <a:pt x="1702" y="14911"/>
                      </a:lnTo>
                      <a:lnTo>
                        <a:pt x="1635" y="14778"/>
                      </a:lnTo>
                      <a:lnTo>
                        <a:pt x="1569" y="14644"/>
                      </a:lnTo>
                      <a:lnTo>
                        <a:pt x="1535" y="14511"/>
                      </a:lnTo>
                      <a:lnTo>
                        <a:pt x="1469" y="14411"/>
                      </a:lnTo>
                      <a:lnTo>
                        <a:pt x="1435" y="14277"/>
                      </a:lnTo>
                      <a:lnTo>
                        <a:pt x="1369" y="14144"/>
                      </a:lnTo>
                      <a:lnTo>
                        <a:pt x="1335" y="14010"/>
                      </a:lnTo>
                      <a:lnTo>
                        <a:pt x="1268" y="13877"/>
                      </a:lnTo>
                      <a:lnTo>
                        <a:pt x="1235" y="13744"/>
                      </a:lnTo>
                      <a:lnTo>
                        <a:pt x="1168" y="13610"/>
                      </a:lnTo>
                      <a:lnTo>
                        <a:pt x="1135" y="13477"/>
                      </a:lnTo>
                      <a:lnTo>
                        <a:pt x="1102" y="13343"/>
                      </a:lnTo>
                      <a:lnTo>
                        <a:pt x="1068" y="13210"/>
                      </a:lnTo>
                      <a:lnTo>
                        <a:pt x="1002" y="13076"/>
                      </a:lnTo>
                      <a:lnTo>
                        <a:pt x="968" y="12943"/>
                      </a:lnTo>
                      <a:lnTo>
                        <a:pt x="935" y="12810"/>
                      </a:lnTo>
                      <a:lnTo>
                        <a:pt x="902" y="12676"/>
                      </a:lnTo>
                      <a:lnTo>
                        <a:pt x="868" y="12543"/>
                      </a:lnTo>
                      <a:lnTo>
                        <a:pt x="835" y="12409"/>
                      </a:lnTo>
                      <a:lnTo>
                        <a:pt x="801" y="12276"/>
                      </a:lnTo>
                      <a:lnTo>
                        <a:pt x="768" y="12142"/>
                      </a:lnTo>
                      <a:lnTo>
                        <a:pt x="735" y="12009"/>
                      </a:lnTo>
                      <a:lnTo>
                        <a:pt x="701" y="11876"/>
                      </a:lnTo>
                      <a:lnTo>
                        <a:pt x="668" y="11742"/>
                      </a:lnTo>
                      <a:lnTo>
                        <a:pt x="668" y="11609"/>
                      </a:lnTo>
                      <a:lnTo>
                        <a:pt x="635" y="11475"/>
                      </a:lnTo>
                      <a:lnTo>
                        <a:pt x="601" y="11342"/>
                      </a:lnTo>
                      <a:lnTo>
                        <a:pt x="568" y="11208"/>
                      </a:lnTo>
                      <a:lnTo>
                        <a:pt x="568" y="11075"/>
                      </a:lnTo>
                      <a:lnTo>
                        <a:pt x="535" y="10942"/>
                      </a:lnTo>
                      <a:lnTo>
                        <a:pt x="535" y="10808"/>
                      </a:lnTo>
                      <a:lnTo>
                        <a:pt x="501" y="10675"/>
                      </a:lnTo>
                      <a:lnTo>
                        <a:pt x="501" y="10541"/>
                      </a:lnTo>
                      <a:lnTo>
                        <a:pt x="468" y="10408"/>
                      </a:lnTo>
                      <a:lnTo>
                        <a:pt x="468" y="10308"/>
                      </a:lnTo>
                      <a:lnTo>
                        <a:pt x="468" y="10241"/>
                      </a:lnTo>
                      <a:lnTo>
                        <a:pt x="468" y="10174"/>
                      </a:lnTo>
                      <a:lnTo>
                        <a:pt x="435" y="10108"/>
                      </a:lnTo>
                      <a:lnTo>
                        <a:pt x="435" y="10041"/>
                      </a:lnTo>
                      <a:lnTo>
                        <a:pt x="435" y="9974"/>
                      </a:lnTo>
                      <a:lnTo>
                        <a:pt x="435" y="9907"/>
                      </a:lnTo>
                      <a:lnTo>
                        <a:pt x="435" y="9841"/>
                      </a:lnTo>
                      <a:lnTo>
                        <a:pt x="435" y="9774"/>
                      </a:lnTo>
                      <a:lnTo>
                        <a:pt x="435" y="9707"/>
                      </a:lnTo>
                      <a:lnTo>
                        <a:pt x="435" y="9641"/>
                      </a:lnTo>
                      <a:lnTo>
                        <a:pt x="401" y="9574"/>
                      </a:lnTo>
                      <a:lnTo>
                        <a:pt x="401" y="9507"/>
                      </a:lnTo>
                      <a:lnTo>
                        <a:pt x="401" y="9440"/>
                      </a:lnTo>
                      <a:lnTo>
                        <a:pt x="401" y="9374"/>
                      </a:lnTo>
                      <a:lnTo>
                        <a:pt x="401" y="9307"/>
                      </a:lnTo>
                      <a:lnTo>
                        <a:pt x="401" y="9240"/>
                      </a:lnTo>
                      <a:lnTo>
                        <a:pt x="401" y="9174"/>
                      </a:lnTo>
                      <a:lnTo>
                        <a:pt x="401" y="9140"/>
                      </a:lnTo>
                      <a:lnTo>
                        <a:pt x="401" y="9107"/>
                      </a:lnTo>
                      <a:lnTo>
                        <a:pt x="401" y="9040"/>
                      </a:lnTo>
                      <a:lnTo>
                        <a:pt x="401" y="8973"/>
                      </a:lnTo>
                      <a:lnTo>
                        <a:pt x="401" y="8907"/>
                      </a:lnTo>
                      <a:lnTo>
                        <a:pt x="401" y="8840"/>
                      </a:lnTo>
                      <a:lnTo>
                        <a:pt x="401" y="8773"/>
                      </a:lnTo>
                      <a:lnTo>
                        <a:pt x="401" y="8707"/>
                      </a:lnTo>
                      <a:lnTo>
                        <a:pt x="401" y="8640"/>
                      </a:lnTo>
                      <a:lnTo>
                        <a:pt x="401" y="8573"/>
                      </a:lnTo>
                      <a:lnTo>
                        <a:pt x="435" y="8506"/>
                      </a:lnTo>
                      <a:lnTo>
                        <a:pt x="435" y="8406"/>
                      </a:lnTo>
                      <a:lnTo>
                        <a:pt x="435" y="8340"/>
                      </a:lnTo>
                      <a:lnTo>
                        <a:pt x="435" y="8273"/>
                      </a:lnTo>
                      <a:lnTo>
                        <a:pt x="435" y="8206"/>
                      </a:lnTo>
                      <a:lnTo>
                        <a:pt x="435" y="8140"/>
                      </a:lnTo>
                      <a:lnTo>
                        <a:pt x="435" y="8073"/>
                      </a:lnTo>
                      <a:lnTo>
                        <a:pt x="435" y="8006"/>
                      </a:lnTo>
                      <a:lnTo>
                        <a:pt x="468" y="7939"/>
                      </a:lnTo>
                      <a:lnTo>
                        <a:pt x="468" y="7873"/>
                      </a:lnTo>
                      <a:lnTo>
                        <a:pt x="468" y="7806"/>
                      </a:lnTo>
                      <a:lnTo>
                        <a:pt x="468" y="7739"/>
                      </a:lnTo>
                      <a:lnTo>
                        <a:pt x="468" y="7673"/>
                      </a:lnTo>
                      <a:lnTo>
                        <a:pt x="501" y="7606"/>
                      </a:lnTo>
                      <a:lnTo>
                        <a:pt x="501" y="7539"/>
                      </a:lnTo>
                      <a:lnTo>
                        <a:pt x="501" y="7472"/>
                      </a:lnTo>
                      <a:lnTo>
                        <a:pt x="501" y="7406"/>
                      </a:lnTo>
                      <a:lnTo>
                        <a:pt x="535" y="7339"/>
                      </a:lnTo>
                      <a:lnTo>
                        <a:pt x="535" y="7272"/>
                      </a:lnTo>
                      <a:lnTo>
                        <a:pt x="535" y="7206"/>
                      </a:lnTo>
                      <a:lnTo>
                        <a:pt x="568" y="7139"/>
                      </a:lnTo>
                      <a:lnTo>
                        <a:pt x="568" y="7072"/>
                      </a:lnTo>
                      <a:lnTo>
                        <a:pt x="568" y="7005"/>
                      </a:lnTo>
                      <a:lnTo>
                        <a:pt x="601" y="6939"/>
                      </a:lnTo>
                      <a:lnTo>
                        <a:pt x="601" y="6872"/>
                      </a:lnTo>
                      <a:lnTo>
                        <a:pt x="601" y="6805"/>
                      </a:lnTo>
                      <a:lnTo>
                        <a:pt x="635" y="6739"/>
                      </a:lnTo>
                      <a:lnTo>
                        <a:pt x="635" y="6672"/>
                      </a:lnTo>
                      <a:lnTo>
                        <a:pt x="668" y="6605"/>
                      </a:lnTo>
                      <a:lnTo>
                        <a:pt x="668" y="6538"/>
                      </a:lnTo>
                      <a:lnTo>
                        <a:pt x="668" y="6472"/>
                      </a:lnTo>
                      <a:lnTo>
                        <a:pt x="701" y="6405"/>
                      </a:lnTo>
                      <a:lnTo>
                        <a:pt x="701" y="6338"/>
                      </a:lnTo>
                      <a:lnTo>
                        <a:pt x="735" y="6272"/>
                      </a:lnTo>
                      <a:lnTo>
                        <a:pt x="735" y="6205"/>
                      </a:lnTo>
                      <a:lnTo>
                        <a:pt x="768" y="6138"/>
                      </a:lnTo>
                      <a:lnTo>
                        <a:pt x="768" y="6071"/>
                      </a:lnTo>
                      <a:lnTo>
                        <a:pt x="801" y="6005"/>
                      </a:lnTo>
                      <a:lnTo>
                        <a:pt x="801" y="5938"/>
                      </a:lnTo>
                      <a:lnTo>
                        <a:pt x="835" y="5871"/>
                      </a:lnTo>
                      <a:lnTo>
                        <a:pt x="835" y="5805"/>
                      </a:lnTo>
                      <a:lnTo>
                        <a:pt x="868" y="5738"/>
                      </a:lnTo>
                      <a:lnTo>
                        <a:pt x="902" y="5671"/>
                      </a:lnTo>
                      <a:lnTo>
                        <a:pt x="902" y="5604"/>
                      </a:lnTo>
                      <a:lnTo>
                        <a:pt x="935" y="5538"/>
                      </a:lnTo>
                      <a:lnTo>
                        <a:pt x="935" y="5471"/>
                      </a:lnTo>
                      <a:lnTo>
                        <a:pt x="968" y="5404"/>
                      </a:lnTo>
                      <a:lnTo>
                        <a:pt x="1002" y="5338"/>
                      </a:lnTo>
                      <a:lnTo>
                        <a:pt x="1002" y="5271"/>
                      </a:lnTo>
                      <a:lnTo>
                        <a:pt x="1035" y="5204"/>
                      </a:lnTo>
                      <a:lnTo>
                        <a:pt x="1068" y="5137"/>
                      </a:lnTo>
                      <a:lnTo>
                        <a:pt x="1068" y="5071"/>
                      </a:lnTo>
                      <a:lnTo>
                        <a:pt x="1068" y="5071"/>
                      </a:lnTo>
                      <a:lnTo>
                        <a:pt x="1102" y="5004"/>
                      </a:lnTo>
                      <a:lnTo>
                        <a:pt x="1135" y="4937"/>
                      </a:lnTo>
                      <a:lnTo>
                        <a:pt x="1168" y="4871"/>
                      </a:lnTo>
                      <a:lnTo>
                        <a:pt x="1168" y="4804"/>
                      </a:lnTo>
                      <a:lnTo>
                        <a:pt x="1202" y="4737"/>
                      </a:lnTo>
                      <a:lnTo>
                        <a:pt x="1235" y="4670"/>
                      </a:lnTo>
                      <a:lnTo>
                        <a:pt x="1268" y="4604"/>
                      </a:lnTo>
                      <a:lnTo>
                        <a:pt x="1268" y="4537"/>
                      </a:lnTo>
                      <a:lnTo>
                        <a:pt x="1302" y="4470"/>
                      </a:lnTo>
                      <a:lnTo>
                        <a:pt x="1335" y="4404"/>
                      </a:lnTo>
                      <a:lnTo>
                        <a:pt x="1369" y="4337"/>
                      </a:lnTo>
                      <a:lnTo>
                        <a:pt x="1402" y="4270"/>
                      </a:lnTo>
                      <a:lnTo>
                        <a:pt x="1435" y="4203"/>
                      </a:lnTo>
                      <a:lnTo>
                        <a:pt x="1435" y="4137"/>
                      </a:lnTo>
                      <a:lnTo>
                        <a:pt x="1469" y="4070"/>
                      </a:lnTo>
                      <a:lnTo>
                        <a:pt x="1502" y="4003"/>
                      </a:lnTo>
                      <a:lnTo>
                        <a:pt x="1535" y="3937"/>
                      </a:lnTo>
                      <a:lnTo>
                        <a:pt x="1569" y="3870"/>
                      </a:lnTo>
                      <a:lnTo>
                        <a:pt x="1602" y="3803"/>
                      </a:lnTo>
                      <a:lnTo>
                        <a:pt x="1635" y="3736"/>
                      </a:lnTo>
                      <a:lnTo>
                        <a:pt x="1669" y="3670"/>
                      </a:lnTo>
                      <a:lnTo>
                        <a:pt x="1702" y="3603"/>
                      </a:lnTo>
                      <a:lnTo>
                        <a:pt x="1735" y="3536"/>
                      </a:lnTo>
                      <a:lnTo>
                        <a:pt x="1769" y="3470"/>
                      </a:lnTo>
                      <a:lnTo>
                        <a:pt x="1802" y="3436"/>
                      </a:lnTo>
                      <a:lnTo>
                        <a:pt x="1836" y="3369"/>
                      </a:lnTo>
                      <a:lnTo>
                        <a:pt x="1869" y="3303"/>
                      </a:lnTo>
                      <a:lnTo>
                        <a:pt x="1902" y="3236"/>
                      </a:lnTo>
                      <a:lnTo>
                        <a:pt x="1936" y="3169"/>
                      </a:lnTo>
                      <a:lnTo>
                        <a:pt x="1969" y="3103"/>
                      </a:lnTo>
                      <a:lnTo>
                        <a:pt x="2002" y="3036"/>
                      </a:lnTo>
                      <a:lnTo>
                        <a:pt x="2036" y="2969"/>
                      </a:lnTo>
                      <a:lnTo>
                        <a:pt x="2102" y="2902"/>
                      </a:lnTo>
                      <a:lnTo>
                        <a:pt x="2102" y="2869"/>
                      </a:lnTo>
                      <a:lnTo>
                        <a:pt x="2136" y="2802"/>
                      </a:lnTo>
                      <a:lnTo>
                        <a:pt x="2169" y="2769"/>
                      </a:lnTo>
                      <a:lnTo>
                        <a:pt x="2202" y="2702"/>
                      </a:lnTo>
                      <a:lnTo>
                        <a:pt x="2236" y="2669"/>
                      </a:lnTo>
                      <a:lnTo>
                        <a:pt x="2269" y="2602"/>
                      </a:lnTo>
                      <a:lnTo>
                        <a:pt x="2303" y="2569"/>
                      </a:lnTo>
                      <a:lnTo>
                        <a:pt x="2336" y="2536"/>
                      </a:lnTo>
                      <a:lnTo>
                        <a:pt x="2369" y="2469"/>
                      </a:lnTo>
                      <a:lnTo>
                        <a:pt x="2403" y="2435"/>
                      </a:lnTo>
                      <a:lnTo>
                        <a:pt x="2436" y="2369"/>
                      </a:lnTo>
                      <a:lnTo>
                        <a:pt x="2469" y="2335"/>
                      </a:lnTo>
                      <a:lnTo>
                        <a:pt x="2469" y="2335"/>
                      </a:lnTo>
                      <a:lnTo>
                        <a:pt x="2503" y="2302"/>
                      </a:lnTo>
                      <a:lnTo>
                        <a:pt x="2536" y="2235"/>
                      </a:lnTo>
                      <a:lnTo>
                        <a:pt x="2569" y="2202"/>
                      </a:lnTo>
                      <a:lnTo>
                        <a:pt x="2603" y="2135"/>
                      </a:lnTo>
                      <a:lnTo>
                        <a:pt x="2636" y="2102"/>
                      </a:lnTo>
                      <a:lnTo>
                        <a:pt x="2669" y="2069"/>
                      </a:lnTo>
                      <a:lnTo>
                        <a:pt x="2703" y="2002"/>
                      </a:lnTo>
                      <a:lnTo>
                        <a:pt x="2736" y="1968"/>
                      </a:lnTo>
                      <a:lnTo>
                        <a:pt x="2803" y="1868"/>
                      </a:lnTo>
                      <a:lnTo>
                        <a:pt x="2870" y="1768"/>
                      </a:lnTo>
                      <a:lnTo>
                        <a:pt x="2870" y="1768"/>
                      </a:lnTo>
                      <a:lnTo>
                        <a:pt x="2936" y="1702"/>
                      </a:lnTo>
                      <a:lnTo>
                        <a:pt x="3003" y="1602"/>
                      </a:lnTo>
                      <a:lnTo>
                        <a:pt x="3070" y="1501"/>
                      </a:lnTo>
                      <a:lnTo>
                        <a:pt x="3136" y="1401"/>
                      </a:lnTo>
                      <a:lnTo>
                        <a:pt x="3203" y="1335"/>
                      </a:lnTo>
                      <a:lnTo>
                        <a:pt x="3270" y="1235"/>
                      </a:lnTo>
                      <a:lnTo>
                        <a:pt x="3370" y="1135"/>
                      </a:lnTo>
                      <a:lnTo>
                        <a:pt x="3437" y="1068"/>
                      </a:lnTo>
                      <a:lnTo>
                        <a:pt x="3437" y="1034"/>
                      </a:lnTo>
                      <a:lnTo>
                        <a:pt x="3503" y="968"/>
                      </a:lnTo>
                      <a:lnTo>
                        <a:pt x="3570" y="901"/>
                      </a:lnTo>
                      <a:lnTo>
                        <a:pt x="3670" y="801"/>
                      </a:lnTo>
                      <a:lnTo>
                        <a:pt x="3737" y="701"/>
                      </a:lnTo>
                      <a:lnTo>
                        <a:pt x="3804" y="634"/>
                      </a:lnTo>
                      <a:lnTo>
                        <a:pt x="3904" y="534"/>
                      </a:lnTo>
                      <a:lnTo>
                        <a:pt x="3970" y="467"/>
                      </a:lnTo>
                      <a:lnTo>
                        <a:pt x="4070" y="367"/>
                      </a:lnTo>
                      <a:lnTo>
                        <a:pt x="4137" y="301"/>
                      </a:lnTo>
                      <a:lnTo>
                        <a:pt x="4237" y="201"/>
                      </a:lnTo>
                      <a:lnTo>
                        <a:pt x="4304" y="134"/>
                      </a:lnTo>
                      <a:lnTo>
                        <a:pt x="4337" y="100"/>
                      </a:lnTo>
                      <a:lnTo>
                        <a:pt x="4404" y="67"/>
                      </a:lnTo>
                      <a:lnTo>
                        <a:pt x="4404" y="0"/>
                      </a:lnTo>
                      <a:lnTo>
                        <a:pt x="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36"/>
                <p:cNvSpPr/>
                <p:nvPr/>
              </p:nvSpPr>
              <p:spPr>
                <a:xfrm>
                  <a:off x="4932025" y="1849275"/>
                  <a:ext cx="105925" cy="356950"/>
                </a:xfrm>
                <a:custGeom>
                  <a:avLst/>
                  <a:gdLst/>
                  <a:ahLst/>
                  <a:cxnLst/>
                  <a:rect l="l" t="t" r="r" b="b"/>
                  <a:pathLst>
                    <a:path w="4237" h="14278" extrusionOk="0">
                      <a:moveTo>
                        <a:pt x="4070" y="0"/>
                      </a:moveTo>
                      <a:lnTo>
                        <a:pt x="4037" y="33"/>
                      </a:lnTo>
                      <a:lnTo>
                        <a:pt x="4003" y="67"/>
                      </a:lnTo>
                      <a:lnTo>
                        <a:pt x="3903" y="167"/>
                      </a:lnTo>
                      <a:lnTo>
                        <a:pt x="3803" y="267"/>
                      </a:lnTo>
                      <a:lnTo>
                        <a:pt x="3737" y="334"/>
                      </a:lnTo>
                      <a:lnTo>
                        <a:pt x="3636" y="434"/>
                      </a:lnTo>
                      <a:lnTo>
                        <a:pt x="3570" y="534"/>
                      </a:lnTo>
                      <a:lnTo>
                        <a:pt x="3470" y="601"/>
                      </a:lnTo>
                      <a:lnTo>
                        <a:pt x="3403" y="701"/>
                      </a:lnTo>
                      <a:lnTo>
                        <a:pt x="3303" y="801"/>
                      </a:lnTo>
                      <a:lnTo>
                        <a:pt x="3236" y="867"/>
                      </a:lnTo>
                      <a:lnTo>
                        <a:pt x="3136" y="967"/>
                      </a:lnTo>
                      <a:lnTo>
                        <a:pt x="3069" y="1068"/>
                      </a:lnTo>
                      <a:lnTo>
                        <a:pt x="3003" y="1168"/>
                      </a:lnTo>
                      <a:lnTo>
                        <a:pt x="2903" y="1268"/>
                      </a:lnTo>
                      <a:lnTo>
                        <a:pt x="2836" y="1334"/>
                      </a:lnTo>
                      <a:lnTo>
                        <a:pt x="2769" y="1434"/>
                      </a:lnTo>
                      <a:lnTo>
                        <a:pt x="2702" y="1535"/>
                      </a:lnTo>
                      <a:lnTo>
                        <a:pt x="2602" y="1635"/>
                      </a:lnTo>
                      <a:lnTo>
                        <a:pt x="2536" y="1735"/>
                      </a:lnTo>
                      <a:lnTo>
                        <a:pt x="2536" y="1768"/>
                      </a:lnTo>
                      <a:lnTo>
                        <a:pt x="2469" y="1835"/>
                      </a:lnTo>
                      <a:lnTo>
                        <a:pt x="2402" y="1935"/>
                      </a:lnTo>
                      <a:lnTo>
                        <a:pt x="2336" y="2035"/>
                      </a:lnTo>
                      <a:lnTo>
                        <a:pt x="2269" y="2135"/>
                      </a:lnTo>
                      <a:lnTo>
                        <a:pt x="2202" y="2235"/>
                      </a:lnTo>
                      <a:lnTo>
                        <a:pt x="2135" y="2335"/>
                      </a:lnTo>
                      <a:lnTo>
                        <a:pt x="2069" y="2435"/>
                      </a:lnTo>
                      <a:lnTo>
                        <a:pt x="2002" y="2535"/>
                      </a:lnTo>
                      <a:lnTo>
                        <a:pt x="1935" y="2635"/>
                      </a:lnTo>
                      <a:lnTo>
                        <a:pt x="1869" y="2735"/>
                      </a:lnTo>
                      <a:lnTo>
                        <a:pt x="1802" y="2835"/>
                      </a:lnTo>
                      <a:lnTo>
                        <a:pt x="1735" y="2936"/>
                      </a:lnTo>
                      <a:lnTo>
                        <a:pt x="1668" y="3036"/>
                      </a:lnTo>
                      <a:lnTo>
                        <a:pt x="1635" y="3102"/>
                      </a:lnTo>
                      <a:lnTo>
                        <a:pt x="1602" y="3136"/>
                      </a:lnTo>
                      <a:lnTo>
                        <a:pt x="1568" y="3236"/>
                      </a:lnTo>
                      <a:lnTo>
                        <a:pt x="1502" y="3369"/>
                      </a:lnTo>
                      <a:lnTo>
                        <a:pt x="1435" y="3469"/>
                      </a:lnTo>
                      <a:lnTo>
                        <a:pt x="1402" y="3569"/>
                      </a:lnTo>
                      <a:lnTo>
                        <a:pt x="1335" y="3669"/>
                      </a:lnTo>
                      <a:lnTo>
                        <a:pt x="1268" y="3770"/>
                      </a:lnTo>
                      <a:lnTo>
                        <a:pt x="1268" y="3836"/>
                      </a:lnTo>
                      <a:lnTo>
                        <a:pt x="1235" y="3903"/>
                      </a:lnTo>
                      <a:lnTo>
                        <a:pt x="1168" y="4003"/>
                      </a:lnTo>
                      <a:lnTo>
                        <a:pt x="1135" y="4103"/>
                      </a:lnTo>
                      <a:lnTo>
                        <a:pt x="1068" y="4237"/>
                      </a:lnTo>
                      <a:lnTo>
                        <a:pt x="1035" y="4337"/>
                      </a:lnTo>
                      <a:lnTo>
                        <a:pt x="968" y="4437"/>
                      </a:lnTo>
                      <a:lnTo>
                        <a:pt x="935" y="4537"/>
                      </a:lnTo>
                      <a:lnTo>
                        <a:pt x="935" y="4570"/>
                      </a:lnTo>
                      <a:lnTo>
                        <a:pt x="901" y="4670"/>
                      </a:lnTo>
                      <a:lnTo>
                        <a:pt x="868" y="4770"/>
                      </a:lnTo>
                      <a:lnTo>
                        <a:pt x="801" y="4904"/>
                      </a:lnTo>
                      <a:lnTo>
                        <a:pt x="768" y="5004"/>
                      </a:lnTo>
                      <a:lnTo>
                        <a:pt x="734" y="5104"/>
                      </a:lnTo>
                      <a:lnTo>
                        <a:pt x="701" y="5237"/>
                      </a:lnTo>
                      <a:lnTo>
                        <a:pt x="668" y="5337"/>
                      </a:lnTo>
                      <a:lnTo>
                        <a:pt x="634" y="5471"/>
                      </a:lnTo>
                      <a:lnTo>
                        <a:pt x="601" y="5571"/>
                      </a:lnTo>
                      <a:lnTo>
                        <a:pt x="568" y="5638"/>
                      </a:lnTo>
                      <a:lnTo>
                        <a:pt x="568" y="5704"/>
                      </a:lnTo>
                      <a:lnTo>
                        <a:pt x="534" y="5804"/>
                      </a:lnTo>
                      <a:lnTo>
                        <a:pt x="501" y="5938"/>
                      </a:lnTo>
                      <a:lnTo>
                        <a:pt x="468" y="6038"/>
                      </a:lnTo>
                      <a:lnTo>
                        <a:pt x="434" y="6171"/>
                      </a:lnTo>
                      <a:lnTo>
                        <a:pt x="401" y="6271"/>
                      </a:lnTo>
                      <a:lnTo>
                        <a:pt x="367" y="6371"/>
                      </a:lnTo>
                      <a:lnTo>
                        <a:pt x="334" y="6505"/>
                      </a:lnTo>
                      <a:lnTo>
                        <a:pt x="334" y="6605"/>
                      </a:lnTo>
                      <a:lnTo>
                        <a:pt x="301" y="6738"/>
                      </a:lnTo>
                      <a:lnTo>
                        <a:pt x="267" y="6872"/>
                      </a:lnTo>
                      <a:lnTo>
                        <a:pt x="267" y="6972"/>
                      </a:lnTo>
                      <a:lnTo>
                        <a:pt x="234" y="7072"/>
                      </a:lnTo>
                      <a:lnTo>
                        <a:pt x="234" y="7105"/>
                      </a:lnTo>
                      <a:lnTo>
                        <a:pt x="201" y="7205"/>
                      </a:lnTo>
                      <a:lnTo>
                        <a:pt x="201" y="7339"/>
                      </a:lnTo>
                      <a:lnTo>
                        <a:pt x="167" y="7439"/>
                      </a:lnTo>
                      <a:lnTo>
                        <a:pt x="167" y="7572"/>
                      </a:lnTo>
                      <a:lnTo>
                        <a:pt x="134" y="7672"/>
                      </a:lnTo>
                      <a:lnTo>
                        <a:pt x="134" y="7806"/>
                      </a:lnTo>
                      <a:lnTo>
                        <a:pt x="101" y="7906"/>
                      </a:lnTo>
                      <a:lnTo>
                        <a:pt x="101" y="8039"/>
                      </a:lnTo>
                      <a:lnTo>
                        <a:pt x="101" y="8173"/>
                      </a:lnTo>
                      <a:lnTo>
                        <a:pt x="67" y="8273"/>
                      </a:lnTo>
                      <a:lnTo>
                        <a:pt x="67" y="8406"/>
                      </a:lnTo>
                      <a:lnTo>
                        <a:pt x="67" y="8506"/>
                      </a:lnTo>
                      <a:lnTo>
                        <a:pt x="34" y="8640"/>
                      </a:lnTo>
                      <a:lnTo>
                        <a:pt x="34" y="8740"/>
                      </a:lnTo>
                      <a:lnTo>
                        <a:pt x="34" y="8873"/>
                      </a:lnTo>
                      <a:lnTo>
                        <a:pt x="34" y="9007"/>
                      </a:lnTo>
                      <a:lnTo>
                        <a:pt x="34" y="9107"/>
                      </a:lnTo>
                      <a:lnTo>
                        <a:pt x="34" y="9240"/>
                      </a:lnTo>
                      <a:lnTo>
                        <a:pt x="34" y="9340"/>
                      </a:lnTo>
                      <a:lnTo>
                        <a:pt x="1" y="9474"/>
                      </a:lnTo>
                      <a:lnTo>
                        <a:pt x="1" y="9607"/>
                      </a:lnTo>
                      <a:lnTo>
                        <a:pt x="1" y="9707"/>
                      </a:lnTo>
                      <a:lnTo>
                        <a:pt x="34" y="9841"/>
                      </a:lnTo>
                      <a:lnTo>
                        <a:pt x="34" y="9941"/>
                      </a:lnTo>
                      <a:lnTo>
                        <a:pt x="34" y="10074"/>
                      </a:lnTo>
                      <a:lnTo>
                        <a:pt x="34" y="10207"/>
                      </a:lnTo>
                      <a:lnTo>
                        <a:pt x="34" y="10308"/>
                      </a:lnTo>
                      <a:lnTo>
                        <a:pt x="34" y="10341"/>
                      </a:lnTo>
                      <a:lnTo>
                        <a:pt x="34" y="10441"/>
                      </a:lnTo>
                      <a:lnTo>
                        <a:pt x="34" y="10541"/>
                      </a:lnTo>
                      <a:lnTo>
                        <a:pt x="67" y="10674"/>
                      </a:lnTo>
                      <a:lnTo>
                        <a:pt x="67" y="10808"/>
                      </a:lnTo>
                      <a:lnTo>
                        <a:pt x="67" y="10908"/>
                      </a:lnTo>
                      <a:lnTo>
                        <a:pt x="101" y="11041"/>
                      </a:lnTo>
                      <a:lnTo>
                        <a:pt x="101" y="11141"/>
                      </a:lnTo>
                      <a:lnTo>
                        <a:pt x="134" y="11275"/>
                      </a:lnTo>
                      <a:lnTo>
                        <a:pt x="134" y="11408"/>
                      </a:lnTo>
                      <a:lnTo>
                        <a:pt x="134" y="11508"/>
                      </a:lnTo>
                      <a:lnTo>
                        <a:pt x="167" y="11642"/>
                      </a:lnTo>
                      <a:lnTo>
                        <a:pt x="167" y="11742"/>
                      </a:lnTo>
                      <a:lnTo>
                        <a:pt x="201" y="11875"/>
                      </a:lnTo>
                      <a:lnTo>
                        <a:pt x="234" y="11975"/>
                      </a:lnTo>
                      <a:lnTo>
                        <a:pt x="234" y="12109"/>
                      </a:lnTo>
                      <a:lnTo>
                        <a:pt x="267" y="12242"/>
                      </a:lnTo>
                      <a:lnTo>
                        <a:pt x="301" y="12342"/>
                      </a:lnTo>
                      <a:lnTo>
                        <a:pt x="301" y="12476"/>
                      </a:lnTo>
                      <a:lnTo>
                        <a:pt x="334" y="12576"/>
                      </a:lnTo>
                      <a:lnTo>
                        <a:pt x="367" y="12709"/>
                      </a:lnTo>
                      <a:lnTo>
                        <a:pt x="401" y="12843"/>
                      </a:lnTo>
                      <a:lnTo>
                        <a:pt x="434" y="12943"/>
                      </a:lnTo>
                      <a:lnTo>
                        <a:pt x="434" y="13076"/>
                      </a:lnTo>
                      <a:lnTo>
                        <a:pt x="468" y="13176"/>
                      </a:lnTo>
                      <a:lnTo>
                        <a:pt x="501" y="13310"/>
                      </a:lnTo>
                      <a:lnTo>
                        <a:pt x="534" y="13410"/>
                      </a:lnTo>
                      <a:lnTo>
                        <a:pt x="568" y="13543"/>
                      </a:lnTo>
                      <a:lnTo>
                        <a:pt x="601" y="13643"/>
                      </a:lnTo>
                      <a:lnTo>
                        <a:pt x="634" y="13777"/>
                      </a:lnTo>
                      <a:lnTo>
                        <a:pt x="668" y="13877"/>
                      </a:lnTo>
                      <a:lnTo>
                        <a:pt x="734" y="14010"/>
                      </a:lnTo>
                      <a:lnTo>
                        <a:pt x="768" y="14110"/>
                      </a:lnTo>
                      <a:lnTo>
                        <a:pt x="768" y="14177"/>
                      </a:lnTo>
                      <a:lnTo>
                        <a:pt x="801" y="14244"/>
                      </a:lnTo>
                      <a:lnTo>
                        <a:pt x="868" y="14277"/>
                      </a:lnTo>
                      <a:lnTo>
                        <a:pt x="901" y="14210"/>
                      </a:lnTo>
                      <a:lnTo>
                        <a:pt x="901" y="14144"/>
                      </a:lnTo>
                      <a:lnTo>
                        <a:pt x="868" y="14077"/>
                      </a:lnTo>
                      <a:lnTo>
                        <a:pt x="834" y="13977"/>
                      </a:lnTo>
                      <a:lnTo>
                        <a:pt x="801" y="13843"/>
                      </a:lnTo>
                      <a:lnTo>
                        <a:pt x="768" y="13743"/>
                      </a:lnTo>
                      <a:lnTo>
                        <a:pt x="734" y="13610"/>
                      </a:lnTo>
                      <a:lnTo>
                        <a:pt x="701" y="13510"/>
                      </a:lnTo>
                      <a:lnTo>
                        <a:pt x="668" y="13376"/>
                      </a:lnTo>
                      <a:lnTo>
                        <a:pt x="668" y="13276"/>
                      </a:lnTo>
                      <a:lnTo>
                        <a:pt x="634" y="13143"/>
                      </a:lnTo>
                      <a:lnTo>
                        <a:pt x="601" y="13043"/>
                      </a:lnTo>
                      <a:lnTo>
                        <a:pt x="568" y="12909"/>
                      </a:lnTo>
                      <a:lnTo>
                        <a:pt x="568" y="12776"/>
                      </a:lnTo>
                      <a:lnTo>
                        <a:pt x="534" y="12676"/>
                      </a:lnTo>
                      <a:lnTo>
                        <a:pt x="501" y="12542"/>
                      </a:lnTo>
                      <a:lnTo>
                        <a:pt x="501" y="12442"/>
                      </a:lnTo>
                      <a:lnTo>
                        <a:pt x="468" y="12309"/>
                      </a:lnTo>
                      <a:lnTo>
                        <a:pt x="468" y="12209"/>
                      </a:lnTo>
                      <a:lnTo>
                        <a:pt x="434" y="12075"/>
                      </a:lnTo>
                      <a:lnTo>
                        <a:pt x="434" y="11975"/>
                      </a:lnTo>
                      <a:lnTo>
                        <a:pt x="401" y="11842"/>
                      </a:lnTo>
                      <a:lnTo>
                        <a:pt x="401" y="11709"/>
                      </a:lnTo>
                      <a:lnTo>
                        <a:pt x="367" y="11608"/>
                      </a:lnTo>
                      <a:lnTo>
                        <a:pt x="367" y="11475"/>
                      </a:lnTo>
                      <a:lnTo>
                        <a:pt x="367" y="11375"/>
                      </a:lnTo>
                      <a:lnTo>
                        <a:pt x="334" y="11242"/>
                      </a:lnTo>
                      <a:lnTo>
                        <a:pt x="334" y="11141"/>
                      </a:lnTo>
                      <a:lnTo>
                        <a:pt x="334" y="11008"/>
                      </a:lnTo>
                      <a:lnTo>
                        <a:pt x="334" y="10908"/>
                      </a:lnTo>
                      <a:lnTo>
                        <a:pt x="334" y="10775"/>
                      </a:lnTo>
                      <a:lnTo>
                        <a:pt x="301" y="10674"/>
                      </a:lnTo>
                      <a:lnTo>
                        <a:pt x="301" y="10541"/>
                      </a:lnTo>
                      <a:lnTo>
                        <a:pt x="301" y="10408"/>
                      </a:lnTo>
                      <a:lnTo>
                        <a:pt x="301" y="10341"/>
                      </a:lnTo>
                      <a:lnTo>
                        <a:pt x="301" y="10308"/>
                      </a:lnTo>
                      <a:lnTo>
                        <a:pt x="301" y="10174"/>
                      </a:lnTo>
                      <a:lnTo>
                        <a:pt x="301" y="10074"/>
                      </a:lnTo>
                      <a:lnTo>
                        <a:pt x="301" y="9941"/>
                      </a:lnTo>
                      <a:lnTo>
                        <a:pt x="301" y="9841"/>
                      </a:lnTo>
                      <a:lnTo>
                        <a:pt x="301" y="9707"/>
                      </a:lnTo>
                      <a:lnTo>
                        <a:pt x="334" y="9607"/>
                      </a:lnTo>
                      <a:lnTo>
                        <a:pt x="334" y="9474"/>
                      </a:lnTo>
                      <a:lnTo>
                        <a:pt x="334" y="9374"/>
                      </a:lnTo>
                      <a:lnTo>
                        <a:pt x="334" y="9240"/>
                      </a:lnTo>
                      <a:lnTo>
                        <a:pt x="334" y="9140"/>
                      </a:lnTo>
                      <a:lnTo>
                        <a:pt x="367" y="9007"/>
                      </a:lnTo>
                      <a:lnTo>
                        <a:pt x="367" y="8907"/>
                      </a:lnTo>
                      <a:lnTo>
                        <a:pt x="367" y="8773"/>
                      </a:lnTo>
                      <a:lnTo>
                        <a:pt x="401" y="8673"/>
                      </a:lnTo>
                      <a:lnTo>
                        <a:pt x="401" y="8540"/>
                      </a:lnTo>
                      <a:lnTo>
                        <a:pt x="434" y="8440"/>
                      </a:lnTo>
                      <a:lnTo>
                        <a:pt x="434" y="8306"/>
                      </a:lnTo>
                      <a:lnTo>
                        <a:pt x="434" y="8206"/>
                      </a:lnTo>
                      <a:lnTo>
                        <a:pt x="468" y="8073"/>
                      </a:lnTo>
                      <a:lnTo>
                        <a:pt x="501" y="7973"/>
                      </a:lnTo>
                      <a:lnTo>
                        <a:pt x="501" y="7872"/>
                      </a:lnTo>
                      <a:lnTo>
                        <a:pt x="534" y="7739"/>
                      </a:lnTo>
                      <a:lnTo>
                        <a:pt x="534" y="7639"/>
                      </a:lnTo>
                      <a:lnTo>
                        <a:pt x="568" y="7506"/>
                      </a:lnTo>
                      <a:lnTo>
                        <a:pt x="601" y="7405"/>
                      </a:lnTo>
                      <a:lnTo>
                        <a:pt x="634" y="7272"/>
                      </a:lnTo>
                      <a:lnTo>
                        <a:pt x="634" y="7172"/>
                      </a:lnTo>
                      <a:lnTo>
                        <a:pt x="634" y="7172"/>
                      </a:lnTo>
                      <a:lnTo>
                        <a:pt x="668" y="7072"/>
                      </a:lnTo>
                      <a:lnTo>
                        <a:pt x="701" y="6938"/>
                      </a:lnTo>
                      <a:lnTo>
                        <a:pt x="734" y="6838"/>
                      </a:lnTo>
                      <a:lnTo>
                        <a:pt x="768" y="6705"/>
                      </a:lnTo>
                      <a:lnTo>
                        <a:pt x="768" y="6605"/>
                      </a:lnTo>
                      <a:lnTo>
                        <a:pt x="801" y="6505"/>
                      </a:lnTo>
                      <a:lnTo>
                        <a:pt x="834" y="6371"/>
                      </a:lnTo>
                      <a:lnTo>
                        <a:pt x="868" y="6271"/>
                      </a:lnTo>
                      <a:lnTo>
                        <a:pt x="901" y="6171"/>
                      </a:lnTo>
                      <a:lnTo>
                        <a:pt x="935" y="6038"/>
                      </a:lnTo>
                      <a:lnTo>
                        <a:pt x="968" y="5938"/>
                      </a:lnTo>
                      <a:lnTo>
                        <a:pt x="1001" y="5838"/>
                      </a:lnTo>
                      <a:lnTo>
                        <a:pt x="1035" y="5771"/>
                      </a:lnTo>
                      <a:lnTo>
                        <a:pt x="1035" y="5738"/>
                      </a:lnTo>
                      <a:lnTo>
                        <a:pt x="1101" y="5604"/>
                      </a:lnTo>
                      <a:lnTo>
                        <a:pt x="1135" y="5504"/>
                      </a:lnTo>
                      <a:lnTo>
                        <a:pt x="1168" y="5404"/>
                      </a:lnTo>
                      <a:lnTo>
                        <a:pt x="1201" y="5271"/>
                      </a:lnTo>
                      <a:lnTo>
                        <a:pt x="1235" y="5171"/>
                      </a:lnTo>
                      <a:lnTo>
                        <a:pt x="1301" y="5070"/>
                      </a:lnTo>
                      <a:lnTo>
                        <a:pt x="1335" y="4970"/>
                      </a:lnTo>
                      <a:lnTo>
                        <a:pt x="1368" y="4870"/>
                      </a:lnTo>
                      <a:lnTo>
                        <a:pt x="1402" y="4737"/>
                      </a:lnTo>
                      <a:lnTo>
                        <a:pt x="1435" y="4737"/>
                      </a:lnTo>
                      <a:lnTo>
                        <a:pt x="1468" y="4637"/>
                      </a:lnTo>
                      <a:lnTo>
                        <a:pt x="1502" y="4537"/>
                      </a:lnTo>
                      <a:lnTo>
                        <a:pt x="1535" y="4437"/>
                      </a:lnTo>
                      <a:lnTo>
                        <a:pt x="1602" y="4303"/>
                      </a:lnTo>
                      <a:lnTo>
                        <a:pt x="1635" y="4203"/>
                      </a:lnTo>
                      <a:lnTo>
                        <a:pt x="1702" y="4103"/>
                      </a:lnTo>
                      <a:lnTo>
                        <a:pt x="1735" y="4036"/>
                      </a:lnTo>
                      <a:lnTo>
                        <a:pt x="1735" y="4003"/>
                      </a:lnTo>
                      <a:lnTo>
                        <a:pt x="1802" y="3903"/>
                      </a:lnTo>
                      <a:lnTo>
                        <a:pt x="1835" y="3803"/>
                      </a:lnTo>
                      <a:lnTo>
                        <a:pt x="1902" y="3669"/>
                      </a:lnTo>
                      <a:lnTo>
                        <a:pt x="1935" y="3569"/>
                      </a:lnTo>
                      <a:lnTo>
                        <a:pt x="2002" y="3469"/>
                      </a:lnTo>
                      <a:lnTo>
                        <a:pt x="2035" y="3369"/>
                      </a:lnTo>
                      <a:lnTo>
                        <a:pt x="2069" y="3336"/>
                      </a:lnTo>
                      <a:lnTo>
                        <a:pt x="2102" y="3269"/>
                      </a:lnTo>
                      <a:lnTo>
                        <a:pt x="2135" y="3169"/>
                      </a:lnTo>
                      <a:lnTo>
                        <a:pt x="2202" y="3069"/>
                      </a:lnTo>
                      <a:lnTo>
                        <a:pt x="2269" y="2969"/>
                      </a:lnTo>
                      <a:lnTo>
                        <a:pt x="2302" y="2869"/>
                      </a:lnTo>
                      <a:lnTo>
                        <a:pt x="2369" y="2769"/>
                      </a:lnTo>
                      <a:lnTo>
                        <a:pt x="2436" y="2635"/>
                      </a:lnTo>
                      <a:lnTo>
                        <a:pt x="2502" y="2535"/>
                      </a:lnTo>
                      <a:lnTo>
                        <a:pt x="2536" y="2435"/>
                      </a:lnTo>
                      <a:lnTo>
                        <a:pt x="2602" y="2335"/>
                      </a:lnTo>
                      <a:lnTo>
                        <a:pt x="2669" y="2235"/>
                      </a:lnTo>
                      <a:lnTo>
                        <a:pt x="2736" y="2135"/>
                      </a:lnTo>
                      <a:lnTo>
                        <a:pt x="2803" y="2035"/>
                      </a:lnTo>
                      <a:lnTo>
                        <a:pt x="2836" y="1968"/>
                      </a:lnTo>
                      <a:lnTo>
                        <a:pt x="2869" y="1935"/>
                      </a:lnTo>
                      <a:lnTo>
                        <a:pt x="2936" y="1835"/>
                      </a:lnTo>
                      <a:lnTo>
                        <a:pt x="3003" y="1735"/>
                      </a:lnTo>
                      <a:lnTo>
                        <a:pt x="3036" y="1668"/>
                      </a:lnTo>
                      <a:lnTo>
                        <a:pt x="3103" y="1568"/>
                      </a:lnTo>
                      <a:lnTo>
                        <a:pt x="3203" y="1468"/>
                      </a:lnTo>
                      <a:lnTo>
                        <a:pt x="3270" y="1368"/>
                      </a:lnTo>
                      <a:lnTo>
                        <a:pt x="3336" y="1268"/>
                      </a:lnTo>
                      <a:lnTo>
                        <a:pt x="3403" y="1168"/>
                      </a:lnTo>
                      <a:lnTo>
                        <a:pt x="3470" y="1068"/>
                      </a:lnTo>
                      <a:lnTo>
                        <a:pt x="3536" y="967"/>
                      </a:lnTo>
                      <a:lnTo>
                        <a:pt x="3603" y="867"/>
                      </a:lnTo>
                      <a:lnTo>
                        <a:pt x="3703" y="801"/>
                      </a:lnTo>
                      <a:lnTo>
                        <a:pt x="3770" y="701"/>
                      </a:lnTo>
                      <a:lnTo>
                        <a:pt x="3837" y="601"/>
                      </a:lnTo>
                      <a:lnTo>
                        <a:pt x="3903" y="500"/>
                      </a:lnTo>
                      <a:lnTo>
                        <a:pt x="4003" y="434"/>
                      </a:lnTo>
                      <a:lnTo>
                        <a:pt x="4070" y="334"/>
                      </a:lnTo>
                      <a:lnTo>
                        <a:pt x="4170" y="234"/>
                      </a:lnTo>
                      <a:lnTo>
                        <a:pt x="4204" y="200"/>
                      </a:lnTo>
                      <a:lnTo>
                        <a:pt x="4237" y="134"/>
                      </a:lnTo>
                      <a:lnTo>
                        <a:pt x="4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36"/>
                <p:cNvSpPr/>
                <p:nvPr/>
              </p:nvSpPr>
              <p:spPr>
                <a:xfrm>
                  <a:off x="4187325" y="1869275"/>
                  <a:ext cx="154300" cy="440350"/>
                </a:xfrm>
                <a:custGeom>
                  <a:avLst/>
                  <a:gdLst/>
                  <a:ahLst/>
                  <a:cxnLst/>
                  <a:rect l="l" t="t" r="r" b="b"/>
                  <a:pathLst>
                    <a:path w="6172" h="17614" extrusionOk="0">
                      <a:moveTo>
                        <a:pt x="5938" y="34"/>
                      </a:moveTo>
                      <a:lnTo>
                        <a:pt x="5871" y="67"/>
                      </a:lnTo>
                      <a:lnTo>
                        <a:pt x="5805" y="134"/>
                      </a:lnTo>
                      <a:lnTo>
                        <a:pt x="5705" y="167"/>
                      </a:lnTo>
                      <a:lnTo>
                        <a:pt x="5638" y="201"/>
                      </a:lnTo>
                      <a:lnTo>
                        <a:pt x="5571" y="234"/>
                      </a:lnTo>
                      <a:lnTo>
                        <a:pt x="5505" y="268"/>
                      </a:lnTo>
                      <a:lnTo>
                        <a:pt x="5438" y="301"/>
                      </a:lnTo>
                      <a:lnTo>
                        <a:pt x="5371" y="368"/>
                      </a:lnTo>
                      <a:lnTo>
                        <a:pt x="5304" y="401"/>
                      </a:lnTo>
                      <a:lnTo>
                        <a:pt x="5238" y="434"/>
                      </a:lnTo>
                      <a:lnTo>
                        <a:pt x="5138" y="468"/>
                      </a:lnTo>
                      <a:lnTo>
                        <a:pt x="5138" y="468"/>
                      </a:lnTo>
                      <a:lnTo>
                        <a:pt x="5104" y="534"/>
                      </a:lnTo>
                      <a:lnTo>
                        <a:pt x="5038" y="568"/>
                      </a:lnTo>
                      <a:lnTo>
                        <a:pt x="4971" y="634"/>
                      </a:lnTo>
                      <a:lnTo>
                        <a:pt x="4904" y="668"/>
                      </a:lnTo>
                      <a:lnTo>
                        <a:pt x="4837" y="735"/>
                      </a:lnTo>
                      <a:lnTo>
                        <a:pt x="4771" y="768"/>
                      </a:lnTo>
                      <a:lnTo>
                        <a:pt x="4737" y="835"/>
                      </a:lnTo>
                      <a:lnTo>
                        <a:pt x="4671" y="868"/>
                      </a:lnTo>
                      <a:lnTo>
                        <a:pt x="4604" y="935"/>
                      </a:lnTo>
                      <a:lnTo>
                        <a:pt x="4537" y="1001"/>
                      </a:lnTo>
                      <a:lnTo>
                        <a:pt x="4504" y="1035"/>
                      </a:lnTo>
                      <a:lnTo>
                        <a:pt x="4437" y="1101"/>
                      </a:lnTo>
                      <a:lnTo>
                        <a:pt x="4370" y="1135"/>
                      </a:lnTo>
                      <a:lnTo>
                        <a:pt x="4304" y="1202"/>
                      </a:lnTo>
                      <a:lnTo>
                        <a:pt x="4270" y="1268"/>
                      </a:lnTo>
                      <a:lnTo>
                        <a:pt x="4204" y="1302"/>
                      </a:lnTo>
                      <a:lnTo>
                        <a:pt x="4137" y="1368"/>
                      </a:lnTo>
                      <a:lnTo>
                        <a:pt x="4137" y="1368"/>
                      </a:lnTo>
                      <a:lnTo>
                        <a:pt x="4104" y="1435"/>
                      </a:lnTo>
                      <a:lnTo>
                        <a:pt x="4037" y="1468"/>
                      </a:lnTo>
                      <a:lnTo>
                        <a:pt x="4003" y="1535"/>
                      </a:lnTo>
                      <a:lnTo>
                        <a:pt x="3937" y="1602"/>
                      </a:lnTo>
                      <a:lnTo>
                        <a:pt x="3870" y="1635"/>
                      </a:lnTo>
                      <a:lnTo>
                        <a:pt x="3837" y="1702"/>
                      </a:lnTo>
                      <a:lnTo>
                        <a:pt x="3770" y="1769"/>
                      </a:lnTo>
                      <a:lnTo>
                        <a:pt x="3703" y="1802"/>
                      </a:lnTo>
                      <a:lnTo>
                        <a:pt x="3670" y="1869"/>
                      </a:lnTo>
                      <a:lnTo>
                        <a:pt x="3603" y="1935"/>
                      </a:lnTo>
                      <a:lnTo>
                        <a:pt x="3570" y="2002"/>
                      </a:lnTo>
                      <a:lnTo>
                        <a:pt x="3503" y="2035"/>
                      </a:lnTo>
                      <a:lnTo>
                        <a:pt x="3470" y="2102"/>
                      </a:lnTo>
                      <a:lnTo>
                        <a:pt x="3403" y="2169"/>
                      </a:lnTo>
                      <a:lnTo>
                        <a:pt x="3370" y="2236"/>
                      </a:lnTo>
                      <a:lnTo>
                        <a:pt x="3303" y="2269"/>
                      </a:lnTo>
                      <a:lnTo>
                        <a:pt x="3270" y="2336"/>
                      </a:lnTo>
                      <a:lnTo>
                        <a:pt x="3203" y="2402"/>
                      </a:lnTo>
                      <a:lnTo>
                        <a:pt x="3170" y="2436"/>
                      </a:lnTo>
                      <a:lnTo>
                        <a:pt x="3170" y="2469"/>
                      </a:lnTo>
                      <a:lnTo>
                        <a:pt x="3103" y="2536"/>
                      </a:lnTo>
                      <a:lnTo>
                        <a:pt x="3069" y="2569"/>
                      </a:lnTo>
                      <a:lnTo>
                        <a:pt x="3036" y="2636"/>
                      </a:lnTo>
                      <a:lnTo>
                        <a:pt x="2969" y="2703"/>
                      </a:lnTo>
                      <a:lnTo>
                        <a:pt x="2936" y="2769"/>
                      </a:lnTo>
                      <a:lnTo>
                        <a:pt x="2869" y="2836"/>
                      </a:lnTo>
                      <a:lnTo>
                        <a:pt x="2836" y="2903"/>
                      </a:lnTo>
                      <a:lnTo>
                        <a:pt x="2803" y="2970"/>
                      </a:lnTo>
                      <a:lnTo>
                        <a:pt x="2736" y="3003"/>
                      </a:lnTo>
                      <a:lnTo>
                        <a:pt x="2703" y="3070"/>
                      </a:lnTo>
                      <a:lnTo>
                        <a:pt x="2669" y="3136"/>
                      </a:lnTo>
                      <a:lnTo>
                        <a:pt x="2602" y="3203"/>
                      </a:lnTo>
                      <a:lnTo>
                        <a:pt x="2569" y="3270"/>
                      </a:lnTo>
                      <a:lnTo>
                        <a:pt x="2536" y="3336"/>
                      </a:lnTo>
                      <a:lnTo>
                        <a:pt x="2469" y="3403"/>
                      </a:lnTo>
                      <a:lnTo>
                        <a:pt x="2436" y="3470"/>
                      </a:lnTo>
                      <a:lnTo>
                        <a:pt x="2402" y="3537"/>
                      </a:lnTo>
                      <a:lnTo>
                        <a:pt x="2369" y="3603"/>
                      </a:lnTo>
                      <a:lnTo>
                        <a:pt x="2302" y="3637"/>
                      </a:lnTo>
                      <a:lnTo>
                        <a:pt x="2269" y="3703"/>
                      </a:lnTo>
                      <a:lnTo>
                        <a:pt x="2236" y="3770"/>
                      </a:lnTo>
                      <a:lnTo>
                        <a:pt x="2202" y="3837"/>
                      </a:lnTo>
                      <a:lnTo>
                        <a:pt x="2169" y="3904"/>
                      </a:lnTo>
                      <a:lnTo>
                        <a:pt x="2102" y="3970"/>
                      </a:lnTo>
                      <a:lnTo>
                        <a:pt x="2069" y="4037"/>
                      </a:lnTo>
                      <a:lnTo>
                        <a:pt x="2035" y="4104"/>
                      </a:lnTo>
                      <a:lnTo>
                        <a:pt x="2002" y="4170"/>
                      </a:lnTo>
                      <a:lnTo>
                        <a:pt x="1969" y="4237"/>
                      </a:lnTo>
                      <a:lnTo>
                        <a:pt x="1935" y="4304"/>
                      </a:lnTo>
                      <a:lnTo>
                        <a:pt x="1902" y="4371"/>
                      </a:lnTo>
                      <a:lnTo>
                        <a:pt x="1835" y="4437"/>
                      </a:lnTo>
                      <a:lnTo>
                        <a:pt x="1802" y="4504"/>
                      </a:lnTo>
                      <a:lnTo>
                        <a:pt x="1769" y="4571"/>
                      </a:lnTo>
                      <a:lnTo>
                        <a:pt x="1735" y="4637"/>
                      </a:lnTo>
                      <a:lnTo>
                        <a:pt x="1702" y="4704"/>
                      </a:lnTo>
                      <a:lnTo>
                        <a:pt x="1668" y="4771"/>
                      </a:lnTo>
                      <a:lnTo>
                        <a:pt x="1635" y="4838"/>
                      </a:lnTo>
                      <a:lnTo>
                        <a:pt x="1602" y="4904"/>
                      </a:lnTo>
                      <a:lnTo>
                        <a:pt x="1568" y="4971"/>
                      </a:lnTo>
                      <a:lnTo>
                        <a:pt x="1535" y="5038"/>
                      </a:lnTo>
                      <a:lnTo>
                        <a:pt x="1502" y="5104"/>
                      </a:lnTo>
                      <a:lnTo>
                        <a:pt x="1468" y="5171"/>
                      </a:lnTo>
                      <a:lnTo>
                        <a:pt x="1435" y="5271"/>
                      </a:lnTo>
                      <a:lnTo>
                        <a:pt x="1402" y="5338"/>
                      </a:lnTo>
                      <a:lnTo>
                        <a:pt x="1368" y="5405"/>
                      </a:lnTo>
                      <a:lnTo>
                        <a:pt x="1335" y="5471"/>
                      </a:lnTo>
                      <a:lnTo>
                        <a:pt x="1302" y="5538"/>
                      </a:lnTo>
                      <a:lnTo>
                        <a:pt x="1268" y="5605"/>
                      </a:lnTo>
                      <a:lnTo>
                        <a:pt x="1235" y="5671"/>
                      </a:lnTo>
                      <a:lnTo>
                        <a:pt x="1235" y="5738"/>
                      </a:lnTo>
                      <a:lnTo>
                        <a:pt x="1201" y="5805"/>
                      </a:lnTo>
                      <a:lnTo>
                        <a:pt x="1168" y="5872"/>
                      </a:lnTo>
                      <a:lnTo>
                        <a:pt x="1135" y="5938"/>
                      </a:lnTo>
                      <a:lnTo>
                        <a:pt x="1101" y="6005"/>
                      </a:lnTo>
                      <a:lnTo>
                        <a:pt x="1068" y="6072"/>
                      </a:lnTo>
                      <a:lnTo>
                        <a:pt x="1035" y="6172"/>
                      </a:lnTo>
                      <a:lnTo>
                        <a:pt x="1035" y="6239"/>
                      </a:lnTo>
                      <a:lnTo>
                        <a:pt x="1001" y="6305"/>
                      </a:lnTo>
                      <a:lnTo>
                        <a:pt x="968" y="6372"/>
                      </a:lnTo>
                      <a:lnTo>
                        <a:pt x="935" y="6439"/>
                      </a:lnTo>
                      <a:lnTo>
                        <a:pt x="901" y="6505"/>
                      </a:lnTo>
                      <a:lnTo>
                        <a:pt x="901" y="6572"/>
                      </a:lnTo>
                      <a:lnTo>
                        <a:pt x="868" y="6639"/>
                      </a:lnTo>
                      <a:lnTo>
                        <a:pt x="835" y="6739"/>
                      </a:lnTo>
                      <a:lnTo>
                        <a:pt x="801" y="6806"/>
                      </a:lnTo>
                      <a:lnTo>
                        <a:pt x="801" y="6872"/>
                      </a:lnTo>
                      <a:lnTo>
                        <a:pt x="768" y="6939"/>
                      </a:lnTo>
                      <a:lnTo>
                        <a:pt x="734" y="7006"/>
                      </a:lnTo>
                      <a:lnTo>
                        <a:pt x="734" y="7072"/>
                      </a:lnTo>
                      <a:lnTo>
                        <a:pt x="701" y="7173"/>
                      </a:lnTo>
                      <a:lnTo>
                        <a:pt x="668" y="7239"/>
                      </a:lnTo>
                      <a:lnTo>
                        <a:pt x="668" y="7306"/>
                      </a:lnTo>
                      <a:lnTo>
                        <a:pt x="634" y="7373"/>
                      </a:lnTo>
                      <a:lnTo>
                        <a:pt x="601" y="7439"/>
                      </a:lnTo>
                      <a:lnTo>
                        <a:pt x="601" y="7506"/>
                      </a:lnTo>
                      <a:lnTo>
                        <a:pt x="568" y="7606"/>
                      </a:lnTo>
                      <a:lnTo>
                        <a:pt x="534" y="7673"/>
                      </a:lnTo>
                      <a:lnTo>
                        <a:pt x="534" y="7740"/>
                      </a:lnTo>
                      <a:lnTo>
                        <a:pt x="501" y="7806"/>
                      </a:lnTo>
                      <a:lnTo>
                        <a:pt x="501" y="7873"/>
                      </a:lnTo>
                      <a:lnTo>
                        <a:pt x="468" y="7973"/>
                      </a:lnTo>
                      <a:lnTo>
                        <a:pt x="468" y="8040"/>
                      </a:lnTo>
                      <a:lnTo>
                        <a:pt x="434" y="8107"/>
                      </a:lnTo>
                      <a:lnTo>
                        <a:pt x="401" y="8173"/>
                      </a:lnTo>
                      <a:lnTo>
                        <a:pt x="401" y="8240"/>
                      </a:lnTo>
                      <a:lnTo>
                        <a:pt x="368" y="8340"/>
                      </a:lnTo>
                      <a:lnTo>
                        <a:pt x="368" y="8407"/>
                      </a:lnTo>
                      <a:lnTo>
                        <a:pt x="334" y="8473"/>
                      </a:lnTo>
                      <a:lnTo>
                        <a:pt x="334" y="8540"/>
                      </a:lnTo>
                      <a:lnTo>
                        <a:pt x="334" y="8607"/>
                      </a:lnTo>
                      <a:lnTo>
                        <a:pt x="301" y="8707"/>
                      </a:lnTo>
                      <a:lnTo>
                        <a:pt x="301" y="8774"/>
                      </a:lnTo>
                      <a:lnTo>
                        <a:pt x="267" y="8840"/>
                      </a:lnTo>
                      <a:lnTo>
                        <a:pt x="267" y="8907"/>
                      </a:lnTo>
                      <a:lnTo>
                        <a:pt x="234" y="9007"/>
                      </a:lnTo>
                      <a:lnTo>
                        <a:pt x="234" y="9074"/>
                      </a:lnTo>
                      <a:lnTo>
                        <a:pt x="234" y="9141"/>
                      </a:lnTo>
                      <a:lnTo>
                        <a:pt x="201" y="9207"/>
                      </a:lnTo>
                      <a:lnTo>
                        <a:pt x="201" y="9307"/>
                      </a:lnTo>
                      <a:lnTo>
                        <a:pt x="201" y="9374"/>
                      </a:lnTo>
                      <a:lnTo>
                        <a:pt x="167" y="9441"/>
                      </a:lnTo>
                      <a:lnTo>
                        <a:pt x="167" y="9508"/>
                      </a:lnTo>
                      <a:lnTo>
                        <a:pt x="167" y="9608"/>
                      </a:lnTo>
                      <a:lnTo>
                        <a:pt x="134" y="9674"/>
                      </a:lnTo>
                      <a:lnTo>
                        <a:pt x="134" y="9741"/>
                      </a:lnTo>
                      <a:lnTo>
                        <a:pt x="134" y="9808"/>
                      </a:lnTo>
                      <a:lnTo>
                        <a:pt x="101" y="9908"/>
                      </a:lnTo>
                      <a:lnTo>
                        <a:pt x="101" y="9975"/>
                      </a:lnTo>
                      <a:lnTo>
                        <a:pt x="101" y="10041"/>
                      </a:lnTo>
                      <a:lnTo>
                        <a:pt x="101" y="10108"/>
                      </a:lnTo>
                      <a:lnTo>
                        <a:pt x="67" y="10208"/>
                      </a:lnTo>
                      <a:lnTo>
                        <a:pt x="67" y="10275"/>
                      </a:lnTo>
                      <a:lnTo>
                        <a:pt x="67" y="10341"/>
                      </a:lnTo>
                      <a:lnTo>
                        <a:pt x="67" y="10408"/>
                      </a:lnTo>
                      <a:lnTo>
                        <a:pt x="67" y="10508"/>
                      </a:lnTo>
                      <a:lnTo>
                        <a:pt x="34" y="10575"/>
                      </a:lnTo>
                      <a:lnTo>
                        <a:pt x="34" y="10642"/>
                      </a:lnTo>
                      <a:lnTo>
                        <a:pt x="34" y="10742"/>
                      </a:lnTo>
                      <a:lnTo>
                        <a:pt x="34" y="10808"/>
                      </a:lnTo>
                      <a:lnTo>
                        <a:pt x="34" y="10875"/>
                      </a:lnTo>
                      <a:lnTo>
                        <a:pt x="34" y="10909"/>
                      </a:lnTo>
                      <a:lnTo>
                        <a:pt x="34" y="10942"/>
                      </a:lnTo>
                      <a:lnTo>
                        <a:pt x="34" y="11042"/>
                      </a:lnTo>
                      <a:lnTo>
                        <a:pt x="34" y="11109"/>
                      </a:lnTo>
                      <a:lnTo>
                        <a:pt x="1" y="11175"/>
                      </a:lnTo>
                      <a:lnTo>
                        <a:pt x="1" y="11275"/>
                      </a:lnTo>
                      <a:lnTo>
                        <a:pt x="1" y="11342"/>
                      </a:lnTo>
                      <a:lnTo>
                        <a:pt x="1" y="11409"/>
                      </a:lnTo>
                      <a:lnTo>
                        <a:pt x="1" y="11476"/>
                      </a:lnTo>
                      <a:lnTo>
                        <a:pt x="1" y="11576"/>
                      </a:lnTo>
                      <a:lnTo>
                        <a:pt x="1" y="11642"/>
                      </a:lnTo>
                      <a:lnTo>
                        <a:pt x="1" y="11709"/>
                      </a:lnTo>
                      <a:lnTo>
                        <a:pt x="1" y="11809"/>
                      </a:lnTo>
                      <a:lnTo>
                        <a:pt x="1" y="11876"/>
                      </a:lnTo>
                      <a:lnTo>
                        <a:pt x="1" y="11943"/>
                      </a:lnTo>
                      <a:lnTo>
                        <a:pt x="1" y="12009"/>
                      </a:lnTo>
                      <a:lnTo>
                        <a:pt x="1" y="12109"/>
                      </a:lnTo>
                      <a:lnTo>
                        <a:pt x="1" y="12176"/>
                      </a:lnTo>
                      <a:lnTo>
                        <a:pt x="1" y="12243"/>
                      </a:lnTo>
                      <a:lnTo>
                        <a:pt x="34" y="12343"/>
                      </a:lnTo>
                      <a:lnTo>
                        <a:pt x="34" y="12410"/>
                      </a:lnTo>
                      <a:lnTo>
                        <a:pt x="34" y="12476"/>
                      </a:lnTo>
                      <a:lnTo>
                        <a:pt x="34" y="12543"/>
                      </a:lnTo>
                      <a:lnTo>
                        <a:pt x="34" y="12643"/>
                      </a:lnTo>
                      <a:lnTo>
                        <a:pt x="34" y="12710"/>
                      </a:lnTo>
                      <a:lnTo>
                        <a:pt x="34" y="12777"/>
                      </a:lnTo>
                      <a:lnTo>
                        <a:pt x="34" y="12877"/>
                      </a:lnTo>
                      <a:lnTo>
                        <a:pt x="67" y="12943"/>
                      </a:lnTo>
                      <a:lnTo>
                        <a:pt x="67" y="13010"/>
                      </a:lnTo>
                      <a:lnTo>
                        <a:pt x="67" y="13077"/>
                      </a:lnTo>
                      <a:lnTo>
                        <a:pt x="67" y="13177"/>
                      </a:lnTo>
                      <a:lnTo>
                        <a:pt x="67" y="13244"/>
                      </a:lnTo>
                      <a:lnTo>
                        <a:pt x="101" y="13310"/>
                      </a:lnTo>
                      <a:lnTo>
                        <a:pt x="101" y="13410"/>
                      </a:lnTo>
                      <a:lnTo>
                        <a:pt x="101" y="13477"/>
                      </a:lnTo>
                      <a:lnTo>
                        <a:pt x="101" y="13544"/>
                      </a:lnTo>
                      <a:lnTo>
                        <a:pt x="134" y="13644"/>
                      </a:lnTo>
                      <a:lnTo>
                        <a:pt x="134" y="13711"/>
                      </a:lnTo>
                      <a:lnTo>
                        <a:pt x="134" y="13777"/>
                      </a:lnTo>
                      <a:lnTo>
                        <a:pt x="167" y="13844"/>
                      </a:lnTo>
                      <a:lnTo>
                        <a:pt x="167" y="13944"/>
                      </a:lnTo>
                      <a:lnTo>
                        <a:pt x="167" y="14011"/>
                      </a:lnTo>
                      <a:lnTo>
                        <a:pt x="201" y="14077"/>
                      </a:lnTo>
                      <a:lnTo>
                        <a:pt x="201" y="14178"/>
                      </a:lnTo>
                      <a:lnTo>
                        <a:pt x="201" y="14244"/>
                      </a:lnTo>
                      <a:lnTo>
                        <a:pt x="234" y="14311"/>
                      </a:lnTo>
                      <a:lnTo>
                        <a:pt x="234" y="14378"/>
                      </a:lnTo>
                      <a:lnTo>
                        <a:pt x="234" y="14478"/>
                      </a:lnTo>
                      <a:lnTo>
                        <a:pt x="267" y="14544"/>
                      </a:lnTo>
                      <a:lnTo>
                        <a:pt x="267" y="14611"/>
                      </a:lnTo>
                      <a:lnTo>
                        <a:pt x="301" y="14711"/>
                      </a:lnTo>
                      <a:lnTo>
                        <a:pt x="301" y="14778"/>
                      </a:lnTo>
                      <a:lnTo>
                        <a:pt x="334" y="14845"/>
                      </a:lnTo>
                      <a:lnTo>
                        <a:pt x="334" y="14911"/>
                      </a:lnTo>
                      <a:lnTo>
                        <a:pt x="368" y="15011"/>
                      </a:lnTo>
                      <a:lnTo>
                        <a:pt x="368" y="15078"/>
                      </a:lnTo>
                      <a:lnTo>
                        <a:pt x="368" y="15145"/>
                      </a:lnTo>
                      <a:lnTo>
                        <a:pt x="401" y="15212"/>
                      </a:lnTo>
                      <a:lnTo>
                        <a:pt x="434" y="15312"/>
                      </a:lnTo>
                      <a:lnTo>
                        <a:pt x="434" y="15378"/>
                      </a:lnTo>
                      <a:lnTo>
                        <a:pt x="468" y="15445"/>
                      </a:lnTo>
                      <a:lnTo>
                        <a:pt x="468" y="15545"/>
                      </a:lnTo>
                      <a:lnTo>
                        <a:pt x="501" y="15612"/>
                      </a:lnTo>
                      <a:lnTo>
                        <a:pt x="501" y="15679"/>
                      </a:lnTo>
                      <a:lnTo>
                        <a:pt x="534" y="15745"/>
                      </a:lnTo>
                      <a:lnTo>
                        <a:pt x="534" y="15845"/>
                      </a:lnTo>
                      <a:lnTo>
                        <a:pt x="568" y="15912"/>
                      </a:lnTo>
                      <a:lnTo>
                        <a:pt x="601" y="15979"/>
                      </a:lnTo>
                      <a:lnTo>
                        <a:pt x="601" y="16046"/>
                      </a:lnTo>
                      <a:lnTo>
                        <a:pt x="634" y="16146"/>
                      </a:lnTo>
                      <a:lnTo>
                        <a:pt x="668" y="16212"/>
                      </a:lnTo>
                      <a:lnTo>
                        <a:pt x="668" y="16279"/>
                      </a:lnTo>
                      <a:lnTo>
                        <a:pt x="701" y="16346"/>
                      </a:lnTo>
                      <a:lnTo>
                        <a:pt x="734" y="16446"/>
                      </a:lnTo>
                      <a:lnTo>
                        <a:pt x="734" y="16513"/>
                      </a:lnTo>
                      <a:lnTo>
                        <a:pt x="768" y="16579"/>
                      </a:lnTo>
                      <a:lnTo>
                        <a:pt x="801" y="16646"/>
                      </a:lnTo>
                      <a:lnTo>
                        <a:pt x="835" y="16746"/>
                      </a:lnTo>
                      <a:lnTo>
                        <a:pt x="835" y="16813"/>
                      </a:lnTo>
                      <a:lnTo>
                        <a:pt x="868" y="16879"/>
                      </a:lnTo>
                      <a:lnTo>
                        <a:pt x="901" y="16946"/>
                      </a:lnTo>
                      <a:lnTo>
                        <a:pt x="935" y="17046"/>
                      </a:lnTo>
                      <a:lnTo>
                        <a:pt x="935" y="17113"/>
                      </a:lnTo>
                      <a:lnTo>
                        <a:pt x="968" y="17180"/>
                      </a:lnTo>
                      <a:lnTo>
                        <a:pt x="1001" y="17246"/>
                      </a:lnTo>
                      <a:lnTo>
                        <a:pt x="1035" y="17313"/>
                      </a:lnTo>
                      <a:lnTo>
                        <a:pt x="1068" y="17413"/>
                      </a:lnTo>
                      <a:lnTo>
                        <a:pt x="1068" y="17447"/>
                      </a:lnTo>
                      <a:lnTo>
                        <a:pt x="1101" y="17480"/>
                      </a:lnTo>
                      <a:lnTo>
                        <a:pt x="1101" y="17547"/>
                      </a:lnTo>
                      <a:lnTo>
                        <a:pt x="1302" y="17613"/>
                      </a:lnTo>
                      <a:lnTo>
                        <a:pt x="1368" y="17447"/>
                      </a:lnTo>
                      <a:lnTo>
                        <a:pt x="1335" y="17380"/>
                      </a:lnTo>
                      <a:lnTo>
                        <a:pt x="1335" y="17380"/>
                      </a:lnTo>
                      <a:lnTo>
                        <a:pt x="1302" y="17313"/>
                      </a:lnTo>
                      <a:lnTo>
                        <a:pt x="1268" y="17246"/>
                      </a:lnTo>
                      <a:lnTo>
                        <a:pt x="1268" y="17146"/>
                      </a:lnTo>
                      <a:lnTo>
                        <a:pt x="1235" y="17080"/>
                      </a:lnTo>
                      <a:lnTo>
                        <a:pt x="1201" y="17013"/>
                      </a:lnTo>
                      <a:lnTo>
                        <a:pt x="1168" y="16946"/>
                      </a:lnTo>
                      <a:lnTo>
                        <a:pt x="1168" y="16879"/>
                      </a:lnTo>
                      <a:lnTo>
                        <a:pt x="1135" y="16779"/>
                      </a:lnTo>
                      <a:lnTo>
                        <a:pt x="1101" y="16713"/>
                      </a:lnTo>
                      <a:lnTo>
                        <a:pt x="1101" y="16646"/>
                      </a:lnTo>
                      <a:lnTo>
                        <a:pt x="1068" y="16579"/>
                      </a:lnTo>
                      <a:lnTo>
                        <a:pt x="1035" y="16513"/>
                      </a:lnTo>
                      <a:lnTo>
                        <a:pt x="1035" y="16412"/>
                      </a:lnTo>
                      <a:lnTo>
                        <a:pt x="1001" y="16346"/>
                      </a:lnTo>
                      <a:lnTo>
                        <a:pt x="968" y="16279"/>
                      </a:lnTo>
                      <a:lnTo>
                        <a:pt x="968" y="16212"/>
                      </a:lnTo>
                      <a:lnTo>
                        <a:pt x="935" y="16146"/>
                      </a:lnTo>
                      <a:lnTo>
                        <a:pt x="901" y="16046"/>
                      </a:lnTo>
                      <a:lnTo>
                        <a:pt x="901" y="15979"/>
                      </a:lnTo>
                      <a:lnTo>
                        <a:pt x="868" y="15912"/>
                      </a:lnTo>
                      <a:lnTo>
                        <a:pt x="868" y="15845"/>
                      </a:lnTo>
                      <a:lnTo>
                        <a:pt x="835" y="15745"/>
                      </a:lnTo>
                      <a:lnTo>
                        <a:pt x="835" y="15679"/>
                      </a:lnTo>
                      <a:lnTo>
                        <a:pt x="801" y="15612"/>
                      </a:lnTo>
                      <a:lnTo>
                        <a:pt x="768" y="15545"/>
                      </a:lnTo>
                      <a:lnTo>
                        <a:pt x="768" y="15445"/>
                      </a:lnTo>
                      <a:lnTo>
                        <a:pt x="734" y="15378"/>
                      </a:lnTo>
                      <a:lnTo>
                        <a:pt x="734" y="15312"/>
                      </a:lnTo>
                      <a:lnTo>
                        <a:pt x="701" y="15245"/>
                      </a:lnTo>
                      <a:lnTo>
                        <a:pt x="701" y="15145"/>
                      </a:lnTo>
                      <a:lnTo>
                        <a:pt x="701" y="15078"/>
                      </a:lnTo>
                      <a:lnTo>
                        <a:pt x="668" y="15011"/>
                      </a:lnTo>
                      <a:lnTo>
                        <a:pt x="668" y="14945"/>
                      </a:lnTo>
                      <a:lnTo>
                        <a:pt x="634" y="14878"/>
                      </a:lnTo>
                      <a:lnTo>
                        <a:pt x="634" y="14778"/>
                      </a:lnTo>
                      <a:lnTo>
                        <a:pt x="601" y="14711"/>
                      </a:lnTo>
                      <a:lnTo>
                        <a:pt x="601" y="14645"/>
                      </a:lnTo>
                      <a:lnTo>
                        <a:pt x="601" y="14578"/>
                      </a:lnTo>
                      <a:lnTo>
                        <a:pt x="568" y="14478"/>
                      </a:lnTo>
                      <a:lnTo>
                        <a:pt x="568" y="14411"/>
                      </a:lnTo>
                      <a:lnTo>
                        <a:pt x="568" y="14344"/>
                      </a:lnTo>
                      <a:lnTo>
                        <a:pt x="534" y="14278"/>
                      </a:lnTo>
                      <a:lnTo>
                        <a:pt x="534" y="14178"/>
                      </a:lnTo>
                      <a:lnTo>
                        <a:pt x="534" y="14111"/>
                      </a:lnTo>
                      <a:lnTo>
                        <a:pt x="501" y="14044"/>
                      </a:lnTo>
                      <a:lnTo>
                        <a:pt x="501" y="13977"/>
                      </a:lnTo>
                      <a:lnTo>
                        <a:pt x="501" y="13877"/>
                      </a:lnTo>
                      <a:lnTo>
                        <a:pt x="468" y="13811"/>
                      </a:lnTo>
                      <a:lnTo>
                        <a:pt x="468" y="13744"/>
                      </a:lnTo>
                      <a:lnTo>
                        <a:pt x="468" y="13677"/>
                      </a:lnTo>
                      <a:lnTo>
                        <a:pt x="468" y="13577"/>
                      </a:lnTo>
                      <a:lnTo>
                        <a:pt x="434" y="13510"/>
                      </a:lnTo>
                      <a:lnTo>
                        <a:pt x="434" y="13444"/>
                      </a:lnTo>
                      <a:lnTo>
                        <a:pt x="434" y="13377"/>
                      </a:lnTo>
                      <a:lnTo>
                        <a:pt x="434" y="13277"/>
                      </a:lnTo>
                      <a:lnTo>
                        <a:pt x="434" y="13210"/>
                      </a:lnTo>
                      <a:lnTo>
                        <a:pt x="401" y="13143"/>
                      </a:lnTo>
                      <a:lnTo>
                        <a:pt x="401" y="13077"/>
                      </a:lnTo>
                      <a:lnTo>
                        <a:pt x="401" y="12977"/>
                      </a:lnTo>
                      <a:lnTo>
                        <a:pt x="401" y="12910"/>
                      </a:lnTo>
                      <a:lnTo>
                        <a:pt x="401" y="12843"/>
                      </a:lnTo>
                      <a:lnTo>
                        <a:pt x="401" y="12777"/>
                      </a:lnTo>
                      <a:lnTo>
                        <a:pt x="401" y="12676"/>
                      </a:lnTo>
                      <a:lnTo>
                        <a:pt x="401" y="12610"/>
                      </a:lnTo>
                      <a:lnTo>
                        <a:pt x="368" y="12543"/>
                      </a:lnTo>
                      <a:lnTo>
                        <a:pt x="368" y="12476"/>
                      </a:lnTo>
                      <a:lnTo>
                        <a:pt x="368" y="12376"/>
                      </a:lnTo>
                      <a:lnTo>
                        <a:pt x="368" y="12310"/>
                      </a:lnTo>
                      <a:lnTo>
                        <a:pt x="368" y="12243"/>
                      </a:lnTo>
                      <a:lnTo>
                        <a:pt x="368" y="12176"/>
                      </a:lnTo>
                      <a:lnTo>
                        <a:pt x="368" y="12076"/>
                      </a:lnTo>
                      <a:lnTo>
                        <a:pt x="368" y="12009"/>
                      </a:lnTo>
                      <a:lnTo>
                        <a:pt x="368" y="11943"/>
                      </a:lnTo>
                      <a:lnTo>
                        <a:pt x="368" y="11876"/>
                      </a:lnTo>
                      <a:lnTo>
                        <a:pt x="368" y="11809"/>
                      </a:lnTo>
                      <a:lnTo>
                        <a:pt x="368" y="11709"/>
                      </a:lnTo>
                      <a:lnTo>
                        <a:pt x="368" y="11642"/>
                      </a:lnTo>
                      <a:lnTo>
                        <a:pt x="368" y="11576"/>
                      </a:lnTo>
                      <a:lnTo>
                        <a:pt x="368" y="11509"/>
                      </a:lnTo>
                      <a:lnTo>
                        <a:pt x="401" y="11409"/>
                      </a:lnTo>
                      <a:lnTo>
                        <a:pt x="401" y="11342"/>
                      </a:lnTo>
                      <a:lnTo>
                        <a:pt x="401" y="11275"/>
                      </a:lnTo>
                      <a:lnTo>
                        <a:pt x="401" y="11209"/>
                      </a:lnTo>
                      <a:lnTo>
                        <a:pt x="401" y="11109"/>
                      </a:lnTo>
                      <a:lnTo>
                        <a:pt x="401" y="11042"/>
                      </a:lnTo>
                      <a:lnTo>
                        <a:pt x="401" y="10975"/>
                      </a:lnTo>
                      <a:lnTo>
                        <a:pt x="401" y="10909"/>
                      </a:lnTo>
                      <a:lnTo>
                        <a:pt x="401" y="10909"/>
                      </a:lnTo>
                      <a:lnTo>
                        <a:pt x="434" y="10842"/>
                      </a:lnTo>
                      <a:lnTo>
                        <a:pt x="434" y="10742"/>
                      </a:lnTo>
                      <a:lnTo>
                        <a:pt x="434" y="10675"/>
                      </a:lnTo>
                      <a:lnTo>
                        <a:pt x="434" y="10608"/>
                      </a:lnTo>
                      <a:lnTo>
                        <a:pt x="434" y="10542"/>
                      </a:lnTo>
                      <a:lnTo>
                        <a:pt x="468" y="10475"/>
                      </a:lnTo>
                      <a:lnTo>
                        <a:pt x="468" y="10375"/>
                      </a:lnTo>
                      <a:lnTo>
                        <a:pt x="468" y="10308"/>
                      </a:lnTo>
                      <a:lnTo>
                        <a:pt x="468" y="10241"/>
                      </a:lnTo>
                      <a:lnTo>
                        <a:pt x="501" y="10175"/>
                      </a:lnTo>
                      <a:lnTo>
                        <a:pt x="501" y="10108"/>
                      </a:lnTo>
                      <a:lnTo>
                        <a:pt x="501" y="10008"/>
                      </a:lnTo>
                      <a:lnTo>
                        <a:pt x="501" y="9941"/>
                      </a:lnTo>
                      <a:lnTo>
                        <a:pt x="534" y="9874"/>
                      </a:lnTo>
                      <a:lnTo>
                        <a:pt x="534" y="9808"/>
                      </a:lnTo>
                      <a:lnTo>
                        <a:pt x="534" y="9741"/>
                      </a:lnTo>
                      <a:lnTo>
                        <a:pt x="568" y="9641"/>
                      </a:lnTo>
                      <a:lnTo>
                        <a:pt x="568" y="9574"/>
                      </a:lnTo>
                      <a:lnTo>
                        <a:pt x="568" y="9508"/>
                      </a:lnTo>
                      <a:lnTo>
                        <a:pt x="601" y="9441"/>
                      </a:lnTo>
                      <a:lnTo>
                        <a:pt x="601" y="9374"/>
                      </a:lnTo>
                      <a:lnTo>
                        <a:pt x="634" y="9274"/>
                      </a:lnTo>
                      <a:lnTo>
                        <a:pt x="634" y="9207"/>
                      </a:lnTo>
                      <a:lnTo>
                        <a:pt x="634" y="9141"/>
                      </a:lnTo>
                      <a:lnTo>
                        <a:pt x="668" y="9074"/>
                      </a:lnTo>
                      <a:lnTo>
                        <a:pt x="668" y="9007"/>
                      </a:lnTo>
                      <a:lnTo>
                        <a:pt x="701" y="8940"/>
                      </a:lnTo>
                      <a:lnTo>
                        <a:pt x="701" y="8840"/>
                      </a:lnTo>
                      <a:lnTo>
                        <a:pt x="734" y="8774"/>
                      </a:lnTo>
                      <a:lnTo>
                        <a:pt x="734" y="8707"/>
                      </a:lnTo>
                      <a:lnTo>
                        <a:pt x="768" y="8640"/>
                      </a:lnTo>
                      <a:lnTo>
                        <a:pt x="768" y="8574"/>
                      </a:lnTo>
                      <a:lnTo>
                        <a:pt x="801" y="8507"/>
                      </a:lnTo>
                      <a:lnTo>
                        <a:pt x="801" y="8440"/>
                      </a:lnTo>
                      <a:lnTo>
                        <a:pt x="835" y="8340"/>
                      </a:lnTo>
                      <a:lnTo>
                        <a:pt x="835" y="8273"/>
                      </a:lnTo>
                      <a:lnTo>
                        <a:pt x="868" y="8207"/>
                      </a:lnTo>
                      <a:lnTo>
                        <a:pt x="868" y="8140"/>
                      </a:lnTo>
                      <a:lnTo>
                        <a:pt x="901" y="8073"/>
                      </a:lnTo>
                      <a:lnTo>
                        <a:pt x="935" y="8006"/>
                      </a:lnTo>
                      <a:lnTo>
                        <a:pt x="935" y="7940"/>
                      </a:lnTo>
                      <a:lnTo>
                        <a:pt x="968" y="7873"/>
                      </a:lnTo>
                      <a:lnTo>
                        <a:pt x="968" y="7773"/>
                      </a:lnTo>
                      <a:lnTo>
                        <a:pt x="1001" y="7706"/>
                      </a:lnTo>
                      <a:lnTo>
                        <a:pt x="1035" y="7640"/>
                      </a:lnTo>
                      <a:lnTo>
                        <a:pt x="1035" y="7573"/>
                      </a:lnTo>
                      <a:lnTo>
                        <a:pt x="1068" y="7506"/>
                      </a:lnTo>
                      <a:lnTo>
                        <a:pt x="1101" y="7439"/>
                      </a:lnTo>
                      <a:lnTo>
                        <a:pt x="1101" y="7373"/>
                      </a:lnTo>
                      <a:lnTo>
                        <a:pt x="1135" y="7306"/>
                      </a:lnTo>
                      <a:lnTo>
                        <a:pt x="1168" y="7239"/>
                      </a:lnTo>
                      <a:lnTo>
                        <a:pt x="1168" y="7173"/>
                      </a:lnTo>
                      <a:lnTo>
                        <a:pt x="1201" y="7106"/>
                      </a:lnTo>
                      <a:lnTo>
                        <a:pt x="1235" y="7006"/>
                      </a:lnTo>
                      <a:lnTo>
                        <a:pt x="1268" y="6939"/>
                      </a:lnTo>
                      <a:lnTo>
                        <a:pt x="1268" y="6872"/>
                      </a:lnTo>
                      <a:lnTo>
                        <a:pt x="1302" y="6806"/>
                      </a:lnTo>
                      <a:lnTo>
                        <a:pt x="1335" y="6739"/>
                      </a:lnTo>
                      <a:lnTo>
                        <a:pt x="1368" y="6672"/>
                      </a:lnTo>
                      <a:lnTo>
                        <a:pt x="1368" y="6605"/>
                      </a:lnTo>
                      <a:lnTo>
                        <a:pt x="1402" y="6539"/>
                      </a:lnTo>
                      <a:lnTo>
                        <a:pt x="1435" y="6472"/>
                      </a:lnTo>
                      <a:lnTo>
                        <a:pt x="1468" y="6405"/>
                      </a:lnTo>
                      <a:lnTo>
                        <a:pt x="1502" y="6339"/>
                      </a:lnTo>
                      <a:lnTo>
                        <a:pt x="1535" y="6272"/>
                      </a:lnTo>
                      <a:lnTo>
                        <a:pt x="1535" y="6205"/>
                      </a:lnTo>
                      <a:lnTo>
                        <a:pt x="1568" y="6138"/>
                      </a:lnTo>
                      <a:lnTo>
                        <a:pt x="1602" y="6072"/>
                      </a:lnTo>
                      <a:lnTo>
                        <a:pt x="1635" y="6005"/>
                      </a:lnTo>
                      <a:lnTo>
                        <a:pt x="1668" y="5938"/>
                      </a:lnTo>
                      <a:lnTo>
                        <a:pt x="1702" y="5872"/>
                      </a:lnTo>
                      <a:lnTo>
                        <a:pt x="1735" y="5805"/>
                      </a:lnTo>
                      <a:lnTo>
                        <a:pt x="1769" y="5738"/>
                      </a:lnTo>
                      <a:lnTo>
                        <a:pt x="1802" y="5671"/>
                      </a:lnTo>
                      <a:lnTo>
                        <a:pt x="1835" y="5605"/>
                      </a:lnTo>
                      <a:lnTo>
                        <a:pt x="1869" y="5538"/>
                      </a:lnTo>
                      <a:lnTo>
                        <a:pt x="1902" y="5471"/>
                      </a:lnTo>
                      <a:lnTo>
                        <a:pt x="1935" y="5405"/>
                      </a:lnTo>
                      <a:lnTo>
                        <a:pt x="1969" y="5338"/>
                      </a:lnTo>
                      <a:lnTo>
                        <a:pt x="2002" y="5271"/>
                      </a:lnTo>
                      <a:lnTo>
                        <a:pt x="2035" y="5204"/>
                      </a:lnTo>
                      <a:lnTo>
                        <a:pt x="2069" y="5138"/>
                      </a:lnTo>
                      <a:lnTo>
                        <a:pt x="2102" y="5071"/>
                      </a:lnTo>
                      <a:lnTo>
                        <a:pt x="2135" y="5004"/>
                      </a:lnTo>
                      <a:lnTo>
                        <a:pt x="2169" y="4938"/>
                      </a:lnTo>
                      <a:lnTo>
                        <a:pt x="2202" y="4871"/>
                      </a:lnTo>
                      <a:lnTo>
                        <a:pt x="2236" y="4838"/>
                      </a:lnTo>
                      <a:lnTo>
                        <a:pt x="2269" y="4771"/>
                      </a:lnTo>
                      <a:lnTo>
                        <a:pt x="2302" y="4704"/>
                      </a:lnTo>
                      <a:lnTo>
                        <a:pt x="2336" y="4637"/>
                      </a:lnTo>
                      <a:lnTo>
                        <a:pt x="2369" y="4571"/>
                      </a:lnTo>
                      <a:lnTo>
                        <a:pt x="2402" y="4504"/>
                      </a:lnTo>
                      <a:lnTo>
                        <a:pt x="2469" y="4437"/>
                      </a:lnTo>
                      <a:lnTo>
                        <a:pt x="2502" y="4371"/>
                      </a:lnTo>
                      <a:lnTo>
                        <a:pt x="2536" y="4304"/>
                      </a:lnTo>
                      <a:lnTo>
                        <a:pt x="2569" y="4270"/>
                      </a:lnTo>
                      <a:lnTo>
                        <a:pt x="2602" y="4204"/>
                      </a:lnTo>
                      <a:lnTo>
                        <a:pt x="2636" y="4137"/>
                      </a:lnTo>
                      <a:lnTo>
                        <a:pt x="2703" y="4070"/>
                      </a:lnTo>
                      <a:lnTo>
                        <a:pt x="2736" y="4004"/>
                      </a:lnTo>
                      <a:lnTo>
                        <a:pt x="2769" y="3937"/>
                      </a:lnTo>
                      <a:lnTo>
                        <a:pt x="2803" y="3870"/>
                      </a:lnTo>
                      <a:lnTo>
                        <a:pt x="2869" y="3837"/>
                      </a:lnTo>
                      <a:lnTo>
                        <a:pt x="2903" y="3770"/>
                      </a:lnTo>
                      <a:lnTo>
                        <a:pt x="2936" y="3703"/>
                      </a:lnTo>
                      <a:lnTo>
                        <a:pt x="2969" y="3637"/>
                      </a:lnTo>
                      <a:lnTo>
                        <a:pt x="3036" y="3570"/>
                      </a:lnTo>
                      <a:lnTo>
                        <a:pt x="3069" y="3537"/>
                      </a:lnTo>
                      <a:lnTo>
                        <a:pt x="3103" y="3470"/>
                      </a:lnTo>
                      <a:lnTo>
                        <a:pt x="3170" y="3403"/>
                      </a:lnTo>
                      <a:lnTo>
                        <a:pt x="3203" y="3336"/>
                      </a:lnTo>
                      <a:lnTo>
                        <a:pt x="3236" y="3270"/>
                      </a:lnTo>
                      <a:lnTo>
                        <a:pt x="3303" y="3236"/>
                      </a:lnTo>
                      <a:lnTo>
                        <a:pt x="3336" y="3170"/>
                      </a:lnTo>
                      <a:lnTo>
                        <a:pt x="3370" y="3103"/>
                      </a:lnTo>
                      <a:lnTo>
                        <a:pt x="3436" y="3036"/>
                      </a:lnTo>
                      <a:lnTo>
                        <a:pt x="3470" y="3003"/>
                      </a:lnTo>
                      <a:lnTo>
                        <a:pt x="3503" y="2936"/>
                      </a:lnTo>
                      <a:lnTo>
                        <a:pt x="3570" y="2869"/>
                      </a:lnTo>
                      <a:lnTo>
                        <a:pt x="3603" y="2836"/>
                      </a:lnTo>
                      <a:lnTo>
                        <a:pt x="3637" y="2803"/>
                      </a:lnTo>
                      <a:lnTo>
                        <a:pt x="3670" y="2769"/>
                      </a:lnTo>
                      <a:lnTo>
                        <a:pt x="3703" y="2703"/>
                      </a:lnTo>
                      <a:lnTo>
                        <a:pt x="3737" y="2636"/>
                      </a:lnTo>
                      <a:lnTo>
                        <a:pt x="3803" y="2603"/>
                      </a:lnTo>
                      <a:lnTo>
                        <a:pt x="3837" y="2536"/>
                      </a:lnTo>
                      <a:lnTo>
                        <a:pt x="3903" y="2469"/>
                      </a:lnTo>
                      <a:lnTo>
                        <a:pt x="3937" y="2436"/>
                      </a:lnTo>
                      <a:lnTo>
                        <a:pt x="4003" y="2369"/>
                      </a:lnTo>
                      <a:lnTo>
                        <a:pt x="4037" y="2302"/>
                      </a:lnTo>
                      <a:lnTo>
                        <a:pt x="4104" y="2269"/>
                      </a:lnTo>
                      <a:lnTo>
                        <a:pt x="4137" y="2202"/>
                      </a:lnTo>
                      <a:lnTo>
                        <a:pt x="4204" y="2136"/>
                      </a:lnTo>
                      <a:lnTo>
                        <a:pt x="4237" y="2102"/>
                      </a:lnTo>
                      <a:lnTo>
                        <a:pt x="4304" y="2035"/>
                      </a:lnTo>
                      <a:lnTo>
                        <a:pt x="4337" y="1969"/>
                      </a:lnTo>
                      <a:lnTo>
                        <a:pt x="4404" y="1935"/>
                      </a:lnTo>
                      <a:lnTo>
                        <a:pt x="4437" y="1869"/>
                      </a:lnTo>
                      <a:lnTo>
                        <a:pt x="4504" y="1802"/>
                      </a:lnTo>
                      <a:lnTo>
                        <a:pt x="4537" y="1769"/>
                      </a:lnTo>
                      <a:lnTo>
                        <a:pt x="4571" y="1769"/>
                      </a:lnTo>
                      <a:lnTo>
                        <a:pt x="4604" y="1702"/>
                      </a:lnTo>
                      <a:lnTo>
                        <a:pt x="4671" y="1669"/>
                      </a:lnTo>
                      <a:lnTo>
                        <a:pt x="4704" y="1602"/>
                      </a:lnTo>
                      <a:lnTo>
                        <a:pt x="4771" y="1535"/>
                      </a:lnTo>
                      <a:lnTo>
                        <a:pt x="4837" y="1502"/>
                      </a:lnTo>
                      <a:lnTo>
                        <a:pt x="4871" y="1435"/>
                      </a:lnTo>
                      <a:lnTo>
                        <a:pt x="4937" y="1402"/>
                      </a:lnTo>
                      <a:lnTo>
                        <a:pt x="5004" y="1335"/>
                      </a:lnTo>
                      <a:lnTo>
                        <a:pt x="5038" y="1302"/>
                      </a:lnTo>
                      <a:lnTo>
                        <a:pt x="5104" y="1235"/>
                      </a:lnTo>
                      <a:lnTo>
                        <a:pt x="5171" y="1202"/>
                      </a:lnTo>
                      <a:lnTo>
                        <a:pt x="5204" y="1135"/>
                      </a:lnTo>
                      <a:lnTo>
                        <a:pt x="5271" y="1068"/>
                      </a:lnTo>
                      <a:lnTo>
                        <a:pt x="5338" y="1035"/>
                      </a:lnTo>
                      <a:lnTo>
                        <a:pt x="5371" y="968"/>
                      </a:lnTo>
                      <a:lnTo>
                        <a:pt x="5438" y="935"/>
                      </a:lnTo>
                      <a:lnTo>
                        <a:pt x="5505" y="901"/>
                      </a:lnTo>
                      <a:lnTo>
                        <a:pt x="5505" y="868"/>
                      </a:lnTo>
                      <a:lnTo>
                        <a:pt x="5538" y="835"/>
                      </a:lnTo>
                      <a:lnTo>
                        <a:pt x="5605" y="768"/>
                      </a:lnTo>
                      <a:lnTo>
                        <a:pt x="5638" y="701"/>
                      </a:lnTo>
                      <a:lnTo>
                        <a:pt x="5705" y="634"/>
                      </a:lnTo>
                      <a:lnTo>
                        <a:pt x="5738" y="568"/>
                      </a:lnTo>
                      <a:lnTo>
                        <a:pt x="5805" y="534"/>
                      </a:lnTo>
                      <a:lnTo>
                        <a:pt x="5871" y="468"/>
                      </a:lnTo>
                      <a:lnTo>
                        <a:pt x="5905" y="401"/>
                      </a:lnTo>
                      <a:lnTo>
                        <a:pt x="5972" y="334"/>
                      </a:lnTo>
                      <a:lnTo>
                        <a:pt x="6038" y="301"/>
                      </a:lnTo>
                      <a:lnTo>
                        <a:pt x="6072" y="234"/>
                      </a:lnTo>
                      <a:lnTo>
                        <a:pt x="6138" y="167"/>
                      </a:lnTo>
                      <a:lnTo>
                        <a:pt x="6172" y="34"/>
                      </a:lnTo>
                      <a:lnTo>
                        <a:pt x="6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36"/>
                <p:cNvSpPr/>
                <p:nvPr/>
              </p:nvSpPr>
              <p:spPr>
                <a:xfrm>
                  <a:off x="4554250" y="2030225"/>
                  <a:ext cx="243550" cy="209350"/>
                </a:xfrm>
                <a:custGeom>
                  <a:avLst/>
                  <a:gdLst/>
                  <a:ahLst/>
                  <a:cxnLst/>
                  <a:rect l="l" t="t" r="r" b="b"/>
                  <a:pathLst>
                    <a:path w="9742" h="8374" extrusionOk="0">
                      <a:moveTo>
                        <a:pt x="1" y="34"/>
                      </a:moveTo>
                      <a:lnTo>
                        <a:pt x="34" y="134"/>
                      </a:lnTo>
                      <a:lnTo>
                        <a:pt x="134" y="201"/>
                      </a:lnTo>
                      <a:lnTo>
                        <a:pt x="234" y="234"/>
                      </a:lnTo>
                      <a:lnTo>
                        <a:pt x="334" y="268"/>
                      </a:lnTo>
                      <a:lnTo>
                        <a:pt x="401" y="334"/>
                      </a:lnTo>
                      <a:lnTo>
                        <a:pt x="501" y="368"/>
                      </a:lnTo>
                      <a:lnTo>
                        <a:pt x="601" y="434"/>
                      </a:lnTo>
                      <a:lnTo>
                        <a:pt x="701" y="468"/>
                      </a:lnTo>
                      <a:lnTo>
                        <a:pt x="768" y="534"/>
                      </a:lnTo>
                      <a:lnTo>
                        <a:pt x="868" y="568"/>
                      </a:lnTo>
                      <a:lnTo>
                        <a:pt x="968" y="634"/>
                      </a:lnTo>
                      <a:lnTo>
                        <a:pt x="1035" y="668"/>
                      </a:lnTo>
                      <a:lnTo>
                        <a:pt x="1135" y="735"/>
                      </a:lnTo>
                      <a:lnTo>
                        <a:pt x="1235" y="768"/>
                      </a:lnTo>
                      <a:lnTo>
                        <a:pt x="1302" y="835"/>
                      </a:lnTo>
                      <a:lnTo>
                        <a:pt x="1335" y="835"/>
                      </a:lnTo>
                      <a:lnTo>
                        <a:pt x="1402" y="868"/>
                      </a:lnTo>
                      <a:lnTo>
                        <a:pt x="1502" y="935"/>
                      </a:lnTo>
                      <a:lnTo>
                        <a:pt x="1569" y="1001"/>
                      </a:lnTo>
                      <a:lnTo>
                        <a:pt x="1669" y="1035"/>
                      </a:lnTo>
                      <a:lnTo>
                        <a:pt x="1735" y="1101"/>
                      </a:lnTo>
                      <a:lnTo>
                        <a:pt x="1835" y="1135"/>
                      </a:lnTo>
                      <a:lnTo>
                        <a:pt x="1902" y="1202"/>
                      </a:lnTo>
                      <a:lnTo>
                        <a:pt x="2002" y="1268"/>
                      </a:lnTo>
                      <a:lnTo>
                        <a:pt x="2069" y="1302"/>
                      </a:lnTo>
                      <a:lnTo>
                        <a:pt x="2169" y="1368"/>
                      </a:lnTo>
                      <a:lnTo>
                        <a:pt x="2236" y="1435"/>
                      </a:lnTo>
                      <a:lnTo>
                        <a:pt x="2336" y="1468"/>
                      </a:lnTo>
                      <a:lnTo>
                        <a:pt x="2369" y="1502"/>
                      </a:lnTo>
                      <a:lnTo>
                        <a:pt x="2402" y="1535"/>
                      </a:lnTo>
                      <a:lnTo>
                        <a:pt x="2503" y="1602"/>
                      </a:lnTo>
                      <a:lnTo>
                        <a:pt x="2569" y="1635"/>
                      </a:lnTo>
                      <a:lnTo>
                        <a:pt x="2669" y="1702"/>
                      </a:lnTo>
                      <a:lnTo>
                        <a:pt x="2736" y="1769"/>
                      </a:lnTo>
                      <a:lnTo>
                        <a:pt x="2803" y="1802"/>
                      </a:lnTo>
                      <a:lnTo>
                        <a:pt x="2903" y="1869"/>
                      </a:lnTo>
                      <a:lnTo>
                        <a:pt x="2970" y="1935"/>
                      </a:lnTo>
                      <a:lnTo>
                        <a:pt x="3070" y="2002"/>
                      </a:lnTo>
                      <a:lnTo>
                        <a:pt x="3136" y="2035"/>
                      </a:lnTo>
                      <a:lnTo>
                        <a:pt x="3203" y="2102"/>
                      </a:lnTo>
                      <a:lnTo>
                        <a:pt x="3236" y="2136"/>
                      </a:lnTo>
                      <a:lnTo>
                        <a:pt x="3303" y="2169"/>
                      </a:lnTo>
                      <a:lnTo>
                        <a:pt x="3370" y="2236"/>
                      </a:lnTo>
                      <a:lnTo>
                        <a:pt x="3437" y="2269"/>
                      </a:lnTo>
                      <a:lnTo>
                        <a:pt x="3537" y="2336"/>
                      </a:lnTo>
                      <a:lnTo>
                        <a:pt x="3603" y="2402"/>
                      </a:lnTo>
                      <a:lnTo>
                        <a:pt x="3670" y="2436"/>
                      </a:lnTo>
                      <a:lnTo>
                        <a:pt x="3770" y="2502"/>
                      </a:lnTo>
                      <a:lnTo>
                        <a:pt x="3837" y="2569"/>
                      </a:lnTo>
                      <a:lnTo>
                        <a:pt x="3904" y="2636"/>
                      </a:lnTo>
                      <a:lnTo>
                        <a:pt x="3970" y="2669"/>
                      </a:lnTo>
                      <a:lnTo>
                        <a:pt x="4004" y="2703"/>
                      </a:lnTo>
                      <a:lnTo>
                        <a:pt x="4070" y="2736"/>
                      </a:lnTo>
                      <a:lnTo>
                        <a:pt x="4137" y="2803"/>
                      </a:lnTo>
                      <a:lnTo>
                        <a:pt x="4204" y="2869"/>
                      </a:lnTo>
                      <a:lnTo>
                        <a:pt x="4304" y="2936"/>
                      </a:lnTo>
                      <a:lnTo>
                        <a:pt x="4371" y="2969"/>
                      </a:lnTo>
                      <a:lnTo>
                        <a:pt x="4437" y="3036"/>
                      </a:lnTo>
                      <a:lnTo>
                        <a:pt x="4504" y="3103"/>
                      </a:lnTo>
                      <a:lnTo>
                        <a:pt x="4604" y="3170"/>
                      </a:lnTo>
                      <a:lnTo>
                        <a:pt x="4671" y="3236"/>
                      </a:lnTo>
                      <a:lnTo>
                        <a:pt x="4737" y="3303"/>
                      </a:lnTo>
                      <a:lnTo>
                        <a:pt x="4737" y="3303"/>
                      </a:lnTo>
                      <a:lnTo>
                        <a:pt x="4804" y="3336"/>
                      </a:lnTo>
                      <a:lnTo>
                        <a:pt x="4871" y="3403"/>
                      </a:lnTo>
                      <a:lnTo>
                        <a:pt x="4971" y="3470"/>
                      </a:lnTo>
                      <a:lnTo>
                        <a:pt x="5038" y="3537"/>
                      </a:lnTo>
                      <a:lnTo>
                        <a:pt x="5104" y="3603"/>
                      </a:lnTo>
                      <a:lnTo>
                        <a:pt x="5171" y="3670"/>
                      </a:lnTo>
                      <a:lnTo>
                        <a:pt x="5238" y="3737"/>
                      </a:lnTo>
                      <a:lnTo>
                        <a:pt x="5338" y="3803"/>
                      </a:lnTo>
                      <a:lnTo>
                        <a:pt x="5405" y="3870"/>
                      </a:lnTo>
                      <a:lnTo>
                        <a:pt x="5471" y="3903"/>
                      </a:lnTo>
                      <a:lnTo>
                        <a:pt x="5538" y="3970"/>
                      </a:lnTo>
                      <a:lnTo>
                        <a:pt x="5605" y="4037"/>
                      </a:lnTo>
                      <a:lnTo>
                        <a:pt x="5671" y="4104"/>
                      </a:lnTo>
                      <a:lnTo>
                        <a:pt x="5738" y="4170"/>
                      </a:lnTo>
                      <a:lnTo>
                        <a:pt x="5805" y="4237"/>
                      </a:lnTo>
                      <a:lnTo>
                        <a:pt x="5872" y="4304"/>
                      </a:lnTo>
                      <a:lnTo>
                        <a:pt x="5938" y="4370"/>
                      </a:lnTo>
                      <a:lnTo>
                        <a:pt x="6038" y="4437"/>
                      </a:lnTo>
                      <a:lnTo>
                        <a:pt x="6105" y="4504"/>
                      </a:lnTo>
                      <a:lnTo>
                        <a:pt x="6172" y="4571"/>
                      </a:lnTo>
                      <a:lnTo>
                        <a:pt x="6205" y="4604"/>
                      </a:lnTo>
                      <a:lnTo>
                        <a:pt x="6239" y="4637"/>
                      </a:lnTo>
                      <a:lnTo>
                        <a:pt x="6305" y="4704"/>
                      </a:lnTo>
                      <a:lnTo>
                        <a:pt x="6372" y="4771"/>
                      </a:lnTo>
                      <a:lnTo>
                        <a:pt x="6439" y="4871"/>
                      </a:lnTo>
                      <a:lnTo>
                        <a:pt x="6505" y="4938"/>
                      </a:lnTo>
                      <a:lnTo>
                        <a:pt x="6572" y="5004"/>
                      </a:lnTo>
                      <a:lnTo>
                        <a:pt x="6639" y="5071"/>
                      </a:lnTo>
                      <a:lnTo>
                        <a:pt x="6706" y="5138"/>
                      </a:lnTo>
                      <a:lnTo>
                        <a:pt x="6772" y="5204"/>
                      </a:lnTo>
                      <a:lnTo>
                        <a:pt x="6839" y="5271"/>
                      </a:lnTo>
                      <a:lnTo>
                        <a:pt x="6906" y="5338"/>
                      </a:lnTo>
                      <a:lnTo>
                        <a:pt x="6972" y="5438"/>
                      </a:lnTo>
                      <a:lnTo>
                        <a:pt x="7039" y="5505"/>
                      </a:lnTo>
                      <a:lnTo>
                        <a:pt x="7072" y="5571"/>
                      </a:lnTo>
                      <a:lnTo>
                        <a:pt x="7139" y="5638"/>
                      </a:lnTo>
                      <a:lnTo>
                        <a:pt x="7206" y="5705"/>
                      </a:lnTo>
                      <a:lnTo>
                        <a:pt x="7273" y="5771"/>
                      </a:lnTo>
                      <a:lnTo>
                        <a:pt x="7339" y="5872"/>
                      </a:lnTo>
                      <a:lnTo>
                        <a:pt x="7406" y="5938"/>
                      </a:lnTo>
                      <a:lnTo>
                        <a:pt x="7473" y="6005"/>
                      </a:lnTo>
                      <a:lnTo>
                        <a:pt x="7539" y="6072"/>
                      </a:lnTo>
                      <a:lnTo>
                        <a:pt x="7606" y="6172"/>
                      </a:lnTo>
                      <a:lnTo>
                        <a:pt x="7673" y="6238"/>
                      </a:lnTo>
                      <a:lnTo>
                        <a:pt x="7706" y="6305"/>
                      </a:lnTo>
                      <a:lnTo>
                        <a:pt x="7706" y="6305"/>
                      </a:lnTo>
                      <a:lnTo>
                        <a:pt x="7773" y="6405"/>
                      </a:lnTo>
                      <a:lnTo>
                        <a:pt x="7840" y="6472"/>
                      </a:lnTo>
                      <a:lnTo>
                        <a:pt x="7906" y="6539"/>
                      </a:lnTo>
                      <a:lnTo>
                        <a:pt x="7973" y="6605"/>
                      </a:lnTo>
                      <a:lnTo>
                        <a:pt x="8040" y="6705"/>
                      </a:lnTo>
                      <a:lnTo>
                        <a:pt x="8107" y="6772"/>
                      </a:lnTo>
                      <a:lnTo>
                        <a:pt x="8140" y="6839"/>
                      </a:lnTo>
                      <a:lnTo>
                        <a:pt x="8207" y="6939"/>
                      </a:lnTo>
                      <a:lnTo>
                        <a:pt x="8273" y="7006"/>
                      </a:lnTo>
                      <a:lnTo>
                        <a:pt x="8340" y="7072"/>
                      </a:lnTo>
                      <a:lnTo>
                        <a:pt x="8373" y="7139"/>
                      </a:lnTo>
                      <a:lnTo>
                        <a:pt x="8407" y="7172"/>
                      </a:lnTo>
                      <a:lnTo>
                        <a:pt x="8473" y="7239"/>
                      </a:lnTo>
                      <a:lnTo>
                        <a:pt x="8540" y="7339"/>
                      </a:lnTo>
                      <a:lnTo>
                        <a:pt x="8574" y="7406"/>
                      </a:lnTo>
                      <a:lnTo>
                        <a:pt x="8640" y="7473"/>
                      </a:lnTo>
                      <a:lnTo>
                        <a:pt x="8707" y="7573"/>
                      </a:lnTo>
                      <a:lnTo>
                        <a:pt x="8774" y="7639"/>
                      </a:lnTo>
                      <a:lnTo>
                        <a:pt x="8840" y="7740"/>
                      </a:lnTo>
                      <a:lnTo>
                        <a:pt x="8874" y="7806"/>
                      </a:lnTo>
                      <a:lnTo>
                        <a:pt x="8907" y="7806"/>
                      </a:lnTo>
                      <a:lnTo>
                        <a:pt x="8974" y="7873"/>
                      </a:lnTo>
                      <a:lnTo>
                        <a:pt x="9074" y="7940"/>
                      </a:lnTo>
                      <a:lnTo>
                        <a:pt x="9141" y="8006"/>
                      </a:lnTo>
                      <a:lnTo>
                        <a:pt x="9241" y="8073"/>
                      </a:lnTo>
                      <a:lnTo>
                        <a:pt x="9241" y="8106"/>
                      </a:lnTo>
                      <a:lnTo>
                        <a:pt x="9307" y="8140"/>
                      </a:lnTo>
                      <a:lnTo>
                        <a:pt x="9407" y="8207"/>
                      </a:lnTo>
                      <a:lnTo>
                        <a:pt x="9474" y="8273"/>
                      </a:lnTo>
                      <a:lnTo>
                        <a:pt x="9541" y="8340"/>
                      </a:lnTo>
                      <a:lnTo>
                        <a:pt x="9541" y="8340"/>
                      </a:lnTo>
                      <a:lnTo>
                        <a:pt x="9708" y="8373"/>
                      </a:lnTo>
                      <a:lnTo>
                        <a:pt x="9741" y="8240"/>
                      </a:lnTo>
                      <a:lnTo>
                        <a:pt x="9741" y="8207"/>
                      </a:lnTo>
                      <a:lnTo>
                        <a:pt x="9708" y="8140"/>
                      </a:lnTo>
                      <a:lnTo>
                        <a:pt x="9674" y="8040"/>
                      </a:lnTo>
                      <a:lnTo>
                        <a:pt x="9641" y="7906"/>
                      </a:lnTo>
                      <a:lnTo>
                        <a:pt x="9608" y="7840"/>
                      </a:lnTo>
                      <a:lnTo>
                        <a:pt x="9608" y="7806"/>
                      </a:lnTo>
                      <a:lnTo>
                        <a:pt x="9574" y="7706"/>
                      </a:lnTo>
                      <a:lnTo>
                        <a:pt x="9508" y="7606"/>
                      </a:lnTo>
                      <a:lnTo>
                        <a:pt x="9474" y="7506"/>
                      </a:lnTo>
                      <a:lnTo>
                        <a:pt x="9441" y="7406"/>
                      </a:lnTo>
                      <a:lnTo>
                        <a:pt x="9441" y="7406"/>
                      </a:lnTo>
                      <a:lnTo>
                        <a:pt x="9407" y="7306"/>
                      </a:lnTo>
                      <a:lnTo>
                        <a:pt x="9341" y="7239"/>
                      </a:lnTo>
                      <a:lnTo>
                        <a:pt x="9274" y="7139"/>
                      </a:lnTo>
                      <a:lnTo>
                        <a:pt x="9241" y="7072"/>
                      </a:lnTo>
                      <a:lnTo>
                        <a:pt x="9174" y="6972"/>
                      </a:lnTo>
                      <a:lnTo>
                        <a:pt x="9107" y="6906"/>
                      </a:lnTo>
                      <a:lnTo>
                        <a:pt x="9041" y="6806"/>
                      </a:lnTo>
                      <a:lnTo>
                        <a:pt x="8974" y="6739"/>
                      </a:lnTo>
                      <a:lnTo>
                        <a:pt x="8974" y="6705"/>
                      </a:lnTo>
                      <a:lnTo>
                        <a:pt x="8940" y="6639"/>
                      </a:lnTo>
                      <a:lnTo>
                        <a:pt x="8874" y="6572"/>
                      </a:lnTo>
                      <a:lnTo>
                        <a:pt x="8807" y="6472"/>
                      </a:lnTo>
                      <a:lnTo>
                        <a:pt x="8740" y="6405"/>
                      </a:lnTo>
                      <a:lnTo>
                        <a:pt x="8674" y="6305"/>
                      </a:lnTo>
                      <a:lnTo>
                        <a:pt x="8607" y="6238"/>
                      </a:lnTo>
                      <a:lnTo>
                        <a:pt x="8540" y="6138"/>
                      </a:lnTo>
                      <a:lnTo>
                        <a:pt x="8473" y="6072"/>
                      </a:lnTo>
                      <a:lnTo>
                        <a:pt x="8440" y="6005"/>
                      </a:lnTo>
                      <a:lnTo>
                        <a:pt x="8373" y="5905"/>
                      </a:lnTo>
                      <a:lnTo>
                        <a:pt x="8307" y="5838"/>
                      </a:lnTo>
                      <a:lnTo>
                        <a:pt x="8273" y="5838"/>
                      </a:lnTo>
                      <a:lnTo>
                        <a:pt x="8240" y="5771"/>
                      </a:lnTo>
                      <a:lnTo>
                        <a:pt x="8173" y="5671"/>
                      </a:lnTo>
                      <a:lnTo>
                        <a:pt x="8107" y="5605"/>
                      </a:lnTo>
                      <a:lnTo>
                        <a:pt x="8040" y="5538"/>
                      </a:lnTo>
                      <a:lnTo>
                        <a:pt x="7973" y="5438"/>
                      </a:lnTo>
                      <a:lnTo>
                        <a:pt x="7906" y="5371"/>
                      </a:lnTo>
                      <a:lnTo>
                        <a:pt x="7840" y="5304"/>
                      </a:lnTo>
                      <a:lnTo>
                        <a:pt x="7773" y="5238"/>
                      </a:lnTo>
                      <a:lnTo>
                        <a:pt x="7706" y="5138"/>
                      </a:lnTo>
                      <a:lnTo>
                        <a:pt x="7640" y="5071"/>
                      </a:lnTo>
                      <a:lnTo>
                        <a:pt x="7573" y="5004"/>
                      </a:lnTo>
                      <a:lnTo>
                        <a:pt x="7506" y="4938"/>
                      </a:lnTo>
                      <a:lnTo>
                        <a:pt x="7439" y="4871"/>
                      </a:lnTo>
                      <a:lnTo>
                        <a:pt x="7373" y="4771"/>
                      </a:lnTo>
                      <a:lnTo>
                        <a:pt x="7273" y="4704"/>
                      </a:lnTo>
                      <a:lnTo>
                        <a:pt x="7206" y="4637"/>
                      </a:lnTo>
                      <a:lnTo>
                        <a:pt x="7139" y="4571"/>
                      </a:lnTo>
                      <a:lnTo>
                        <a:pt x="7072" y="4504"/>
                      </a:lnTo>
                      <a:lnTo>
                        <a:pt x="7006" y="4437"/>
                      </a:lnTo>
                      <a:lnTo>
                        <a:pt x="6939" y="4370"/>
                      </a:lnTo>
                      <a:lnTo>
                        <a:pt x="6872" y="4270"/>
                      </a:lnTo>
                      <a:lnTo>
                        <a:pt x="6806" y="4204"/>
                      </a:lnTo>
                      <a:lnTo>
                        <a:pt x="6739" y="4137"/>
                      </a:lnTo>
                      <a:lnTo>
                        <a:pt x="6672" y="4104"/>
                      </a:lnTo>
                      <a:lnTo>
                        <a:pt x="6639" y="4070"/>
                      </a:lnTo>
                      <a:lnTo>
                        <a:pt x="6572" y="4004"/>
                      </a:lnTo>
                      <a:lnTo>
                        <a:pt x="6505" y="3937"/>
                      </a:lnTo>
                      <a:lnTo>
                        <a:pt x="6439" y="3870"/>
                      </a:lnTo>
                      <a:lnTo>
                        <a:pt x="6372" y="3803"/>
                      </a:lnTo>
                      <a:lnTo>
                        <a:pt x="6305" y="3737"/>
                      </a:lnTo>
                      <a:lnTo>
                        <a:pt x="6205" y="3670"/>
                      </a:lnTo>
                      <a:lnTo>
                        <a:pt x="6138" y="3603"/>
                      </a:lnTo>
                      <a:lnTo>
                        <a:pt x="6072" y="3537"/>
                      </a:lnTo>
                      <a:lnTo>
                        <a:pt x="6005" y="3470"/>
                      </a:lnTo>
                      <a:lnTo>
                        <a:pt x="5905" y="3403"/>
                      </a:lnTo>
                      <a:lnTo>
                        <a:pt x="5838" y="3336"/>
                      </a:lnTo>
                      <a:lnTo>
                        <a:pt x="5772" y="3270"/>
                      </a:lnTo>
                      <a:lnTo>
                        <a:pt x="5705" y="3203"/>
                      </a:lnTo>
                      <a:lnTo>
                        <a:pt x="5605" y="3136"/>
                      </a:lnTo>
                      <a:lnTo>
                        <a:pt x="5538" y="3070"/>
                      </a:lnTo>
                      <a:lnTo>
                        <a:pt x="5471" y="3036"/>
                      </a:lnTo>
                      <a:lnTo>
                        <a:pt x="5405" y="2969"/>
                      </a:lnTo>
                      <a:lnTo>
                        <a:pt x="5305" y="2903"/>
                      </a:lnTo>
                      <a:lnTo>
                        <a:pt x="5238" y="2836"/>
                      </a:lnTo>
                      <a:lnTo>
                        <a:pt x="5171" y="2769"/>
                      </a:lnTo>
                      <a:lnTo>
                        <a:pt x="5171" y="2769"/>
                      </a:lnTo>
                      <a:lnTo>
                        <a:pt x="5071" y="2703"/>
                      </a:lnTo>
                      <a:lnTo>
                        <a:pt x="5004" y="2636"/>
                      </a:lnTo>
                      <a:lnTo>
                        <a:pt x="4904" y="2603"/>
                      </a:lnTo>
                      <a:lnTo>
                        <a:pt x="4838" y="2536"/>
                      </a:lnTo>
                      <a:lnTo>
                        <a:pt x="4771" y="2469"/>
                      </a:lnTo>
                      <a:lnTo>
                        <a:pt x="4671" y="2402"/>
                      </a:lnTo>
                      <a:lnTo>
                        <a:pt x="4604" y="2369"/>
                      </a:lnTo>
                      <a:lnTo>
                        <a:pt x="4504" y="2302"/>
                      </a:lnTo>
                      <a:lnTo>
                        <a:pt x="4437" y="2236"/>
                      </a:lnTo>
                      <a:lnTo>
                        <a:pt x="4371" y="2169"/>
                      </a:lnTo>
                      <a:lnTo>
                        <a:pt x="4337" y="2169"/>
                      </a:lnTo>
                      <a:lnTo>
                        <a:pt x="4270" y="2136"/>
                      </a:lnTo>
                      <a:lnTo>
                        <a:pt x="4204" y="2069"/>
                      </a:lnTo>
                      <a:lnTo>
                        <a:pt x="4104" y="2002"/>
                      </a:lnTo>
                      <a:lnTo>
                        <a:pt x="4037" y="1969"/>
                      </a:lnTo>
                      <a:lnTo>
                        <a:pt x="3937" y="1902"/>
                      </a:lnTo>
                      <a:lnTo>
                        <a:pt x="3870" y="1835"/>
                      </a:lnTo>
                      <a:lnTo>
                        <a:pt x="3770" y="1802"/>
                      </a:lnTo>
                      <a:lnTo>
                        <a:pt x="3703" y="1735"/>
                      </a:lnTo>
                      <a:lnTo>
                        <a:pt x="3603" y="1702"/>
                      </a:lnTo>
                      <a:lnTo>
                        <a:pt x="3537" y="1669"/>
                      </a:lnTo>
                      <a:lnTo>
                        <a:pt x="3503" y="1635"/>
                      </a:lnTo>
                      <a:lnTo>
                        <a:pt x="3437" y="1602"/>
                      </a:lnTo>
                      <a:lnTo>
                        <a:pt x="3336" y="1535"/>
                      </a:lnTo>
                      <a:lnTo>
                        <a:pt x="3270" y="1502"/>
                      </a:lnTo>
                      <a:lnTo>
                        <a:pt x="3170" y="1435"/>
                      </a:lnTo>
                      <a:lnTo>
                        <a:pt x="3070" y="1402"/>
                      </a:lnTo>
                      <a:lnTo>
                        <a:pt x="3003" y="1335"/>
                      </a:lnTo>
                      <a:lnTo>
                        <a:pt x="2903" y="1302"/>
                      </a:lnTo>
                      <a:lnTo>
                        <a:pt x="2803" y="1235"/>
                      </a:lnTo>
                      <a:lnTo>
                        <a:pt x="2736" y="1202"/>
                      </a:lnTo>
                      <a:lnTo>
                        <a:pt x="2636" y="1135"/>
                      </a:lnTo>
                      <a:lnTo>
                        <a:pt x="2603" y="1135"/>
                      </a:lnTo>
                      <a:lnTo>
                        <a:pt x="2536" y="1101"/>
                      </a:lnTo>
                      <a:lnTo>
                        <a:pt x="2469" y="1068"/>
                      </a:lnTo>
                      <a:lnTo>
                        <a:pt x="2369" y="1001"/>
                      </a:lnTo>
                      <a:lnTo>
                        <a:pt x="2269" y="968"/>
                      </a:lnTo>
                      <a:lnTo>
                        <a:pt x="2169" y="935"/>
                      </a:lnTo>
                      <a:lnTo>
                        <a:pt x="2102" y="868"/>
                      </a:lnTo>
                      <a:lnTo>
                        <a:pt x="2002" y="835"/>
                      </a:lnTo>
                      <a:lnTo>
                        <a:pt x="1902" y="801"/>
                      </a:lnTo>
                      <a:lnTo>
                        <a:pt x="1802" y="735"/>
                      </a:lnTo>
                      <a:lnTo>
                        <a:pt x="1735" y="701"/>
                      </a:lnTo>
                      <a:lnTo>
                        <a:pt x="1635" y="668"/>
                      </a:lnTo>
                      <a:lnTo>
                        <a:pt x="1535" y="601"/>
                      </a:lnTo>
                      <a:lnTo>
                        <a:pt x="1468" y="568"/>
                      </a:lnTo>
                      <a:lnTo>
                        <a:pt x="1435" y="568"/>
                      </a:lnTo>
                      <a:lnTo>
                        <a:pt x="1335" y="534"/>
                      </a:lnTo>
                      <a:lnTo>
                        <a:pt x="1268" y="501"/>
                      </a:lnTo>
                      <a:lnTo>
                        <a:pt x="1168" y="434"/>
                      </a:lnTo>
                      <a:lnTo>
                        <a:pt x="1068" y="401"/>
                      </a:lnTo>
                      <a:lnTo>
                        <a:pt x="968" y="368"/>
                      </a:lnTo>
                      <a:lnTo>
                        <a:pt x="868" y="334"/>
                      </a:lnTo>
                      <a:lnTo>
                        <a:pt x="768" y="301"/>
                      </a:lnTo>
                      <a:lnTo>
                        <a:pt x="668" y="234"/>
                      </a:lnTo>
                      <a:lnTo>
                        <a:pt x="601" y="201"/>
                      </a:lnTo>
                      <a:lnTo>
                        <a:pt x="501" y="167"/>
                      </a:lnTo>
                      <a:lnTo>
                        <a:pt x="401" y="134"/>
                      </a:lnTo>
                      <a:lnTo>
                        <a:pt x="301" y="101"/>
                      </a:lnTo>
                      <a:lnTo>
                        <a:pt x="201"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36"/>
                <p:cNvSpPr/>
                <p:nvPr/>
              </p:nvSpPr>
              <p:spPr>
                <a:xfrm>
                  <a:off x="4641825" y="2197025"/>
                  <a:ext cx="86750" cy="69225"/>
                </a:xfrm>
                <a:custGeom>
                  <a:avLst/>
                  <a:gdLst/>
                  <a:ahLst/>
                  <a:cxnLst/>
                  <a:rect l="l" t="t" r="r" b="b"/>
                  <a:pathLst>
                    <a:path w="3470" h="2769" extrusionOk="0">
                      <a:moveTo>
                        <a:pt x="0" y="67"/>
                      </a:moveTo>
                      <a:lnTo>
                        <a:pt x="67" y="367"/>
                      </a:lnTo>
                      <a:lnTo>
                        <a:pt x="100" y="367"/>
                      </a:lnTo>
                      <a:lnTo>
                        <a:pt x="167" y="434"/>
                      </a:lnTo>
                      <a:lnTo>
                        <a:pt x="267" y="500"/>
                      </a:lnTo>
                      <a:lnTo>
                        <a:pt x="367" y="567"/>
                      </a:lnTo>
                      <a:lnTo>
                        <a:pt x="467" y="634"/>
                      </a:lnTo>
                      <a:lnTo>
                        <a:pt x="567" y="701"/>
                      </a:lnTo>
                      <a:lnTo>
                        <a:pt x="667" y="767"/>
                      </a:lnTo>
                      <a:lnTo>
                        <a:pt x="767" y="834"/>
                      </a:lnTo>
                      <a:lnTo>
                        <a:pt x="868" y="901"/>
                      </a:lnTo>
                      <a:lnTo>
                        <a:pt x="968" y="967"/>
                      </a:lnTo>
                      <a:lnTo>
                        <a:pt x="1068" y="1034"/>
                      </a:lnTo>
                      <a:lnTo>
                        <a:pt x="1168" y="1134"/>
                      </a:lnTo>
                      <a:lnTo>
                        <a:pt x="1268" y="1201"/>
                      </a:lnTo>
                      <a:lnTo>
                        <a:pt x="1368" y="1268"/>
                      </a:lnTo>
                      <a:lnTo>
                        <a:pt x="1468" y="1334"/>
                      </a:lnTo>
                      <a:lnTo>
                        <a:pt x="1468" y="1334"/>
                      </a:lnTo>
                      <a:lnTo>
                        <a:pt x="1568" y="1401"/>
                      </a:lnTo>
                      <a:lnTo>
                        <a:pt x="1668" y="1501"/>
                      </a:lnTo>
                      <a:lnTo>
                        <a:pt x="1735" y="1568"/>
                      </a:lnTo>
                      <a:lnTo>
                        <a:pt x="1835" y="1635"/>
                      </a:lnTo>
                      <a:lnTo>
                        <a:pt x="1935" y="1735"/>
                      </a:lnTo>
                      <a:lnTo>
                        <a:pt x="2035" y="1801"/>
                      </a:lnTo>
                      <a:lnTo>
                        <a:pt x="2102" y="1868"/>
                      </a:lnTo>
                      <a:lnTo>
                        <a:pt x="2202" y="1968"/>
                      </a:lnTo>
                      <a:lnTo>
                        <a:pt x="2302" y="2035"/>
                      </a:lnTo>
                      <a:lnTo>
                        <a:pt x="2369" y="2102"/>
                      </a:lnTo>
                      <a:lnTo>
                        <a:pt x="2435" y="2168"/>
                      </a:lnTo>
                      <a:lnTo>
                        <a:pt x="2469" y="2202"/>
                      </a:lnTo>
                      <a:lnTo>
                        <a:pt x="2569" y="2268"/>
                      </a:lnTo>
                      <a:lnTo>
                        <a:pt x="2635" y="2368"/>
                      </a:lnTo>
                      <a:lnTo>
                        <a:pt x="2736" y="2435"/>
                      </a:lnTo>
                      <a:lnTo>
                        <a:pt x="2802" y="2535"/>
                      </a:lnTo>
                      <a:lnTo>
                        <a:pt x="2869" y="2569"/>
                      </a:lnTo>
                      <a:lnTo>
                        <a:pt x="2902" y="2602"/>
                      </a:lnTo>
                      <a:lnTo>
                        <a:pt x="2936" y="2669"/>
                      </a:lnTo>
                      <a:lnTo>
                        <a:pt x="2969" y="2702"/>
                      </a:lnTo>
                      <a:lnTo>
                        <a:pt x="3036" y="2735"/>
                      </a:lnTo>
                      <a:lnTo>
                        <a:pt x="3069" y="2769"/>
                      </a:lnTo>
                      <a:lnTo>
                        <a:pt x="3136" y="2735"/>
                      </a:lnTo>
                      <a:lnTo>
                        <a:pt x="3403" y="2469"/>
                      </a:lnTo>
                      <a:lnTo>
                        <a:pt x="3469" y="2368"/>
                      </a:lnTo>
                      <a:lnTo>
                        <a:pt x="3436" y="2335"/>
                      </a:lnTo>
                      <a:lnTo>
                        <a:pt x="3403" y="2302"/>
                      </a:lnTo>
                      <a:lnTo>
                        <a:pt x="3336" y="2268"/>
                      </a:lnTo>
                      <a:lnTo>
                        <a:pt x="3303" y="2202"/>
                      </a:lnTo>
                      <a:lnTo>
                        <a:pt x="3269" y="2168"/>
                      </a:lnTo>
                      <a:lnTo>
                        <a:pt x="3203" y="2135"/>
                      </a:lnTo>
                      <a:lnTo>
                        <a:pt x="3136" y="2035"/>
                      </a:lnTo>
                      <a:lnTo>
                        <a:pt x="3036" y="1968"/>
                      </a:lnTo>
                      <a:lnTo>
                        <a:pt x="2936" y="1868"/>
                      </a:lnTo>
                      <a:lnTo>
                        <a:pt x="2836" y="1801"/>
                      </a:lnTo>
                      <a:lnTo>
                        <a:pt x="2802" y="1768"/>
                      </a:lnTo>
                      <a:lnTo>
                        <a:pt x="2736" y="1701"/>
                      </a:lnTo>
                      <a:lnTo>
                        <a:pt x="2635" y="1635"/>
                      </a:lnTo>
                      <a:lnTo>
                        <a:pt x="2569" y="1535"/>
                      </a:lnTo>
                      <a:lnTo>
                        <a:pt x="2469" y="1468"/>
                      </a:lnTo>
                      <a:lnTo>
                        <a:pt x="2369" y="1401"/>
                      </a:lnTo>
                      <a:lnTo>
                        <a:pt x="2269" y="1301"/>
                      </a:lnTo>
                      <a:lnTo>
                        <a:pt x="2168" y="1234"/>
                      </a:lnTo>
                      <a:lnTo>
                        <a:pt x="2068" y="1168"/>
                      </a:lnTo>
                      <a:lnTo>
                        <a:pt x="1968" y="1101"/>
                      </a:lnTo>
                      <a:lnTo>
                        <a:pt x="1868" y="1001"/>
                      </a:lnTo>
                      <a:lnTo>
                        <a:pt x="1768" y="934"/>
                      </a:lnTo>
                      <a:lnTo>
                        <a:pt x="1768" y="934"/>
                      </a:lnTo>
                      <a:lnTo>
                        <a:pt x="1668" y="867"/>
                      </a:lnTo>
                      <a:lnTo>
                        <a:pt x="1568" y="801"/>
                      </a:lnTo>
                      <a:lnTo>
                        <a:pt x="1435" y="734"/>
                      </a:lnTo>
                      <a:lnTo>
                        <a:pt x="1335" y="667"/>
                      </a:lnTo>
                      <a:lnTo>
                        <a:pt x="1234" y="601"/>
                      </a:lnTo>
                      <a:lnTo>
                        <a:pt x="1134" y="534"/>
                      </a:lnTo>
                      <a:lnTo>
                        <a:pt x="1034" y="467"/>
                      </a:lnTo>
                      <a:lnTo>
                        <a:pt x="934" y="400"/>
                      </a:lnTo>
                      <a:lnTo>
                        <a:pt x="834" y="334"/>
                      </a:lnTo>
                      <a:lnTo>
                        <a:pt x="734" y="267"/>
                      </a:lnTo>
                      <a:lnTo>
                        <a:pt x="601" y="200"/>
                      </a:lnTo>
                      <a:lnTo>
                        <a:pt x="501" y="134"/>
                      </a:lnTo>
                      <a:lnTo>
                        <a:pt x="401" y="67"/>
                      </a:lnTo>
                      <a:lnTo>
                        <a:pt x="334" y="0"/>
                      </a:lnTo>
                      <a:lnTo>
                        <a:pt x="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36"/>
                <p:cNvSpPr/>
                <p:nvPr/>
              </p:nvSpPr>
              <p:spPr>
                <a:xfrm>
                  <a:off x="3927150" y="2175325"/>
                  <a:ext cx="214325" cy="110100"/>
                </a:xfrm>
                <a:custGeom>
                  <a:avLst/>
                  <a:gdLst/>
                  <a:ahLst/>
                  <a:cxnLst/>
                  <a:rect l="l" t="t" r="r" b="b"/>
                  <a:pathLst>
                    <a:path w="8573" h="4404" extrusionOk="0">
                      <a:moveTo>
                        <a:pt x="0" y="101"/>
                      </a:moveTo>
                      <a:lnTo>
                        <a:pt x="100" y="201"/>
                      </a:lnTo>
                      <a:lnTo>
                        <a:pt x="234" y="234"/>
                      </a:lnTo>
                      <a:lnTo>
                        <a:pt x="367" y="268"/>
                      </a:lnTo>
                      <a:lnTo>
                        <a:pt x="501" y="334"/>
                      </a:lnTo>
                      <a:lnTo>
                        <a:pt x="634" y="368"/>
                      </a:lnTo>
                      <a:lnTo>
                        <a:pt x="801" y="401"/>
                      </a:lnTo>
                      <a:lnTo>
                        <a:pt x="867" y="434"/>
                      </a:lnTo>
                      <a:lnTo>
                        <a:pt x="934" y="468"/>
                      </a:lnTo>
                      <a:lnTo>
                        <a:pt x="1068" y="501"/>
                      </a:lnTo>
                      <a:lnTo>
                        <a:pt x="1201" y="568"/>
                      </a:lnTo>
                      <a:lnTo>
                        <a:pt x="1334" y="601"/>
                      </a:lnTo>
                      <a:lnTo>
                        <a:pt x="1468" y="635"/>
                      </a:lnTo>
                      <a:lnTo>
                        <a:pt x="1468" y="668"/>
                      </a:lnTo>
                      <a:lnTo>
                        <a:pt x="1601" y="701"/>
                      </a:lnTo>
                      <a:lnTo>
                        <a:pt x="1768" y="768"/>
                      </a:lnTo>
                      <a:lnTo>
                        <a:pt x="1902" y="801"/>
                      </a:lnTo>
                      <a:lnTo>
                        <a:pt x="1935" y="835"/>
                      </a:lnTo>
                      <a:lnTo>
                        <a:pt x="2035" y="868"/>
                      </a:lnTo>
                      <a:lnTo>
                        <a:pt x="2168" y="901"/>
                      </a:lnTo>
                      <a:lnTo>
                        <a:pt x="2302" y="935"/>
                      </a:lnTo>
                      <a:lnTo>
                        <a:pt x="2435" y="1002"/>
                      </a:lnTo>
                      <a:lnTo>
                        <a:pt x="2569" y="1068"/>
                      </a:lnTo>
                      <a:lnTo>
                        <a:pt x="2635" y="1068"/>
                      </a:lnTo>
                      <a:lnTo>
                        <a:pt x="2702" y="1102"/>
                      </a:lnTo>
                      <a:lnTo>
                        <a:pt x="2869" y="1168"/>
                      </a:lnTo>
                      <a:lnTo>
                        <a:pt x="3002" y="1202"/>
                      </a:lnTo>
                      <a:lnTo>
                        <a:pt x="3136" y="1268"/>
                      </a:lnTo>
                      <a:lnTo>
                        <a:pt x="3269" y="1302"/>
                      </a:lnTo>
                      <a:lnTo>
                        <a:pt x="3403" y="1368"/>
                      </a:lnTo>
                      <a:lnTo>
                        <a:pt x="3469" y="1402"/>
                      </a:lnTo>
                      <a:lnTo>
                        <a:pt x="3536" y="1435"/>
                      </a:lnTo>
                      <a:lnTo>
                        <a:pt x="3669" y="1502"/>
                      </a:lnTo>
                      <a:lnTo>
                        <a:pt x="3803" y="1535"/>
                      </a:lnTo>
                      <a:lnTo>
                        <a:pt x="3936" y="1602"/>
                      </a:lnTo>
                      <a:lnTo>
                        <a:pt x="4070" y="1669"/>
                      </a:lnTo>
                      <a:lnTo>
                        <a:pt x="4203" y="1735"/>
                      </a:lnTo>
                      <a:lnTo>
                        <a:pt x="4337" y="1802"/>
                      </a:lnTo>
                      <a:lnTo>
                        <a:pt x="4470" y="1835"/>
                      </a:lnTo>
                      <a:lnTo>
                        <a:pt x="4603" y="1902"/>
                      </a:lnTo>
                      <a:lnTo>
                        <a:pt x="4704" y="1969"/>
                      </a:lnTo>
                      <a:lnTo>
                        <a:pt x="4837" y="2036"/>
                      </a:lnTo>
                      <a:lnTo>
                        <a:pt x="4970" y="2102"/>
                      </a:lnTo>
                      <a:lnTo>
                        <a:pt x="5104" y="2202"/>
                      </a:lnTo>
                      <a:lnTo>
                        <a:pt x="5137" y="2202"/>
                      </a:lnTo>
                      <a:lnTo>
                        <a:pt x="5237" y="2269"/>
                      </a:lnTo>
                      <a:lnTo>
                        <a:pt x="5371" y="2336"/>
                      </a:lnTo>
                      <a:lnTo>
                        <a:pt x="5404" y="2369"/>
                      </a:lnTo>
                      <a:lnTo>
                        <a:pt x="5471" y="2403"/>
                      </a:lnTo>
                      <a:lnTo>
                        <a:pt x="5537" y="2436"/>
                      </a:lnTo>
                      <a:lnTo>
                        <a:pt x="5604" y="2469"/>
                      </a:lnTo>
                      <a:lnTo>
                        <a:pt x="5671" y="2503"/>
                      </a:lnTo>
                      <a:lnTo>
                        <a:pt x="5738" y="2536"/>
                      </a:lnTo>
                      <a:lnTo>
                        <a:pt x="5804" y="2569"/>
                      </a:lnTo>
                      <a:lnTo>
                        <a:pt x="5871" y="2636"/>
                      </a:lnTo>
                      <a:lnTo>
                        <a:pt x="5904" y="2669"/>
                      </a:lnTo>
                      <a:lnTo>
                        <a:pt x="5971" y="2703"/>
                      </a:lnTo>
                      <a:lnTo>
                        <a:pt x="6038" y="2736"/>
                      </a:lnTo>
                      <a:lnTo>
                        <a:pt x="6105" y="2769"/>
                      </a:lnTo>
                      <a:lnTo>
                        <a:pt x="6171" y="2803"/>
                      </a:lnTo>
                      <a:lnTo>
                        <a:pt x="6205" y="2870"/>
                      </a:lnTo>
                      <a:lnTo>
                        <a:pt x="6271" y="2903"/>
                      </a:lnTo>
                      <a:lnTo>
                        <a:pt x="6338" y="2936"/>
                      </a:lnTo>
                      <a:lnTo>
                        <a:pt x="6405" y="2970"/>
                      </a:lnTo>
                      <a:lnTo>
                        <a:pt x="6471" y="3003"/>
                      </a:lnTo>
                      <a:lnTo>
                        <a:pt x="6505" y="3070"/>
                      </a:lnTo>
                      <a:lnTo>
                        <a:pt x="6572" y="3103"/>
                      </a:lnTo>
                      <a:lnTo>
                        <a:pt x="6638" y="3136"/>
                      </a:lnTo>
                      <a:lnTo>
                        <a:pt x="6705" y="3170"/>
                      </a:lnTo>
                      <a:lnTo>
                        <a:pt x="6772" y="3236"/>
                      </a:lnTo>
                      <a:lnTo>
                        <a:pt x="6805" y="3270"/>
                      </a:lnTo>
                      <a:lnTo>
                        <a:pt x="6872" y="3303"/>
                      </a:lnTo>
                      <a:lnTo>
                        <a:pt x="6905" y="3337"/>
                      </a:lnTo>
                      <a:lnTo>
                        <a:pt x="6938" y="3370"/>
                      </a:lnTo>
                      <a:lnTo>
                        <a:pt x="7005" y="3403"/>
                      </a:lnTo>
                      <a:lnTo>
                        <a:pt x="7039" y="3437"/>
                      </a:lnTo>
                      <a:lnTo>
                        <a:pt x="7105" y="3470"/>
                      </a:lnTo>
                      <a:lnTo>
                        <a:pt x="7172" y="3537"/>
                      </a:lnTo>
                      <a:lnTo>
                        <a:pt x="7205" y="3570"/>
                      </a:lnTo>
                      <a:lnTo>
                        <a:pt x="7272" y="3603"/>
                      </a:lnTo>
                      <a:lnTo>
                        <a:pt x="7339" y="3670"/>
                      </a:lnTo>
                      <a:lnTo>
                        <a:pt x="7405" y="3703"/>
                      </a:lnTo>
                      <a:lnTo>
                        <a:pt x="7439" y="3770"/>
                      </a:lnTo>
                      <a:lnTo>
                        <a:pt x="7506" y="3804"/>
                      </a:lnTo>
                      <a:lnTo>
                        <a:pt x="7572" y="3837"/>
                      </a:lnTo>
                      <a:lnTo>
                        <a:pt x="7606" y="3904"/>
                      </a:lnTo>
                      <a:lnTo>
                        <a:pt x="7672" y="3937"/>
                      </a:lnTo>
                      <a:lnTo>
                        <a:pt x="7739" y="3970"/>
                      </a:lnTo>
                      <a:lnTo>
                        <a:pt x="7772" y="4037"/>
                      </a:lnTo>
                      <a:lnTo>
                        <a:pt x="7839" y="4070"/>
                      </a:lnTo>
                      <a:lnTo>
                        <a:pt x="7872" y="4137"/>
                      </a:lnTo>
                      <a:lnTo>
                        <a:pt x="7939" y="4170"/>
                      </a:lnTo>
                      <a:lnTo>
                        <a:pt x="8006" y="4237"/>
                      </a:lnTo>
                      <a:lnTo>
                        <a:pt x="8039" y="4271"/>
                      </a:lnTo>
                      <a:lnTo>
                        <a:pt x="8106" y="4337"/>
                      </a:lnTo>
                      <a:lnTo>
                        <a:pt x="8139" y="4371"/>
                      </a:lnTo>
                      <a:lnTo>
                        <a:pt x="8173" y="4371"/>
                      </a:lnTo>
                      <a:lnTo>
                        <a:pt x="8239" y="4404"/>
                      </a:lnTo>
                      <a:lnTo>
                        <a:pt x="8306" y="4404"/>
                      </a:lnTo>
                      <a:lnTo>
                        <a:pt x="8373" y="4371"/>
                      </a:lnTo>
                      <a:lnTo>
                        <a:pt x="8540" y="4204"/>
                      </a:lnTo>
                      <a:lnTo>
                        <a:pt x="8573" y="4137"/>
                      </a:lnTo>
                      <a:lnTo>
                        <a:pt x="8573" y="4070"/>
                      </a:lnTo>
                      <a:lnTo>
                        <a:pt x="8573" y="3970"/>
                      </a:lnTo>
                      <a:lnTo>
                        <a:pt x="8540" y="3970"/>
                      </a:lnTo>
                      <a:lnTo>
                        <a:pt x="8473" y="3904"/>
                      </a:lnTo>
                      <a:lnTo>
                        <a:pt x="8440" y="3870"/>
                      </a:lnTo>
                      <a:lnTo>
                        <a:pt x="8373" y="3804"/>
                      </a:lnTo>
                      <a:lnTo>
                        <a:pt x="8339" y="3770"/>
                      </a:lnTo>
                      <a:lnTo>
                        <a:pt x="8273" y="3703"/>
                      </a:lnTo>
                      <a:lnTo>
                        <a:pt x="8206" y="3670"/>
                      </a:lnTo>
                      <a:lnTo>
                        <a:pt x="8173" y="3603"/>
                      </a:lnTo>
                      <a:lnTo>
                        <a:pt x="8106" y="3570"/>
                      </a:lnTo>
                      <a:lnTo>
                        <a:pt x="8039" y="3503"/>
                      </a:lnTo>
                      <a:lnTo>
                        <a:pt x="7973" y="3470"/>
                      </a:lnTo>
                      <a:lnTo>
                        <a:pt x="7939" y="3403"/>
                      </a:lnTo>
                      <a:lnTo>
                        <a:pt x="7872" y="3370"/>
                      </a:lnTo>
                      <a:lnTo>
                        <a:pt x="7806" y="3303"/>
                      </a:lnTo>
                      <a:lnTo>
                        <a:pt x="7772" y="3270"/>
                      </a:lnTo>
                      <a:lnTo>
                        <a:pt x="7706" y="3203"/>
                      </a:lnTo>
                      <a:lnTo>
                        <a:pt x="7639" y="3170"/>
                      </a:lnTo>
                      <a:lnTo>
                        <a:pt x="7572" y="3103"/>
                      </a:lnTo>
                      <a:lnTo>
                        <a:pt x="7539" y="3070"/>
                      </a:lnTo>
                      <a:lnTo>
                        <a:pt x="7472" y="3036"/>
                      </a:lnTo>
                      <a:lnTo>
                        <a:pt x="7405" y="2970"/>
                      </a:lnTo>
                      <a:lnTo>
                        <a:pt x="7339" y="2936"/>
                      </a:lnTo>
                      <a:lnTo>
                        <a:pt x="7272" y="2870"/>
                      </a:lnTo>
                      <a:lnTo>
                        <a:pt x="7239" y="2836"/>
                      </a:lnTo>
                      <a:lnTo>
                        <a:pt x="7239" y="2836"/>
                      </a:lnTo>
                      <a:lnTo>
                        <a:pt x="7172" y="2803"/>
                      </a:lnTo>
                      <a:lnTo>
                        <a:pt x="7105" y="2736"/>
                      </a:lnTo>
                      <a:lnTo>
                        <a:pt x="7039" y="2703"/>
                      </a:lnTo>
                      <a:lnTo>
                        <a:pt x="6972" y="2669"/>
                      </a:lnTo>
                      <a:lnTo>
                        <a:pt x="6905" y="2603"/>
                      </a:lnTo>
                      <a:lnTo>
                        <a:pt x="6872" y="2569"/>
                      </a:lnTo>
                      <a:lnTo>
                        <a:pt x="6805" y="2536"/>
                      </a:lnTo>
                      <a:lnTo>
                        <a:pt x="6738" y="2503"/>
                      </a:lnTo>
                      <a:lnTo>
                        <a:pt x="6672" y="2436"/>
                      </a:lnTo>
                      <a:lnTo>
                        <a:pt x="6605" y="2403"/>
                      </a:lnTo>
                      <a:lnTo>
                        <a:pt x="6538" y="2369"/>
                      </a:lnTo>
                      <a:lnTo>
                        <a:pt x="6471" y="2336"/>
                      </a:lnTo>
                      <a:lnTo>
                        <a:pt x="6405" y="2269"/>
                      </a:lnTo>
                      <a:lnTo>
                        <a:pt x="6371" y="2236"/>
                      </a:lnTo>
                      <a:lnTo>
                        <a:pt x="6305" y="2202"/>
                      </a:lnTo>
                      <a:lnTo>
                        <a:pt x="6238" y="2169"/>
                      </a:lnTo>
                      <a:lnTo>
                        <a:pt x="6171" y="2136"/>
                      </a:lnTo>
                      <a:lnTo>
                        <a:pt x="6105" y="2069"/>
                      </a:lnTo>
                      <a:lnTo>
                        <a:pt x="6038" y="2036"/>
                      </a:lnTo>
                      <a:lnTo>
                        <a:pt x="5971" y="2002"/>
                      </a:lnTo>
                      <a:lnTo>
                        <a:pt x="5904" y="1969"/>
                      </a:lnTo>
                      <a:lnTo>
                        <a:pt x="5838" y="1936"/>
                      </a:lnTo>
                      <a:lnTo>
                        <a:pt x="5771" y="1902"/>
                      </a:lnTo>
                      <a:lnTo>
                        <a:pt x="5704" y="1869"/>
                      </a:lnTo>
                      <a:lnTo>
                        <a:pt x="5638" y="1802"/>
                      </a:lnTo>
                      <a:lnTo>
                        <a:pt x="5504" y="1735"/>
                      </a:lnTo>
                      <a:lnTo>
                        <a:pt x="5404" y="1702"/>
                      </a:lnTo>
                      <a:lnTo>
                        <a:pt x="5371" y="1669"/>
                      </a:lnTo>
                      <a:lnTo>
                        <a:pt x="5237" y="1602"/>
                      </a:lnTo>
                      <a:lnTo>
                        <a:pt x="5104" y="1535"/>
                      </a:lnTo>
                      <a:lnTo>
                        <a:pt x="4970" y="1469"/>
                      </a:lnTo>
                      <a:lnTo>
                        <a:pt x="4837" y="1402"/>
                      </a:lnTo>
                      <a:lnTo>
                        <a:pt x="4704" y="1335"/>
                      </a:lnTo>
                      <a:lnTo>
                        <a:pt x="4570" y="1268"/>
                      </a:lnTo>
                      <a:lnTo>
                        <a:pt x="4437" y="1202"/>
                      </a:lnTo>
                      <a:lnTo>
                        <a:pt x="4303" y="1135"/>
                      </a:lnTo>
                      <a:lnTo>
                        <a:pt x="4170" y="1102"/>
                      </a:lnTo>
                      <a:lnTo>
                        <a:pt x="4003" y="1035"/>
                      </a:lnTo>
                      <a:lnTo>
                        <a:pt x="3870" y="968"/>
                      </a:lnTo>
                      <a:lnTo>
                        <a:pt x="3736" y="901"/>
                      </a:lnTo>
                      <a:lnTo>
                        <a:pt x="3669" y="901"/>
                      </a:lnTo>
                      <a:lnTo>
                        <a:pt x="3603" y="868"/>
                      </a:lnTo>
                      <a:lnTo>
                        <a:pt x="3469" y="801"/>
                      </a:lnTo>
                      <a:lnTo>
                        <a:pt x="3303" y="768"/>
                      </a:lnTo>
                      <a:lnTo>
                        <a:pt x="3169" y="701"/>
                      </a:lnTo>
                      <a:lnTo>
                        <a:pt x="3036" y="668"/>
                      </a:lnTo>
                      <a:lnTo>
                        <a:pt x="2902" y="601"/>
                      </a:lnTo>
                      <a:lnTo>
                        <a:pt x="2836" y="568"/>
                      </a:lnTo>
                      <a:lnTo>
                        <a:pt x="2735" y="568"/>
                      </a:lnTo>
                      <a:lnTo>
                        <a:pt x="2602" y="501"/>
                      </a:lnTo>
                      <a:lnTo>
                        <a:pt x="2469" y="468"/>
                      </a:lnTo>
                      <a:lnTo>
                        <a:pt x="2335" y="434"/>
                      </a:lnTo>
                      <a:lnTo>
                        <a:pt x="2168" y="401"/>
                      </a:lnTo>
                      <a:lnTo>
                        <a:pt x="2068" y="368"/>
                      </a:lnTo>
                      <a:lnTo>
                        <a:pt x="2035" y="334"/>
                      </a:lnTo>
                      <a:lnTo>
                        <a:pt x="1868" y="301"/>
                      </a:lnTo>
                      <a:lnTo>
                        <a:pt x="1735" y="301"/>
                      </a:lnTo>
                      <a:lnTo>
                        <a:pt x="1601" y="268"/>
                      </a:lnTo>
                      <a:lnTo>
                        <a:pt x="1568" y="268"/>
                      </a:lnTo>
                      <a:lnTo>
                        <a:pt x="1435" y="234"/>
                      </a:lnTo>
                      <a:lnTo>
                        <a:pt x="1301" y="201"/>
                      </a:lnTo>
                      <a:lnTo>
                        <a:pt x="1134" y="168"/>
                      </a:lnTo>
                      <a:lnTo>
                        <a:pt x="1001" y="134"/>
                      </a:lnTo>
                      <a:lnTo>
                        <a:pt x="934" y="134"/>
                      </a:lnTo>
                      <a:lnTo>
                        <a:pt x="867" y="134"/>
                      </a:lnTo>
                      <a:lnTo>
                        <a:pt x="701" y="101"/>
                      </a:lnTo>
                      <a:lnTo>
                        <a:pt x="567" y="68"/>
                      </a:lnTo>
                      <a:lnTo>
                        <a:pt x="400" y="68"/>
                      </a:lnTo>
                      <a:lnTo>
                        <a:pt x="267" y="34"/>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36"/>
                <p:cNvSpPr/>
                <p:nvPr/>
              </p:nvSpPr>
              <p:spPr>
                <a:xfrm>
                  <a:off x="3973850" y="2251225"/>
                  <a:ext cx="100100" cy="35050"/>
                </a:xfrm>
                <a:custGeom>
                  <a:avLst/>
                  <a:gdLst/>
                  <a:ahLst/>
                  <a:cxnLst/>
                  <a:rect l="l" t="t" r="r" b="b"/>
                  <a:pathLst>
                    <a:path w="4004" h="1402" extrusionOk="0">
                      <a:moveTo>
                        <a:pt x="0" y="134"/>
                      </a:moveTo>
                      <a:lnTo>
                        <a:pt x="134" y="334"/>
                      </a:lnTo>
                      <a:lnTo>
                        <a:pt x="167" y="334"/>
                      </a:lnTo>
                      <a:lnTo>
                        <a:pt x="267" y="334"/>
                      </a:lnTo>
                      <a:lnTo>
                        <a:pt x="400" y="367"/>
                      </a:lnTo>
                      <a:lnTo>
                        <a:pt x="501" y="401"/>
                      </a:lnTo>
                      <a:lnTo>
                        <a:pt x="634" y="434"/>
                      </a:lnTo>
                      <a:lnTo>
                        <a:pt x="734" y="467"/>
                      </a:lnTo>
                      <a:lnTo>
                        <a:pt x="867" y="467"/>
                      </a:lnTo>
                      <a:lnTo>
                        <a:pt x="968" y="501"/>
                      </a:lnTo>
                      <a:lnTo>
                        <a:pt x="1101" y="534"/>
                      </a:lnTo>
                      <a:lnTo>
                        <a:pt x="1201" y="567"/>
                      </a:lnTo>
                      <a:lnTo>
                        <a:pt x="1334" y="601"/>
                      </a:lnTo>
                      <a:lnTo>
                        <a:pt x="1435" y="634"/>
                      </a:lnTo>
                      <a:lnTo>
                        <a:pt x="1535" y="667"/>
                      </a:lnTo>
                      <a:lnTo>
                        <a:pt x="1568" y="667"/>
                      </a:lnTo>
                      <a:lnTo>
                        <a:pt x="1668" y="701"/>
                      </a:lnTo>
                      <a:lnTo>
                        <a:pt x="1768" y="734"/>
                      </a:lnTo>
                      <a:lnTo>
                        <a:pt x="1902" y="801"/>
                      </a:lnTo>
                      <a:lnTo>
                        <a:pt x="2002" y="834"/>
                      </a:lnTo>
                      <a:lnTo>
                        <a:pt x="2135" y="868"/>
                      </a:lnTo>
                      <a:lnTo>
                        <a:pt x="2235" y="901"/>
                      </a:lnTo>
                      <a:lnTo>
                        <a:pt x="2335" y="934"/>
                      </a:lnTo>
                      <a:lnTo>
                        <a:pt x="2469" y="1001"/>
                      </a:lnTo>
                      <a:lnTo>
                        <a:pt x="2569" y="1034"/>
                      </a:lnTo>
                      <a:lnTo>
                        <a:pt x="2602" y="1034"/>
                      </a:lnTo>
                      <a:lnTo>
                        <a:pt x="2669" y="1068"/>
                      </a:lnTo>
                      <a:lnTo>
                        <a:pt x="2802" y="1134"/>
                      </a:lnTo>
                      <a:lnTo>
                        <a:pt x="2902" y="1168"/>
                      </a:lnTo>
                      <a:lnTo>
                        <a:pt x="3002" y="1201"/>
                      </a:lnTo>
                      <a:lnTo>
                        <a:pt x="3136" y="1268"/>
                      </a:lnTo>
                      <a:lnTo>
                        <a:pt x="3236" y="1301"/>
                      </a:lnTo>
                      <a:lnTo>
                        <a:pt x="3303" y="1335"/>
                      </a:lnTo>
                      <a:lnTo>
                        <a:pt x="3336" y="1335"/>
                      </a:lnTo>
                      <a:lnTo>
                        <a:pt x="3436" y="1368"/>
                      </a:lnTo>
                      <a:lnTo>
                        <a:pt x="3469" y="1368"/>
                      </a:lnTo>
                      <a:lnTo>
                        <a:pt x="3603" y="1368"/>
                      </a:lnTo>
                      <a:lnTo>
                        <a:pt x="3603" y="1368"/>
                      </a:lnTo>
                      <a:lnTo>
                        <a:pt x="3736" y="1401"/>
                      </a:lnTo>
                      <a:lnTo>
                        <a:pt x="3836" y="1401"/>
                      </a:lnTo>
                      <a:lnTo>
                        <a:pt x="3870" y="1401"/>
                      </a:lnTo>
                      <a:lnTo>
                        <a:pt x="4003" y="1335"/>
                      </a:lnTo>
                      <a:lnTo>
                        <a:pt x="3936" y="1201"/>
                      </a:lnTo>
                      <a:lnTo>
                        <a:pt x="3936" y="1201"/>
                      </a:lnTo>
                      <a:lnTo>
                        <a:pt x="3836" y="1101"/>
                      </a:lnTo>
                      <a:lnTo>
                        <a:pt x="3770" y="1034"/>
                      </a:lnTo>
                      <a:lnTo>
                        <a:pt x="3770" y="1034"/>
                      </a:lnTo>
                      <a:lnTo>
                        <a:pt x="3669" y="934"/>
                      </a:lnTo>
                      <a:lnTo>
                        <a:pt x="3636" y="901"/>
                      </a:lnTo>
                      <a:lnTo>
                        <a:pt x="3536" y="868"/>
                      </a:lnTo>
                      <a:lnTo>
                        <a:pt x="3536" y="834"/>
                      </a:lnTo>
                      <a:lnTo>
                        <a:pt x="3436" y="801"/>
                      </a:lnTo>
                      <a:lnTo>
                        <a:pt x="3336" y="768"/>
                      </a:lnTo>
                      <a:lnTo>
                        <a:pt x="3202" y="701"/>
                      </a:lnTo>
                      <a:lnTo>
                        <a:pt x="3102" y="667"/>
                      </a:lnTo>
                      <a:lnTo>
                        <a:pt x="2969" y="634"/>
                      </a:lnTo>
                      <a:lnTo>
                        <a:pt x="2869" y="601"/>
                      </a:lnTo>
                      <a:lnTo>
                        <a:pt x="2769" y="567"/>
                      </a:lnTo>
                      <a:lnTo>
                        <a:pt x="2735" y="534"/>
                      </a:lnTo>
                      <a:lnTo>
                        <a:pt x="2635" y="501"/>
                      </a:lnTo>
                      <a:lnTo>
                        <a:pt x="2502" y="467"/>
                      </a:lnTo>
                      <a:lnTo>
                        <a:pt x="2369" y="434"/>
                      </a:lnTo>
                      <a:lnTo>
                        <a:pt x="2268" y="401"/>
                      </a:lnTo>
                      <a:lnTo>
                        <a:pt x="2135" y="367"/>
                      </a:lnTo>
                      <a:lnTo>
                        <a:pt x="2035" y="334"/>
                      </a:lnTo>
                      <a:lnTo>
                        <a:pt x="1902" y="301"/>
                      </a:lnTo>
                      <a:lnTo>
                        <a:pt x="1801" y="267"/>
                      </a:lnTo>
                      <a:lnTo>
                        <a:pt x="1668" y="267"/>
                      </a:lnTo>
                      <a:lnTo>
                        <a:pt x="1635" y="234"/>
                      </a:lnTo>
                      <a:lnTo>
                        <a:pt x="1535" y="234"/>
                      </a:lnTo>
                      <a:lnTo>
                        <a:pt x="1435" y="200"/>
                      </a:lnTo>
                      <a:lnTo>
                        <a:pt x="1301" y="167"/>
                      </a:lnTo>
                      <a:lnTo>
                        <a:pt x="1201" y="134"/>
                      </a:lnTo>
                      <a:lnTo>
                        <a:pt x="1068" y="134"/>
                      </a:lnTo>
                      <a:lnTo>
                        <a:pt x="934" y="100"/>
                      </a:lnTo>
                      <a:lnTo>
                        <a:pt x="834" y="67"/>
                      </a:lnTo>
                      <a:lnTo>
                        <a:pt x="701" y="67"/>
                      </a:lnTo>
                      <a:lnTo>
                        <a:pt x="567" y="34"/>
                      </a:lnTo>
                      <a:lnTo>
                        <a:pt x="434" y="34"/>
                      </a:lnTo>
                      <a:lnTo>
                        <a:pt x="334" y="0"/>
                      </a:lnTo>
                      <a:lnTo>
                        <a:pt x="234" y="0"/>
                      </a:lnTo>
                      <a:lnTo>
                        <a:pt x="2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36"/>
                <p:cNvSpPr/>
                <p:nvPr/>
              </p:nvSpPr>
              <p:spPr>
                <a:xfrm>
                  <a:off x="5203875" y="1889300"/>
                  <a:ext cx="171825" cy="96750"/>
                </a:xfrm>
                <a:custGeom>
                  <a:avLst/>
                  <a:gdLst/>
                  <a:ahLst/>
                  <a:cxnLst/>
                  <a:rect l="l" t="t" r="r" b="b"/>
                  <a:pathLst>
                    <a:path w="6873" h="3870" extrusionOk="0">
                      <a:moveTo>
                        <a:pt x="1" y="0"/>
                      </a:moveTo>
                      <a:lnTo>
                        <a:pt x="34" y="67"/>
                      </a:lnTo>
                      <a:lnTo>
                        <a:pt x="134" y="100"/>
                      </a:lnTo>
                      <a:lnTo>
                        <a:pt x="268" y="134"/>
                      </a:lnTo>
                      <a:lnTo>
                        <a:pt x="368" y="167"/>
                      </a:lnTo>
                      <a:lnTo>
                        <a:pt x="501" y="234"/>
                      </a:lnTo>
                      <a:lnTo>
                        <a:pt x="601" y="267"/>
                      </a:lnTo>
                      <a:lnTo>
                        <a:pt x="735" y="300"/>
                      </a:lnTo>
                      <a:lnTo>
                        <a:pt x="835" y="334"/>
                      </a:lnTo>
                      <a:lnTo>
                        <a:pt x="968" y="401"/>
                      </a:lnTo>
                      <a:lnTo>
                        <a:pt x="1068" y="434"/>
                      </a:lnTo>
                      <a:lnTo>
                        <a:pt x="1168" y="467"/>
                      </a:lnTo>
                      <a:lnTo>
                        <a:pt x="1202" y="501"/>
                      </a:lnTo>
                      <a:lnTo>
                        <a:pt x="1302" y="534"/>
                      </a:lnTo>
                      <a:lnTo>
                        <a:pt x="1402" y="567"/>
                      </a:lnTo>
                      <a:lnTo>
                        <a:pt x="1535" y="634"/>
                      </a:lnTo>
                      <a:lnTo>
                        <a:pt x="1635" y="667"/>
                      </a:lnTo>
                      <a:lnTo>
                        <a:pt x="1736" y="701"/>
                      </a:lnTo>
                      <a:lnTo>
                        <a:pt x="1869" y="767"/>
                      </a:lnTo>
                      <a:lnTo>
                        <a:pt x="1969" y="801"/>
                      </a:lnTo>
                      <a:lnTo>
                        <a:pt x="2069" y="868"/>
                      </a:lnTo>
                      <a:lnTo>
                        <a:pt x="2169" y="934"/>
                      </a:lnTo>
                      <a:lnTo>
                        <a:pt x="2236" y="934"/>
                      </a:lnTo>
                      <a:lnTo>
                        <a:pt x="2303" y="968"/>
                      </a:lnTo>
                      <a:lnTo>
                        <a:pt x="2403" y="1034"/>
                      </a:lnTo>
                      <a:lnTo>
                        <a:pt x="2503" y="1068"/>
                      </a:lnTo>
                      <a:lnTo>
                        <a:pt x="2603" y="1134"/>
                      </a:lnTo>
                      <a:lnTo>
                        <a:pt x="2736" y="1201"/>
                      </a:lnTo>
                      <a:lnTo>
                        <a:pt x="2836" y="1234"/>
                      </a:lnTo>
                      <a:lnTo>
                        <a:pt x="2936" y="1301"/>
                      </a:lnTo>
                      <a:lnTo>
                        <a:pt x="3036" y="1368"/>
                      </a:lnTo>
                      <a:lnTo>
                        <a:pt x="3137" y="1401"/>
                      </a:lnTo>
                      <a:lnTo>
                        <a:pt x="3137" y="1435"/>
                      </a:lnTo>
                      <a:lnTo>
                        <a:pt x="3237" y="1468"/>
                      </a:lnTo>
                      <a:lnTo>
                        <a:pt x="3370" y="1535"/>
                      </a:lnTo>
                      <a:lnTo>
                        <a:pt x="3470" y="1601"/>
                      </a:lnTo>
                      <a:lnTo>
                        <a:pt x="3570" y="1668"/>
                      </a:lnTo>
                      <a:lnTo>
                        <a:pt x="3670" y="1701"/>
                      </a:lnTo>
                      <a:lnTo>
                        <a:pt x="3770" y="1768"/>
                      </a:lnTo>
                      <a:lnTo>
                        <a:pt x="3870" y="1835"/>
                      </a:lnTo>
                      <a:lnTo>
                        <a:pt x="3970" y="1902"/>
                      </a:lnTo>
                      <a:lnTo>
                        <a:pt x="4037" y="1935"/>
                      </a:lnTo>
                      <a:lnTo>
                        <a:pt x="4071" y="1968"/>
                      </a:lnTo>
                      <a:lnTo>
                        <a:pt x="4171" y="2035"/>
                      </a:lnTo>
                      <a:lnTo>
                        <a:pt x="4271" y="2102"/>
                      </a:lnTo>
                      <a:lnTo>
                        <a:pt x="4371" y="2169"/>
                      </a:lnTo>
                      <a:lnTo>
                        <a:pt x="4471" y="2235"/>
                      </a:lnTo>
                      <a:lnTo>
                        <a:pt x="4571" y="2269"/>
                      </a:lnTo>
                      <a:lnTo>
                        <a:pt x="4671" y="2369"/>
                      </a:lnTo>
                      <a:lnTo>
                        <a:pt x="4771" y="2435"/>
                      </a:lnTo>
                      <a:lnTo>
                        <a:pt x="4871" y="2502"/>
                      </a:lnTo>
                      <a:lnTo>
                        <a:pt x="4971" y="2535"/>
                      </a:lnTo>
                      <a:lnTo>
                        <a:pt x="4971" y="2569"/>
                      </a:lnTo>
                      <a:lnTo>
                        <a:pt x="5071" y="2636"/>
                      </a:lnTo>
                      <a:lnTo>
                        <a:pt x="5171" y="2702"/>
                      </a:lnTo>
                      <a:lnTo>
                        <a:pt x="5271" y="2769"/>
                      </a:lnTo>
                      <a:lnTo>
                        <a:pt x="5371" y="2836"/>
                      </a:lnTo>
                      <a:lnTo>
                        <a:pt x="5472" y="2902"/>
                      </a:lnTo>
                      <a:lnTo>
                        <a:pt x="5538" y="3002"/>
                      </a:lnTo>
                      <a:lnTo>
                        <a:pt x="5638" y="3069"/>
                      </a:lnTo>
                      <a:lnTo>
                        <a:pt x="5738" y="3136"/>
                      </a:lnTo>
                      <a:lnTo>
                        <a:pt x="5838" y="3203"/>
                      </a:lnTo>
                      <a:lnTo>
                        <a:pt x="5939" y="3303"/>
                      </a:lnTo>
                      <a:lnTo>
                        <a:pt x="6005" y="3369"/>
                      </a:lnTo>
                      <a:lnTo>
                        <a:pt x="6105" y="3436"/>
                      </a:lnTo>
                      <a:lnTo>
                        <a:pt x="6205" y="3536"/>
                      </a:lnTo>
                      <a:lnTo>
                        <a:pt x="6305" y="3603"/>
                      </a:lnTo>
                      <a:lnTo>
                        <a:pt x="6339" y="3670"/>
                      </a:lnTo>
                      <a:lnTo>
                        <a:pt x="6372" y="3670"/>
                      </a:lnTo>
                      <a:lnTo>
                        <a:pt x="6506" y="3736"/>
                      </a:lnTo>
                      <a:lnTo>
                        <a:pt x="6606" y="3803"/>
                      </a:lnTo>
                      <a:lnTo>
                        <a:pt x="6706" y="3870"/>
                      </a:lnTo>
                      <a:lnTo>
                        <a:pt x="6873" y="3870"/>
                      </a:lnTo>
                      <a:lnTo>
                        <a:pt x="6873" y="3736"/>
                      </a:lnTo>
                      <a:lnTo>
                        <a:pt x="6772" y="3636"/>
                      </a:lnTo>
                      <a:lnTo>
                        <a:pt x="6706" y="3503"/>
                      </a:lnTo>
                      <a:lnTo>
                        <a:pt x="6639" y="3403"/>
                      </a:lnTo>
                      <a:lnTo>
                        <a:pt x="6606" y="3369"/>
                      </a:lnTo>
                      <a:lnTo>
                        <a:pt x="6572" y="3303"/>
                      </a:lnTo>
                      <a:lnTo>
                        <a:pt x="6472" y="3236"/>
                      </a:lnTo>
                      <a:lnTo>
                        <a:pt x="6372" y="3136"/>
                      </a:lnTo>
                      <a:lnTo>
                        <a:pt x="6272" y="3069"/>
                      </a:lnTo>
                      <a:lnTo>
                        <a:pt x="6205" y="2969"/>
                      </a:lnTo>
                      <a:lnTo>
                        <a:pt x="6105" y="2902"/>
                      </a:lnTo>
                      <a:lnTo>
                        <a:pt x="6005" y="2836"/>
                      </a:lnTo>
                      <a:lnTo>
                        <a:pt x="5905" y="2736"/>
                      </a:lnTo>
                      <a:lnTo>
                        <a:pt x="5805" y="2669"/>
                      </a:lnTo>
                      <a:lnTo>
                        <a:pt x="5705" y="2569"/>
                      </a:lnTo>
                      <a:lnTo>
                        <a:pt x="5605" y="2502"/>
                      </a:lnTo>
                      <a:lnTo>
                        <a:pt x="5538" y="2435"/>
                      </a:lnTo>
                      <a:lnTo>
                        <a:pt x="5438" y="2369"/>
                      </a:lnTo>
                      <a:lnTo>
                        <a:pt x="5338" y="2269"/>
                      </a:lnTo>
                      <a:lnTo>
                        <a:pt x="5238" y="2202"/>
                      </a:lnTo>
                      <a:lnTo>
                        <a:pt x="5205" y="2202"/>
                      </a:lnTo>
                      <a:lnTo>
                        <a:pt x="5138" y="2135"/>
                      </a:lnTo>
                      <a:lnTo>
                        <a:pt x="5038" y="2068"/>
                      </a:lnTo>
                      <a:lnTo>
                        <a:pt x="4938" y="2002"/>
                      </a:lnTo>
                      <a:lnTo>
                        <a:pt x="4804" y="1935"/>
                      </a:lnTo>
                      <a:lnTo>
                        <a:pt x="4704" y="1868"/>
                      </a:lnTo>
                      <a:lnTo>
                        <a:pt x="4604" y="1802"/>
                      </a:lnTo>
                      <a:lnTo>
                        <a:pt x="4504" y="1735"/>
                      </a:lnTo>
                      <a:lnTo>
                        <a:pt x="4404" y="1668"/>
                      </a:lnTo>
                      <a:lnTo>
                        <a:pt x="4304" y="1601"/>
                      </a:lnTo>
                      <a:lnTo>
                        <a:pt x="4237" y="1568"/>
                      </a:lnTo>
                      <a:lnTo>
                        <a:pt x="4204" y="1535"/>
                      </a:lnTo>
                      <a:lnTo>
                        <a:pt x="4071" y="1468"/>
                      </a:lnTo>
                      <a:lnTo>
                        <a:pt x="3970" y="1435"/>
                      </a:lnTo>
                      <a:lnTo>
                        <a:pt x="3870" y="1368"/>
                      </a:lnTo>
                      <a:lnTo>
                        <a:pt x="3770" y="1301"/>
                      </a:lnTo>
                      <a:lnTo>
                        <a:pt x="3637" y="1234"/>
                      </a:lnTo>
                      <a:lnTo>
                        <a:pt x="3537" y="1201"/>
                      </a:lnTo>
                      <a:lnTo>
                        <a:pt x="3437" y="1134"/>
                      </a:lnTo>
                      <a:lnTo>
                        <a:pt x="3303" y="1068"/>
                      </a:lnTo>
                      <a:lnTo>
                        <a:pt x="3303" y="1068"/>
                      </a:lnTo>
                      <a:lnTo>
                        <a:pt x="3203" y="1034"/>
                      </a:lnTo>
                      <a:lnTo>
                        <a:pt x="3103" y="968"/>
                      </a:lnTo>
                      <a:lnTo>
                        <a:pt x="2970" y="934"/>
                      </a:lnTo>
                      <a:lnTo>
                        <a:pt x="2870" y="868"/>
                      </a:lnTo>
                      <a:lnTo>
                        <a:pt x="2770" y="834"/>
                      </a:lnTo>
                      <a:lnTo>
                        <a:pt x="2636" y="801"/>
                      </a:lnTo>
                      <a:lnTo>
                        <a:pt x="2536" y="734"/>
                      </a:lnTo>
                      <a:lnTo>
                        <a:pt x="2403" y="701"/>
                      </a:lnTo>
                      <a:lnTo>
                        <a:pt x="2336" y="667"/>
                      </a:lnTo>
                      <a:lnTo>
                        <a:pt x="2303" y="667"/>
                      </a:lnTo>
                      <a:lnTo>
                        <a:pt x="2169" y="601"/>
                      </a:lnTo>
                      <a:lnTo>
                        <a:pt x="2069" y="567"/>
                      </a:lnTo>
                      <a:lnTo>
                        <a:pt x="1936" y="534"/>
                      </a:lnTo>
                      <a:lnTo>
                        <a:pt x="1836" y="501"/>
                      </a:lnTo>
                      <a:lnTo>
                        <a:pt x="1702" y="467"/>
                      </a:lnTo>
                      <a:lnTo>
                        <a:pt x="1602" y="401"/>
                      </a:lnTo>
                      <a:lnTo>
                        <a:pt x="1469" y="367"/>
                      </a:lnTo>
                      <a:lnTo>
                        <a:pt x="1369" y="334"/>
                      </a:lnTo>
                      <a:lnTo>
                        <a:pt x="1269" y="300"/>
                      </a:lnTo>
                      <a:lnTo>
                        <a:pt x="1235" y="300"/>
                      </a:lnTo>
                      <a:lnTo>
                        <a:pt x="1135" y="267"/>
                      </a:lnTo>
                      <a:lnTo>
                        <a:pt x="1002" y="234"/>
                      </a:lnTo>
                      <a:lnTo>
                        <a:pt x="902" y="200"/>
                      </a:lnTo>
                      <a:lnTo>
                        <a:pt x="768" y="167"/>
                      </a:lnTo>
                      <a:lnTo>
                        <a:pt x="668" y="134"/>
                      </a:lnTo>
                      <a:lnTo>
                        <a:pt x="535" y="100"/>
                      </a:lnTo>
                      <a:lnTo>
                        <a:pt x="401" y="67"/>
                      </a:lnTo>
                      <a:lnTo>
                        <a:pt x="301" y="34"/>
                      </a:lnTo>
                      <a:lnTo>
                        <a:pt x="168" y="0"/>
                      </a:lnTo>
                      <a:lnTo>
                        <a:pt x="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36"/>
                <p:cNvSpPr/>
                <p:nvPr/>
              </p:nvSpPr>
              <p:spPr>
                <a:xfrm>
                  <a:off x="5264775" y="1962675"/>
                  <a:ext cx="17525" cy="11700"/>
                </a:xfrm>
                <a:custGeom>
                  <a:avLst/>
                  <a:gdLst/>
                  <a:ahLst/>
                  <a:cxnLst/>
                  <a:rect l="l" t="t" r="r" b="b"/>
                  <a:pathLst>
                    <a:path w="701" h="468" extrusionOk="0">
                      <a:moveTo>
                        <a:pt x="0" y="101"/>
                      </a:moveTo>
                      <a:lnTo>
                        <a:pt x="67" y="268"/>
                      </a:lnTo>
                      <a:lnTo>
                        <a:pt x="534" y="468"/>
                      </a:lnTo>
                      <a:lnTo>
                        <a:pt x="701" y="401"/>
                      </a:lnTo>
                      <a:lnTo>
                        <a:pt x="634" y="201"/>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36"/>
                <p:cNvSpPr/>
                <p:nvPr/>
              </p:nvSpPr>
              <p:spPr>
                <a:xfrm>
                  <a:off x="3538525" y="2111125"/>
                  <a:ext cx="2461800" cy="806425"/>
                </a:xfrm>
                <a:custGeom>
                  <a:avLst/>
                  <a:gdLst/>
                  <a:ahLst/>
                  <a:cxnLst/>
                  <a:rect l="l" t="t" r="r" b="b"/>
                  <a:pathLst>
                    <a:path w="98472" h="32257" extrusionOk="0">
                      <a:moveTo>
                        <a:pt x="54506" y="6338"/>
                      </a:moveTo>
                      <a:lnTo>
                        <a:pt x="48602" y="14077"/>
                      </a:lnTo>
                      <a:cubicBezTo>
                        <a:pt x="48602" y="14077"/>
                        <a:pt x="40730" y="13777"/>
                        <a:pt x="32457" y="13276"/>
                      </a:cubicBezTo>
                      <a:cubicBezTo>
                        <a:pt x="25319" y="12843"/>
                        <a:pt x="17847" y="12242"/>
                        <a:pt x="15011" y="11509"/>
                      </a:cubicBezTo>
                      <a:cubicBezTo>
                        <a:pt x="15011" y="11509"/>
                        <a:pt x="3670" y="3703"/>
                        <a:pt x="1435" y="2035"/>
                      </a:cubicBezTo>
                      <a:cubicBezTo>
                        <a:pt x="501" y="1368"/>
                        <a:pt x="1" y="1535"/>
                        <a:pt x="1068" y="2435"/>
                      </a:cubicBezTo>
                      <a:cubicBezTo>
                        <a:pt x="1802" y="3069"/>
                        <a:pt x="10775" y="10241"/>
                        <a:pt x="13711" y="12109"/>
                      </a:cubicBezTo>
                      <a:lnTo>
                        <a:pt x="10642" y="11842"/>
                      </a:lnTo>
                      <a:lnTo>
                        <a:pt x="12843" y="14344"/>
                      </a:lnTo>
                      <a:lnTo>
                        <a:pt x="21049" y="16145"/>
                      </a:lnTo>
                      <a:lnTo>
                        <a:pt x="30122" y="26352"/>
                      </a:lnTo>
                      <a:cubicBezTo>
                        <a:pt x="30122" y="26352"/>
                        <a:pt x="63946" y="32257"/>
                        <a:pt x="89198" y="23450"/>
                      </a:cubicBezTo>
                      <a:lnTo>
                        <a:pt x="92267" y="15545"/>
                      </a:lnTo>
                      <a:lnTo>
                        <a:pt x="94935" y="15511"/>
                      </a:lnTo>
                      <a:lnTo>
                        <a:pt x="96036" y="12743"/>
                      </a:lnTo>
                      <a:lnTo>
                        <a:pt x="92734" y="12476"/>
                      </a:lnTo>
                      <a:lnTo>
                        <a:pt x="94835" y="3503"/>
                      </a:lnTo>
                      <a:lnTo>
                        <a:pt x="97103" y="3336"/>
                      </a:lnTo>
                      <a:lnTo>
                        <a:pt x="98471" y="0"/>
                      </a:lnTo>
                      <a:lnTo>
                        <a:pt x="65347" y="134"/>
                      </a:lnTo>
                      <a:lnTo>
                        <a:pt x="63046" y="487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36"/>
                <p:cNvSpPr/>
                <p:nvPr/>
              </p:nvSpPr>
              <p:spPr>
                <a:xfrm>
                  <a:off x="4525900" y="803525"/>
                  <a:ext cx="397800" cy="292725"/>
                </a:xfrm>
                <a:custGeom>
                  <a:avLst/>
                  <a:gdLst/>
                  <a:ahLst/>
                  <a:cxnLst/>
                  <a:rect l="l" t="t" r="r" b="b"/>
                  <a:pathLst>
                    <a:path w="15912" h="11709" extrusionOk="0">
                      <a:moveTo>
                        <a:pt x="15445" y="0"/>
                      </a:moveTo>
                      <a:lnTo>
                        <a:pt x="15912" y="10441"/>
                      </a:lnTo>
                      <a:cubicBezTo>
                        <a:pt x="15912" y="10441"/>
                        <a:pt x="6072" y="11709"/>
                        <a:pt x="1" y="5971"/>
                      </a:cubicBezTo>
                      <a:cubicBezTo>
                        <a:pt x="1" y="5971"/>
                        <a:pt x="10341" y="7039"/>
                        <a:pt x="15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33" name="Google Shape;1033;p36"/>
              <p:cNvSpPr/>
              <p:nvPr/>
            </p:nvSpPr>
            <p:spPr>
              <a:xfrm>
                <a:off x="2869875" y="4536700"/>
                <a:ext cx="1147350" cy="221350"/>
              </a:xfrm>
              <a:custGeom>
                <a:avLst/>
                <a:gdLst/>
                <a:ahLst/>
                <a:cxnLst/>
                <a:rect l="l" t="t" r="r" b="b"/>
                <a:pathLst>
                  <a:path w="45894" h="8854" extrusionOk="0">
                    <a:moveTo>
                      <a:pt x="5601" y="2108"/>
                    </a:moveTo>
                    <a:lnTo>
                      <a:pt x="10480" y="7950"/>
                    </a:lnTo>
                    <a:lnTo>
                      <a:pt x="19153" y="8613"/>
                    </a:lnTo>
                    <a:lnTo>
                      <a:pt x="26561" y="8854"/>
                    </a:lnTo>
                    <a:lnTo>
                      <a:pt x="33788" y="8251"/>
                    </a:lnTo>
                    <a:lnTo>
                      <a:pt x="42341" y="6264"/>
                    </a:lnTo>
                    <a:lnTo>
                      <a:pt x="43907" y="1988"/>
                    </a:lnTo>
                    <a:lnTo>
                      <a:pt x="45352" y="1988"/>
                    </a:lnTo>
                    <a:lnTo>
                      <a:pt x="45894" y="542"/>
                    </a:lnTo>
                    <a:lnTo>
                      <a:pt x="19755" y="1325"/>
                    </a:lnTo>
                    <a:lnTo>
                      <a:pt x="0" y="0"/>
                    </a:lnTo>
                    <a:lnTo>
                      <a:pt x="1145" y="1506"/>
                    </a:lnTo>
                    <a:close/>
                  </a:path>
                </a:pathLst>
              </a:custGeom>
              <a:solidFill>
                <a:schemeClr val="accent6"/>
              </a:solidFill>
              <a:ln w="9525" cap="flat" cmpd="sng">
                <a:solidFill>
                  <a:schemeClr val="dk1"/>
                </a:solidFill>
                <a:prstDash val="solid"/>
                <a:round/>
                <a:headEnd type="none" w="med" len="med"/>
                <a:tailEnd type="none" w="med" len="med"/>
              </a:ln>
            </p:spPr>
          </p:sp>
          <p:cxnSp>
            <p:nvCxnSpPr>
              <p:cNvPr id="1034" name="Google Shape;1034;p36"/>
              <p:cNvCxnSpPr/>
              <p:nvPr/>
            </p:nvCxnSpPr>
            <p:spPr>
              <a:xfrm rot="10800000" flipH="1">
                <a:off x="3439050" y="4521700"/>
                <a:ext cx="511800" cy="13500"/>
              </a:xfrm>
              <a:prstGeom prst="straightConnector1">
                <a:avLst/>
              </a:prstGeom>
              <a:noFill/>
              <a:ln w="9525" cap="rnd" cmpd="sng">
                <a:solidFill>
                  <a:schemeClr val="lt1"/>
                </a:solidFill>
                <a:prstDash val="solid"/>
                <a:round/>
                <a:headEnd type="none" w="med" len="med"/>
                <a:tailEnd type="none" w="med" len="med"/>
              </a:ln>
            </p:spPr>
          </p:cxnSp>
        </p:grpSp>
        <p:cxnSp>
          <p:nvCxnSpPr>
            <p:cNvPr id="1035" name="Google Shape;1035;p36"/>
            <p:cNvCxnSpPr/>
            <p:nvPr/>
          </p:nvCxnSpPr>
          <p:spPr>
            <a:xfrm rot="10800000" flipH="1">
              <a:off x="3444325" y="4495350"/>
              <a:ext cx="511800" cy="13500"/>
            </a:xfrm>
            <a:prstGeom prst="straightConnector1">
              <a:avLst/>
            </a:prstGeom>
            <a:noFill/>
            <a:ln w="9525" cap="rnd" cmpd="sng">
              <a:solidFill>
                <a:schemeClr val="lt1"/>
              </a:solidFill>
              <a:prstDash val="solid"/>
              <a:round/>
              <a:headEnd type="none" w="med" len="med"/>
              <a:tailEnd type="none" w="med" len="med"/>
            </a:ln>
          </p:spPr>
        </p:cxnSp>
        <p:cxnSp>
          <p:nvCxnSpPr>
            <p:cNvPr id="1036" name="Google Shape;1036;p36"/>
            <p:cNvCxnSpPr/>
            <p:nvPr/>
          </p:nvCxnSpPr>
          <p:spPr>
            <a:xfrm rot="10800000" flipH="1">
              <a:off x="3474425" y="4467500"/>
              <a:ext cx="489000" cy="15000"/>
            </a:xfrm>
            <a:prstGeom prst="straightConnector1">
              <a:avLst/>
            </a:prstGeom>
            <a:noFill/>
            <a:ln w="9525" cap="rnd" cmpd="sng">
              <a:solidFill>
                <a:schemeClr val="lt1"/>
              </a:solidFill>
              <a:prstDash val="solid"/>
              <a:round/>
              <a:headEnd type="none" w="med" len="med"/>
              <a:tailEnd type="none" w="med" len="med"/>
            </a:ln>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478" name="Shape 1478"/>
        <p:cNvGrpSpPr/>
        <p:nvPr/>
      </p:nvGrpSpPr>
      <p:grpSpPr>
        <a:xfrm>
          <a:off x="0" y="0"/>
          <a:ext cx="0" cy="0"/>
          <a:chOff x="0" y="0"/>
          <a:chExt cx="0" cy="0"/>
        </a:xfrm>
      </p:grpSpPr>
      <p:sp>
        <p:nvSpPr>
          <p:cNvPr id="1479" name="Google Shape;1479;p41"/>
          <p:cNvSpPr/>
          <p:nvPr/>
        </p:nvSpPr>
        <p:spPr>
          <a:xfrm>
            <a:off x="6012310" y="3185655"/>
            <a:ext cx="2396400" cy="1000500"/>
          </a:xfrm>
          <a:prstGeom prst="roundRect">
            <a:avLst>
              <a:gd name="adj" fmla="val 565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41"/>
          <p:cNvSpPr/>
          <p:nvPr/>
        </p:nvSpPr>
        <p:spPr>
          <a:xfrm>
            <a:off x="3532979" y="1642564"/>
            <a:ext cx="2396400" cy="1000500"/>
          </a:xfrm>
          <a:prstGeom prst="roundRect">
            <a:avLst>
              <a:gd name="adj" fmla="val 565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41"/>
          <p:cNvSpPr/>
          <p:nvPr/>
        </p:nvSpPr>
        <p:spPr>
          <a:xfrm>
            <a:off x="6012355" y="1642564"/>
            <a:ext cx="2396400" cy="1000500"/>
          </a:xfrm>
          <a:prstGeom prst="roundRect">
            <a:avLst>
              <a:gd name="adj" fmla="val 565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41"/>
          <p:cNvSpPr/>
          <p:nvPr/>
        </p:nvSpPr>
        <p:spPr>
          <a:xfrm>
            <a:off x="3532929" y="3185655"/>
            <a:ext cx="2396400" cy="1000500"/>
          </a:xfrm>
          <a:prstGeom prst="roundRect">
            <a:avLst>
              <a:gd name="adj" fmla="val 565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83" name="Google Shape;1483;p41"/>
          <p:cNvGrpSpPr/>
          <p:nvPr/>
        </p:nvGrpSpPr>
        <p:grpSpPr>
          <a:xfrm>
            <a:off x="3688362" y="2104721"/>
            <a:ext cx="2085571" cy="278402"/>
            <a:chOff x="871653" y="1484372"/>
            <a:chExt cx="3548700" cy="277044"/>
          </a:xfrm>
        </p:grpSpPr>
        <p:cxnSp>
          <p:nvCxnSpPr>
            <p:cNvPr id="1484" name="Google Shape;1484;p41"/>
            <p:cNvCxnSpPr/>
            <p:nvPr/>
          </p:nvCxnSpPr>
          <p:spPr>
            <a:xfrm>
              <a:off x="871653" y="1761416"/>
              <a:ext cx="3548700" cy="0"/>
            </a:xfrm>
            <a:prstGeom prst="straightConnector1">
              <a:avLst/>
            </a:prstGeom>
            <a:noFill/>
            <a:ln w="9525" cap="flat" cmpd="sng">
              <a:solidFill>
                <a:schemeClr val="dk2"/>
              </a:solidFill>
              <a:prstDash val="solid"/>
              <a:round/>
              <a:headEnd type="none" w="med" len="med"/>
              <a:tailEnd type="none" w="med" len="med"/>
            </a:ln>
          </p:spPr>
        </p:cxnSp>
        <p:cxnSp>
          <p:nvCxnSpPr>
            <p:cNvPr id="1485" name="Google Shape;1485;p41"/>
            <p:cNvCxnSpPr/>
            <p:nvPr/>
          </p:nvCxnSpPr>
          <p:spPr>
            <a:xfrm>
              <a:off x="871653" y="1484372"/>
              <a:ext cx="3548700" cy="0"/>
            </a:xfrm>
            <a:prstGeom prst="straightConnector1">
              <a:avLst/>
            </a:prstGeom>
            <a:noFill/>
            <a:ln w="9525" cap="flat" cmpd="sng">
              <a:solidFill>
                <a:schemeClr val="dk2"/>
              </a:solidFill>
              <a:prstDash val="solid"/>
              <a:round/>
              <a:headEnd type="none" w="med" len="med"/>
              <a:tailEnd type="none" w="med" len="med"/>
            </a:ln>
          </p:spPr>
        </p:cxnSp>
      </p:grpSp>
      <p:sp>
        <p:nvSpPr>
          <p:cNvPr id="1486" name="Google Shape;1486;p41"/>
          <p:cNvSpPr/>
          <p:nvPr/>
        </p:nvSpPr>
        <p:spPr>
          <a:xfrm>
            <a:off x="3532947" y="2721469"/>
            <a:ext cx="2396400" cy="3858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41"/>
          <p:cNvSpPr/>
          <p:nvPr/>
        </p:nvSpPr>
        <p:spPr>
          <a:xfrm>
            <a:off x="6012330" y="2721469"/>
            <a:ext cx="2396400" cy="3858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41"/>
          <p:cNvSpPr/>
          <p:nvPr/>
        </p:nvSpPr>
        <p:spPr>
          <a:xfrm>
            <a:off x="3532947" y="1173829"/>
            <a:ext cx="2396400" cy="3858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41"/>
          <p:cNvSpPr/>
          <p:nvPr/>
        </p:nvSpPr>
        <p:spPr>
          <a:xfrm>
            <a:off x="6012330" y="1173829"/>
            <a:ext cx="2396400" cy="3858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0" name="Google Shape;1490;p41"/>
          <p:cNvGrpSpPr/>
          <p:nvPr/>
        </p:nvGrpSpPr>
        <p:grpSpPr>
          <a:xfrm>
            <a:off x="6167745" y="2104721"/>
            <a:ext cx="2085571" cy="278402"/>
            <a:chOff x="871653" y="1484372"/>
            <a:chExt cx="3548700" cy="277044"/>
          </a:xfrm>
        </p:grpSpPr>
        <p:cxnSp>
          <p:nvCxnSpPr>
            <p:cNvPr id="1491" name="Google Shape;1491;p41"/>
            <p:cNvCxnSpPr/>
            <p:nvPr/>
          </p:nvCxnSpPr>
          <p:spPr>
            <a:xfrm>
              <a:off x="871653" y="1761416"/>
              <a:ext cx="3548700" cy="0"/>
            </a:xfrm>
            <a:prstGeom prst="straightConnector1">
              <a:avLst/>
            </a:prstGeom>
            <a:noFill/>
            <a:ln w="9525" cap="flat" cmpd="sng">
              <a:solidFill>
                <a:schemeClr val="dk2"/>
              </a:solidFill>
              <a:prstDash val="solid"/>
              <a:round/>
              <a:headEnd type="none" w="med" len="med"/>
              <a:tailEnd type="none" w="med" len="med"/>
            </a:ln>
          </p:spPr>
        </p:cxnSp>
        <p:cxnSp>
          <p:nvCxnSpPr>
            <p:cNvPr id="1492" name="Google Shape;1492;p41"/>
            <p:cNvCxnSpPr/>
            <p:nvPr/>
          </p:nvCxnSpPr>
          <p:spPr>
            <a:xfrm>
              <a:off x="871653" y="1484372"/>
              <a:ext cx="3548700" cy="0"/>
            </a:xfrm>
            <a:prstGeom prst="straightConnector1">
              <a:avLst/>
            </a:prstGeom>
            <a:noFill/>
            <a:ln w="9525" cap="flat" cmpd="sng">
              <a:solidFill>
                <a:schemeClr val="dk2"/>
              </a:solidFill>
              <a:prstDash val="solid"/>
              <a:round/>
              <a:headEnd type="none" w="med" len="med"/>
              <a:tailEnd type="none" w="med" len="med"/>
            </a:ln>
          </p:spPr>
        </p:cxnSp>
      </p:grpSp>
      <p:grpSp>
        <p:nvGrpSpPr>
          <p:cNvPr id="1493" name="Google Shape;1493;p41"/>
          <p:cNvGrpSpPr/>
          <p:nvPr/>
        </p:nvGrpSpPr>
        <p:grpSpPr>
          <a:xfrm>
            <a:off x="3688362" y="3648206"/>
            <a:ext cx="2085571" cy="278402"/>
            <a:chOff x="871653" y="1484372"/>
            <a:chExt cx="3548700" cy="277044"/>
          </a:xfrm>
        </p:grpSpPr>
        <p:cxnSp>
          <p:nvCxnSpPr>
            <p:cNvPr id="1494" name="Google Shape;1494;p41"/>
            <p:cNvCxnSpPr/>
            <p:nvPr/>
          </p:nvCxnSpPr>
          <p:spPr>
            <a:xfrm>
              <a:off x="871653" y="1761416"/>
              <a:ext cx="3548700" cy="0"/>
            </a:xfrm>
            <a:prstGeom prst="straightConnector1">
              <a:avLst/>
            </a:prstGeom>
            <a:noFill/>
            <a:ln w="9525" cap="flat" cmpd="sng">
              <a:solidFill>
                <a:schemeClr val="dk2"/>
              </a:solidFill>
              <a:prstDash val="solid"/>
              <a:round/>
              <a:headEnd type="none" w="med" len="med"/>
              <a:tailEnd type="none" w="med" len="med"/>
            </a:ln>
          </p:spPr>
        </p:cxnSp>
        <p:cxnSp>
          <p:nvCxnSpPr>
            <p:cNvPr id="1495" name="Google Shape;1495;p41"/>
            <p:cNvCxnSpPr/>
            <p:nvPr/>
          </p:nvCxnSpPr>
          <p:spPr>
            <a:xfrm>
              <a:off x="871653" y="1484372"/>
              <a:ext cx="3548700" cy="0"/>
            </a:xfrm>
            <a:prstGeom prst="straightConnector1">
              <a:avLst/>
            </a:prstGeom>
            <a:noFill/>
            <a:ln w="9525" cap="flat" cmpd="sng">
              <a:solidFill>
                <a:schemeClr val="dk2"/>
              </a:solidFill>
              <a:prstDash val="solid"/>
              <a:round/>
              <a:headEnd type="none" w="med" len="med"/>
              <a:tailEnd type="none" w="med" len="med"/>
            </a:ln>
          </p:spPr>
        </p:cxnSp>
      </p:grpSp>
      <p:grpSp>
        <p:nvGrpSpPr>
          <p:cNvPr id="1496" name="Google Shape;1496;p41"/>
          <p:cNvGrpSpPr/>
          <p:nvPr/>
        </p:nvGrpSpPr>
        <p:grpSpPr>
          <a:xfrm>
            <a:off x="6167745" y="3648206"/>
            <a:ext cx="2085571" cy="278402"/>
            <a:chOff x="871653" y="1484372"/>
            <a:chExt cx="3548700" cy="277044"/>
          </a:xfrm>
        </p:grpSpPr>
        <p:cxnSp>
          <p:nvCxnSpPr>
            <p:cNvPr id="1497" name="Google Shape;1497;p41"/>
            <p:cNvCxnSpPr/>
            <p:nvPr/>
          </p:nvCxnSpPr>
          <p:spPr>
            <a:xfrm>
              <a:off x="871653" y="1761416"/>
              <a:ext cx="3548700" cy="0"/>
            </a:xfrm>
            <a:prstGeom prst="straightConnector1">
              <a:avLst/>
            </a:prstGeom>
            <a:noFill/>
            <a:ln w="9525" cap="flat" cmpd="sng">
              <a:solidFill>
                <a:schemeClr val="dk2"/>
              </a:solidFill>
              <a:prstDash val="solid"/>
              <a:round/>
              <a:headEnd type="none" w="med" len="med"/>
              <a:tailEnd type="none" w="med" len="med"/>
            </a:ln>
          </p:spPr>
        </p:cxnSp>
        <p:cxnSp>
          <p:nvCxnSpPr>
            <p:cNvPr id="1498" name="Google Shape;1498;p41"/>
            <p:cNvCxnSpPr/>
            <p:nvPr/>
          </p:nvCxnSpPr>
          <p:spPr>
            <a:xfrm>
              <a:off x="871653" y="1484372"/>
              <a:ext cx="3548700" cy="0"/>
            </a:xfrm>
            <a:prstGeom prst="straightConnector1">
              <a:avLst/>
            </a:prstGeom>
            <a:noFill/>
            <a:ln w="9525" cap="flat" cmpd="sng">
              <a:solidFill>
                <a:schemeClr val="dk2"/>
              </a:solidFill>
              <a:prstDash val="solid"/>
              <a:round/>
              <a:headEnd type="none" w="med" len="med"/>
              <a:tailEnd type="none" w="med" len="med"/>
            </a:ln>
          </p:spPr>
        </p:cxnSp>
      </p:grpSp>
      <p:sp>
        <p:nvSpPr>
          <p:cNvPr id="1499" name="Google Shape;1499;p41"/>
          <p:cNvSpPr txBox="1"/>
          <p:nvPr>
            <p:ph type="title"/>
          </p:nvPr>
        </p:nvSpPr>
        <p:spPr>
          <a:xfrm>
            <a:off x="4067810" y="545465"/>
            <a:ext cx="3781425" cy="57277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altLang="en-GB"/>
              <a:t>HOẠT ĐỘNG NHÓM</a:t>
            </a:r>
            <a:endParaRPr lang="en-US" altLang="en-GB"/>
          </a:p>
        </p:txBody>
      </p:sp>
      <p:sp>
        <p:nvSpPr>
          <p:cNvPr id="1500" name="Google Shape;1500;p41"/>
          <p:cNvSpPr txBox="1"/>
          <p:nvPr>
            <p:ph type="title" idx="2"/>
          </p:nvPr>
        </p:nvSpPr>
        <p:spPr>
          <a:xfrm>
            <a:off x="3663813" y="1205039"/>
            <a:ext cx="2136900" cy="32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Nhóm 1-2</a:t>
            </a:r>
            <a:endParaRPr lang="en-US" altLang="en-GB"/>
          </a:p>
        </p:txBody>
      </p:sp>
      <p:sp>
        <p:nvSpPr>
          <p:cNvPr id="1501" name="Google Shape;1501;p41"/>
          <p:cNvSpPr txBox="1"/>
          <p:nvPr>
            <p:ph type="subTitle" idx="1"/>
          </p:nvPr>
        </p:nvSpPr>
        <p:spPr>
          <a:xfrm>
            <a:off x="3676513" y="1618159"/>
            <a:ext cx="21369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ltLang="en-GB" sz="2400"/>
              <a:t>Địa hình</a:t>
            </a:r>
            <a:endParaRPr lang="en-US" altLang="en-GB" sz="2400"/>
          </a:p>
        </p:txBody>
      </p:sp>
      <p:sp>
        <p:nvSpPr>
          <p:cNvPr id="1502" name="Google Shape;1502;p41"/>
          <p:cNvSpPr txBox="1"/>
          <p:nvPr>
            <p:ph type="title" idx="3"/>
          </p:nvPr>
        </p:nvSpPr>
        <p:spPr>
          <a:xfrm>
            <a:off x="6142079" y="1205039"/>
            <a:ext cx="2136900" cy="32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Nhóm 3-4</a:t>
            </a:r>
            <a:endParaRPr lang="en-US" altLang="en-GB"/>
          </a:p>
        </p:txBody>
      </p:sp>
      <p:sp>
        <p:nvSpPr>
          <p:cNvPr id="1503" name="Google Shape;1503;p41"/>
          <p:cNvSpPr txBox="1"/>
          <p:nvPr>
            <p:ph type="subTitle" idx="4"/>
          </p:nvPr>
        </p:nvSpPr>
        <p:spPr>
          <a:xfrm>
            <a:off x="6114774" y="1559739"/>
            <a:ext cx="21369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ltLang="en-GB" sz="2400"/>
              <a:t>Khí hậu</a:t>
            </a:r>
            <a:endParaRPr lang="en-GB" sz="2400"/>
          </a:p>
        </p:txBody>
      </p:sp>
      <p:sp>
        <p:nvSpPr>
          <p:cNvPr id="1504" name="Google Shape;1504;p41"/>
          <p:cNvSpPr txBox="1"/>
          <p:nvPr>
            <p:ph type="title" idx="5"/>
          </p:nvPr>
        </p:nvSpPr>
        <p:spPr>
          <a:xfrm>
            <a:off x="3663813" y="2751464"/>
            <a:ext cx="2136900" cy="32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Nhóm 5-6</a:t>
            </a:r>
            <a:endParaRPr lang="en-US" altLang="en-GB"/>
          </a:p>
        </p:txBody>
      </p:sp>
      <p:sp>
        <p:nvSpPr>
          <p:cNvPr id="1505" name="Google Shape;1505;p41"/>
          <p:cNvSpPr txBox="1"/>
          <p:nvPr>
            <p:ph type="subTitle" idx="6"/>
          </p:nvPr>
        </p:nvSpPr>
        <p:spPr>
          <a:xfrm>
            <a:off x="3668258" y="3235104"/>
            <a:ext cx="21369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ltLang="en-GB" sz="2400"/>
              <a:t>Hải văn</a:t>
            </a:r>
            <a:endParaRPr lang="en-US" altLang="en-GB" sz="2400"/>
          </a:p>
        </p:txBody>
      </p:sp>
      <p:sp>
        <p:nvSpPr>
          <p:cNvPr id="1506" name="Google Shape;1506;p41"/>
          <p:cNvSpPr txBox="1"/>
          <p:nvPr>
            <p:ph type="title" idx="7"/>
          </p:nvPr>
        </p:nvSpPr>
        <p:spPr>
          <a:xfrm>
            <a:off x="6142079" y="2751464"/>
            <a:ext cx="2136900" cy="32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Nhóm 7-8</a:t>
            </a:r>
            <a:endParaRPr lang="en-US" altLang="en-GB"/>
          </a:p>
        </p:txBody>
      </p:sp>
      <p:sp>
        <p:nvSpPr>
          <p:cNvPr id="1507" name="Google Shape;1507;p41"/>
          <p:cNvSpPr txBox="1"/>
          <p:nvPr>
            <p:ph type="subTitle" idx="8"/>
          </p:nvPr>
        </p:nvSpPr>
        <p:spPr>
          <a:xfrm>
            <a:off x="6271619" y="3364009"/>
            <a:ext cx="21369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ltLang="en-GB" sz="2400"/>
              <a:t>Sinh vật và khoáng sản</a:t>
            </a:r>
            <a:endParaRPr lang="en-US" altLang="en-GB" sz="2400"/>
          </a:p>
        </p:txBody>
      </p:sp>
      <p:sp>
        <p:nvSpPr>
          <p:cNvPr id="3" name="Rounded Rectangle 2"/>
          <p:cNvSpPr/>
          <p:nvPr/>
        </p:nvSpPr>
        <p:spPr>
          <a:xfrm>
            <a:off x="179705" y="1174115"/>
            <a:ext cx="3168015" cy="30238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285750" indent="-285750" algn="l">
              <a:buFont typeface="Wingdings" panose="05000000000000000000" charset="0"/>
              <a:buChar char="q"/>
            </a:pPr>
            <a:r>
              <a:rPr lang="en-US" b="1">
                <a:solidFill>
                  <a:schemeClr val="tx2"/>
                </a:solidFill>
                <a:latin typeface="Arial" panose="020B0604020202020204" pitchFamily="34" charset="0"/>
                <a:cs typeface="Arial" panose="020B0604020202020204" pitchFamily="34" charset="0"/>
                <a:sym typeface="+mn-ea"/>
              </a:rPr>
              <a:t>Chia lớp thành 8 nhóm, tìm hiểu về các đ</a:t>
            </a:r>
            <a:r>
              <a:rPr lang="en-US" b="1">
                <a:solidFill>
                  <a:schemeClr val="tx2"/>
                </a:solidFill>
                <a:latin typeface="Arial" panose="020B0604020202020204" pitchFamily="34" charset="0"/>
                <a:ea typeface="Roboto Condensed" panose="02000000000000000000"/>
                <a:cs typeface="Arial" panose="020B0604020202020204" pitchFamily="34" charset="0"/>
                <a:sym typeface="Roboto Condensed" panose="02000000000000000000"/>
              </a:rPr>
              <a:t>ặc điểm tự nhiêm của vùng biển Việt Nam.</a:t>
            </a:r>
            <a:endParaRPr lang="en-US" b="1">
              <a:solidFill>
                <a:schemeClr val="tx2"/>
              </a:solidFill>
              <a:latin typeface="Arial" panose="020B0604020202020204" pitchFamily="34" charset="0"/>
              <a:ea typeface="Roboto Condensed" panose="02000000000000000000"/>
              <a:cs typeface="Arial" panose="020B0604020202020204" pitchFamily="34" charset="0"/>
              <a:sym typeface="Roboto Condensed" panose="02000000000000000000"/>
            </a:endParaRPr>
          </a:p>
          <a:p>
            <a:pPr marL="285750" indent="-285750" algn="l">
              <a:buFont typeface="Wingdings" panose="05000000000000000000" charset="0"/>
              <a:buChar char="q"/>
            </a:pPr>
            <a:r>
              <a:rPr lang="en-US" b="1">
                <a:solidFill>
                  <a:schemeClr val="tx1"/>
                </a:solidFill>
                <a:latin typeface="Arial" panose="020B0604020202020204" pitchFamily="34" charset="0"/>
                <a:cs typeface="Arial" panose="020B0604020202020204" pitchFamily="34" charset="0"/>
                <a:sym typeface="+mn-ea"/>
              </a:rPr>
              <a:t>Hoàn thành phần làm việc nhóm ở nhà, hình thức: Powerpoint, Poster, tranh vẽ,... </a:t>
            </a:r>
            <a:endParaRPr lang="en-US" b="1">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charset="0"/>
              <a:buChar char="q"/>
            </a:pPr>
            <a:r>
              <a:rPr lang="en-US" b="1">
                <a:solidFill>
                  <a:schemeClr val="tx1"/>
                </a:solidFill>
                <a:latin typeface="Arial" panose="020B0604020202020204" pitchFamily="34" charset="0"/>
                <a:cs typeface="Arial" panose="020B0604020202020204" pitchFamily="34" charset="0"/>
                <a:sym typeface="+mn-ea"/>
              </a:rPr>
              <a:t>Thời gian: tiết sau các nhóm thuyết trình trước lớp </a:t>
            </a:r>
            <a:endParaRPr lang="en-US" b="1" i="0" u="none" strike="noStrike" cap="none">
              <a:solidFill>
                <a:schemeClr val="tx2"/>
              </a:solidFill>
              <a:latin typeface="Arial" panose="020B0604020202020204" pitchFamily="34" charset="0"/>
              <a:ea typeface="Arial" panose="020B0604020202020204"/>
              <a:cs typeface="Arial" panose="020B0604020202020204" pitchFamily="34" charset="0"/>
              <a:sym typeface="Arial" panose="020B0604020202020204"/>
            </a:endParaRPr>
          </a:p>
          <a:p>
            <a:pPr algn="ctr"/>
            <a:r>
              <a:rPr lang="en-US" b="1">
                <a:solidFill>
                  <a:schemeClr val="tx1"/>
                </a:solidFill>
                <a:latin typeface="Arial" panose="020B0604020202020204" pitchFamily="34" charset="0"/>
                <a:cs typeface="Arial" panose="020B0604020202020204" pitchFamily="34" charset="0"/>
                <a:sym typeface="+mn-ea"/>
              </a:rPr>
              <a:t> </a:t>
            </a:r>
            <a:endParaRPr lang="en-US"/>
          </a:p>
        </p:txBody>
      </p:sp>
      <p:sp>
        <p:nvSpPr>
          <p:cNvPr id="2" name="Google Shape;1499;p41"/>
          <p:cNvSpPr txBox="1"/>
          <p:nvPr/>
        </p:nvSpPr>
        <p:spPr>
          <a:xfrm>
            <a:off x="755560" y="77085"/>
            <a:ext cx="7704000" cy="5727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Patrick Hand" panose="00000500000000000000"/>
              <a:buNone/>
              <a:defRPr sz="2800" b="1" i="0" u="none" strike="noStrike" cap="none">
                <a:solidFill>
                  <a:schemeClr val="lt2"/>
                </a:solidFill>
                <a:latin typeface="Patrick Hand" panose="00000500000000000000"/>
                <a:ea typeface="Patrick Hand" panose="00000500000000000000"/>
                <a:cs typeface="Patrick Hand" panose="00000500000000000000"/>
                <a:sym typeface="Patrick Hand" panose="00000500000000000000"/>
              </a:defRPr>
            </a:lvl1pPr>
            <a:lvl2pPr marR="0" lvl="1"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2pPr>
            <a:lvl3pPr marR="0" lvl="2"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3pPr>
            <a:lvl4pPr marR="0" lvl="3"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4pPr>
            <a:lvl5pPr marR="0" lvl="4"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5pPr>
            <a:lvl6pPr marR="0" lvl="5"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6pPr>
            <a:lvl7pPr marR="0" lvl="6"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7pPr>
            <a:lvl8pPr marR="0" lvl="7"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8pPr>
            <a:lvl9pPr marR="0" lvl="8"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9pPr>
          </a:lstStyle>
          <a:p>
            <a:pPr marL="0" lvl="0" indent="0" algn="l" rtl="0">
              <a:lnSpc>
                <a:spcPct val="115000"/>
              </a:lnSpc>
              <a:spcBef>
                <a:spcPts val="0"/>
              </a:spcBef>
              <a:spcAft>
                <a:spcPts val="0"/>
              </a:spcAft>
              <a:buNone/>
            </a:pPr>
            <a:r>
              <a:rPr lang="en-US" altLang="en-GB"/>
              <a:t>3. Đặc điểm tự nhiên vùng biển đảo Việt Nam</a:t>
            </a:r>
            <a:endParaRPr lang="en-US" alt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p>
            <a:endParaRPr lang="en-US"/>
          </a:p>
        </p:txBody>
      </p:sp>
      <p:sp>
        <p:nvSpPr>
          <p:cNvPr id="3" name="Text Placeholder 2"/>
          <p:cNvSpPr/>
          <p:nvPr>
            <p:ph type="body" idx="1"/>
          </p:nvPr>
        </p:nvSpPr>
        <p:spPr/>
        <p:txBody>
          <a:bodyPr/>
          <a:p>
            <a:endParaRPr lang="en-US"/>
          </a:p>
        </p:txBody>
      </p:sp>
      <p:pic>
        <p:nvPicPr>
          <p:cNvPr id="15" name="Picture 14" descr="pha-tam-giang-3"/>
          <p:cNvPicPr>
            <a:picLocks noChangeAspect="1"/>
          </p:cNvPicPr>
          <p:nvPr/>
        </p:nvPicPr>
        <p:blipFill>
          <a:blip r:embed="rId1"/>
          <a:srcRect l="-7022" r="20731" b="12221"/>
          <a:stretch>
            <a:fillRect/>
          </a:stretch>
        </p:blipFill>
        <p:spPr>
          <a:xfrm>
            <a:off x="-108585" y="411480"/>
            <a:ext cx="4424680" cy="2672715"/>
          </a:xfrm>
          <a:prstGeom prst="rect">
            <a:avLst/>
          </a:prstGeom>
        </p:spPr>
      </p:pic>
      <p:pic>
        <p:nvPicPr>
          <p:cNvPr id="16" name="Picture 15" descr="phá tam giang"/>
          <p:cNvPicPr>
            <a:picLocks noChangeAspect="1"/>
          </p:cNvPicPr>
          <p:nvPr/>
        </p:nvPicPr>
        <p:blipFill>
          <a:blip r:embed="rId2"/>
          <a:stretch>
            <a:fillRect/>
          </a:stretch>
        </p:blipFill>
        <p:spPr>
          <a:xfrm>
            <a:off x="4427855" y="700405"/>
            <a:ext cx="4583430" cy="2383790"/>
          </a:xfrm>
          <a:prstGeom prst="rect">
            <a:avLst/>
          </a:prstGeom>
        </p:spPr>
      </p:pic>
      <p:sp>
        <p:nvSpPr>
          <p:cNvPr id="14010" name="Google Shape;14010;p10"/>
          <p:cNvSpPr txBox="1"/>
          <p:nvPr/>
        </p:nvSpPr>
        <p:spPr>
          <a:xfrm>
            <a:off x="2258060" y="3363595"/>
            <a:ext cx="4257040" cy="428625"/>
          </a:xfrm>
          <a:prstGeom prst="rect">
            <a:avLst/>
          </a:prstGeom>
          <a:noFill/>
          <a:ln>
            <a:noFill/>
          </a:ln>
        </p:spPr>
        <p:txBody>
          <a:bodyPr spcFirstLastPara="1" wrap="square" lIns="91425" tIns="45700" rIns="91425" bIns="45700" anchor="t" anchorCtr="0">
            <a:spAutoFit/>
          </a:bodyPr>
          <a:p>
            <a:pPr marL="0" marR="0" lvl="0" indent="0" algn="ctr" rtl="0">
              <a:spcBef>
                <a:spcPts val="0"/>
              </a:spcBef>
              <a:spcAft>
                <a:spcPts val="0"/>
              </a:spcAft>
              <a:buNone/>
            </a:pPr>
            <a:r>
              <a:rPr lang="en-US" sz="2200" b="0" i="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Phá Tam Giang tỉnh Thừa Thiên Huế</a:t>
            </a:r>
            <a:endParaRPr lang="en-US" sz="2200" b="0" i="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010"/>
                                        </p:tgtEl>
                                        <p:attrNameLst>
                                          <p:attrName>style.visibility</p:attrName>
                                        </p:attrNameLst>
                                      </p:cBhvr>
                                      <p:to>
                                        <p:strVal val="visible"/>
                                      </p:to>
                                    </p:set>
                                    <p:animEffect transition="in" filter="wipe(down)">
                                      <p:cBhvr>
                                        <p:cTn id="7" dur="500"/>
                                        <p:tgtEl>
                                          <p:spTgt spid="14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0" grpId="0"/>
      <p:bldP spid="1401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86" name="Google Shape;13986;p10"/>
          <p:cNvSpPr/>
          <p:nvPr/>
        </p:nvSpPr>
        <p:spPr>
          <a:xfrm>
            <a:off x="1633564" y="875492"/>
            <a:ext cx="456600" cy="4566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88" name="Google Shape;13988;p10"/>
          <p:cNvSpPr/>
          <p:nvPr/>
        </p:nvSpPr>
        <p:spPr>
          <a:xfrm>
            <a:off x="4332839" y="875492"/>
            <a:ext cx="456600" cy="456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90" name="Google Shape;13990;p10"/>
          <p:cNvSpPr/>
          <p:nvPr/>
        </p:nvSpPr>
        <p:spPr>
          <a:xfrm>
            <a:off x="6997824" y="909147"/>
            <a:ext cx="456600" cy="456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09" name="Google Shape;14009;p10"/>
          <p:cNvSpPr txBox="1"/>
          <p:nvPr/>
        </p:nvSpPr>
        <p:spPr>
          <a:xfrm>
            <a:off x="5868215" y="1537866"/>
            <a:ext cx="2677887" cy="428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Đảo</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10" name="Google Shape;14010;p10"/>
          <p:cNvSpPr txBox="1"/>
          <p:nvPr/>
        </p:nvSpPr>
        <p:spPr>
          <a:xfrm>
            <a:off x="299359" y="1611411"/>
            <a:ext cx="3145970" cy="428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Ven biển</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11" name="Google Shape;14011;p10"/>
          <p:cNvSpPr txBox="1"/>
          <p:nvPr/>
        </p:nvSpPr>
        <p:spPr>
          <a:xfrm>
            <a:off x="3447143" y="1582382"/>
            <a:ext cx="2296886" cy="428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Thềm lục địa</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4" name="Rounded Rectangle 3"/>
          <p:cNvSpPr/>
          <p:nvPr/>
        </p:nvSpPr>
        <p:spPr>
          <a:xfrm>
            <a:off x="3563620" y="2329815"/>
            <a:ext cx="2376805"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t>Tiếp nối với địa hình trên đất liền:</a:t>
            </a:r>
            <a:endParaRPr lang="en-US"/>
          </a:p>
          <a:p>
            <a:pPr algn="l"/>
            <a:r>
              <a:rPr lang="en-US"/>
              <a:t>- Phía bắc, nam: rộng và bằng phẳng</a:t>
            </a:r>
            <a:endParaRPr lang="en-US"/>
          </a:p>
          <a:p>
            <a:pPr algn="l"/>
            <a:r>
              <a:rPr lang="en-US"/>
              <a:t>- Miền trung: Hẹp sâu</a:t>
            </a:r>
            <a:endParaRPr lang="en-US"/>
          </a:p>
        </p:txBody>
      </p:sp>
      <p:sp>
        <p:nvSpPr>
          <p:cNvPr id="5" name="Rounded Rectangle 4"/>
          <p:cNvSpPr/>
          <p:nvPr/>
        </p:nvSpPr>
        <p:spPr>
          <a:xfrm>
            <a:off x="755015" y="2319655"/>
            <a:ext cx="2376805"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t>Rất đa dạng: vịnh cửa sông, bờ biển mài mòn, tam giác châu, cồn cát, đầm phá, vũng vịnh,... </a:t>
            </a:r>
            <a:endParaRPr lang="en-US"/>
          </a:p>
        </p:txBody>
      </p:sp>
      <p:sp>
        <p:nvSpPr>
          <p:cNvPr id="6" name="Rounded Rectangle 5"/>
          <p:cNvSpPr/>
          <p:nvPr/>
        </p:nvSpPr>
        <p:spPr>
          <a:xfrm>
            <a:off x="6372225" y="2329815"/>
            <a:ext cx="2376805"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l"/>
            <a:r>
              <a:rPr lang="en-US"/>
              <a:t>- 2 quần đảo: Hoàng Sa, Trường Sa</a:t>
            </a:r>
            <a:endParaRPr lang="en-US"/>
          </a:p>
          <a:p>
            <a:pPr algn="l"/>
            <a:r>
              <a:rPr lang="en-US"/>
              <a:t>- Đảo lớn nhất: Phú Quốc</a:t>
            </a:r>
            <a:endParaRPr lang="en-US"/>
          </a:p>
          <a:p>
            <a:pPr algn="l"/>
            <a:r>
              <a:rPr lang="en-US"/>
              <a:t>- Hệ thống nhiều đảo ven bờ, tập trung ở QN-HP, Khánh Hòa, Kiên Giang</a:t>
            </a:r>
            <a:endParaRPr lang="en-US"/>
          </a:p>
        </p:txBody>
      </p:sp>
      <p:sp>
        <p:nvSpPr>
          <p:cNvPr id="7" name="Rounded Rectangle 6"/>
          <p:cNvSpPr/>
          <p:nvPr/>
        </p:nvSpPr>
        <p:spPr>
          <a:xfrm>
            <a:off x="3409315" y="123825"/>
            <a:ext cx="2661285" cy="575945"/>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0" indent="0" algn="ctr" rtl="0">
              <a:lnSpc>
                <a:spcPct val="100000"/>
              </a:lnSpc>
              <a:spcBef>
                <a:spcPts val="0"/>
              </a:spcBef>
              <a:spcAft>
                <a:spcPts val="0"/>
              </a:spcAft>
              <a:buSzPts val="3600"/>
              <a:buNone/>
            </a:pPr>
            <a:r>
              <a:rPr lang="en-US" sz="2400" b="1">
                <a:solidFill>
                  <a:schemeClr val="tx2"/>
                </a:solidFill>
                <a:latin typeface="Roboto Condensed" panose="02000000000000000000"/>
                <a:ea typeface="Roboto Condensed" panose="02000000000000000000"/>
                <a:cs typeface="Roboto Condensed" panose="02000000000000000000"/>
                <a:sym typeface="Roboto Condensed" panose="02000000000000000000"/>
              </a:rPr>
              <a:t> ĐỊA HÌNH</a:t>
            </a:r>
            <a:endParaRPr lang="en-US" sz="2400" b="1">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986"/>
                                        </p:tgtEl>
                                        <p:attrNameLst>
                                          <p:attrName>style.visibility</p:attrName>
                                        </p:attrNameLst>
                                      </p:cBhvr>
                                      <p:to>
                                        <p:strVal val="visible"/>
                                      </p:to>
                                    </p:set>
                                    <p:animEffect transition="in" filter="wipe(down)">
                                      <p:cBhvr>
                                        <p:cTn id="7" dur="500"/>
                                        <p:tgtEl>
                                          <p:spTgt spid="1398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010"/>
                                        </p:tgtEl>
                                        <p:attrNameLst>
                                          <p:attrName>style.visibility</p:attrName>
                                        </p:attrNameLst>
                                      </p:cBhvr>
                                      <p:to>
                                        <p:strVal val="visible"/>
                                      </p:to>
                                    </p:set>
                                    <p:animEffect transition="in" filter="wipe(down)">
                                      <p:cBhvr>
                                        <p:cTn id="10" dur="500"/>
                                        <p:tgtEl>
                                          <p:spTgt spid="140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988"/>
                                        </p:tgtEl>
                                        <p:attrNameLst>
                                          <p:attrName>style.visibility</p:attrName>
                                        </p:attrNameLst>
                                      </p:cBhvr>
                                      <p:to>
                                        <p:strVal val="visible"/>
                                      </p:to>
                                    </p:set>
                                    <p:animEffect transition="in" filter="wipe(down)">
                                      <p:cBhvr>
                                        <p:cTn id="15" dur="500"/>
                                        <p:tgtEl>
                                          <p:spTgt spid="1398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011"/>
                                        </p:tgtEl>
                                        <p:attrNameLst>
                                          <p:attrName>style.visibility</p:attrName>
                                        </p:attrNameLst>
                                      </p:cBhvr>
                                      <p:to>
                                        <p:strVal val="visible"/>
                                      </p:to>
                                    </p:set>
                                    <p:animEffect transition="in" filter="wipe(down)">
                                      <p:cBhvr>
                                        <p:cTn id="18" dur="500"/>
                                        <p:tgtEl>
                                          <p:spTgt spid="140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990"/>
                                        </p:tgtEl>
                                        <p:attrNameLst>
                                          <p:attrName>style.visibility</p:attrName>
                                        </p:attrNameLst>
                                      </p:cBhvr>
                                      <p:to>
                                        <p:strVal val="visible"/>
                                      </p:to>
                                    </p:set>
                                    <p:animEffect transition="in" filter="wipe(down)">
                                      <p:cBhvr>
                                        <p:cTn id="23" dur="500"/>
                                        <p:tgtEl>
                                          <p:spTgt spid="1399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009"/>
                                        </p:tgtEl>
                                        <p:attrNameLst>
                                          <p:attrName>style.visibility</p:attrName>
                                        </p:attrNameLst>
                                      </p:cBhvr>
                                      <p:to>
                                        <p:strVal val="visible"/>
                                      </p:to>
                                    </p:set>
                                    <p:animEffect transition="in" filter="wipe(down)">
                                      <p:cBhvr>
                                        <p:cTn id="26" dur="500"/>
                                        <p:tgtEl>
                                          <p:spTgt spid="1400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86" grpId="0" bldLvl="0" animBg="1"/>
      <p:bldP spid="14010" grpId="0"/>
      <p:bldP spid="13986" grpId="1" animBg="1"/>
      <p:bldP spid="14010" grpId="1"/>
      <p:bldP spid="13988" grpId="0" bldLvl="0" animBg="1"/>
      <p:bldP spid="14011" grpId="0"/>
      <p:bldP spid="13988" grpId="1" animBg="1"/>
      <p:bldP spid="14011" grpId="1"/>
      <p:bldP spid="13990" grpId="0" bldLvl="0" animBg="1"/>
      <p:bldP spid="14009" grpId="0"/>
      <p:bldP spid="13990" grpId="1" animBg="1"/>
      <p:bldP spid="14009" grpId="1"/>
      <p:bldP spid="5" grpId="0" bldLvl="0" animBg="1"/>
      <p:bldP spid="5" grpId="1" animBg="1"/>
      <p:bldP spid="4" grpId="0" bldLvl="0" animBg="1"/>
      <p:bldP spid="4" grpId="1" animBg="1"/>
      <p:bldP spid="6" grpId="0" bldLvl="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09" name="Google Shape;14009;p10"/>
          <p:cNvSpPr txBox="1"/>
          <p:nvPr/>
        </p:nvSpPr>
        <p:spPr>
          <a:xfrm>
            <a:off x="3923845" y="1707411"/>
            <a:ext cx="2677887" cy="428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Lượng mưa</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10" name="Google Shape;14010;p10"/>
          <p:cNvSpPr txBox="1"/>
          <p:nvPr/>
        </p:nvSpPr>
        <p:spPr>
          <a:xfrm>
            <a:off x="107315" y="1707515"/>
            <a:ext cx="2072005" cy="428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Nhiệt độ TB năm</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11" name="Google Shape;14011;p10"/>
          <p:cNvSpPr txBox="1"/>
          <p:nvPr/>
        </p:nvSpPr>
        <p:spPr>
          <a:xfrm>
            <a:off x="2123168" y="1707477"/>
            <a:ext cx="2296886" cy="428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Hướng gió</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4" name="Rounded Rectangle 3"/>
          <p:cNvSpPr/>
          <p:nvPr/>
        </p:nvSpPr>
        <p:spPr>
          <a:xfrm>
            <a:off x="2281555" y="2211705"/>
            <a:ext cx="1980565" cy="194437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marL="0" marR="0" lvl="0" indent="0" algn="l" rtl="0">
              <a:lnSpc>
                <a:spcPct val="100000"/>
              </a:lnSpc>
              <a:spcBef>
                <a:spcPts val="0"/>
              </a:spcBef>
              <a:spcAft>
                <a:spcPts val="0"/>
              </a:spcAft>
              <a:buClr>
                <a:srgbClr val="FFFF00"/>
              </a:buClr>
              <a:buSzPts val="2000"/>
              <a:buFont typeface="Roboto Condensed" panose="02000000000000000000"/>
              <a:buNone/>
            </a:pPr>
            <a:r>
              <a:rPr lang="en-US">
                <a:solidFill>
                  <a:schemeClr val="bg1"/>
                </a:solidFill>
                <a:latin typeface="Arial" panose="020B0604020202020204" pitchFamily="34" charset="0"/>
                <a:ea typeface="Roboto Condensed" panose="02000000000000000000"/>
                <a:cs typeface="Arial" panose="020B0604020202020204" pitchFamily="34" charset="0"/>
                <a:sym typeface="Roboto Condensed" panose="02000000000000000000"/>
              </a:rPr>
              <a:t>Thay đổi theo mùa</a:t>
            </a:r>
            <a:endParaRPr lang="en-US">
              <a:solidFill>
                <a:schemeClr val="bg1"/>
              </a:solidFill>
              <a:latin typeface="Arial" panose="020B0604020202020204" pitchFamily="34" charset="0"/>
              <a:ea typeface="Roboto Condensed" panose="02000000000000000000"/>
              <a:cs typeface="Arial" panose="020B0604020202020204" pitchFamily="34" charset="0"/>
              <a:sym typeface="Roboto Condensed" panose="02000000000000000000"/>
            </a:endParaRPr>
          </a:p>
          <a:p>
            <a:pPr marL="0" marR="0" lvl="0" indent="0" algn="l" rtl="0">
              <a:lnSpc>
                <a:spcPct val="100000"/>
              </a:lnSpc>
              <a:spcBef>
                <a:spcPts val="0"/>
              </a:spcBef>
              <a:spcAft>
                <a:spcPts val="0"/>
              </a:spcAft>
              <a:buClr>
                <a:srgbClr val="FFFF00"/>
              </a:buClr>
              <a:buSzPts val="2000"/>
              <a:buFont typeface="Roboto Condensed" panose="02000000000000000000"/>
              <a:buNone/>
            </a:pPr>
            <a:r>
              <a:rPr lang="en-US">
                <a:solidFill>
                  <a:schemeClr val="bg1"/>
                </a:solidFill>
                <a:latin typeface="Arial" panose="020B0604020202020204" pitchFamily="34" charset="0"/>
                <a:ea typeface="Roboto Condensed" panose="02000000000000000000"/>
                <a:cs typeface="Arial" panose="020B0604020202020204" pitchFamily="34" charset="0"/>
                <a:sym typeface="Roboto Condensed" panose="02000000000000000000"/>
              </a:rPr>
              <a:t>- Mùa đông gió có hướng ĐB; </a:t>
            </a:r>
            <a:endParaRPr lang="en-US">
              <a:solidFill>
                <a:schemeClr val="bg1"/>
              </a:solidFill>
              <a:latin typeface="Arial" panose="020B0604020202020204" pitchFamily="34" charset="0"/>
              <a:ea typeface="Roboto Condensed" panose="02000000000000000000"/>
              <a:cs typeface="Arial" panose="020B0604020202020204" pitchFamily="34" charset="0"/>
              <a:sym typeface="Roboto Condensed" panose="02000000000000000000"/>
            </a:endParaRPr>
          </a:p>
          <a:p>
            <a:pPr marL="0" marR="0" lvl="0" indent="0" algn="l" rtl="0">
              <a:lnSpc>
                <a:spcPct val="100000"/>
              </a:lnSpc>
              <a:spcBef>
                <a:spcPts val="0"/>
              </a:spcBef>
              <a:spcAft>
                <a:spcPts val="0"/>
              </a:spcAft>
              <a:buClr>
                <a:srgbClr val="FFFF00"/>
              </a:buClr>
              <a:buSzPts val="2000"/>
              <a:buFont typeface="Roboto Condensed" panose="02000000000000000000"/>
              <a:buNone/>
            </a:pPr>
            <a:r>
              <a:rPr lang="en-US">
                <a:solidFill>
                  <a:schemeClr val="bg1"/>
                </a:solidFill>
                <a:latin typeface="Arial" panose="020B0604020202020204" pitchFamily="34" charset="0"/>
                <a:ea typeface="Roboto Condensed" panose="02000000000000000000"/>
                <a:cs typeface="Arial" panose="020B0604020202020204" pitchFamily="34" charset="0"/>
                <a:sym typeface="Roboto Condensed" panose="02000000000000000000"/>
              </a:rPr>
              <a:t>- Mùa hạ có hướng TN, khu vực vịnh Bắc Bộ có hướng nam.</a:t>
            </a:r>
            <a:endParaRPr lang="en-US">
              <a:solidFill>
                <a:schemeClr val="bg1"/>
              </a:solidFill>
              <a:latin typeface="Arial" panose="020B0604020202020204" pitchFamily="34" charset="0"/>
              <a:ea typeface="Roboto Condensed" panose="02000000000000000000"/>
              <a:cs typeface="Arial" panose="020B0604020202020204" pitchFamily="34" charset="0"/>
              <a:sym typeface="Roboto Condensed" panose="02000000000000000000"/>
            </a:endParaRPr>
          </a:p>
        </p:txBody>
      </p:sp>
      <p:sp>
        <p:nvSpPr>
          <p:cNvPr id="5" name="Rounded Rectangle 4"/>
          <p:cNvSpPr/>
          <p:nvPr/>
        </p:nvSpPr>
        <p:spPr>
          <a:xfrm>
            <a:off x="251460" y="2235835"/>
            <a:ext cx="1810385"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t>- Giao động từ 23-28</a:t>
            </a:r>
            <a:r>
              <a:rPr lang="en-US">
                <a:latin typeface="Arial" panose="020B0604020202020204" pitchFamily="34" charset="0"/>
                <a:ea typeface="SimSun" panose="02010600030101010101" pitchFamily="2" charset="-122"/>
                <a:cs typeface="Arial" panose="020B0604020202020204" pitchFamily="34" charset="0"/>
              </a:rPr>
              <a:t>℃</a:t>
            </a:r>
            <a:endParaRPr lang="en-US">
              <a:latin typeface="Arial" panose="020B0604020202020204" pitchFamily="34" charset="0"/>
              <a:ea typeface="SimSun" panose="02010600030101010101" pitchFamily="2" charset="-122"/>
              <a:cs typeface="Arial" panose="020B0604020202020204" pitchFamily="34" charset="0"/>
            </a:endParaRPr>
          </a:p>
          <a:p>
            <a:pPr algn="ctr"/>
            <a:r>
              <a:rPr lang="en-US">
                <a:latin typeface="Arial" panose="020B0604020202020204" pitchFamily="34" charset="0"/>
                <a:ea typeface="SimSun" panose="02010600030101010101" pitchFamily="2" charset="-122"/>
                <a:cs typeface="Arial" panose="020B0604020202020204" pitchFamily="34" charset="0"/>
              </a:rPr>
              <a:t>- Biên độ nhiệt nhỏ hơn trên đất liền.</a:t>
            </a:r>
            <a:endParaRPr lang="en-US">
              <a:latin typeface="SimSun" panose="02010600030101010101" pitchFamily="2" charset="-122"/>
              <a:ea typeface="SimSun" panose="02010600030101010101" pitchFamily="2" charset="-122"/>
            </a:endParaRPr>
          </a:p>
          <a:p>
            <a:pPr algn="ctr"/>
            <a:endParaRPr lang="en-US">
              <a:latin typeface="SimSun" panose="02010600030101010101" pitchFamily="2" charset="-122"/>
              <a:ea typeface="SimSun" panose="02010600030101010101" pitchFamily="2" charset="-122"/>
            </a:endParaRPr>
          </a:p>
        </p:txBody>
      </p:sp>
      <p:sp>
        <p:nvSpPr>
          <p:cNvPr id="6" name="Rounded Rectangle 5"/>
          <p:cNvSpPr/>
          <p:nvPr/>
        </p:nvSpPr>
        <p:spPr>
          <a:xfrm>
            <a:off x="4427855" y="2211705"/>
            <a:ext cx="1877695" cy="19443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l"/>
            <a:r>
              <a:rPr lang="en-US"/>
              <a:t>- Nhỏ hơn trên đất liền</a:t>
            </a:r>
            <a:endParaRPr lang="en-US"/>
          </a:p>
          <a:p>
            <a:pPr algn="l"/>
            <a:r>
              <a:rPr lang="en-US"/>
              <a:t>- TB: &gt;1100 mm/năm</a:t>
            </a:r>
            <a:endParaRPr lang="en-US"/>
          </a:p>
        </p:txBody>
      </p:sp>
      <p:sp>
        <p:nvSpPr>
          <p:cNvPr id="7" name="Google Shape;14006;p10"/>
          <p:cNvSpPr txBox="1"/>
          <p:nvPr/>
        </p:nvSpPr>
        <p:spPr>
          <a:xfrm>
            <a:off x="2411730" y="843915"/>
            <a:ext cx="5739765" cy="572770"/>
          </a:xfrm>
          <a:prstGeom prst="rect">
            <a:avLst/>
          </a:prstGeom>
          <a:noFill/>
          <a:ln>
            <a:noFill/>
          </a:ln>
        </p:spPr>
        <p:txBody>
          <a:bodyPr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uckiest Guy" panose="02000506000000020004"/>
              <a:buNone/>
              <a:defRPr sz="2000" b="0" i="0" u="none" strike="noStrike" cap="none">
                <a:solidFill>
                  <a:schemeClr val="lt2"/>
                </a:solidFill>
                <a:latin typeface="Luckiest Guy" panose="02000506000000020004"/>
                <a:ea typeface="Luckiest Guy" panose="02000506000000020004"/>
                <a:cs typeface="Luckiest Guy" panose="02000506000000020004"/>
                <a:sym typeface="Luckiest Guy" panose="02000506000000020004"/>
              </a:defRPr>
            </a:lvl1pPr>
            <a:lvl2pPr marR="0" lvl="1"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lvl="0" indent="0" algn="l" rtl="0">
              <a:lnSpc>
                <a:spcPct val="100000"/>
              </a:lnSpc>
              <a:spcBef>
                <a:spcPts val="0"/>
              </a:spcBef>
              <a:spcAft>
                <a:spcPts val="0"/>
              </a:spcAft>
              <a:buSzPts val="3600"/>
              <a:buNone/>
            </a:pPr>
            <a:r>
              <a:rPr lang="en-US" sz="2400" b="1">
                <a:solidFill>
                  <a:schemeClr val="tx2"/>
                </a:solidFill>
                <a:latin typeface="Roboto Condensed" panose="02000000000000000000"/>
                <a:ea typeface="Roboto Condensed" panose="02000000000000000000"/>
                <a:cs typeface="Roboto Condensed" panose="02000000000000000000"/>
                <a:sym typeface="Roboto Condensed" panose="02000000000000000000"/>
              </a:rPr>
              <a:t>Mang tính chất nhiệt đới gió mùa hải dương</a:t>
            </a:r>
            <a:endParaRPr lang="en-US" sz="2400" b="1">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8" name="Google Shape;14009;p10"/>
          <p:cNvSpPr txBox="1"/>
          <p:nvPr/>
        </p:nvSpPr>
        <p:spPr>
          <a:xfrm>
            <a:off x="6084115" y="1707411"/>
            <a:ext cx="2677887" cy="428625"/>
          </a:xfrm>
          <a:prstGeom prst="rect">
            <a:avLst/>
          </a:prstGeom>
          <a:noFill/>
          <a:ln>
            <a:noFill/>
          </a:ln>
        </p:spPr>
        <p:txBody>
          <a:bodyPr spcFirstLastPara="1" wrap="square" lIns="91425" tIns="45700" rIns="91425" bIns="45700" anchor="t" anchorCtr="0">
            <a:spAutoFit/>
          </a:bodyPr>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Thiên tai</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9" name="Rounded Rectangle 8"/>
          <p:cNvSpPr/>
          <p:nvPr/>
        </p:nvSpPr>
        <p:spPr>
          <a:xfrm>
            <a:off x="6613525" y="2211705"/>
            <a:ext cx="1877695" cy="1944370"/>
          </a:xfrm>
          <a:prstGeom prst="roundRect">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p>
            <a:pPr algn="l"/>
            <a:r>
              <a:rPr lang="en-US"/>
              <a:t>- Nhiều thiên tai: Bão, áp thấp nhiệt đới, lốc</a:t>
            </a:r>
            <a:endParaRPr lang="en-US"/>
          </a:p>
          <a:p>
            <a:pPr algn="l"/>
            <a:r>
              <a:rPr lang="en-US"/>
              <a:t>- TB 3-4 cơn bão trực tiếp đổ bộ/ năm </a:t>
            </a:r>
            <a:endParaRPr lang="en-US"/>
          </a:p>
        </p:txBody>
      </p:sp>
      <p:sp>
        <p:nvSpPr>
          <p:cNvPr id="10" name="Rounded Rectangle 9"/>
          <p:cNvSpPr/>
          <p:nvPr/>
        </p:nvSpPr>
        <p:spPr>
          <a:xfrm>
            <a:off x="3409315" y="123825"/>
            <a:ext cx="2661285" cy="575945"/>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0" indent="0" algn="ctr" rtl="0">
              <a:lnSpc>
                <a:spcPct val="100000"/>
              </a:lnSpc>
              <a:spcBef>
                <a:spcPts val="0"/>
              </a:spcBef>
              <a:spcAft>
                <a:spcPts val="0"/>
              </a:spcAft>
              <a:buSzPts val="3600"/>
              <a:buNone/>
            </a:pPr>
            <a:r>
              <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rPr>
              <a:t>KHÍ HẬU</a:t>
            </a:r>
            <a:endPar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010"/>
                                        </p:tgtEl>
                                        <p:attrNameLst>
                                          <p:attrName>style.visibility</p:attrName>
                                        </p:attrNameLst>
                                      </p:cBhvr>
                                      <p:to>
                                        <p:strVal val="visible"/>
                                      </p:to>
                                    </p:set>
                                    <p:animEffect transition="in" filter="wipe(down)">
                                      <p:cBhvr>
                                        <p:cTn id="7" dur="500"/>
                                        <p:tgtEl>
                                          <p:spTgt spid="140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011"/>
                                        </p:tgtEl>
                                        <p:attrNameLst>
                                          <p:attrName>style.visibility</p:attrName>
                                        </p:attrNameLst>
                                      </p:cBhvr>
                                      <p:to>
                                        <p:strVal val="visible"/>
                                      </p:to>
                                    </p:set>
                                    <p:animEffect transition="in" filter="wipe(down)">
                                      <p:cBhvr>
                                        <p:cTn id="10" dur="500"/>
                                        <p:tgtEl>
                                          <p:spTgt spid="140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009"/>
                                        </p:tgtEl>
                                        <p:attrNameLst>
                                          <p:attrName>style.visibility</p:attrName>
                                        </p:attrNameLst>
                                      </p:cBhvr>
                                      <p:to>
                                        <p:strVal val="visible"/>
                                      </p:to>
                                    </p:set>
                                    <p:animEffect transition="in" filter="wipe(down)">
                                      <p:cBhvr>
                                        <p:cTn id="13" dur="500"/>
                                        <p:tgtEl>
                                          <p:spTgt spid="1400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0" grpId="0"/>
      <p:bldP spid="14010" grpId="1"/>
      <p:bldP spid="14011" grpId="0"/>
      <p:bldP spid="14011" grpId="1"/>
      <p:bldP spid="14009" grpId="0"/>
      <p:bldP spid="14009" grpId="1"/>
      <p:bldP spid="5" grpId="0" bldLvl="0" animBg="1"/>
      <p:bldP spid="5" grpId="1" animBg="1"/>
      <p:bldP spid="4" grpId="0" bldLvl="0" animBg="1"/>
      <p:bldP spid="4" grpId="1" animBg="1"/>
      <p:bldP spid="6" grpId="0" bldLvl="0" animBg="1"/>
      <p:bldP spid="6" grpId="1" animBg="1"/>
      <p:bldP spid="8" grpId="0"/>
      <p:bldP spid="8" grpId="1"/>
      <p:bldP spid="9" grpId="0" bldLvl="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ounded Rectangle 5"/>
          <p:cNvSpPr/>
          <p:nvPr/>
        </p:nvSpPr>
        <p:spPr>
          <a:xfrm>
            <a:off x="6372225" y="3004185"/>
            <a:ext cx="2592070" cy="136779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Rounded Rectangle 4"/>
          <p:cNvSpPr/>
          <p:nvPr/>
        </p:nvSpPr>
        <p:spPr>
          <a:xfrm>
            <a:off x="3241040" y="1635760"/>
            <a:ext cx="2952115" cy="145605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Rounded Rectangle 3"/>
          <p:cNvSpPr/>
          <p:nvPr/>
        </p:nvSpPr>
        <p:spPr>
          <a:xfrm>
            <a:off x="683895" y="915035"/>
            <a:ext cx="2232025" cy="13239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0" name="Rounded Rectangle 9"/>
          <p:cNvSpPr/>
          <p:nvPr/>
        </p:nvSpPr>
        <p:spPr>
          <a:xfrm>
            <a:off x="3241040" y="123825"/>
            <a:ext cx="2661285" cy="575945"/>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0" indent="0" algn="ctr" rtl="0">
              <a:lnSpc>
                <a:spcPct val="100000"/>
              </a:lnSpc>
              <a:spcBef>
                <a:spcPts val="0"/>
              </a:spcBef>
              <a:spcAft>
                <a:spcPts val="0"/>
              </a:spcAft>
              <a:buSzPts val="3600"/>
              <a:buNone/>
            </a:pPr>
            <a:r>
              <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rPr>
              <a:t>HẢI VĂN</a:t>
            </a:r>
            <a:endPar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58" name="Google Shape;14058;p13"/>
          <p:cNvSpPr txBox="1"/>
          <p:nvPr/>
        </p:nvSpPr>
        <p:spPr>
          <a:xfrm>
            <a:off x="3442970" y="1708150"/>
            <a:ext cx="2750185" cy="1320800"/>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Clr>
                <a:srgbClr val="FFFF00"/>
              </a:buClr>
              <a:buSzPts val="2000"/>
              <a:buFont typeface="Roboto Condensed" panose="02000000000000000000"/>
              <a:buNone/>
            </a:pPr>
            <a:r>
              <a:rPr lang="en-US" sz="2000" b="1"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rPr>
              <a:t>Chế độ triều đa dạng: </a:t>
            </a:r>
            <a:r>
              <a:rPr lang="en-US" sz="2000" b="0"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rPr>
              <a:t>Nhật triều đêu/không đều, bán nhật triều đều/ không đều</a:t>
            </a:r>
            <a:endParaRPr lang="en-US" sz="2000" b="0"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59" name="Google Shape;14059;p13"/>
          <p:cNvSpPr txBox="1"/>
          <p:nvPr/>
        </p:nvSpPr>
        <p:spPr>
          <a:xfrm>
            <a:off x="6516370" y="3181350"/>
            <a:ext cx="2350135" cy="1013460"/>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Clr>
                <a:srgbClr val="FFFF00"/>
              </a:buClr>
              <a:buSzPts val="2000"/>
              <a:buFont typeface="Roboto Condensed" panose="02000000000000000000"/>
              <a:buNone/>
            </a:pPr>
            <a:r>
              <a:rPr lang="en-US" sz="2000" b="1"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rPr>
              <a:t>Dòng biển: </a:t>
            </a:r>
            <a:r>
              <a:rPr lang="en-US" sz="2000" b="0"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rPr>
              <a:t>các dòng biển trên biển thay đổi hướng theo mùa.</a:t>
            </a:r>
            <a:endParaRPr lang="en-US" sz="2000" b="0"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60" name="Google Shape;14060;p13"/>
          <p:cNvSpPr txBox="1"/>
          <p:nvPr/>
        </p:nvSpPr>
        <p:spPr>
          <a:xfrm>
            <a:off x="755649" y="988060"/>
            <a:ext cx="2122715" cy="1013460"/>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Clr>
                <a:srgbClr val="FFFF00"/>
              </a:buClr>
              <a:buSzPts val="2000"/>
              <a:buFont typeface="Roboto Condensed" panose="02000000000000000000"/>
              <a:buNone/>
            </a:pPr>
            <a:r>
              <a:rPr lang="en-US" sz="2000" b="1"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rPr>
              <a:t>Độ muối trung bình </a:t>
            </a:r>
            <a:r>
              <a:rPr lang="en-US" sz="2000" b="0"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rPr>
              <a:t>của Biển Đông là 32 – 33 ‰.</a:t>
            </a:r>
            <a:endParaRPr lang="en-US" sz="2000" b="0"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059"/>
                                        </p:tgtEl>
                                        <p:attrNameLst>
                                          <p:attrName>style.visibility</p:attrName>
                                        </p:attrNameLst>
                                      </p:cBhvr>
                                      <p:to>
                                        <p:strVal val="visible"/>
                                      </p:to>
                                    </p:set>
                                    <p:anim calcmode="lin" valueType="num">
                                      <p:cBhvr additive="base">
                                        <p:cTn id="7" dur="500"/>
                                        <p:tgtEl>
                                          <p:spTgt spid="14059"/>
                                        </p:tgtEl>
                                        <p:attrNameLst>
                                          <p:attrName>ppt_y</p:attrName>
                                        </p:attrNameLst>
                                      </p:cBhvr>
                                      <p:tavLst>
                                        <p:tav tm="0" fmla="">
                                          <p:val>
                                            <p:strVal val="#ppt_y+1"/>
                                          </p:val>
                                        </p:tav>
                                        <p:tav tm="100000" fmla="">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058"/>
                                        </p:tgtEl>
                                        <p:attrNameLst>
                                          <p:attrName>style.visibility</p:attrName>
                                        </p:attrNameLst>
                                      </p:cBhvr>
                                      <p:to>
                                        <p:strVal val="visible"/>
                                      </p:to>
                                    </p:set>
                                    <p:anim calcmode="lin" valueType="num">
                                      <p:cBhvr additive="base">
                                        <p:cTn id="10" dur="500"/>
                                        <p:tgtEl>
                                          <p:spTgt spid="14058"/>
                                        </p:tgtEl>
                                        <p:attrNameLst>
                                          <p:attrName>ppt_y</p:attrName>
                                        </p:attrNameLst>
                                      </p:cBhvr>
                                      <p:tavLst>
                                        <p:tav tm="0" fmla="">
                                          <p:val>
                                            <p:strVal val="#ppt_y+1"/>
                                          </p:val>
                                        </p:tav>
                                        <p:tav tm="100000" fmla="">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4060"/>
                                        </p:tgtEl>
                                        <p:attrNameLst>
                                          <p:attrName>style.visibility</p:attrName>
                                        </p:attrNameLst>
                                      </p:cBhvr>
                                      <p:to>
                                        <p:strVal val="visible"/>
                                      </p:to>
                                    </p:set>
                                    <p:anim calcmode="lin" valueType="num">
                                      <p:cBhvr additive="base">
                                        <p:cTn id="13" dur="500"/>
                                        <p:tgtEl>
                                          <p:spTgt spid="14060"/>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p:nvPr>
            <p:ph type="body" idx="1"/>
          </p:nvPr>
        </p:nvSpPr>
        <p:spPr>
          <a:xfrm>
            <a:off x="203835" y="915670"/>
            <a:ext cx="2818130" cy="1521460"/>
          </a:xfrm>
        </p:spPr>
        <p:txBody>
          <a:bodyPr/>
          <a:p>
            <a:pPr marL="139700" indent="0">
              <a:buNone/>
            </a:pPr>
            <a:r>
              <a:rPr lang="en-US" sz="2400"/>
              <a:t>Hình 11.5.</a:t>
            </a:r>
            <a:endParaRPr lang="en-US" sz="2400"/>
          </a:p>
          <a:p>
            <a:pPr marL="139700" indent="0">
              <a:buNone/>
            </a:pPr>
            <a:r>
              <a:rPr lang="en-US" sz="2400"/>
              <a:t>Lược đồ dòng biển hoạt động theo mùa trên Biển Đông</a:t>
            </a:r>
            <a:endParaRPr lang="en-US" sz="2400"/>
          </a:p>
        </p:txBody>
      </p:sp>
      <p:pic>
        <p:nvPicPr>
          <p:cNvPr id="5" name="Picture 4" descr="Ảnh chụp màn hình 2023-08-05 093633"/>
          <p:cNvPicPr>
            <a:picLocks noChangeAspect="1"/>
          </p:cNvPicPr>
          <p:nvPr/>
        </p:nvPicPr>
        <p:blipFill>
          <a:blip r:embed="rId1"/>
          <a:stretch>
            <a:fillRect/>
          </a:stretch>
        </p:blipFill>
        <p:spPr>
          <a:xfrm>
            <a:off x="3133090" y="123825"/>
            <a:ext cx="5938520" cy="44627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Rounded Rectangle 9"/>
          <p:cNvSpPr/>
          <p:nvPr/>
        </p:nvSpPr>
        <p:spPr>
          <a:xfrm>
            <a:off x="3409315" y="123825"/>
            <a:ext cx="2661285" cy="575945"/>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0" indent="0" algn="ctr" rtl="0">
              <a:lnSpc>
                <a:spcPct val="100000"/>
              </a:lnSpc>
              <a:spcBef>
                <a:spcPts val="0"/>
              </a:spcBef>
              <a:spcAft>
                <a:spcPts val="0"/>
              </a:spcAft>
              <a:buSzPts val="3600"/>
              <a:buNone/>
            </a:pPr>
            <a:r>
              <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rPr>
              <a:t>SINH VẬT</a:t>
            </a:r>
            <a:endPar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7" name="Google Shape;14006;p10"/>
          <p:cNvSpPr txBox="1"/>
          <p:nvPr/>
        </p:nvSpPr>
        <p:spPr>
          <a:xfrm>
            <a:off x="2915920" y="843915"/>
            <a:ext cx="5739765" cy="572770"/>
          </a:xfrm>
          <a:prstGeom prst="rect">
            <a:avLst/>
          </a:prstGeom>
          <a:noFill/>
          <a:ln>
            <a:noFill/>
          </a:ln>
        </p:spPr>
        <p:txBody>
          <a:bodyPr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uckiest Guy" panose="02000506000000020004"/>
              <a:buNone/>
              <a:defRPr sz="2000" b="0" i="0" u="none" strike="noStrike" cap="none">
                <a:solidFill>
                  <a:schemeClr val="lt2"/>
                </a:solidFill>
                <a:latin typeface="Luckiest Guy" panose="02000506000000020004"/>
                <a:ea typeface="Luckiest Guy" panose="02000506000000020004"/>
                <a:cs typeface="Luckiest Guy" panose="02000506000000020004"/>
                <a:sym typeface="Luckiest Guy" panose="02000506000000020004"/>
              </a:defRPr>
            </a:lvl1pPr>
            <a:lvl2pPr marR="0" lvl="1"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lvl="0" indent="0" algn="l" rtl="0">
              <a:lnSpc>
                <a:spcPct val="100000"/>
              </a:lnSpc>
              <a:spcBef>
                <a:spcPts val="0"/>
              </a:spcBef>
              <a:spcAft>
                <a:spcPts val="0"/>
              </a:spcAft>
              <a:buSzPts val="3600"/>
              <a:buNone/>
            </a:pPr>
            <a:r>
              <a:rPr lang="en-US" sz="2400" b="1">
                <a:solidFill>
                  <a:schemeClr val="tx2"/>
                </a:solidFill>
                <a:latin typeface="Arial" panose="020B0604020202020204" pitchFamily="34" charset="0"/>
                <a:ea typeface="Roboto Condensed" panose="02000000000000000000"/>
                <a:cs typeface="Arial" panose="020B0604020202020204" pitchFamily="34" charset="0"/>
                <a:sym typeface="Roboto Condensed" panose="02000000000000000000"/>
              </a:rPr>
              <a:t>Rất phong phú và đa dạng</a:t>
            </a:r>
            <a:endParaRPr lang="en-US" sz="2400" b="1">
              <a:solidFill>
                <a:schemeClr val="tx2"/>
              </a:solidFill>
              <a:latin typeface="Arial" panose="020B0604020202020204" pitchFamily="34" charset="0"/>
              <a:ea typeface="Roboto Condensed" panose="02000000000000000000"/>
              <a:cs typeface="Arial" panose="020B0604020202020204" pitchFamily="34" charset="0"/>
              <a:sym typeface="Roboto Condensed" panose="02000000000000000000"/>
            </a:endParaRPr>
          </a:p>
        </p:txBody>
      </p:sp>
      <p:sp>
        <p:nvSpPr>
          <p:cNvPr id="2" name="Right Arrow 1"/>
          <p:cNvSpPr/>
          <p:nvPr/>
        </p:nvSpPr>
        <p:spPr>
          <a:xfrm>
            <a:off x="2123440" y="984885"/>
            <a:ext cx="561340" cy="34544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3" name="Rounded Rectangle 2"/>
          <p:cNvSpPr/>
          <p:nvPr/>
        </p:nvSpPr>
        <p:spPr>
          <a:xfrm>
            <a:off x="5223510" y="1708150"/>
            <a:ext cx="3462020" cy="20904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2400" b="1">
                <a:latin typeface="Arial" panose="020B0604020202020204" pitchFamily="34" charset="0"/>
                <a:cs typeface="Arial" panose="020B0604020202020204" pitchFamily="34" charset="0"/>
              </a:rPr>
              <a:t>THỰC VẬT</a:t>
            </a:r>
            <a:endParaRPr lang="en-US" sz="2400" b="1">
              <a:latin typeface="Arial" panose="020B0604020202020204" pitchFamily="34" charset="0"/>
              <a:cs typeface="Arial" panose="020B0604020202020204" pitchFamily="34" charset="0"/>
            </a:endParaRPr>
          </a:p>
          <a:p>
            <a:pPr algn="ctr"/>
            <a:r>
              <a:rPr lang="en-US" sz="2400">
                <a:latin typeface="Arial" panose="020B0604020202020204" pitchFamily="34" charset="0"/>
                <a:cs typeface="Arial" panose="020B0604020202020204" pitchFamily="34" charset="0"/>
              </a:rPr>
              <a:t>- Rừng nhiệt đới thường xanh</a:t>
            </a:r>
            <a:endParaRPr lang="en-US" sz="2400">
              <a:latin typeface="Arial" panose="020B0604020202020204" pitchFamily="34" charset="0"/>
              <a:cs typeface="Arial" panose="020B0604020202020204" pitchFamily="34" charset="0"/>
            </a:endParaRPr>
          </a:p>
          <a:p>
            <a:pPr algn="ctr"/>
            <a:r>
              <a:rPr lang="en-US" sz="2400">
                <a:latin typeface="Arial" panose="020B0604020202020204" pitchFamily="34" charset="0"/>
                <a:cs typeface="Arial" panose="020B0604020202020204" pitchFamily="34" charset="0"/>
              </a:rPr>
              <a:t>- Rừng ngập mặn ven biển: Đước, sú, vẹt...</a:t>
            </a:r>
            <a:endParaRPr lang="en-US" sz="2400">
              <a:latin typeface="Arial" panose="020B0604020202020204" pitchFamily="34" charset="0"/>
              <a:cs typeface="Arial" panose="020B0604020202020204" pitchFamily="34" charset="0"/>
            </a:endParaRPr>
          </a:p>
        </p:txBody>
      </p:sp>
      <p:sp>
        <p:nvSpPr>
          <p:cNvPr id="4" name="Rounded Rectangle 3"/>
          <p:cNvSpPr/>
          <p:nvPr/>
        </p:nvSpPr>
        <p:spPr>
          <a:xfrm>
            <a:off x="1475740" y="1635760"/>
            <a:ext cx="3239135" cy="216344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2400" b="1"/>
              <a:t>ĐỘNG VẬT</a:t>
            </a:r>
            <a:endParaRPr lang="en-US" sz="2400" b="1"/>
          </a:p>
          <a:p>
            <a:pPr algn="ctr"/>
            <a:r>
              <a:rPr lang="en-US" sz="2400"/>
              <a:t>Cá, tôm, mực, rắn biển, rùa biển,...</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2" grpId="1" animBg="1"/>
      <p:bldP spid="7" grpId="1"/>
      <p:bldP spid="4" grpId="0" animBg="1"/>
      <p:bldP spid="4" grpId="1" animBg="1"/>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p:nvPr>
            <p:ph type="body" idx="1"/>
          </p:nvPr>
        </p:nvSpPr>
        <p:spPr>
          <a:xfrm>
            <a:off x="4643755" y="3004185"/>
            <a:ext cx="3295015" cy="1040130"/>
          </a:xfrm>
        </p:spPr>
        <p:txBody>
          <a:bodyPr/>
          <a:p>
            <a:r>
              <a:rPr lang="en-US"/>
              <a:t>Rừng ngập mặn U Minh Hạ</a:t>
            </a:r>
            <a:endParaRPr lang="en-US"/>
          </a:p>
        </p:txBody>
      </p:sp>
      <p:grpSp>
        <p:nvGrpSpPr>
          <p:cNvPr id="6" name="Group 5"/>
          <p:cNvGrpSpPr/>
          <p:nvPr/>
        </p:nvGrpSpPr>
        <p:grpSpPr>
          <a:xfrm>
            <a:off x="971550" y="195580"/>
            <a:ext cx="7972425" cy="2552700"/>
            <a:chOff x="1530" y="308"/>
            <a:chExt cx="12555" cy="4020"/>
          </a:xfrm>
        </p:grpSpPr>
        <p:pic>
          <p:nvPicPr>
            <p:cNvPr id="4" name="Picture 3" descr="1_20"/>
            <p:cNvPicPr>
              <a:picLocks noChangeAspect="1"/>
            </p:cNvPicPr>
            <p:nvPr/>
          </p:nvPicPr>
          <p:blipFill>
            <a:blip r:embed="rId1"/>
            <a:stretch>
              <a:fillRect/>
            </a:stretch>
          </p:blipFill>
          <p:spPr>
            <a:xfrm>
              <a:off x="7313" y="308"/>
              <a:ext cx="6772" cy="3541"/>
            </a:xfrm>
            <a:prstGeom prst="rect">
              <a:avLst/>
            </a:prstGeom>
          </p:spPr>
        </p:pic>
        <p:pic>
          <p:nvPicPr>
            <p:cNvPr id="5" name="Picture 4" descr="tumblr_nwnbrq6aie1ueinygo1_1280"/>
            <p:cNvPicPr>
              <a:picLocks noChangeAspect="1"/>
            </p:cNvPicPr>
            <p:nvPr/>
          </p:nvPicPr>
          <p:blipFill>
            <a:blip r:embed="rId2"/>
            <a:stretch>
              <a:fillRect/>
            </a:stretch>
          </p:blipFill>
          <p:spPr>
            <a:xfrm>
              <a:off x="1530" y="308"/>
              <a:ext cx="5393" cy="4020"/>
            </a:xfrm>
            <a:prstGeom prst="rect">
              <a:avLst/>
            </a:prstGeom>
          </p:spPr>
        </p:pic>
      </p:grpSp>
      <p:sp>
        <p:nvSpPr>
          <p:cNvPr id="7" name="Text Placeholder 2"/>
          <p:cNvSpPr/>
          <p:nvPr/>
        </p:nvSpPr>
        <p:spPr>
          <a:xfrm>
            <a:off x="1043940" y="3004185"/>
            <a:ext cx="3295015" cy="104013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Quicksand Medium"/>
              <a:buChar char="●"/>
              <a:defRPr sz="1400" b="0" i="0" u="none" strike="noStrike" cap="none">
                <a:solidFill>
                  <a:schemeClr val="lt2"/>
                </a:solidFill>
                <a:latin typeface="Quicksand Medium"/>
                <a:ea typeface="Quicksand Medium"/>
                <a:cs typeface="Quicksand Medium"/>
                <a:sym typeface="Quicksand Medium"/>
              </a:defRPr>
            </a:lvl1pPr>
            <a:lvl2pPr marL="914400" marR="0" lvl="1" indent="-317500" algn="l" rtl="0">
              <a:lnSpc>
                <a:spcPct val="100000"/>
              </a:lnSpc>
              <a:spcBef>
                <a:spcPts val="0"/>
              </a:spcBef>
              <a:spcAft>
                <a:spcPts val="0"/>
              </a:spcAft>
              <a:buClr>
                <a:schemeClr val="lt2"/>
              </a:buClr>
              <a:buSzPts val="1400"/>
              <a:buFont typeface="Quicksand Medium"/>
              <a:buChar char="○"/>
              <a:defRPr sz="1400" b="0" i="0" u="none" strike="noStrike" cap="none">
                <a:solidFill>
                  <a:schemeClr val="lt2"/>
                </a:solidFill>
                <a:latin typeface="Quicksand Medium"/>
                <a:ea typeface="Quicksand Medium"/>
                <a:cs typeface="Quicksand Medium"/>
                <a:sym typeface="Quicksand Medium"/>
              </a:defRPr>
            </a:lvl2pPr>
            <a:lvl3pPr marL="1371600" marR="0" lvl="2"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3pPr>
            <a:lvl4pPr marL="1828800" marR="0" lvl="3"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4pPr>
            <a:lvl5pPr marL="2286000" marR="0" lvl="4"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5pPr>
            <a:lvl6pPr marL="2743200" marR="0" lvl="5"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6pPr>
            <a:lvl7pPr marL="3200400" marR="0" lvl="6"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7pPr>
            <a:lvl8pPr marL="3657600" marR="0" lvl="7"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8pPr>
            <a:lvl9pPr marL="4114800" marR="0" lvl="8"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9pPr>
          </a:lstStyle>
          <a:p>
            <a:r>
              <a:rPr lang="en-US"/>
              <a:t>Rùa biển Việt Nam ở Côn Đảo</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Subtitle 9"/>
          <p:cNvSpPr/>
          <p:nvPr>
            <p:ph type="subTitle" idx="2"/>
          </p:nvPr>
        </p:nvSpPr>
        <p:spPr>
          <a:xfrm>
            <a:off x="2743835" y="3880485"/>
            <a:ext cx="4488815" cy="641985"/>
          </a:xfrm>
        </p:spPr>
        <p:txBody>
          <a:bodyPr/>
          <a:p>
            <a:r>
              <a:rPr lang="en-US" sz="2400"/>
              <a:t>PHÚ QUÝ</a:t>
            </a:r>
            <a:endParaRPr lang="en-US" sz="2400"/>
          </a:p>
        </p:txBody>
      </p:sp>
      <p:pic>
        <p:nvPicPr>
          <p:cNvPr id="12" name="Picture 11" descr="thi-truong-da-quy-ha-noi"/>
          <p:cNvPicPr>
            <a:picLocks noChangeAspect="1"/>
          </p:cNvPicPr>
          <p:nvPr/>
        </p:nvPicPr>
        <p:blipFill>
          <a:blip r:embed="rId1"/>
          <a:srcRect r="5235" b="17467"/>
          <a:stretch>
            <a:fillRect/>
          </a:stretch>
        </p:blipFill>
        <p:spPr>
          <a:xfrm>
            <a:off x="4860290" y="699770"/>
            <a:ext cx="3816350" cy="2160270"/>
          </a:xfrm>
          <a:prstGeom prst="roundRect">
            <a:avLst/>
          </a:prstGeom>
        </p:spPr>
      </p:pic>
      <p:pic>
        <p:nvPicPr>
          <p:cNvPr id="13" name="Picture 12" descr="truyen-phu-ong-tham-lam-va-ong-lao-chan-bo"/>
          <p:cNvPicPr>
            <a:picLocks noChangeAspect="1"/>
          </p:cNvPicPr>
          <p:nvPr/>
        </p:nvPicPr>
        <p:blipFill>
          <a:blip r:embed="rId2"/>
          <a:srcRect l="10748" t="12724" r="8728" b="7820"/>
          <a:stretch>
            <a:fillRect/>
          </a:stretch>
        </p:blipFill>
        <p:spPr>
          <a:xfrm>
            <a:off x="395605" y="699770"/>
            <a:ext cx="4006215" cy="2226310"/>
          </a:xfrm>
          <a:prstGeom prst="roundRect">
            <a:avLst/>
          </a:prstGeom>
        </p:spPr>
      </p:pic>
      <p:sp>
        <p:nvSpPr>
          <p:cNvPr id="14" name="Left Arrow 13"/>
          <p:cNvSpPr/>
          <p:nvPr/>
        </p:nvSpPr>
        <p:spPr>
          <a:xfrm rot="19740000">
            <a:off x="2521585" y="593090"/>
            <a:ext cx="503555" cy="287655"/>
          </a:xfrm>
          <a:prstGeom prst="lef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Rounded Rectangle 9"/>
          <p:cNvSpPr/>
          <p:nvPr/>
        </p:nvSpPr>
        <p:spPr>
          <a:xfrm>
            <a:off x="3409315" y="123825"/>
            <a:ext cx="2661285" cy="575945"/>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0" indent="0" algn="ctr" rtl="0">
              <a:lnSpc>
                <a:spcPct val="100000"/>
              </a:lnSpc>
              <a:spcBef>
                <a:spcPts val="0"/>
              </a:spcBef>
              <a:spcAft>
                <a:spcPts val="0"/>
              </a:spcAft>
              <a:buSzPts val="3600"/>
              <a:buNone/>
            </a:pPr>
            <a:r>
              <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rPr>
              <a:t>KHOÁNG SẢN</a:t>
            </a:r>
            <a:endPar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3" name="Rounded Rectangle 2"/>
          <p:cNvSpPr/>
          <p:nvPr/>
        </p:nvSpPr>
        <p:spPr>
          <a:xfrm>
            <a:off x="6156325" y="1708150"/>
            <a:ext cx="2795270" cy="130619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2400" b="1">
                <a:latin typeface="Arial" panose="020B0604020202020204" pitchFamily="34" charset="0"/>
                <a:cs typeface="Arial" panose="020B0604020202020204" pitchFamily="34" charset="0"/>
              </a:rPr>
              <a:t>ĐÁY BIỂN</a:t>
            </a:r>
            <a:endParaRPr lang="en-US" sz="2400" b="1">
              <a:latin typeface="Arial" panose="020B0604020202020204" pitchFamily="34" charset="0"/>
              <a:cs typeface="Arial" panose="020B0604020202020204" pitchFamily="34" charset="0"/>
            </a:endParaRPr>
          </a:p>
          <a:p>
            <a:pPr algn="ctr"/>
            <a:r>
              <a:rPr lang="en-US" sz="2400">
                <a:latin typeface="Arial" panose="020B0604020202020204" pitchFamily="34" charset="0"/>
                <a:cs typeface="Arial" panose="020B0604020202020204" pitchFamily="34" charset="0"/>
              </a:rPr>
              <a:t>Băng cháy,..</a:t>
            </a:r>
            <a:endParaRPr lang="en-US" sz="2400">
              <a:latin typeface="Arial" panose="020B0604020202020204" pitchFamily="34" charset="0"/>
              <a:cs typeface="Arial" panose="020B0604020202020204" pitchFamily="34" charset="0"/>
            </a:endParaRPr>
          </a:p>
        </p:txBody>
      </p:sp>
      <p:sp>
        <p:nvSpPr>
          <p:cNvPr id="4" name="Rounded Rectangle 3"/>
          <p:cNvSpPr/>
          <p:nvPr/>
        </p:nvSpPr>
        <p:spPr>
          <a:xfrm>
            <a:off x="179705" y="1708150"/>
            <a:ext cx="2799715" cy="139255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2400" b="1"/>
              <a:t>THỀM LỤC ĐỊA</a:t>
            </a:r>
            <a:endParaRPr lang="en-US" sz="2400" b="1"/>
          </a:p>
          <a:p>
            <a:pPr algn="ctr"/>
            <a:r>
              <a:rPr lang="en-US" sz="2400"/>
              <a:t>Dầu mỏ, khí tự nhiên</a:t>
            </a:r>
            <a:endParaRPr lang="en-US" sz="2400"/>
          </a:p>
        </p:txBody>
      </p:sp>
      <p:sp>
        <p:nvSpPr>
          <p:cNvPr id="2" name="Rounded Rectangle 1"/>
          <p:cNvSpPr/>
          <p:nvPr/>
        </p:nvSpPr>
        <p:spPr>
          <a:xfrm>
            <a:off x="3203575" y="1708150"/>
            <a:ext cx="2795270" cy="130619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2400" b="1">
                <a:latin typeface="Arial" panose="020B0604020202020204" pitchFamily="34" charset="0"/>
                <a:cs typeface="Arial" panose="020B0604020202020204" pitchFamily="34" charset="0"/>
              </a:rPr>
              <a:t>VEN BIỂN</a:t>
            </a:r>
            <a:endParaRPr lang="en-US" sz="2400" b="1">
              <a:latin typeface="Arial" panose="020B0604020202020204" pitchFamily="34" charset="0"/>
              <a:cs typeface="Arial" panose="020B0604020202020204" pitchFamily="34" charset="0"/>
            </a:endParaRPr>
          </a:p>
          <a:p>
            <a:pPr algn="ctr"/>
            <a:r>
              <a:rPr lang="en-US" sz="2400">
                <a:latin typeface="Arial" panose="020B0604020202020204" pitchFamily="34" charset="0"/>
                <a:cs typeface="Arial" panose="020B0604020202020204" pitchFamily="34" charset="0"/>
              </a:rPr>
              <a:t>Ti-tan, niken, cát,..</a:t>
            </a:r>
            <a:endParaRPr lang="en-US" sz="2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3" grpId="0" bldLvl="0" animBg="1"/>
      <p:bldP spid="3" grpId="1" animBg="1"/>
      <p:bldP spid="2" grpId="0" bldLvl="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652" name="Shape 1652"/>
        <p:cNvGrpSpPr/>
        <p:nvPr/>
      </p:nvGrpSpPr>
      <p:grpSpPr>
        <a:xfrm>
          <a:off x="0" y="0"/>
          <a:ext cx="0" cy="0"/>
          <a:chOff x="0" y="0"/>
          <a:chExt cx="0" cy="0"/>
        </a:xfrm>
      </p:grpSpPr>
      <p:sp>
        <p:nvSpPr>
          <p:cNvPr id="1653" name="Google Shape;1653;p45"/>
          <p:cNvSpPr/>
          <p:nvPr/>
        </p:nvSpPr>
        <p:spPr>
          <a:xfrm>
            <a:off x="724535" y="965835"/>
            <a:ext cx="4433570" cy="731520"/>
          </a:xfrm>
          <a:prstGeom prst="roundRect">
            <a:avLst>
              <a:gd name="adj" fmla="val 36216"/>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45"/>
          <p:cNvSpPr txBox="1"/>
          <p:nvPr>
            <p:ph type="title"/>
          </p:nvPr>
        </p:nvSpPr>
        <p:spPr>
          <a:xfrm>
            <a:off x="683805" y="13169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LUYỆN TẬP</a:t>
            </a:r>
            <a:endParaRPr lang="en-US" altLang="en-GB">
              <a:solidFill>
                <a:schemeClr val="accent2"/>
              </a:solidFill>
            </a:endParaRPr>
          </a:p>
        </p:txBody>
      </p:sp>
      <p:sp>
        <p:nvSpPr>
          <p:cNvPr id="1655" name="Google Shape;1655;p45"/>
          <p:cNvSpPr/>
          <p:nvPr/>
        </p:nvSpPr>
        <p:spPr>
          <a:xfrm>
            <a:off x="743350" y="1813450"/>
            <a:ext cx="4433700" cy="2383500"/>
          </a:xfrm>
          <a:prstGeom prst="roundRect">
            <a:avLst>
              <a:gd name="adj" fmla="val 94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aphicFrame>
        <p:nvGraphicFramePr>
          <p:cNvPr id="1656" name="Google Shape;1656;p45"/>
          <p:cNvGraphicFramePr/>
          <p:nvPr/>
        </p:nvGraphicFramePr>
        <p:xfrm>
          <a:off x="930800" y="1921261"/>
          <a:ext cx="4021150" cy="3000000"/>
        </p:xfrm>
        <a:graphic>
          <a:graphicData uri="http://schemas.openxmlformats.org/drawingml/2006/table">
            <a:tbl>
              <a:tblPr>
                <a:noFill/>
                <a:tableStyleId>{2A14A733-C6BE-4FFB-B1FE-ED6A029C9820}</a:tableStyleId>
              </a:tblPr>
              <a:tblGrid>
                <a:gridCol w="765175"/>
                <a:gridCol w="3255975"/>
              </a:tblGrid>
              <a:tr h="402800">
                <a:tc>
                  <a:txBody>
                    <a:bodyPr/>
                    <a:lstStyle/>
                    <a:p>
                      <a:pPr marL="0" lvl="0" indent="0" algn="l" rtl="0">
                        <a:lnSpc>
                          <a:spcPct val="100000"/>
                        </a:lnSpc>
                        <a:spcBef>
                          <a:spcPts val="0"/>
                        </a:spcBef>
                        <a:spcAft>
                          <a:spcPts val="0"/>
                        </a:spcAft>
                        <a:buNone/>
                      </a:pPr>
                      <a:r>
                        <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rPr>
                        <a:t>1</a:t>
                      </a:r>
                      <a:endPar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endParaRPr>
                    </a:p>
                  </a:txBody>
                  <a:tcPr marL="91425" marR="91425" marT="91425" marB="91425">
                    <a:lnL w="9525" cap="flat" cmpd="sng">
                      <a:solidFill>
                        <a:srgbClr val="D74A2E">
                          <a:alpha val="0"/>
                        </a:srgbClr>
                      </a:solidFill>
                      <a:prstDash val="solid"/>
                      <a:round/>
                      <a:headEnd type="none" w="sm" len="sm"/>
                      <a:tailEnd type="none" w="sm" len="sm"/>
                    </a:lnL>
                    <a:lnR w="9525" cap="flat" cmpd="sng">
                      <a:solidFill>
                        <a:srgbClr val="D74A2E">
                          <a:alpha val="0"/>
                        </a:srgb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altLang="en-GB" sz="1200">
                          <a:solidFill>
                            <a:schemeClr val="lt2"/>
                          </a:solidFill>
                          <a:latin typeface="Quicksand Medium"/>
                          <a:ea typeface="Quicksand Medium"/>
                          <a:cs typeface="Quicksand Medium"/>
                          <a:sym typeface="Quicksand Medium"/>
                        </a:rPr>
                        <a:t>QĐ. Hoàng Sa, </a:t>
                      </a:r>
                      <a:r>
                        <a:rPr lang="en-US" altLang="en-GB" sz="1200">
                          <a:solidFill>
                            <a:schemeClr val="lt2"/>
                          </a:solidFill>
                          <a:latin typeface="Quicksand Medium"/>
                          <a:ea typeface="Quicksand Medium"/>
                          <a:cs typeface="Quicksand Medium"/>
                          <a:sym typeface="Quicksand Medium"/>
                        </a:rPr>
                        <a:t>QĐ. Trường Sa</a:t>
                      </a:r>
                      <a:endParaRPr lang="en-US" altLang="en-GB" sz="1200">
                        <a:solidFill>
                          <a:schemeClr val="lt2"/>
                        </a:solidFill>
                        <a:latin typeface="Quicksand Medium"/>
                        <a:ea typeface="Quicksand Medium"/>
                        <a:cs typeface="Quicksand Medium"/>
                        <a:sym typeface="Quicksand Medium"/>
                      </a:endParaRPr>
                    </a:p>
                  </a:txBody>
                  <a:tcPr marL="91425" marR="91425" marT="91425" marB="91425" anchor="ctr">
                    <a:lnL w="9525" cap="flat" cmpd="sng">
                      <a:solidFill>
                        <a:srgbClr val="D74A2E">
                          <a:alpha val="0"/>
                        </a:srgbClr>
                      </a:solidFill>
                      <a:prstDash val="solid"/>
                      <a:round/>
                      <a:headEnd type="none" w="sm" len="sm"/>
                      <a:tailEnd type="none" w="sm" len="sm"/>
                    </a:lnL>
                    <a:lnR w="9525" cap="flat" cmpd="sng">
                      <a:solidFill>
                        <a:srgbClr val="D74A2E">
                          <a:alpha val="0"/>
                        </a:srgb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r>
              <a:tr h="402800">
                <a:tc>
                  <a:txBody>
                    <a:bodyPr/>
                    <a:lstStyle/>
                    <a:p>
                      <a:pPr marL="0" lvl="0" indent="0" algn="l" rtl="0">
                        <a:lnSpc>
                          <a:spcPct val="100000"/>
                        </a:lnSpc>
                        <a:spcBef>
                          <a:spcPts val="0"/>
                        </a:spcBef>
                        <a:spcAft>
                          <a:spcPts val="0"/>
                        </a:spcAft>
                        <a:buNone/>
                      </a:pPr>
                      <a:r>
                        <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rPr>
                        <a:t>2. </a:t>
                      </a:r>
                      <a:endPar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panose="020B0604020202020204"/>
                        <a:buNone/>
                      </a:pPr>
                      <a:r>
                        <a:rPr lang="en-US" altLang="en-GB" sz="1200">
                          <a:solidFill>
                            <a:schemeClr val="lt2"/>
                          </a:solidFill>
                          <a:latin typeface="Quicksand Medium"/>
                          <a:ea typeface="Quicksand Medium"/>
                          <a:cs typeface="Quicksand Medium"/>
                          <a:sym typeface="Quicksand Medium"/>
                        </a:rPr>
                        <a:t>QĐ. Thổ Chu, QĐ. Côn Sơn</a:t>
                      </a:r>
                      <a:endParaRPr lang="en-US" altLang="en-GB" sz="1200">
                        <a:solidFill>
                          <a:schemeClr val="lt2"/>
                        </a:solidFill>
                        <a:latin typeface="Quicksand Medium"/>
                        <a:ea typeface="Quicksand Medium"/>
                        <a:cs typeface="Quicksand Medium"/>
                        <a:sym typeface="Quicksand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r h="402800">
                <a:tc>
                  <a:txBody>
                    <a:bodyPr/>
                    <a:lstStyle/>
                    <a:p>
                      <a:pPr marL="0" lvl="0" indent="0" algn="l" rtl="0">
                        <a:lnSpc>
                          <a:spcPct val="100000"/>
                        </a:lnSpc>
                        <a:spcBef>
                          <a:spcPts val="0"/>
                        </a:spcBef>
                        <a:spcAft>
                          <a:spcPts val="0"/>
                        </a:spcAft>
                        <a:buNone/>
                      </a:pPr>
                      <a:r>
                        <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rPr>
                        <a:t>3. </a:t>
                      </a:r>
                      <a:endPar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panose="020B0604020202020204"/>
                        <a:buNone/>
                      </a:pPr>
                      <a:r>
                        <a:rPr lang="en-US" altLang="en-GB" sz="1200">
                          <a:solidFill>
                            <a:schemeClr val="lt2"/>
                          </a:solidFill>
                          <a:latin typeface="Quicksand Medium"/>
                          <a:ea typeface="Quicksand Medium"/>
                          <a:cs typeface="Quicksand Medium"/>
                          <a:sym typeface="Quicksand Medium"/>
                        </a:rPr>
                        <a:t>Đảo Phú Quốc</a:t>
                      </a:r>
                      <a:endParaRPr lang="en-US" altLang="en-GB" sz="1200">
                        <a:solidFill>
                          <a:schemeClr val="lt2"/>
                        </a:solidFill>
                        <a:latin typeface="Quicksand Medium"/>
                        <a:ea typeface="Quicksand Medium"/>
                        <a:cs typeface="Quicksand Medium"/>
                        <a:sym typeface="Quicksand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r h="402800">
                <a:tc>
                  <a:txBody>
                    <a:bodyPr/>
                    <a:lstStyle/>
                    <a:p>
                      <a:pPr marL="0" lvl="0" indent="0" algn="l" rtl="0">
                        <a:lnSpc>
                          <a:spcPct val="100000"/>
                        </a:lnSpc>
                        <a:spcBef>
                          <a:spcPts val="0"/>
                        </a:spcBef>
                        <a:spcAft>
                          <a:spcPts val="0"/>
                        </a:spcAft>
                        <a:buNone/>
                      </a:pPr>
                      <a:r>
                        <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rPr>
                        <a:t>4. </a:t>
                      </a:r>
                      <a:endPar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panose="020B0604020202020204"/>
                        <a:buNone/>
                      </a:pPr>
                      <a:r>
                        <a:rPr lang="en-US" altLang="en-GB" sz="1200">
                          <a:solidFill>
                            <a:schemeClr val="lt2"/>
                          </a:solidFill>
                          <a:latin typeface="Quicksand Medium"/>
                          <a:ea typeface="Quicksand Medium"/>
                          <a:cs typeface="Quicksand Medium"/>
                          <a:sym typeface="Quicksand Medium"/>
                        </a:rPr>
                        <a:t>Đảo Phú Quý</a:t>
                      </a:r>
                      <a:endParaRPr lang="en-US" altLang="en-GB" sz="1200">
                        <a:solidFill>
                          <a:schemeClr val="lt2"/>
                        </a:solidFill>
                        <a:latin typeface="Quicksand Medium"/>
                        <a:ea typeface="Quicksand Medium"/>
                        <a:cs typeface="Quicksand Medium"/>
                        <a:sym typeface="Quicksand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r h="402800">
                <a:tc>
                  <a:txBody>
                    <a:bodyPr/>
                    <a:lstStyle/>
                    <a:p>
                      <a:pPr marL="0" lvl="0" indent="0" algn="l" rtl="0">
                        <a:lnSpc>
                          <a:spcPct val="100000"/>
                        </a:lnSpc>
                        <a:spcBef>
                          <a:spcPts val="0"/>
                        </a:spcBef>
                        <a:spcAft>
                          <a:spcPts val="0"/>
                        </a:spcAft>
                        <a:buNone/>
                      </a:pPr>
                      <a:r>
                        <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rPr>
                        <a:t>5. </a:t>
                      </a:r>
                      <a:endPar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panose="020B0604020202020204"/>
                        <a:buNone/>
                      </a:pPr>
                      <a:r>
                        <a:rPr lang="en-US" altLang="en-GB" sz="1200">
                          <a:solidFill>
                            <a:schemeClr val="lt2"/>
                          </a:solidFill>
                          <a:latin typeface="Quicksand Medium"/>
                          <a:ea typeface="Quicksand Medium"/>
                          <a:cs typeface="Quicksand Medium"/>
                          <a:sym typeface="Quicksand Medium"/>
                        </a:rPr>
                        <a:t>Đảo Cồn Cỏ</a:t>
                      </a:r>
                      <a:endParaRPr lang="en-US" altLang="en-GB" sz="1200">
                        <a:solidFill>
                          <a:schemeClr val="lt2"/>
                        </a:solidFill>
                        <a:latin typeface="Quicksand Medium"/>
                        <a:ea typeface="Quicksand Medium"/>
                        <a:cs typeface="Quicksand Medium"/>
                        <a:sym typeface="Quicksand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bl>
          </a:graphicData>
        </a:graphic>
      </p:graphicFrame>
      <p:sp>
        <p:nvSpPr>
          <p:cNvPr id="1657" name="Google Shape;1657;p45"/>
          <p:cNvSpPr/>
          <p:nvPr/>
        </p:nvSpPr>
        <p:spPr>
          <a:xfrm>
            <a:off x="5858250" y="1530950"/>
            <a:ext cx="2396400" cy="2667900"/>
          </a:xfrm>
          <a:prstGeom prst="roundRect">
            <a:avLst>
              <a:gd name="adj" fmla="val 5655"/>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8" name="Google Shape;1658;p45"/>
          <p:cNvSpPr txBox="1"/>
          <p:nvPr/>
        </p:nvSpPr>
        <p:spPr>
          <a:xfrm>
            <a:off x="6156200" y="1611605"/>
            <a:ext cx="1871400" cy="2238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altLang="en-GB" sz="1800">
                <a:solidFill>
                  <a:schemeClr val="lt2"/>
                </a:solidFill>
                <a:latin typeface="Quicksand Medium"/>
                <a:ea typeface="Quicksand Medium"/>
                <a:cs typeface="Quicksand Medium"/>
                <a:sym typeface="Quicksand Medium"/>
              </a:rPr>
              <a:t>Hòn đảo nào có diện tích lớn nhất ở nước ta?</a:t>
            </a:r>
            <a:endParaRPr lang="en-US" altLang="en-GB" sz="1800">
              <a:solidFill>
                <a:schemeClr val="lt2"/>
              </a:solidFill>
              <a:latin typeface="Quicksand Medium"/>
              <a:ea typeface="Quicksand Medium"/>
              <a:cs typeface="Quicksand Medium"/>
              <a:sym typeface="Quicksand Medium"/>
            </a:endParaRPr>
          </a:p>
        </p:txBody>
      </p:sp>
      <p:sp>
        <p:nvSpPr>
          <p:cNvPr id="1659" name="Google Shape;1659;p45"/>
          <p:cNvSpPr/>
          <p:nvPr/>
        </p:nvSpPr>
        <p:spPr>
          <a:xfrm>
            <a:off x="5858256" y="1167637"/>
            <a:ext cx="2396400" cy="308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0" name="Google Shape;1660;p45"/>
          <p:cNvSpPr txBox="1"/>
          <p:nvPr/>
        </p:nvSpPr>
        <p:spPr>
          <a:xfrm>
            <a:off x="6175350" y="1166239"/>
            <a:ext cx="1770000" cy="30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Patrick Hand" panose="00000500000000000000"/>
                <a:ea typeface="Patrick Hand" panose="00000500000000000000"/>
                <a:cs typeface="Patrick Hand" panose="00000500000000000000"/>
                <a:sym typeface="Patrick Hand" panose="00000500000000000000"/>
              </a:rPr>
              <a:t>Notes</a:t>
            </a:r>
            <a:endParaRPr sz="1800" b="1">
              <a:solidFill>
                <a:srgbClr val="FFFFFF"/>
              </a:solidFill>
              <a:latin typeface="Patrick Hand" panose="00000500000000000000"/>
              <a:ea typeface="Patrick Hand" panose="00000500000000000000"/>
              <a:cs typeface="Patrick Hand" panose="00000500000000000000"/>
              <a:sym typeface="Patrick Hand" panose="00000500000000000000"/>
            </a:endParaRPr>
          </a:p>
        </p:txBody>
      </p:sp>
      <p:graphicFrame>
        <p:nvGraphicFramePr>
          <p:cNvPr id="1661" name="Google Shape;1661;p45"/>
          <p:cNvGraphicFramePr/>
          <p:nvPr/>
        </p:nvGraphicFramePr>
        <p:xfrm>
          <a:off x="107315" y="965835"/>
          <a:ext cx="4988560" cy="762635"/>
        </p:xfrm>
        <a:graphic>
          <a:graphicData uri="http://schemas.openxmlformats.org/drawingml/2006/table">
            <a:tbl>
              <a:tblPr>
                <a:noFill/>
                <a:tableStyleId>{2A14A733-C6BE-4FFB-B1FE-ED6A029C9820}</a:tableStyleId>
              </a:tblPr>
              <a:tblGrid>
                <a:gridCol w="1071880"/>
                <a:gridCol w="3916680"/>
              </a:tblGrid>
              <a:tr h="762635">
                <a:tc>
                  <a:txBody>
                    <a:bodyPr/>
                    <a:lstStyle/>
                    <a:p>
                      <a:pPr marL="0" lvl="0" indent="0" algn="l" rtl="0">
                        <a:spcBef>
                          <a:spcPts val="0"/>
                        </a:spcBef>
                        <a:spcAft>
                          <a:spcPts val="0"/>
                        </a:spcAft>
                        <a:buNone/>
                      </a:pPr>
                      <a:endParaRPr sz="1200" b="1">
                        <a:solidFill>
                          <a:schemeClr val="accent2"/>
                        </a:solidFill>
                        <a:latin typeface="Patrick Hand" panose="00000500000000000000"/>
                        <a:ea typeface="Patrick Hand" panose="00000500000000000000"/>
                        <a:cs typeface="Patrick Hand" panose="00000500000000000000"/>
                        <a:sym typeface="Patrick Hand" panose="00000500000000000000"/>
                      </a:endParaRPr>
                    </a:p>
                  </a:txBody>
                  <a:tcPr marL="91425" marR="91425" marT="0" marB="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altLang="en-GB" sz="1200">
                          <a:solidFill>
                            <a:schemeClr val="lt2"/>
                          </a:solidFill>
                          <a:latin typeface="Quicksand Medium"/>
                          <a:ea typeface="Quicksand Medium"/>
                          <a:cs typeface="Quicksand Medium"/>
                          <a:sym typeface="Quicksand Medium"/>
                        </a:rPr>
                        <a:t>QUAN SÁT HÌNH 11.3 SGK, XÁC ĐỊNH VỊ CÁC QUẦN ĐẢO, CÁC ĐẢO SAU. VÀ CHO BIẾT CÁC QUẦN ĐẢO, ĐẢO ĐÓ THUỘC TỈNH/TP NÀO?</a:t>
                      </a:r>
                      <a:endParaRPr lang="en-US" altLang="en-GB" sz="1200">
                        <a:solidFill>
                          <a:schemeClr val="lt2"/>
                        </a:solidFill>
                        <a:latin typeface="Quicksand Medium"/>
                        <a:ea typeface="Quicksand Medium"/>
                        <a:cs typeface="Quicksand Medium"/>
                        <a:sym typeface="Quicksand Medium"/>
                      </a:endParaRPr>
                    </a:p>
                  </a:txBody>
                  <a:tcPr marL="91425" marR="91425" marT="0" marB="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r>
            </a:tbl>
          </a:graphicData>
        </a:graphic>
      </p:graphicFrame>
      <p:grpSp>
        <p:nvGrpSpPr>
          <p:cNvPr id="1662" name="Google Shape;1662;p45"/>
          <p:cNvGrpSpPr/>
          <p:nvPr/>
        </p:nvGrpSpPr>
        <p:grpSpPr>
          <a:xfrm>
            <a:off x="6013668" y="1797881"/>
            <a:ext cx="2085600" cy="2187994"/>
            <a:chOff x="6013668" y="1797881"/>
            <a:chExt cx="2085600" cy="2187994"/>
          </a:xfrm>
        </p:grpSpPr>
        <p:cxnSp>
          <p:nvCxnSpPr>
            <p:cNvPr id="1663" name="Google Shape;1663;p45"/>
            <p:cNvCxnSpPr/>
            <p:nvPr/>
          </p:nvCxnSpPr>
          <p:spPr>
            <a:xfrm>
              <a:off x="6013668" y="2016680"/>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64" name="Google Shape;1664;p45"/>
            <p:cNvCxnSpPr/>
            <p:nvPr/>
          </p:nvCxnSpPr>
          <p:spPr>
            <a:xfrm>
              <a:off x="6013668" y="2454279"/>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65" name="Google Shape;1665;p45"/>
            <p:cNvCxnSpPr/>
            <p:nvPr/>
          </p:nvCxnSpPr>
          <p:spPr>
            <a:xfrm>
              <a:off x="6013668" y="2235480"/>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66" name="Google Shape;1666;p45"/>
            <p:cNvCxnSpPr/>
            <p:nvPr/>
          </p:nvCxnSpPr>
          <p:spPr>
            <a:xfrm>
              <a:off x="6013668" y="1797881"/>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67" name="Google Shape;1667;p45"/>
            <p:cNvCxnSpPr/>
            <p:nvPr/>
          </p:nvCxnSpPr>
          <p:spPr>
            <a:xfrm>
              <a:off x="6013668" y="2891878"/>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68" name="Google Shape;1668;p45"/>
            <p:cNvCxnSpPr/>
            <p:nvPr/>
          </p:nvCxnSpPr>
          <p:spPr>
            <a:xfrm>
              <a:off x="6013672" y="3329475"/>
              <a:ext cx="1091700" cy="0"/>
            </a:xfrm>
            <a:prstGeom prst="straightConnector1">
              <a:avLst/>
            </a:prstGeom>
            <a:noFill/>
            <a:ln w="9525" cap="flat" cmpd="sng">
              <a:solidFill>
                <a:schemeClr val="dk2"/>
              </a:solidFill>
              <a:prstDash val="solid"/>
              <a:round/>
              <a:headEnd type="none" w="med" len="med"/>
              <a:tailEnd type="none" w="med" len="med"/>
            </a:ln>
          </p:spPr>
        </p:cxnSp>
        <p:cxnSp>
          <p:nvCxnSpPr>
            <p:cNvPr id="1669" name="Google Shape;1669;p45"/>
            <p:cNvCxnSpPr/>
            <p:nvPr/>
          </p:nvCxnSpPr>
          <p:spPr>
            <a:xfrm>
              <a:off x="6013668" y="3110678"/>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70" name="Google Shape;1670;p45"/>
            <p:cNvCxnSpPr/>
            <p:nvPr/>
          </p:nvCxnSpPr>
          <p:spPr>
            <a:xfrm>
              <a:off x="6013668" y="2673079"/>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71" name="Google Shape;1671;p45"/>
            <p:cNvCxnSpPr/>
            <p:nvPr/>
          </p:nvCxnSpPr>
          <p:spPr>
            <a:xfrm>
              <a:off x="6013672" y="3767075"/>
              <a:ext cx="1091700" cy="0"/>
            </a:xfrm>
            <a:prstGeom prst="straightConnector1">
              <a:avLst/>
            </a:prstGeom>
            <a:noFill/>
            <a:ln w="9525" cap="flat" cmpd="sng">
              <a:solidFill>
                <a:schemeClr val="dk2"/>
              </a:solidFill>
              <a:prstDash val="solid"/>
              <a:round/>
              <a:headEnd type="none" w="med" len="med"/>
              <a:tailEnd type="none" w="med" len="med"/>
            </a:ln>
          </p:spPr>
        </p:cxnSp>
        <p:cxnSp>
          <p:nvCxnSpPr>
            <p:cNvPr id="1672" name="Google Shape;1672;p45"/>
            <p:cNvCxnSpPr/>
            <p:nvPr/>
          </p:nvCxnSpPr>
          <p:spPr>
            <a:xfrm>
              <a:off x="6013672" y="3548275"/>
              <a:ext cx="1091700" cy="0"/>
            </a:xfrm>
            <a:prstGeom prst="straightConnector1">
              <a:avLst/>
            </a:prstGeom>
            <a:noFill/>
            <a:ln w="9525" cap="flat" cmpd="sng">
              <a:solidFill>
                <a:schemeClr val="dk2"/>
              </a:solidFill>
              <a:prstDash val="solid"/>
              <a:round/>
              <a:headEnd type="none" w="med" len="med"/>
              <a:tailEnd type="none" w="med" len="med"/>
            </a:ln>
          </p:spPr>
        </p:cxnSp>
        <p:cxnSp>
          <p:nvCxnSpPr>
            <p:cNvPr id="1673" name="Google Shape;1673;p45"/>
            <p:cNvCxnSpPr/>
            <p:nvPr/>
          </p:nvCxnSpPr>
          <p:spPr>
            <a:xfrm>
              <a:off x="6013672" y="3985875"/>
              <a:ext cx="1091700" cy="0"/>
            </a:xfrm>
            <a:prstGeom prst="straightConnector1">
              <a:avLst/>
            </a:prstGeom>
            <a:noFill/>
            <a:ln w="9525" cap="flat" cmpd="sng">
              <a:solidFill>
                <a:schemeClr val="dk2"/>
              </a:solidFill>
              <a:prstDash val="solid"/>
              <a:round/>
              <a:headEnd type="none" w="med" len="med"/>
              <a:tailEnd type="none" w="med" len="med"/>
            </a:ln>
          </p:spPr>
        </p:cxnSp>
      </p:grpSp>
      <p:sp>
        <p:nvSpPr>
          <p:cNvPr id="1674" name="Google Shape;1674;p45"/>
          <p:cNvSpPr/>
          <p:nvPr/>
        </p:nvSpPr>
        <p:spPr>
          <a:xfrm rot="603444">
            <a:off x="7436992" y="3202577"/>
            <a:ext cx="546346" cy="810643"/>
          </a:xfrm>
          <a:custGeom>
            <a:avLst/>
            <a:gdLst/>
            <a:ahLst/>
            <a:cxnLst/>
            <a:rect l="l" t="t" r="r" b="b"/>
            <a:pathLst>
              <a:path w="32872" h="48774" extrusionOk="0">
                <a:moveTo>
                  <a:pt x="16447" y="1194"/>
                </a:moveTo>
                <a:cubicBezTo>
                  <a:pt x="17891" y="1194"/>
                  <a:pt x="19041" y="2365"/>
                  <a:pt x="19041" y="3809"/>
                </a:cubicBezTo>
                <a:cubicBezTo>
                  <a:pt x="19041" y="4688"/>
                  <a:pt x="18602" y="5462"/>
                  <a:pt x="17932" y="5943"/>
                </a:cubicBezTo>
                <a:lnTo>
                  <a:pt x="17932" y="5629"/>
                </a:lnTo>
                <a:cubicBezTo>
                  <a:pt x="17932" y="4792"/>
                  <a:pt x="17263" y="4123"/>
                  <a:pt x="16447" y="4123"/>
                </a:cubicBezTo>
                <a:cubicBezTo>
                  <a:pt x="15610" y="4123"/>
                  <a:pt x="14940" y="4792"/>
                  <a:pt x="14940" y="5629"/>
                </a:cubicBezTo>
                <a:lnTo>
                  <a:pt x="14940" y="5943"/>
                </a:lnTo>
                <a:cubicBezTo>
                  <a:pt x="14271" y="5462"/>
                  <a:pt x="13831" y="4688"/>
                  <a:pt x="13831" y="3809"/>
                </a:cubicBezTo>
                <a:cubicBezTo>
                  <a:pt x="13831" y="2365"/>
                  <a:pt x="15003" y="1194"/>
                  <a:pt x="16447" y="1194"/>
                </a:cubicBezTo>
                <a:close/>
                <a:moveTo>
                  <a:pt x="16447" y="1"/>
                </a:moveTo>
                <a:cubicBezTo>
                  <a:pt x="14354" y="1"/>
                  <a:pt x="12639" y="1717"/>
                  <a:pt x="12639" y="3809"/>
                </a:cubicBezTo>
                <a:cubicBezTo>
                  <a:pt x="12639" y="5190"/>
                  <a:pt x="13371" y="6404"/>
                  <a:pt x="14480" y="7052"/>
                </a:cubicBezTo>
                <a:lnTo>
                  <a:pt x="9375" y="8119"/>
                </a:lnTo>
                <a:lnTo>
                  <a:pt x="9375" y="9668"/>
                </a:lnTo>
                <a:lnTo>
                  <a:pt x="14878" y="10860"/>
                </a:lnTo>
                <a:lnTo>
                  <a:pt x="14585" y="36052"/>
                </a:lnTo>
                <a:cubicBezTo>
                  <a:pt x="14092" y="41799"/>
                  <a:pt x="11615" y="42418"/>
                  <a:pt x="10572" y="42418"/>
                </a:cubicBezTo>
                <a:cubicBezTo>
                  <a:pt x="10285" y="42418"/>
                  <a:pt x="10107" y="42371"/>
                  <a:pt x="10107" y="42371"/>
                </a:cubicBezTo>
                <a:cubicBezTo>
                  <a:pt x="7366" y="42371"/>
                  <a:pt x="4311" y="39107"/>
                  <a:pt x="4311" y="39107"/>
                </a:cubicBezTo>
                <a:lnTo>
                  <a:pt x="6236" y="38521"/>
                </a:lnTo>
                <a:cubicBezTo>
                  <a:pt x="3516" y="36973"/>
                  <a:pt x="1466" y="33856"/>
                  <a:pt x="1466" y="33855"/>
                </a:cubicBezTo>
                <a:lnTo>
                  <a:pt x="1466" y="33855"/>
                </a:lnTo>
                <a:cubicBezTo>
                  <a:pt x="1" y="39316"/>
                  <a:pt x="1821" y="41409"/>
                  <a:pt x="1821" y="41409"/>
                </a:cubicBezTo>
                <a:lnTo>
                  <a:pt x="2679" y="39756"/>
                </a:lnTo>
                <a:cubicBezTo>
                  <a:pt x="5797" y="43480"/>
                  <a:pt x="10714" y="45259"/>
                  <a:pt x="10714" y="45259"/>
                </a:cubicBezTo>
                <a:cubicBezTo>
                  <a:pt x="14438" y="46849"/>
                  <a:pt x="16447" y="48753"/>
                  <a:pt x="16447" y="48774"/>
                </a:cubicBezTo>
                <a:cubicBezTo>
                  <a:pt x="16447" y="48753"/>
                  <a:pt x="18456" y="46849"/>
                  <a:pt x="22180" y="45259"/>
                </a:cubicBezTo>
                <a:cubicBezTo>
                  <a:pt x="22180" y="45259"/>
                  <a:pt x="27076" y="43480"/>
                  <a:pt x="30194" y="39756"/>
                </a:cubicBezTo>
                <a:lnTo>
                  <a:pt x="31072" y="41409"/>
                </a:lnTo>
                <a:cubicBezTo>
                  <a:pt x="31072" y="41409"/>
                  <a:pt x="32872" y="39316"/>
                  <a:pt x="31407" y="33855"/>
                </a:cubicBezTo>
                <a:lnTo>
                  <a:pt x="31407" y="33855"/>
                </a:lnTo>
                <a:cubicBezTo>
                  <a:pt x="31407" y="33856"/>
                  <a:pt x="29357" y="36973"/>
                  <a:pt x="26637" y="38521"/>
                </a:cubicBezTo>
                <a:lnTo>
                  <a:pt x="28583" y="39107"/>
                </a:lnTo>
                <a:cubicBezTo>
                  <a:pt x="28583" y="39107"/>
                  <a:pt x="25507" y="42371"/>
                  <a:pt x="22766" y="42371"/>
                </a:cubicBezTo>
                <a:cubicBezTo>
                  <a:pt x="22766" y="42371"/>
                  <a:pt x="22588" y="42418"/>
                  <a:pt x="22303" y="42418"/>
                </a:cubicBezTo>
                <a:cubicBezTo>
                  <a:pt x="21265" y="42418"/>
                  <a:pt x="18797" y="41799"/>
                  <a:pt x="18288" y="36052"/>
                </a:cubicBezTo>
                <a:lnTo>
                  <a:pt x="17995" y="10860"/>
                </a:lnTo>
                <a:lnTo>
                  <a:pt x="23498" y="9668"/>
                </a:lnTo>
                <a:lnTo>
                  <a:pt x="23498" y="8119"/>
                </a:lnTo>
                <a:lnTo>
                  <a:pt x="18414" y="7052"/>
                </a:lnTo>
                <a:cubicBezTo>
                  <a:pt x="19502" y="6404"/>
                  <a:pt x="20255" y="5190"/>
                  <a:pt x="20255" y="3809"/>
                </a:cubicBezTo>
                <a:cubicBezTo>
                  <a:pt x="20255" y="1717"/>
                  <a:pt x="18539" y="1"/>
                  <a:pt x="164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678" name="Shape 1678"/>
        <p:cNvGrpSpPr/>
        <p:nvPr/>
      </p:nvGrpSpPr>
      <p:grpSpPr>
        <a:xfrm>
          <a:off x="0" y="0"/>
          <a:ext cx="0" cy="0"/>
          <a:chOff x="0" y="0"/>
          <a:chExt cx="0" cy="0"/>
        </a:xfrm>
      </p:grpSpPr>
      <p:grpSp>
        <p:nvGrpSpPr>
          <p:cNvPr id="1679" name="Google Shape;1679;p46"/>
          <p:cNvGrpSpPr/>
          <p:nvPr/>
        </p:nvGrpSpPr>
        <p:grpSpPr>
          <a:xfrm flipH="1">
            <a:off x="7755910" y="4454298"/>
            <a:ext cx="1425566" cy="298407"/>
            <a:chOff x="695374" y="3410298"/>
            <a:chExt cx="1425566" cy="298407"/>
          </a:xfrm>
        </p:grpSpPr>
        <p:sp>
          <p:nvSpPr>
            <p:cNvPr id="1680" name="Google Shape;1680;p46"/>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46"/>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46"/>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46"/>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46"/>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85" name="Google Shape;1685;p46"/>
          <p:cNvSpPr txBox="1"/>
          <p:nvPr>
            <p:ph type="title"/>
          </p:nvPr>
        </p:nvSpPr>
        <p:spPr>
          <a:xfrm>
            <a:off x="1312535" y="89105"/>
            <a:ext cx="6367800" cy="143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VẬN DỤNG</a:t>
            </a:r>
            <a:endParaRPr lang="en-US" altLang="en-GB">
              <a:solidFill>
                <a:schemeClr val="accent2"/>
              </a:solidFill>
            </a:endParaRPr>
          </a:p>
        </p:txBody>
      </p:sp>
      <p:sp>
        <p:nvSpPr>
          <p:cNvPr id="1686" name="Google Shape;1686;p46"/>
          <p:cNvSpPr/>
          <p:nvPr/>
        </p:nvSpPr>
        <p:spPr>
          <a:xfrm>
            <a:off x="5099747" y="649070"/>
            <a:ext cx="339602" cy="135604"/>
          </a:xfrm>
          <a:custGeom>
            <a:avLst/>
            <a:gdLst/>
            <a:ahLst/>
            <a:cxnLst/>
            <a:rect l="l" t="t" r="r" b="b"/>
            <a:pathLst>
              <a:path w="10596" h="4231" extrusionOk="0">
                <a:moveTo>
                  <a:pt x="267" y="0"/>
                </a:moveTo>
                <a:cubicBezTo>
                  <a:pt x="115" y="0"/>
                  <a:pt x="1" y="114"/>
                  <a:pt x="1" y="267"/>
                </a:cubicBezTo>
                <a:cubicBezTo>
                  <a:pt x="1" y="381"/>
                  <a:pt x="77" y="476"/>
                  <a:pt x="172" y="495"/>
                </a:cubicBezTo>
                <a:cubicBezTo>
                  <a:pt x="2093" y="1027"/>
                  <a:pt x="3710" y="2264"/>
                  <a:pt x="4718" y="3919"/>
                </a:cubicBezTo>
                <a:cubicBezTo>
                  <a:pt x="4850" y="4125"/>
                  <a:pt x="5070" y="4230"/>
                  <a:pt x="5288" y="4230"/>
                </a:cubicBezTo>
                <a:cubicBezTo>
                  <a:pt x="5512" y="4230"/>
                  <a:pt x="5734" y="4121"/>
                  <a:pt x="5859" y="3900"/>
                </a:cubicBezTo>
                <a:cubicBezTo>
                  <a:pt x="6867" y="2264"/>
                  <a:pt x="8484" y="1008"/>
                  <a:pt x="10405" y="495"/>
                </a:cubicBezTo>
                <a:cubicBezTo>
                  <a:pt x="10519" y="457"/>
                  <a:pt x="10595" y="362"/>
                  <a:pt x="10595" y="248"/>
                </a:cubicBezTo>
                <a:cubicBezTo>
                  <a:pt x="10595" y="114"/>
                  <a:pt x="10462" y="0"/>
                  <a:pt x="10310" y="0"/>
                </a:cubicBezTo>
                <a:cubicBezTo>
                  <a:pt x="8313" y="210"/>
                  <a:pt x="6544" y="1180"/>
                  <a:pt x="5289" y="2625"/>
                </a:cubicBezTo>
                <a:cubicBezTo>
                  <a:pt x="4033" y="1180"/>
                  <a:pt x="2264" y="210"/>
                  <a:pt x="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46"/>
          <p:cNvSpPr/>
          <p:nvPr/>
        </p:nvSpPr>
        <p:spPr>
          <a:xfrm>
            <a:off x="5439307" y="760568"/>
            <a:ext cx="339570" cy="135123"/>
          </a:xfrm>
          <a:custGeom>
            <a:avLst/>
            <a:gdLst/>
            <a:ahLst/>
            <a:cxnLst/>
            <a:rect l="l" t="t" r="r" b="b"/>
            <a:pathLst>
              <a:path w="10595" h="4216" extrusionOk="0">
                <a:moveTo>
                  <a:pt x="234" y="0"/>
                </a:moveTo>
                <a:cubicBezTo>
                  <a:pt x="98" y="0"/>
                  <a:pt x="0" y="108"/>
                  <a:pt x="0" y="249"/>
                </a:cubicBezTo>
                <a:cubicBezTo>
                  <a:pt x="0" y="363"/>
                  <a:pt x="76" y="459"/>
                  <a:pt x="172" y="478"/>
                </a:cubicBezTo>
                <a:cubicBezTo>
                  <a:pt x="2093" y="1010"/>
                  <a:pt x="3709" y="2247"/>
                  <a:pt x="4718" y="3901"/>
                </a:cubicBezTo>
                <a:cubicBezTo>
                  <a:pt x="4851" y="4111"/>
                  <a:pt x="5074" y="4215"/>
                  <a:pt x="5295" y="4215"/>
                </a:cubicBezTo>
                <a:cubicBezTo>
                  <a:pt x="5516" y="4215"/>
                  <a:pt x="5735" y="4111"/>
                  <a:pt x="5859" y="3901"/>
                </a:cubicBezTo>
                <a:cubicBezTo>
                  <a:pt x="6867" y="2247"/>
                  <a:pt x="8484" y="1010"/>
                  <a:pt x="10405" y="478"/>
                </a:cubicBezTo>
                <a:cubicBezTo>
                  <a:pt x="10519" y="459"/>
                  <a:pt x="10595" y="363"/>
                  <a:pt x="10595" y="249"/>
                </a:cubicBezTo>
                <a:cubicBezTo>
                  <a:pt x="10595" y="108"/>
                  <a:pt x="10481" y="0"/>
                  <a:pt x="10343" y="0"/>
                </a:cubicBezTo>
                <a:cubicBezTo>
                  <a:pt x="10332" y="0"/>
                  <a:pt x="10321" y="1"/>
                  <a:pt x="10310" y="2"/>
                </a:cubicBezTo>
                <a:cubicBezTo>
                  <a:pt x="8313" y="192"/>
                  <a:pt x="6544" y="1162"/>
                  <a:pt x="5288" y="2608"/>
                </a:cubicBezTo>
                <a:cubicBezTo>
                  <a:pt x="4033" y="1162"/>
                  <a:pt x="2264" y="192"/>
                  <a:pt x="267" y="2"/>
                </a:cubicBezTo>
                <a:cubicBezTo>
                  <a:pt x="256" y="1"/>
                  <a:pt x="245"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46"/>
          <p:cNvSpPr/>
          <p:nvPr/>
        </p:nvSpPr>
        <p:spPr>
          <a:xfrm>
            <a:off x="4839445" y="895879"/>
            <a:ext cx="260342" cy="103586"/>
          </a:xfrm>
          <a:custGeom>
            <a:avLst/>
            <a:gdLst/>
            <a:ahLst/>
            <a:cxnLst/>
            <a:rect l="l" t="t" r="r" b="b"/>
            <a:pathLst>
              <a:path w="8123" h="3232" extrusionOk="0">
                <a:moveTo>
                  <a:pt x="181" y="0"/>
                </a:moveTo>
                <a:cubicBezTo>
                  <a:pt x="80" y="0"/>
                  <a:pt x="1" y="89"/>
                  <a:pt x="1" y="193"/>
                </a:cubicBezTo>
                <a:cubicBezTo>
                  <a:pt x="1" y="269"/>
                  <a:pt x="58" y="345"/>
                  <a:pt x="134" y="364"/>
                </a:cubicBezTo>
                <a:cubicBezTo>
                  <a:pt x="1599" y="783"/>
                  <a:pt x="2854" y="1715"/>
                  <a:pt x="3615" y="2989"/>
                </a:cubicBezTo>
                <a:cubicBezTo>
                  <a:pt x="3719" y="3151"/>
                  <a:pt x="3891" y="3231"/>
                  <a:pt x="4059" y="3231"/>
                </a:cubicBezTo>
                <a:cubicBezTo>
                  <a:pt x="4228" y="3231"/>
                  <a:pt x="4395" y="3151"/>
                  <a:pt x="4490" y="2989"/>
                </a:cubicBezTo>
                <a:cubicBezTo>
                  <a:pt x="5270" y="1715"/>
                  <a:pt x="6506" y="764"/>
                  <a:pt x="7971" y="364"/>
                </a:cubicBezTo>
                <a:cubicBezTo>
                  <a:pt x="8066" y="345"/>
                  <a:pt x="8123" y="269"/>
                  <a:pt x="8123" y="193"/>
                </a:cubicBezTo>
                <a:cubicBezTo>
                  <a:pt x="8123" y="89"/>
                  <a:pt x="8043" y="0"/>
                  <a:pt x="7943" y="0"/>
                </a:cubicBezTo>
                <a:cubicBezTo>
                  <a:pt x="7933" y="0"/>
                  <a:pt x="7923" y="1"/>
                  <a:pt x="7914" y="3"/>
                </a:cubicBezTo>
                <a:cubicBezTo>
                  <a:pt x="6373" y="155"/>
                  <a:pt x="5022" y="897"/>
                  <a:pt x="4052" y="2000"/>
                </a:cubicBezTo>
                <a:cubicBezTo>
                  <a:pt x="3101" y="897"/>
                  <a:pt x="1732" y="155"/>
                  <a:pt x="210" y="3"/>
                </a:cubicBezTo>
                <a:cubicBezTo>
                  <a:pt x="200" y="1"/>
                  <a:pt x="191"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46"/>
          <p:cNvSpPr/>
          <p:nvPr/>
        </p:nvSpPr>
        <p:spPr>
          <a:xfrm>
            <a:off x="1335254" y="626543"/>
            <a:ext cx="339602" cy="135123"/>
          </a:xfrm>
          <a:custGeom>
            <a:avLst/>
            <a:gdLst/>
            <a:ahLst/>
            <a:cxnLst/>
            <a:rect l="l" t="t" r="r" b="b"/>
            <a:pathLst>
              <a:path w="10596" h="4216" extrusionOk="0">
                <a:moveTo>
                  <a:pt x="253" y="0"/>
                </a:moveTo>
                <a:cubicBezTo>
                  <a:pt x="115" y="0"/>
                  <a:pt x="0" y="108"/>
                  <a:pt x="0" y="249"/>
                </a:cubicBezTo>
                <a:cubicBezTo>
                  <a:pt x="0" y="363"/>
                  <a:pt x="77" y="459"/>
                  <a:pt x="191" y="478"/>
                </a:cubicBezTo>
                <a:cubicBezTo>
                  <a:pt x="2112" y="1010"/>
                  <a:pt x="3729" y="2247"/>
                  <a:pt x="4737" y="3901"/>
                </a:cubicBezTo>
                <a:cubicBezTo>
                  <a:pt x="4860" y="4111"/>
                  <a:pt x="5079" y="4215"/>
                  <a:pt x="5300" y="4215"/>
                </a:cubicBezTo>
                <a:cubicBezTo>
                  <a:pt x="5521" y="4215"/>
                  <a:pt x="5745" y="4111"/>
                  <a:pt x="5878" y="3901"/>
                </a:cubicBezTo>
                <a:cubicBezTo>
                  <a:pt x="6886" y="2247"/>
                  <a:pt x="8503" y="1010"/>
                  <a:pt x="10424" y="478"/>
                </a:cubicBezTo>
                <a:cubicBezTo>
                  <a:pt x="10519" y="459"/>
                  <a:pt x="10595" y="363"/>
                  <a:pt x="10595" y="249"/>
                </a:cubicBezTo>
                <a:cubicBezTo>
                  <a:pt x="10595" y="108"/>
                  <a:pt x="10497" y="0"/>
                  <a:pt x="10362" y="0"/>
                </a:cubicBezTo>
                <a:cubicBezTo>
                  <a:pt x="10351" y="0"/>
                  <a:pt x="10340" y="1"/>
                  <a:pt x="10329" y="2"/>
                </a:cubicBezTo>
                <a:cubicBezTo>
                  <a:pt x="8332" y="192"/>
                  <a:pt x="6544" y="1162"/>
                  <a:pt x="5307" y="2608"/>
                </a:cubicBezTo>
                <a:cubicBezTo>
                  <a:pt x="4052" y="1162"/>
                  <a:pt x="2283" y="192"/>
                  <a:pt x="286" y="2"/>
                </a:cubicBezTo>
                <a:cubicBezTo>
                  <a:pt x="275" y="1"/>
                  <a:pt x="264"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46"/>
          <p:cNvSpPr/>
          <p:nvPr/>
        </p:nvSpPr>
        <p:spPr>
          <a:xfrm>
            <a:off x="1074952" y="761854"/>
            <a:ext cx="260342" cy="103586"/>
          </a:xfrm>
          <a:custGeom>
            <a:avLst/>
            <a:gdLst/>
            <a:ahLst/>
            <a:cxnLst/>
            <a:rect l="l" t="t" r="r" b="b"/>
            <a:pathLst>
              <a:path w="8123" h="3232" extrusionOk="0">
                <a:moveTo>
                  <a:pt x="181" y="0"/>
                </a:moveTo>
                <a:cubicBezTo>
                  <a:pt x="80" y="0"/>
                  <a:pt x="1" y="89"/>
                  <a:pt x="1" y="193"/>
                </a:cubicBezTo>
                <a:cubicBezTo>
                  <a:pt x="1" y="269"/>
                  <a:pt x="58" y="345"/>
                  <a:pt x="153" y="364"/>
                </a:cubicBezTo>
                <a:cubicBezTo>
                  <a:pt x="1617" y="783"/>
                  <a:pt x="2854" y="1715"/>
                  <a:pt x="3634" y="2989"/>
                </a:cubicBezTo>
                <a:cubicBezTo>
                  <a:pt x="3729" y="3151"/>
                  <a:pt x="3895" y="3231"/>
                  <a:pt x="4064" y="3231"/>
                </a:cubicBezTo>
                <a:cubicBezTo>
                  <a:pt x="4233" y="3231"/>
                  <a:pt x="4404" y="3151"/>
                  <a:pt x="4508" y="2989"/>
                </a:cubicBezTo>
                <a:cubicBezTo>
                  <a:pt x="5288" y="1715"/>
                  <a:pt x="6525" y="764"/>
                  <a:pt x="7989" y="364"/>
                </a:cubicBezTo>
                <a:cubicBezTo>
                  <a:pt x="8065" y="345"/>
                  <a:pt x="8122" y="269"/>
                  <a:pt x="8122" y="193"/>
                </a:cubicBezTo>
                <a:cubicBezTo>
                  <a:pt x="8122" y="89"/>
                  <a:pt x="8043" y="0"/>
                  <a:pt x="7942" y="0"/>
                </a:cubicBezTo>
                <a:cubicBezTo>
                  <a:pt x="7933" y="0"/>
                  <a:pt x="7923" y="1"/>
                  <a:pt x="7913" y="3"/>
                </a:cubicBezTo>
                <a:cubicBezTo>
                  <a:pt x="6392" y="155"/>
                  <a:pt x="5022" y="897"/>
                  <a:pt x="4071" y="2000"/>
                </a:cubicBezTo>
                <a:cubicBezTo>
                  <a:pt x="3101" y="897"/>
                  <a:pt x="1750" y="155"/>
                  <a:pt x="210" y="3"/>
                </a:cubicBezTo>
                <a:cubicBezTo>
                  <a:pt x="200" y="1"/>
                  <a:pt x="190"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91" name="Google Shape;1691;p46"/>
          <p:cNvGrpSpPr/>
          <p:nvPr/>
        </p:nvGrpSpPr>
        <p:grpSpPr>
          <a:xfrm>
            <a:off x="141425" y="464800"/>
            <a:ext cx="1246675" cy="2887925"/>
            <a:chOff x="6689950" y="658425"/>
            <a:chExt cx="1246675" cy="2887925"/>
          </a:xfrm>
        </p:grpSpPr>
        <p:sp>
          <p:nvSpPr>
            <p:cNvPr id="1692" name="Google Shape;1692;p46"/>
            <p:cNvSpPr/>
            <p:nvPr/>
          </p:nvSpPr>
          <p:spPr>
            <a:xfrm>
              <a:off x="6746650" y="1370600"/>
              <a:ext cx="982400" cy="2175750"/>
            </a:xfrm>
            <a:custGeom>
              <a:avLst/>
              <a:gdLst/>
              <a:ahLst/>
              <a:cxnLst/>
              <a:rect l="l" t="t" r="r" b="b"/>
              <a:pathLst>
                <a:path w="39296" h="87030" extrusionOk="0">
                  <a:moveTo>
                    <a:pt x="19882" y="0"/>
                  </a:moveTo>
                  <a:lnTo>
                    <a:pt x="19882" y="234"/>
                  </a:lnTo>
                  <a:lnTo>
                    <a:pt x="10041" y="467"/>
                  </a:lnTo>
                  <a:lnTo>
                    <a:pt x="201" y="83260"/>
                  </a:lnTo>
                  <a:cubicBezTo>
                    <a:pt x="67" y="83426"/>
                    <a:pt x="1" y="83593"/>
                    <a:pt x="1" y="83760"/>
                  </a:cubicBezTo>
                  <a:cubicBezTo>
                    <a:pt x="1" y="85561"/>
                    <a:pt x="8774" y="87029"/>
                    <a:pt x="19648" y="87029"/>
                  </a:cubicBezTo>
                  <a:cubicBezTo>
                    <a:pt x="30489" y="87029"/>
                    <a:pt x="39295" y="85561"/>
                    <a:pt x="39295" y="83760"/>
                  </a:cubicBezTo>
                  <a:cubicBezTo>
                    <a:pt x="39295" y="83660"/>
                    <a:pt x="39262" y="83593"/>
                    <a:pt x="39229" y="83527"/>
                  </a:cubicBezTo>
                  <a:lnTo>
                    <a:pt x="29388" y="467"/>
                  </a:lnTo>
                  <a:lnTo>
                    <a:pt x="19882"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46"/>
            <p:cNvSpPr/>
            <p:nvPr/>
          </p:nvSpPr>
          <p:spPr>
            <a:xfrm>
              <a:off x="6919275" y="1370600"/>
              <a:ext cx="641325" cy="678825"/>
            </a:xfrm>
            <a:custGeom>
              <a:avLst/>
              <a:gdLst/>
              <a:ahLst/>
              <a:cxnLst/>
              <a:rect l="l" t="t" r="r" b="b"/>
              <a:pathLst>
                <a:path w="25653" h="27153" extrusionOk="0">
                  <a:moveTo>
                    <a:pt x="13010" y="0"/>
                  </a:moveTo>
                  <a:lnTo>
                    <a:pt x="13010" y="234"/>
                  </a:lnTo>
                  <a:lnTo>
                    <a:pt x="3070" y="467"/>
                  </a:lnTo>
                  <a:lnTo>
                    <a:pt x="1" y="25852"/>
                  </a:lnTo>
                  <a:lnTo>
                    <a:pt x="67" y="25852"/>
                  </a:lnTo>
                  <a:cubicBezTo>
                    <a:pt x="34" y="25885"/>
                    <a:pt x="1" y="25952"/>
                    <a:pt x="1" y="25985"/>
                  </a:cubicBezTo>
                  <a:cubicBezTo>
                    <a:pt x="1" y="26619"/>
                    <a:pt x="5738" y="27153"/>
                    <a:pt x="12843" y="27153"/>
                  </a:cubicBezTo>
                  <a:cubicBezTo>
                    <a:pt x="19915" y="27153"/>
                    <a:pt x="25652" y="26619"/>
                    <a:pt x="25652" y="25985"/>
                  </a:cubicBezTo>
                  <a:cubicBezTo>
                    <a:pt x="25652" y="25952"/>
                    <a:pt x="25652" y="25885"/>
                    <a:pt x="25586" y="25852"/>
                  </a:cubicBezTo>
                  <a:lnTo>
                    <a:pt x="25652" y="25852"/>
                  </a:lnTo>
                  <a:lnTo>
                    <a:pt x="22617" y="467"/>
                  </a:lnTo>
                  <a:lnTo>
                    <a:pt x="1301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4" name="Google Shape;1694;p46"/>
            <p:cNvSpPr/>
            <p:nvPr/>
          </p:nvSpPr>
          <p:spPr>
            <a:xfrm>
              <a:off x="6739975" y="2765750"/>
              <a:ext cx="992400" cy="780600"/>
            </a:xfrm>
            <a:custGeom>
              <a:avLst/>
              <a:gdLst/>
              <a:ahLst/>
              <a:cxnLst/>
              <a:rect l="l" t="t" r="r" b="b"/>
              <a:pathLst>
                <a:path w="39696" h="31224" extrusionOk="0">
                  <a:moveTo>
                    <a:pt x="3637" y="1"/>
                  </a:moveTo>
                  <a:lnTo>
                    <a:pt x="201" y="27454"/>
                  </a:lnTo>
                  <a:cubicBezTo>
                    <a:pt x="68" y="27620"/>
                    <a:pt x="1" y="27787"/>
                    <a:pt x="1" y="27954"/>
                  </a:cubicBezTo>
                  <a:cubicBezTo>
                    <a:pt x="1" y="29755"/>
                    <a:pt x="8874" y="31223"/>
                    <a:pt x="19848" y="31223"/>
                  </a:cubicBezTo>
                  <a:cubicBezTo>
                    <a:pt x="30823" y="31223"/>
                    <a:pt x="39696" y="29755"/>
                    <a:pt x="39696" y="27954"/>
                  </a:cubicBezTo>
                  <a:cubicBezTo>
                    <a:pt x="39696" y="27854"/>
                    <a:pt x="39696" y="27787"/>
                    <a:pt x="39663" y="27721"/>
                  </a:cubicBezTo>
                  <a:lnTo>
                    <a:pt x="36327" y="101"/>
                  </a:lnTo>
                  <a:cubicBezTo>
                    <a:pt x="35026" y="935"/>
                    <a:pt x="28188" y="1568"/>
                    <a:pt x="19948" y="1568"/>
                  </a:cubicBezTo>
                  <a:cubicBezTo>
                    <a:pt x="11542" y="1568"/>
                    <a:pt x="4738" y="868"/>
                    <a:pt x="363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5" name="Google Shape;1695;p46"/>
            <p:cNvSpPr/>
            <p:nvPr/>
          </p:nvSpPr>
          <p:spPr>
            <a:xfrm>
              <a:off x="7329575" y="1374750"/>
              <a:ext cx="399475" cy="2149900"/>
            </a:xfrm>
            <a:custGeom>
              <a:avLst/>
              <a:gdLst/>
              <a:ahLst/>
              <a:cxnLst/>
              <a:rect l="l" t="t" r="r" b="b"/>
              <a:pathLst>
                <a:path w="15979" h="85996" extrusionOk="0">
                  <a:moveTo>
                    <a:pt x="0" y="1"/>
                  </a:moveTo>
                  <a:lnTo>
                    <a:pt x="9641" y="85996"/>
                  </a:lnTo>
                  <a:cubicBezTo>
                    <a:pt x="13543" y="85395"/>
                    <a:pt x="15978" y="84528"/>
                    <a:pt x="15978" y="83594"/>
                  </a:cubicBezTo>
                  <a:cubicBezTo>
                    <a:pt x="15978" y="83494"/>
                    <a:pt x="15945" y="83427"/>
                    <a:pt x="15912" y="83361"/>
                  </a:cubicBezTo>
                  <a:lnTo>
                    <a:pt x="6071" y="301"/>
                  </a:lnTo>
                  <a:lnTo>
                    <a:pt x="0" y="1"/>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46"/>
            <p:cNvSpPr/>
            <p:nvPr/>
          </p:nvSpPr>
          <p:spPr>
            <a:xfrm>
              <a:off x="7032700" y="986975"/>
              <a:ext cx="413650" cy="302750"/>
            </a:xfrm>
            <a:custGeom>
              <a:avLst/>
              <a:gdLst/>
              <a:ahLst/>
              <a:cxnLst/>
              <a:rect l="l" t="t" r="r" b="b"/>
              <a:pathLst>
                <a:path w="16546" h="12110" extrusionOk="0">
                  <a:moveTo>
                    <a:pt x="0" y="1"/>
                  </a:moveTo>
                  <a:lnTo>
                    <a:pt x="0" y="12109"/>
                  </a:lnTo>
                  <a:lnTo>
                    <a:pt x="16545" y="12109"/>
                  </a:lnTo>
                  <a:lnTo>
                    <a:pt x="16545"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7" name="Google Shape;1697;p46"/>
            <p:cNvSpPr/>
            <p:nvPr/>
          </p:nvSpPr>
          <p:spPr>
            <a:xfrm>
              <a:off x="7048550" y="1021175"/>
              <a:ext cx="105925" cy="309400"/>
            </a:xfrm>
            <a:custGeom>
              <a:avLst/>
              <a:gdLst/>
              <a:ahLst/>
              <a:cxnLst/>
              <a:rect l="l" t="t" r="r" b="b"/>
              <a:pathLst>
                <a:path w="4237" h="12376" extrusionOk="0">
                  <a:moveTo>
                    <a:pt x="0" y="0"/>
                  </a:moveTo>
                  <a:lnTo>
                    <a:pt x="0" y="12376"/>
                  </a:lnTo>
                  <a:lnTo>
                    <a:pt x="4236" y="12376"/>
                  </a:lnTo>
                  <a:lnTo>
                    <a:pt x="42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8" name="Google Shape;1698;p46"/>
            <p:cNvSpPr/>
            <p:nvPr/>
          </p:nvSpPr>
          <p:spPr>
            <a:xfrm>
              <a:off x="7046875" y="1019500"/>
              <a:ext cx="109275" cy="312750"/>
            </a:xfrm>
            <a:custGeom>
              <a:avLst/>
              <a:gdLst/>
              <a:ahLst/>
              <a:cxnLst/>
              <a:rect l="l" t="t" r="r" b="b"/>
              <a:pathLst>
                <a:path w="4371" h="12510" extrusionOk="0">
                  <a:moveTo>
                    <a:pt x="4237" y="101"/>
                  </a:moveTo>
                  <a:lnTo>
                    <a:pt x="4237" y="12376"/>
                  </a:lnTo>
                  <a:lnTo>
                    <a:pt x="134" y="12376"/>
                  </a:lnTo>
                  <a:lnTo>
                    <a:pt x="134" y="101"/>
                  </a:lnTo>
                  <a:close/>
                  <a:moveTo>
                    <a:pt x="0" y="1"/>
                  </a:moveTo>
                  <a:lnTo>
                    <a:pt x="0" y="12510"/>
                  </a:lnTo>
                  <a:lnTo>
                    <a:pt x="4370" y="12510"/>
                  </a:lnTo>
                  <a:lnTo>
                    <a:pt x="4370" y="1"/>
                  </a:ln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46"/>
            <p:cNvSpPr/>
            <p:nvPr/>
          </p:nvSpPr>
          <p:spPr>
            <a:xfrm>
              <a:off x="7050200" y="1022000"/>
              <a:ext cx="102600" cy="307750"/>
            </a:xfrm>
            <a:custGeom>
              <a:avLst/>
              <a:gdLst/>
              <a:ahLst/>
              <a:cxnLst/>
              <a:rect l="l" t="t" r="r" b="b"/>
              <a:pathLst>
                <a:path w="4104" h="12310" extrusionOk="0">
                  <a:moveTo>
                    <a:pt x="4104" y="1"/>
                  </a:moveTo>
                  <a:lnTo>
                    <a:pt x="1" y="12276"/>
                  </a:lnTo>
                  <a:cubicBezTo>
                    <a:pt x="14" y="12270"/>
                    <a:pt x="41" y="12267"/>
                    <a:pt x="75" y="12267"/>
                  </a:cubicBezTo>
                  <a:cubicBezTo>
                    <a:pt x="212" y="12267"/>
                    <a:pt x="468" y="12310"/>
                    <a:pt x="468" y="12310"/>
                  </a:cubicBezTo>
                  <a:lnTo>
                    <a:pt x="4104" y="1335"/>
                  </a:lnTo>
                  <a:lnTo>
                    <a:pt x="4104" y="1"/>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46"/>
            <p:cNvSpPr/>
            <p:nvPr/>
          </p:nvSpPr>
          <p:spPr>
            <a:xfrm>
              <a:off x="7071050" y="1095400"/>
              <a:ext cx="81750" cy="234350"/>
            </a:xfrm>
            <a:custGeom>
              <a:avLst/>
              <a:gdLst/>
              <a:ahLst/>
              <a:cxnLst/>
              <a:rect l="l" t="t" r="r" b="b"/>
              <a:pathLst>
                <a:path w="3270" h="9374" extrusionOk="0">
                  <a:moveTo>
                    <a:pt x="3270" y="0"/>
                  </a:moveTo>
                  <a:lnTo>
                    <a:pt x="1" y="9340"/>
                  </a:lnTo>
                  <a:lnTo>
                    <a:pt x="301" y="9374"/>
                  </a:lnTo>
                  <a:lnTo>
                    <a:pt x="3270" y="801"/>
                  </a:lnTo>
                  <a:lnTo>
                    <a:pt x="3270" y="0"/>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46"/>
            <p:cNvSpPr/>
            <p:nvPr/>
          </p:nvSpPr>
          <p:spPr>
            <a:xfrm>
              <a:off x="7171950" y="1021175"/>
              <a:ext cx="140125" cy="309400"/>
            </a:xfrm>
            <a:custGeom>
              <a:avLst/>
              <a:gdLst/>
              <a:ahLst/>
              <a:cxnLst/>
              <a:rect l="l" t="t" r="r" b="b"/>
              <a:pathLst>
                <a:path w="5605" h="12376" extrusionOk="0">
                  <a:moveTo>
                    <a:pt x="1" y="0"/>
                  </a:moveTo>
                  <a:lnTo>
                    <a:pt x="1" y="12376"/>
                  </a:lnTo>
                  <a:lnTo>
                    <a:pt x="5605" y="12376"/>
                  </a:lnTo>
                  <a:lnTo>
                    <a:pt x="56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46"/>
            <p:cNvSpPr/>
            <p:nvPr/>
          </p:nvSpPr>
          <p:spPr>
            <a:xfrm>
              <a:off x="7170300" y="1019500"/>
              <a:ext cx="143450" cy="312750"/>
            </a:xfrm>
            <a:custGeom>
              <a:avLst/>
              <a:gdLst/>
              <a:ahLst/>
              <a:cxnLst/>
              <a:rect l="l" t="t" r="r" b="b"/>
              <a:pathLst>
                <a:path w="5738" h="12510" extrusionOk="0">
                  <a:moveTo>
                    <a:pt x="5604" y="101"/>
                  </a:moveTo>
                  <a:lnTo>
                    <a:pt x="5604" y="12376"/>
                  </a:lnTo>
                  <a:lnTo>
                    <a:pt x="134" y="12376"/>
                  </a:lnTo>
                  <a:lnTo>
                    <a:pt x="134" y="101"/>
                  </a:lnTo>
                  <a:close/>
                  <a:moveTo>
                    <a:pt x="0" y="1"/>
                  </a:moveTo>
                  <a:lnTo>
                    <a:pt x="0" y="12510"/>
                  </a:lnTo>
                  <a:lnTo>
                    <a:pt x="5738" y="12510"/>
                  </a:lnTo>
                  <a:lnTo>
                    <a:pt x="5738" y="1"/>
                  </a:ln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46"/>
            <p:cNvSpPr/>
            <p:nvPr/>
          </p:nvSpPr>
          <p:spPr>
            <a:xfrm>
              <a:off x="7207825" y="1022000"/>
              <a:ext cx="103425" cy="307750"/>
            </a:xfrm>
            <a:custGeom>
              <a:avLst/>
              <a:gdLst/>
              <a:ahLst/>
              <a:cxnLst/>
              <a:rect l="l" t="t" r="r" b="b"/>
              <a:pathLst>
                <a:path w="4137" h="12310" extrusionOk="0">
                  <a:moveTo>
                    <a:pt x="4137" y="1"/>
                  </a:moveTo>
                  <a:lnTo>
                    <a:pt x="0" y="12276"/>
                  </a:lnTo>
                  <a:cubicBezTo>
                    <a:pt x="14" y="12270"/>
                    <a:pt x="40" y="12267"/>
                    <a:pt x="74" y="12267"/>
                  </a:cubicBezTo>
                  <a:cubicBezTo>
                    <a:pt x="211" y="12267"/>
                    <a:pt x="467" y="12310"/>
                    <a:pt x="467" y="12310"/>
                  </a:cubicBezTo>
                  <a:lnTo>
                    <a:pt x="4137" y="1335"/>
                  </a:lnTo>
                  <a:lnTo>
                    <a:pt x="4137" y="1"/>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46"/>
            <p:cNvSpPr/>
            <p:nvPr/>
          </p:nvSpPr>
          <p:spPr>
            <a:xfrm>
              <a:off x="7228675" y="1095400"/>
              <a:ext cx="82575" cy="234350"/>
            </a:xfrm>
            <a:custGeom>
              <a:avLst/>
              <a:gdLst/>
              <a:ahLst/>
              <a:cxnLst/>
              <a:rect l="l" t="t" r="r" b="b"/>
              <a:pathLst>
                <a:path w="3303" h="9374" extrusionOk="0">
                  <a:moveTo>
                    <a:pt x="3303" y="0"/>
                  </a:moveTo>
                  <a:lnTo>
                    <a:pt x="0" y="9340"/>
                  </a:lnTo>
                  <a:lnTo>
                    <a:pt x="334" y="9374"/>
                  </a:lnTo>
                  <a:lnTo>
                    <a:pt x="3303" y="801"/>
                  </a:lnTo>
                  <a:lnTo>
                    <a:pt x="3303" y="0"/>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46"/>
            <p:cNvSpPr/>
            <p:nvPr/>
          </p:nvSpPr>
          <p:spPr>
            <a:xfrm>
              <a:off x="7329575" y="1021175"/>
              <a:ext cx="105925" cy="309400"/>
            </a:xfrm>
            <a:custGeom>
              <a:avLst/>
              <a:gdLst/>
              <a:ahLst/>
              <a:cxnLst/>
              <a:rect l="l" t="t" r="r" b="b"/>
              <a:pathLst>
                <a:path w="4237" h="12376" extrusionOk="0">
                  <a:moveTo>
                    <a:pt x="0" y="0"/>
                  </a:moveTo>
                  <a:lnTo>
                    <a:pt x="0" y="12376"/>
                  </a:lnTo>
                  <a:lnTo>
                    <a:pt x="4237" y="12376"/>
                  </a:lnTo>
                  <a:lnTo>
                    <a:pt x="4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6" name="Google Shape;1706;p46"/>
            <p:cNvSpPr/>
            <p:nvPr/>
          </p:nvSpPr>
          <p:spPr>
            <a:xfrm>
              <a:off x="7327900" y="1019500"/>
              <a:ext cx="109275" cy="312750"/>
            </a:xfrm>
            <a:custGeom>
              <a:avLst/>
              <a:gdLst/>
              <a:ahLst/>
              <a:cxnLst/>
              <a:rect l="l" t="t" r="r" b="b"/>
              <a:pathLst>
                <a:path w="4371" h="12510" extrusionOk="0">
                  <a:moveTo>
                    <a:pt x="4237" y="101"/>
                  </a:moveTo>
                  <a:lnTo>
                    <a:pt x="4237" y="12376"/>
                  </a:lnTo>
                  <a:lnTo>
                    <a:pt x="134" y="12376"/>
                  </a:lnTo>
                  <a:lnTo>
                    <a:pt x="134" y="101"/>
                  </a:lnTo>
                  <a:close/>
                  <a:moveTo>
                    <a:pt x="1" y="1"/>
                  </a:moveTo>
                  <a:lnTo>
                    <a:pt x="1" y="12510"/>
                  </a:lnTo>
                  <a:lnTo>
                    <a:pt x="4370" y="12510"/>
                  </a:lnTo>
                  <a:lnTo>
                    <a:pt x="4370" y="1"/>
                  </a:ln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7" name="Google Shape;1707;p46"/>
            <p:cNvSpPr/>
            <p:nvPr/>
          </p:nvSpPr>
          <p:spPr>
            <a:xfrm>
              <a:off x="7329575" y="1022000"/>
              <a:ext cx="103425" cy="307750"/>
            </a:xfrm>
            <a:custGeom>
              <a:avLst/>
              <a:gdLst/>
              <a:ahLst/>
              <a:cxnLst/>
              <a:rect l="l" t="t" r="r" b="b"/>
              <a:pathLst>
                <a:path w="4137" h="12310" extrusionOk="0">
                  <a:moveTo>
                    <a:pt x="4137" y="1"/>
                  </a:moveTo>
                  <a:lnTo>
                    <a:pt x="0" y="12276"/>
                  </a:lnTo>
                  <a:cubicBezTo>
                    <a:pt x="14" y="12270"/>
                    <a:pt x="40" y="12267"/>
                    <a:pt x="75" y="12267"/>
                  </a:cubicBezTo>
                  <a:cubicBezTo>
                    <a:pt x="211" y="12267"/>
                    <a:pt x="467" y="12310"/>
                    <a:pt x="467" y="12310"/>
                  </a:cubicBezTo>
                  <a:lnTo>
                    <a:pt x="4137" y="1335"/>
                  </a:lnTo>
                  <a:lnTo>
                    <a:pt x="4137" y="1"/>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46"/>
            <p:cNvSpPr/>
            <p:nvPr/>
          </p:nvSpPr>
          <p:spPr>
            <a:xfrm>
              <a:off x="7350425" y="1095400"/>
              <a:ext cx="81750" cy="234350"/>
            </a:xfrm>
            <a:custGeom>
              <a:avLst/>
              <a:gdLst/>
              <a:ahLst/>
              <a:cxnLst/>
              <a:rect l="l" t="t" r="r" b="b"/>
              <a:pathLst>
                <a:path w="3270" h="9374" extrusionOk="0">
                  <a:moveTo>
                    <a:pt x="3269" y="0"/>
                  </a:moveTo>
                  <a:lnTo>
                    <a:pt x="0" y="9340"/>
                  </a:lnTo>
                  <a:lnTo>
                    <a:pt x="334" y="9374"/>
                  </a:lnTo>
                  <a:lnTo>
                    <a:pt x="3269" y="801"/>
                  </a:lnTo>
                  <a:lnTo>
                    <a:pt x="3269" y="0"/>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46"/>
            <p:cNvSpPr/>
            <p:nvPr/>
          </p:nvSpPr>
          <p:spPr>
            <a:xfrm>
              <a:off x="7032700" y="980300"/>
              <a:ext cx="413650" cy="72575"/>
            </a:xfrm>
            <a:custGeom>
              <a:avLst/>
              <a:gdLst/>
              <a:ahLst/>
              <a:cxnLst/>
              <a:rect l="l" t="t" r="r" b="b"/>
              <a:pathLst>
                <a:path w="16546" h="2903" extrusionOk="0">
                  <a:moveTo>
                    <a:pt x="0" y="1"/>
                  </a:moveTo>
                  <a:lnTo>
                    <a:pt x="0" y="2903"/>
                  </a:lnTo>
                  <a:lnTo>
                    <a:pt x="16545" y="2903"/>
                  </a:lnTo>
                  <a:lnTo>
                    <a:pt x="16545"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0" name="Google Shape;1710;p46"/>
            <p:cNvSpPr/>
            <p:nvPr/>
          </p:nvSpPr>
          <p:spPr>
            <a:xfrm>
              <a:off x="7031850" y="801025"/>
              <a:ext cx="415325" cy="196000"/>
            </a:xfrm>
            <a:custGeom>
              <a:avLst/>
              <a:gdLst/>
              <a:ahLst/>
              <a:cxnLst/>
              <a:rect l="l" t="t" r="r" b="b"/>
              <a:pathLst>
                <a:path w="16613" h="7840" extrusionOk="0">
                  <a:moveTo>
                    <a:pt x="8307" y="0"/>
                  </a:moveTo>
                  <a:cubicBezTo>
                    <a:pt x="3737" y="0"/>
                    <a:pt x="1" y="3336"/>
                    <a:pt x="1" y="7439"/>
                  </a:cubicBezTo>
                  <a:cubicBezTo>
                    <a:pt x="1" y="7572"/>
                    <a:pt x="34" y="7706"/>
                    <a:pt x="34" y="7839"/>
                  </a:cubicBezTo>
                  <a:lnTo>
                    <a:pt x="16579" y="7839"/>
                  </a:lnTo>
                  <a:cubicBezTo>
                    <a:pt x="16613" y="7706"/>
                    <a:pt x="16613" y="7572"/>
                    <a:pt x="16613" y="7439"/>
                  </a:cubicBezTo>
                  <a:cubicBezTo>
                    <a:pt x="16613" y="3336"/>
                    <a:pt x="12877" y="0"/>
                    <a:pt x="8307"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46"/>
            <p:cNvSpPr/>
            <p:nvPr/>
          </p:nvSpPr>
          <p:spPr>
            <a:xfrm>
              <a:off x="7031850" y="801025"/>
              <a:ext cx="217700" cy="196000"/>
            </a:xfrm>
            <a:custGeom>
              <a:avLst/>
              <a:gdLst/>
              <a:ahLst/>
              <a:cxnLst/>
              <a:rect l="l" t="t" r="r" b="b"/>
              <a:pathLst>
                <a:path w="8708" h="7840" extrusionOk="0">
                  <a:moveTo>
                    <a:pt x="8307" y="0"/>
                  </a:moveTo>
                  <a:cubicBezTo>
                    <a:pt x="3737" y="0"/>
                    <a:pt x="1" y="3336"/>
                    <a:pt x="1" y="7439"/>
                  </a:cubicBezTo>
                  <a:cubicBezTo>
                    <a:pt x="1" y="7572"/>
                    <a:pt x="34" y="7706"/>
                    <a:pt x="34" y="7839"/>
                  </a:cubicBezTo>
                  <a:lnTo>
                    <a:pt x="801" y="7839"/>
                  </a:lnTo>
                  <a:cubicBezTo>
                    <a:pt x="801" y="7706"/>
                    <a:pt x="801" y="7572"/>
                    <a:pt x="801" y="7439"/>
                  </a:cubicBezTo>
                  <a:cubicBezTo>
                    <a:pt x="801" y="3436"/>
                    <a:pt x="4304" y="200"/>
                    <a:pt x="8707"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2" name="Google Shape;1712;p46"/>
            <p:cNvSpPr/>
            <p:nvPr/>
          </p:nvSpPr>
          <p:spPr>
            <a:xfrm>
              <a:off x="7230325" y="801025"/>
              <a:ext cx="216850" cy="196000"/>
            </a:xfrm>
            <a:custGeom>
              <a:avLst/>
              <a:gdLst/>
              <a:ahLst/>
              <a:cxnLst/>
              <a:rect l="l" t="t" r="r" b="b"/>
              <a:pathLst>
                <a:path w="8674" h="7840" extrusionOk="0">
                  <a:moveTo>
                    <a:pt x="1" y="0"/>
                  </a:moveTo>
                  <a:cubicBezTo>
                    <a:pt x="4404" y="167"/>
                    <a:pt x="7940" y="3436"/>
                    <a:pt x="7940" y="7439"/>
                  </a:cubicBezTo>
                  <a:cubicBezTo>
                    <a:pt x="7940" y="7572"/>
                    <a:pt x="7940" y="7706"/>
                    <a:pt x="7907" y="7839"/>
                  </a:cubicBezTo>
                  <a:lnTo>
                    <a:pt x="8640" y="7839"/>
                  </a:lnTo>
                  <a:cubicBezTo>
                    <a:pt x="8674" y="7706"/>
                    <a:pt x="8674" y="7572"/>
                    <a:pt x="8674" y="7439"/>
                  </a:cubicBezTo>
                  <a:cubicBezTo>
                    <a:pt x="8674" y="3336"/>
                    <a:pt x="4938" y="0"/>
                    <a:pt x="368"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3" name="Google Shape;1713;p46"/>
            <p:cNvSpPr/>
            <p:nvPr/>
          </p:nvSpPr>
          <p:spPr>
            <a:xfrm>
              <a:off x="7169450" y="751825"/>
              <a:ext cx="140125" cy="66725"/>
            </a:xfrm>
            <a:custGeom>
              <a:avLst/>
              <a:gdLst/>
              <a:ahLst/>
              <a:cxnLst/>
              <a:rect l="l" t="t" r="r" b="b"/>
              <a:pathLst>
                <a:path w="5605" h="2669" extrusionOk="0">
                  <a:moveTo>
                    <a:pt x="2803" y="0"/>
                  </a:moveTo>
                  <a:cubicBezTo>
                    <a:pt x="1268" y="0"/>
                    <a:pt x="1" y="1134"/>
                    <a:pt x="1" y="2535"/>
                  </a:cubicBezTo>
                  <a:cubicBezTo>
                    <a:pt x="1" y="2569"/>
                    <a:pt x="1" y="2602"/>
                    <a:pt x="1" y="2669"/>
                  </a:cubicBezTo>
                  <a:lnTo>
                    <a:pt x="5605" y="2669"/>
                  </a:lnTo>
                  <a:cubicBezTo>
                    <a:pt x="5605" y="2602"/>
                    <a:pt x="5605" y="2569"/>
                    <a:pt x="5605" y="2535"/>
                  </a:cubicBezTo>
                  <a:cubicBezTo>
                    <a:pt x="5605" y="1134"/>
                    <a:pt x="4371" y="0"/>
                    <a:pt x="2803"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4" name="Google Shape;1714;p46"/>
            <p:cNvSpPr/>
            <p:nvPr/>
          </p:nvSpPr>
          <p:spPr>
            <a:xfrm>
              <a:off x="7232825" y="673425"/>
              <a:ext cx="13375" cy="136800"/>
            </a:xfrm>
            <a:custGeom>
              <a:avLst/>
              <a:gdLst/>
              <a:ahLst/>
              <a:cxnLst/>
              <a:rect l="l" t="t" r="r" b="b"/>
              <a:pathLst>
                <a:path w="535" h="5472" extrusionOk="0">
                  <a:moveTo>
                    <a:pt x="268" y="0"/>
                  </a:moveTo>
                  <a:cubicBezTo>
                    <a:pt x="134" y="0"/>
                    <a:pt x="1" y="101"/>
                    <a:pt x="1" y="234"/>
                  </a:cubicBezTo>
                  <a:lnTo>
                    <a:pt x="1" y="5238"/>
                  </a:lnTo>
                  <a:cubicBezTo>
                    <a:pt x="1" y="5371"/>
                    <a:pt x="134" y="5471"/>
                    <a:pt x="268" y="5471"/>
                  </a:cubicBezTo>
                  <a:cubicBezTo>
                    <a:pt x="401" y="5471"/>
                    <a:pt x="535" y="5371"/>
                    <a:pt x="535" y="5238"/>
                  </a:cubicBezTo>
                  <a:lnTo>
                    <a:pt x="535" y="234"/>
                  </a:lnTo>
                  <a:cubicBezTo>
                    <a:pt x="535" y="101"/>
                    <a:pt x="401" y="0"/>
                    <a:pt x="268" y="0"/>
                  </a:cubicBezTo>
                  <a:close/>
                </a:path>
              </a:pathLst>
            </a:custGeom>
            <a:solidFill>
              <a:srgbClr val="FF4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46"/>
            <p:cNvSpPr/>
            <p:nvPr/>
          </p:nvSpPr>
          <p:spPr>
            <a:xfrm>
              <a:off x="7220325" y="658425"/>
              <a:ext cx="38375" cy="38375"/>
            </a:xfrm>
            <a:custGeom>
              <a:avLst/>
              <a:gdLst/>
              <a:ahLst/>
              <a:cxnLst/>
              <a:rect l="l" t="t" r="r" b="b"/>
              <a:pathLst>
                <a:path w="1535" h="1535" extrusionOk="0">
                  <a:moveTo>
                    <a:pt x="768" y="0"/>
                  </a:moveTo>
                  <a:cubicBezTo>
                    <a:pt x="334" y="0"/>
                    <a:pt x="1" y="334"/>
                    <a:pt x="1" y="767"/>
                  </a:cubicBezTo>
                  <a:cubicBezTo>
                    <a:pt x="1" y="1201"/>
                    <a:pt x="334" y="1534"/>
                    <a:pt x="768" y="1534"/>
                  </a:cubicBezTo>
                  <a:cubicBezTo>
                    <a:pt x="1201" y="1534"/>
                    <a:pt x="1535" y="1201"/>
                    <a:pt x="1535" y="767"/>
                  </a:cubicBezTo>
                  <a:cubicBezTo>
                    <a:pt x="1535" y="334"/>
                    <a:pt x="1201" y="0"/>
                    <a:pt x="768" y="0"/>
                  </a:cubicBezTo>
                  <a:close/>
                </a:path>
              </a:pathLst>
            </a:custGeom>
            <a:solidFill>
              <a:srgbClr val="FF4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6" name="Google Shape;1716;p46"/>
            <p:cNvSpPr/>
            <p:nvPr/>
          </p:nvSpPr>
          <p:spPr>
            <a:xfrm>
              <a:off x="6968475" y="1370600"/>
              <a:ext cx="542925" cy="236025"/>
            </a:xfrm>
            <a:custGeom>
              <a:avLst/>
              <a:gdLst/>
              <a:ahLst/>
              <a:cxnLst/>
              <a:rect l="l" t="t" r="r" b="b"/>
              <a:pathLst>
                <a:path w="21717" h="9441" extrusionOk="0">
                  <a:moveTo>
                    <a:pt x="11042" y="0"/>
                  </a:moveTo>
                  <a:lnTo>
                    <a:pt x="11042" y="234"/>
                  </a:lnTo>
                  <a:lnTo>
                    <a:pt x="1102" y="467"/>
                  </a:lnTo>
                  <a:lnTo>
                    <a:pt x="1" y="9440"/>
                  </a:lnTo>
                  <a:lnTo>
                    <a:pt x="21716" y="9440"/>
                  </a:lnTo>
                  <a:lnTo>
                    <a:pt x="20649" y="467"/>
                  </a:lnTo>
                  <a:lnTo>
                    <a:pt x="11042"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7" name="Google Shape;1717;p46"/>
            <p:cNvSpPr/>
            <p:nvPr/>
          </p:nvSpPr>
          <p:spPr>
            <a:xfrm>
              <a:off x="6930950" y="1223825"/>
              <a:ext cx="613800" cy="293550"/>
            </a:xfrm>
            <a:custGeom>
              <a:avLst/>
              <a:gdLst/>
              <a:ahLst/>
              <a:cxnLst/>
              <a:rect l="l" t="t" r="r" b="b"/>
              <a:pathLst>
                <a:path w="24552" h="11742" extrusionOk="0">
                  <a:moveTo>
                    <a:pt x="1" y="0"/>
                  </a:moveTo>
                  <a:lnTo>
                    <a:pt x="1" y="11742"/>
                  </a:lnTo>
                  <a:lnTo>
                    <a:pt x="24552" y="11742"/>
                  </a:lnTo>
                  <a:lnTo>
                    <a:pt x="24552"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46"/>
            <p:cNvSpPr/>
            <p:nvPr/>
          </p:nvSpPr>
          <p:spPr>
            <a:xfrm>
              <a:off x="6978500" y="1223825"/>
              <a:ext cx="36700" cy="292725"/>
            </a:xfrm>
            <a:custGeom>
              <a:avLst/>
              <a:gdLst/>
              <a:ahLst/>
              <a:cxnLst/>
              <a:rect l="l" t="t" r="r" b="b"/>
              <a:pathLst>
                <a:path w="1468" h="11709" extrusionOk="0">
                  <a:moveTo>
                    <a:pt x="0" y="0"/>
                  </a:moveTo>
                  <a:lnTo>
                    <a:pt x="0" y="11709"/>
                  </a:lnTo>
                  <a:lnTo>
                    <a:pt x="1468" y="11709"/>
                  </a:lnTo>
                  <a:lnTo>
                    <a:pt x="146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9" name="Google Shape;1719;p46"/>
            <p:cNvSpPr/>
            <p:nvPr/>
          </p:nvSpPr>
          <p:spPr>
            <a:xfrm>
              <a:off x="7076050" y="1223825"/>
              <a:ext cx="37550" cy="292725"/>
            </a:xfrm>
            <a:custGeom>
              <a:avLst/>
              <a:gdLst/>
              <a:ahLst/>
              <a:cxnLst/>
              <a:rect l="l" t="t" r="r" b="b"/>
              <a:pathLst>
                <a:path w="1502" h="11709" extrusionOk="0">
                  <a:moveTo>
                    <a:pt x="1" y="0"/>
                  </a:moveTo>
                  <a:lnTo>
                    <a:pt x="1" y="11709"/>
                  </a:lnTo>
                  <a:lnTo>
                    <a:pt x="1502" y="11709"/>
                  </a:lnTo>
                  <a:lnTo>
                    <a:pt x="15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0" name="Google Shape;1720;p46"/>
            <p:cNvSpPr/>
            <p:nvPr/>
          </p:nvSpPr>
          <p:spPr>
            <a:xfrm>
              <a:off x="7174450" y="1223825"/>
              <a:ext cx="36725" cy="292725"/>
            </a:xfrm>
            <a:custGeom>
              <a:avLst/>
              <a:gdLst/>
              <a:ahLst/>
              <a:cxnLst/>
              <a:rect l="l" t="t" r="r" b="b"/>
              <a:pathLst>
                <a:path w="1469" h="11709" extrusionOk="0">
                  <a:moveTo>
                    <a:pt x="1" y="0"/>
                  </a:moveTo>
                  <a:lnTo>
                    <a:pt x="1" y="11709"/>
                  </a:lnTo>
                  <a:lnTo>
                    <a:pt x="1469" y="11709"/>
                  </a:lnTo>
                  <a:lnTo>
                    <a:pt x="1469"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1" name="Google Shape;1721;p46"/>
            <p:cNvSpPr/>
            <p:nvPr/>
          </p:nvSpPr>
          <p:spPr>
            <a:xfrm>
              <a:off x="7272875" y="1223825"/>
              <a:ext cx="36700" cy="292725"/>
            </a:xfrm>
            <a:custGeom>
              <a:avLst/>
              <a:gdLst/>
              <a:ahLst/>
              <a:cxnLst/>
              <a:rect l="l" t="t" r="r" b="b"/>
              <a:pathLst>
                <a:path w="1468" h="11709" extrusionOk="0">
                  <a:moveTo>
                    <a:pt x="0" y="0"/>
                  </a:moveTo>
                  <a:lnTo>
                    <a:pt x="0" y="11709"/>
                  </a:lnTo>
                  <a:lnTo>
                    <a:pt x="1468" y="11709"/>
                  </a:lnTo>
                  <a:lnTo>
                    <a:pt x="146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2" name="Google Shape;1722;p46"/>
            <p:cNvSpPr/>
            <p:nvPr/>
          </p:nvSpPr>
          <p:spPr>
            <a:xfrm>
              <a:off x="7370425" y="1223825"/>
              <a:ext cx="36725" cy="292725"/>
            </a:xfrm>
            <a:custGeom>
              <a:avLst/>
              <a:gdLst/>
              <a:ahLst/>
              <a:cxnLst/>
              <a:rect l="l" t="t" r="r" b="b"/>
              <a:pathLst>
                <a:path w="1469" h="11709" extrusionOk="0">
                  <a:moveTo>
                    <a:pt x="1" y="0"/>
                  </a:moveTo>
                  <a:lnTo>
                    <a:pt x="1" y="11709"/>
                  </a:lnTo>
                  <a:lnTo>
                    <a:pt x="1469" y="11709"/>
                  </a:lnTo>
                  <a:lnTo>
                    <a:pt x="1469"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46"/>
            <p:cNvSpPr/>
            <p:nvPr/>
          </p:nvSpPr>
          <p:spPr>
            <a:xfrm>
              <a:off x="7468850" y="1223825"/>
              <a:ext cx="36700" cy="292725"/>
            </a:xfrm>
            <a:custGeom>
              <a:avLst/>
              <a:gdLst/>
              <a:ahLst/>
              <a:cxnLst/>
              <a:rect l="l" t="t" r="r" b="b"/>
              <a:pathLst>
                <a:path w="1468" h="11709" extrusionOk="0">
                  <a:moveTo>
                    <a:pt x="0" y="0"/>
                  </a:moveTo>
                  <a:lnTo>
                    <a:pt x="0" y="11709"/>
                  </a:lnTo>
                  <a:lnTo>
                    <a:pt x="1468" y="11709"/>
                  </a:lnTo>
                  <a:lnTo>
                    <a:pt x="146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46"/>
            <p:cNvSpPr/>
            <p:nvPr/>
          </p:nvSpPr>
          <p:spPr>
            <a:xfrm>
              <a:off x="6930950" y="1223825"/>
              <a:ext cx="613800" cy="104250"/>
            </a:xfrm>
            <a:custGeom>
              <a:avLst/>
              <a:gdLst/>
              <a:ahLst/>
              <a:cxnLst/>
              <a:rect l="l" t="t" r="r" b="b"/>
              <a:pathLst>
                <a:path w="24552" h="4170" extrusionOk="0">
                  <a:moveTo>
                    <a:pt x="1" y="0"/>
                  </a:moveTo>
                  <a:lnTo>
                    <a:pt x="1" y="4170"/>
                  </a:lnTo>
                  <a:lnTo>
                    <a:pt x="24552" y="4170"/>
                  </a:lnTo>
                  <a:lnTo>
                    <a:pt x="24552" y="0"/>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46"/>
            <p:cNvSpPr/>
            <p:nvPr/>
          </p:nvSpPr>
          <p:spPr>
            <a:xfrm>
              <a:off x="7153625" y="1679150"/>
              <a:ext cx="183475" cy="199325"/>
            </a:xfrm>
            <a:custGeom>
              <a:avLst/>
              <a:gdLst/>
              <a:ahLst/>
              <a:cxnLst/>
              <a:rect l="l" t="t" r="r" b="b"/>
              <a:pathLst>
                <a:path w="7339" h="7973" extrusionOk="0">
                  <a:moveTo>
                    <a:pt x="3036" y="0"/>
                  </a:moveTo>
                  <a:cubicBezTo>
                    <a:pt x="1368" y="0"/>
                    <a:pt x="0" y="1368"/>
                    <a:pt x="0" y="3036"/>
                  </a:cubicBezTo>
                  <a:lnTo>
                    <a:pt x="0" y="7973"/>
                  </a:lnTo>
                  <a:lnTo>
                    <a:pt x="7339" y="7973"/>
                  </a:lnTo>
                  <a:lnTo>
                    <a:pt x="7339" y="3036"/>
                  </a:lnTo>
                  <a:cubicBezTo>
                    <a:pt x="7339" y="1368"/>
                    <a:pt x="5971" y="0"/>
                    <a:pt x="4303" y="0"/>
                  </a:cubicBez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46"/>
            <p:cNvSpPr/>
            <p:nvPr/>
          </p:nvSpPr>
          <p:spPr>
            <a:xfrm>
              <a:off x="7172800" y="1700000"/>
              <a:ext cx="145125" cy="158475"/>
            </a:xfrm>
            <a:custGeom>
              <a:avLst/>
              <a:gdLst/>
              <a:ahLst/>
              <a:cxnLst/>
              <a:rect l="l" t="t" r="r" b="b"/>
              <a:pathLst>
                <a:path w="5805" h="6339" extrusionOk="0">
                  <a:moveTo>
                    <a:pt x="2402" y="0"/>
                  </a:moveTo>
                  <a:cubicBezTo>
                    <a:pt x="1068" y="0"/>
                    <a:pt x="0" y="1068"/>
                    <a:pt x="0" y="2402"/>
                  </a:cubicBezTo>
                  <a:lnTo>
                    <a:pt x="0" y="6338"/>
                  </a:lnTo>
                  <a:lnTo>
                    <a:pt x="5804" y="6338"/>
                  </a:lnTo>
                  <a:lnTo>
                    <a:pt x="5804" y="2402"/>
                  </a:lnTo>
                  <a:cubicBezTo>
                    <a:pt x="5804" y="1068"/>
                    <a:pt x="4737" y="0"/>
                    <a:pt x="3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7" name="Google Shape;1727;p46"/>
            <p:cNvSpPr/>
            <p:nvPr/>
          </p:nvSpPr>
          <p:spPr>
            <a:xfrm>
              <a:off x="7172800" y="1714175"/>
              <a:ext cx="134275" cy="144300"/>
            </a:xfrm>
            <a:custGeom>
              <a:avLst/>
              <a:gdLst/>
              <a:ahLst/>
              <a:cxnLst/>
              <a:rect l="l" t="t" r="r" b="b"/>
              <a:pathLst>
                <a:path w="5371" h="5772" extrusionOk="0">
                  <a:moveTo>
                    <a:pt x="5071" y="0"/>
                  </a:moveTo>
                  <a:lnTo>
                    <a:pt x="0" y="5771"/>
                  </a:lnTo>
                  <a:lnTo>
                    <a:pt x="1001" y="5771"/>
                  </a:lnTo>
                  <a:lnTo>
                    <a:pt x="5371" y="534"/>
                  </a:lnTo>
                  <a:lnTo>
                    <a:pt x="5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8" name="Google Shape;1728;p46"/>
            <p:cNvSpPr/>
            <p:nvPr/>
          </p:nvSpPr>
          <p:spPr>
            <a:xfrm>
              <a:off x="7213650" y="1743350"/>
              <a:ext cx="104275" cy="118450"/>
            </a:xfrm>
            <a:custGeom>
              <a:avLst/>
              <a:gdLst/>
              <a:ahLst/>
              <a:cxnLst/>
              <a:rect l="l" t="t" r="r" b="b"/>
              <a:pathLst>
                <a:path w="4171" h="4738" extrusionOk="0">
                  <a:moveTo>
                    <a:pt x="4170" y="1"/>
                  </a:moveTo>
                  <a:lnTo>
                    <a:pt x="1" y="4604"/>
                  </a:lnTo>
                  <a:lnTo>
                    <a:pt x="635" y="4737"/>
                  </a:lnTo>
                  <a:lnTo>
                    <a:pt x="4170" y="668"/>
                  </a:lnTo>
                  <a:lnTo>
                    <a:pt x="41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46"/>
            <p:cNvSpPr/>
            <p:nvPr/>
          </p:nvSpPr>
          <p:spPr>
            <a:xfrm>
              <a:off x="7153625" y="2305425"/>
              <a:ext cx="183475" cy="199325"/>
            </a:xfrm>
            <a:custGeom>
              <a:avLst/>
              <a:gdLst/>
              <a:ahLst/>
              <a:cxnLst/>
              <a:rect l="l" t="t" r="r" b="b"/>
              <a:pathLst>
                <a:path w="7339" h="7973" extrusionOk="0">
                  <a:moveTo>
                    <a:pt x="3036" y="1"/>
                  </a:moveTo>
                  <a:cubicBezTo>
                    <a:pt x="1368" y="1"/>
                    <a:pt x="0" y="1368"/>
                    <a:pt x="0" y="3036"/>
                  </a:cubicBezTo>
                  <a:lnTo>
                    <a:pt x="0" y="7973"/>
                  </a:lnTo>
                  <a:lnTo>
                    <a:pt x="7339" y="7973"/>
                  </a:lnTo>
                  <a:lnTo>
                    <a:pt x="7339" y="3036"/>
                  </a:lnTo>
                  <a:cubicBezTo>
                    <a:pt x="7339" y="1368"/>
                    <a:pt x="5971" y="1"/>
                    <a:pt x="4303" y="1"/>
                  </a:cubicBez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46"/>
            <p:cNvSpPr/>
            <p:nvPr/>
          </p:nvSpPr>
          <p:spPr>
            <a:xfrm>
              <a:off x="7172800" y="2325450"/>
              <a:ext cx="145125" cy="158450"/>
            </a:xfrm>
            <a:custGeom>
              <a:avLst/>
              <a:gdLst/>
              <a:ahLst/>
              <a:cxnLst/>
              <a:rect l="l" t="t" r="r" b="b"/>
              <a:pathLst>
                <a:path w="5805" h="6338" extrusionOk="0">
                  <a:moveTo>
                    <a:pt x="2402" y="0"/>
                  </a:moveTo>
                  <a:cubicBezTo>
                    <a:pt x="1068" y="0"/>
                    <a:pt x="0" y="1101"/>
                    <a:pt x="0" y="2435"/>
                  </a:cubicBezTo>
                  <a:lnTo>
                    <a:pt x="0" y="6338"/>
                  </a:lnTo>
                  <a:lnTo>
                    <a:pt x="5804" y="6338"/>
                  </a:lnTo>
                  <a:lnTo>
                    <a:pt x="5804" y="2435"/>
                  </a:lnTo>
                  <a:cubicBezTo>
                    <a:pt x="5804" y="1101"/>
                    <a:pt x="4737" y="0"/>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46"/>
            <p:cNvSpPr/>
            <p:nvPr/>
          </p:nvSpPr>
          <p:spPr>
            <a:xfrm>
              <a:off x="7172800" y="2340450"/>
              <a:ext cx="134275" cy="144300"/>
            </a:xfrm>
            <a:custGeom>
              <a:avLst/>
              <a:gdLst/>
              <a:ahLst/>
              <a:cxnLst/>
              <a:rect l="l" t="t" r="r" b="b"/>
              <a:pathLst>
                <a:path w="5371" h="5772" extrusionOk="0">
                  <a:moveTo>
                    <a:pt x="5071" y="1"/>
                  </a:moveTo>
                  <a:lnTo>
                    <a:pt x="0" y="5738"/>
                  </a:lnTo>
                  <a:lnTo>
                    <a:pt x="1001" y="5771"/>
                  </a:lnTo>
                  <a:lnTo>
                    <a:pt x="5371" y="534"/>
                  </a:lnTo>
                  <a:lnTo>
                    <a:pt x="5071" y="1"/>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2" name="Google Shape;1732;p46"/>
            <p:cNvSpPr/>
            <p:nvPr/>
          </p:nvSpPr>
          <p:spPr>
            <a:xfrm>
              <a:off x="7213650" y="2369650"/>
              <a:ext cx="104275" cy="118425"/>
            </a:xfrm>
            <a:custGeom>
              <a:avLst/>
              <a:gdLst/>
              <a:ahLst/>
              <a:cxnLst/>
              <a:rect l="l" t="t" r="r" b="b"/>
              <a:pathLst>
                <a:path w="4171" h="4737" extrusionOk="0">
                  <a:moveTo>
                    <a:pt x="4170" y="0"/>
                  </a:moveTo>
                  <a:lnTo>
                    <a:pt x="1" y="4603"/>
                  </a:lnTo>
                  <a:lnTo>
                    <a:pt x="635" y="4737"/>
                  </a:lnTo>
                  <a:lnTo>
                    <a:pt x="4170" y="667"/>
                  </a:lnTo>
                  <a:lnTo>
                    <a:pt x="4170" y="0"/>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3" name="Google Shape;1733;p46"/>
            <p:cNvSpPr/>
            <p:nvPr/>
          </p:nvSpPr>
          <p:spPr>
            <a:xfrm>
              <a:off x="7152775" y="3137700"/>
              <a:ext cx="196000" cy="408650"/>
            </a:xfrm>
            <a:custGeom>
              <a:avLst/>
              <a:gdLst/>
              <a:ahLst/>
              <a:cxnLst/>
              <a:rect l="l" t="t" r="r" b="b"/>
              <a:pathLst>
                <a:path w="7840" h="16346" extrusionOk="0">
                  <a:moveTo>
                    <a:pt x="3036" y="0"/>
                  </a:moveTo>
                  <a:cubicBezTo>
                    <a:pt x="1368" y="0"/>
                    <a:pt x="1" y="1368"/>
                    <a:pt x="1" y="3036"/>
                  </a:cubicBezTo>
                  <a:lnTo>
                    <a:pt x="1" y="16345"/>
                  </a:lnTo>
                  <a:lnTo>
                    <a:pt x="7840" y="16345"/>
                  </a:lnTo>
                  <a:lnTo>
                    <a:pt x="7840" y="3036"/>
                  </a:lnTo>
                  <a:cubicBezTo>
                    <a:pt x="7840" y="1368"/>
                    <a:pt x="6472" y="0"/>
                    <a:pt x="480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4" name="Google Shape;1734;p46"/>
            <p:cNvSpPr/>
            <p:nvPr/>
          </p:nvSpPr>
          <p:spPr>
            <a:xfrm>
              <a:off x="7163625" y="3152700"/>
              <a:ext cx="171800" cy="392800"/>
            </a:xfrm>
            <a:custGeom>
              <a:avLst/>
              <a:gdLst/>
              <a:ahLst/>
              <a:cxnLst/>
              <a:rect l="l" t="t" r="r" b="b"/>
              <a:pathLst>
                <a:path w="6872" h="15712" extrusionOk="0">
                  <a:moveTo>
                    <a:pt x="2669" y="0"/>
                  </a:moveTo>
                  <a:cubicBezTo>
                    <a:pt x="1201" y="0"/>
                    <a:pt x="0" y="1335"/>
                    <a:pt x="0" y="2969"/>
                  </a:cubicBezTo>
                  <a:lnTo>
                    <a:pt x="0" y="15712"/>
                  </a:lnTo>
                  <a:lnTo>
                    <a:pt x="100" y="15712"/>
                  </a:lnTo>
                  <a:cubicBezTo>
                    <a:pt x="100" y="15678"/>
                    <a:pt x="100" y="15678"/>
                    <a:pt x="134" y="15645"/>
                  </a:cubicBezTo>
                  <a:cubicBezTo>
                    <a:pt x="134" y="15612"/>
                    <a:pt x="134" y="15612"/>
                    <a:pt x="134" y="15612"/>
                  </a:cubicBezTo>
                  <a:lnTo>
                    <a:pt x="100" y="15612"/>
                  </a:lnTo>
                  <a:lnTo>
                    <a:pt x="100" y="2969"/>
                  </a:lnTo>
                  <a:cubicBezTo>
                    <a:pt x="100" y="1401"/>
                    <a:pt x="1268" y="134"/>
                    <a:pt x="2669" y="134"/>
                  </a:cubicBezTo>
                  <a:lnTo>
                    <a:pt x="4203" y="134"/>
                  </a:lnTo>
                  <a:cubicBezTo>
                    <a:pt x="5604" y="134"/>
                    <a:pt x="6738" y="1401"/>
                    <a:pt x="6738" y="2969"/>
                  </a:cubicBezTo>
                  <a:lnTo>
                    <a:pt x="6738" y="15612"/>
                  </a:lnTo>
                  <a:cubicBezTo>
                    <a:pt x="6738" y="15645"/>
                    <a:pt x="6738" y="15678"/>
                    <a:pt x="6772" y="15712"/>
                  </a:cubicBezTo>
                  <a:lnTo>
                    <a:pt x="6872" y="15712"/>
                  </a:lnTo>
                  <a:lnTo>
                    <a:pt x="6872" y="2969"/>
                  </a:lnTo>
                  <a:cubicBezTo>
                    <a:pt x="6872" y="1335"/>
                    <a:pt x="5671" y="0"/>
                    <a:pt x="4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5" name="Google Shape;1735;p46"/>
            <p:cNvSpPr/>
            <p:nvPr/>
          </p:nvSpPr>
          <p:spPr>
            <a:xfrm>
              <a:off x="7164450" y="3350350"/>
              <a:ext cx="168475" cy="26700"/>
            </a:xfrm>
            <a:custGeom>
              <a:avLst/>
              <a:gdLst/>
              <a:ahLst/>
              <a:cxnLst/>
              <a:rect l="l" t="t" r="r" b="b"/>
              <a:pathLst>
                <a:path w="6739" h="1068" extrusionOk="0">
                  <a:moveTo>
                    <a:pt x="1" y="0"/>
                  </a:moveTo>
                  <a:lnTo>
                    <a:pt x="1" y="1068"/>
                  </a:lnTo>
                  <a:lnTo>
                    <a:pt x="6739" y="1068"/>
                  </a:lnTo>
                  <a:lnTo>
                    <a:pt x="6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6" name="Google Shape;1736;p46"/>
            <p:cNvSpPr/>
            <p:nvPr/>
          </p:nvSpPr>
          <p:spPr>
            <a:xfrm>
              <a:off x="7191975" y="3167700"/>
              <a:ext cx="3350" cy="377800"/>
            </a:xfrm>
            <a:custGeom>
              <a:avLst/>
              <a:gdLst/>
              <a:ahLst/>
              <a:cxnLst/>
              <a:rect l="l" t="t" r="r" b="b"/>
              <a:pathLst>
                <a:path w="134" h="15112" extrusionOk="0">
                  <a:moveTo>
                    <a:pt x="0" y="1"/>
                  </a:moveTo>
                  <a:lnTo>
                    <a:pt x="0" y="15112"/>
                  </a:lnTo>
                  <a:lnTo>
                    <a:pt x="134" y="15112"/>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7" name="Google Shape;1737;p46"/>
            <p:cNvSpPr/>
            <p:nvPr/>
          </p:nvSpPr>
          <p:spPr>
            <a:xfrm>
              <a:off x="7222825" y="3153525"/>
              <a:ext cx="3375" cy="391975"/>
            </a:xfrm>
            <a:custGeom>
              <a:avLst/>
              <a:gdLst/>
              <a:ahLst/>
              <a:cxnLst/>
              <a:rect l="l" t="t" r="r" b="b"/>
              <a:pathLst>
                <a:path w="135" h="15679" extrusionOk="0">
                  <a:moveTo>
                    <a:pt x="1" y="1"/>
                  </a:moveTo>
                  <a:lnTo>
                    <a:pt x="1" y="15679"/>
                  </a:lnTo>
                  <a:lnTo>
                    <a:pt x="134" y="15679"/>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8" name="Google Shape;1738;p46"/>
            <p:cNvSpPr/>
            <p:nvPr/>
          </p:nvSpPr>
          <p:spPr>
            <a:xfrm>
              <a:off x="7252850" y="3153525"/>
              <a:ext cx="3350" cy="391975"/>
            </a:xfrm>
            <a:custGeom>
              <a:avLst/>
              <a:gdLst/>
              <a:ahLst/>
              <a:cxnLst/>
              <a:rect l="l" t="t" r="r" b="b"/>
              <a:pathLst>
                <a:path w="134" h="15679" extrusionOk="0">
                  <a:moveTo>
                    <a:pt x="1" y="1"/>
                  </a:moveTo>
                  <a:lnTo>
                    <a:pt x="1" y="15679"/>
                  </a:lnTo>
                  <a:lnTo>
                    <a:pt x="134" y="15679"/>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9" name="Google Shape;1739;p46"/>
            <p:cNvSpPr/>
            <p:nvPr/>
          </p:nvSpPr>
          <p:spPr>
            <a:xfrm>
              <a:off x="7282875" y="3156875"/>
              <a:ext cx="3350" cy="388625"/>
            </a:xfrm>
            <a:custGeom>
              <a:avLst/>
              <a:gdLst/>
              <a:ahLst/>
              <a:cxnLst/>
              <a:rect l="l" t="t" r="r" b="b"/>
              <a:pathLst>
                <a:path w="134" h="15545" extrusionOk="0">
                  <a:moveTo>
                    <a:pt x="0" y="0"/>
                  </a:moveTo>
                  <a:lnTo>
                    <a:pt x="0" y="15545"/>
                  </a:lnTo>
                  <a:lnTo>
                    <a:pt x="134" y="15545"/>
                  </a:lnTo>
                  <a:lnTo>
                    <a:pt x="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0" name="Google Shape;1740;p46"/>
            <p:cNvSpPr/>
            <p:nvPr/>
          </p:nvSpPr>
          <p:spPr>
            <a:xfrm>
              <a:off x="7313725" y="3175225"/>
              <a:ext cx="2525" cy="370275"/>
            </a:xfrm>
            <a:custGeom>
              <a:avLst/>
              <a:gdLst/>
              <a:ahLst/>
              <a:cxnLst/>
              <a:rect l="l" t="t" r="r" b="b"/>
              <a:pathLst>
                <a:path w="101" h="14811" extrusionOk="0">
                  <a:moveTo>
                    <a:pt x="1" y="0"/>
                  </a:moveTo>
                  <a:lnTo>
                    <a:pt x="1" y="14811"/>
                  </a:lnTo>
                  <a:lnTo>
                    <a:pt x="101" y="14811"/>
                  </a:lnTo>
                  <a:lnTo>
                    <a:pt x="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1" name="Google Shape;1741;p46"/>
            <p:cNvSpPr/>
            <p:nvPr/>
          </p:nvSpPr>
          <p:spPr>
            <a:xfrm>
              <a:off x="7168625" y="3358675"/>
              <a:ext cx="13375" cy="13375"/>
            </a:xfrm>
            <a:custGeom>
              <a:avLst/>
              <a:gdLst/>
              <a:ahLst/>
              <a:cxnLst/>
              <a:rect l="l" t="t" r="r" b="b"/>
              <a:pathLst>
                <a:path w="535" h="535" extrusionOk="0">
                  <a:moveTo>
                    <a:pt x="267" y="1"/>
                  </a:moveTo>
                  <a:cubicBezTo>
                    <a:pt x="134" y="1"/>
                    <a:pt x="0" y="101"/>
                    <a:pt x="0" y="268"/>
                  </a:cubicBezTo>
                  <a:cubicBezTo>
                    <a:pt x="0" y="401"/>
                    <a:pt x="134" y="534"/>
                    <a:pt x="267" y="534"/>
                  </a:cubicBezTo>
                  <a:cubicBezTo>
                    <a:pt x="401" y="534"/>
                    <a:pt x="534" y="401"/>
                    <a:pt x="534" y="268"/>
                  </a:cubicBezTo>
                  <a:cubicBezTo>
                    <a:pt x="534" y="101"/>
                    <a:pt x="434" y="1"/>
                    <a:pt x="267" y="1"/>
                  </a:cubicBezTo>
                  <a:close/>
                </a:path>
              </a:pathLst>
            </a:custGeom>
            <a:solidFill>
              <a:srgbClr val="FF7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2" name="Google Shape;1742;p46"/>
            <p:cNvSpPr/>
            <p:nvPr/>
          </p:nvSpPr>
          <p:spPr>
            <a:xfrm>
              <a:off x="7514700" y="3140850"/>
              <a:ext cx="421925" cy="397975"/>
            </a:xfrm>
            <a:custGeom>
              <a:avLst/>
              <a:gdLst/>
              <a:ahLst/>
              <a:cxnLst/>
              <a:rect l="l" t="t" r="r" b="b"/>
              <a:pathLst>
                <a:path w="16877" h="15919" extrusionOk="0">
                  <a:moveTo>
                    <a:pt x="9872" y="1"/>
                  </a:moveTo>
                  <a:cubicBezTo>
                    <a:pt x="9474" y="1"/>
                    <a:pt x="9042" y="66"/>
                    <a:pt x="8573" y="208"/>
                  </a:cubicBezTo>
                  <a:cubicBezTo>
                    <a:pt x="8573" y="208"/>
                    <a:pt x="5538" y="2009"/>
                    <a:pt x="6305" y="11115"/>
                  </a:cubicBezTo>
                  <a:cubicBezTo>
                    <a:pt x="6305" y="11115"/>
                    <a:pt x="5236" y="10450"/>
                    <a:pt x="3967" y="10450"/>
                  </a:cubicBezTo>
                  <a:cubicBezTo>
                    <a:pt x="2410" y="10450"/>
                    <a:pt x="552" y="11452"/>
                    <a:pt x="1" y="15919"/>
                  </a:cubicBezTo>
                  <a:lnTo>
                    <a:pt x="4804" y="15385"/>
                  </a:lnTo>
                  <a:cubicBezTo>
                    <a:pt x="4804" y="15385"/>
                    <a:pt x="13377" y="14651"/>
                    <a:pt x="16412" y="13117"/>
                  </a:cubicBezTo>
                  <a:cubicBezTo>
                    <a:pt x="16412" y="13117"/>
                    <a:pt x="16877" y="8504"/>
                    <a:pt x="15073" y="8504"/>
                  </a:cubicBezTo>
                  <a:cubicBezTo>
                    <a:pt x="14942" y="8504"/>
                    <a:pt x="14800" y="8529"/>
                    <a:pt x="14644" y="8580"/>
                  </a:cubicBezTo>
                  <a:cubicBezTo>
                    <a:pt x="14644" y="8580"/>
                    <a:pt x="14447" y="1"/>
                    <a:pt x="987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3" name="Google Shape;1743;p46"/>
            <p:cNvSpPr/>
            <p:nvPr/>
          </p:nvSpPr>
          <p:spPr>
            <a:xfrm>
              <a:off x="7778225" y="3352000"/>
              <a:ext cx="103425" cy="157650"/>
            </a:xfrm>
            <a:custGeom>
              <a:avLst/>
              <a:gdLst/>
              <a:ahLst/>
              <a:cxnLst/>
              <a:rect l="l" t="t" r="r" b="b"/>
              <a:pathLst>
                <a:path w="4137" h="6306" extrusionOk="0">
                  <a:moveTo>
                    <a:pt x="4103" y="1"/>
                  </a:moveTo>
                  <a:cubicBezTo>
                    <a:pt x="2969" y="234"/>
                    <a:pt x="2369" y="1702"/>
                    <a:pt x="2369" y="4304"/>
                  </a:cubicBezTo>
                  <a:cubicBezTo>
                    <a:pt x="2276" y="4292"/>
                    <a:pt x="2139" y="4277"/>
                    <a:pt x="1975" y="4277"/>
                  </a:cubicBezTo>
                  <a:cubicBezTo>
                    <a:pt x="1669" y="4277"/>
                    <a:pt x="1271" y="4332"/>
                    <a:pt x="901" y="4571"/>
                  </a:cubicBezTo>
                  <a:cubicBezTo>
                    <a:pt x="401" y="4904"/>
                    <a:pt x="101" y="5471"/>
                    <a:pt x="1" y="6272"/>
                  </a:cubicBezTo>
                  <a:lnTo>
                    <a:pt x="234" y="6305"/>
                  </a:lnTo>
                  <a:cubicBezTo>
                    <a:pt x="334" y="5571"/>
                    <a:pt x="601" y="5071"/>
                    <a:pt x="1035" y="4804"/>
                  </a:cubicBezTo>
                  <a:cubicBezTo>
                    <a:pt x="1333" y="4586"/>
                    <a:pt x="1678" y="4533"/>
                    <a:pt x="1951" y="4533"/>
                  </a:cubicBezTo>
                  <a:cubicBezTo>
                    <a:pt x="2136" y="4533"/>
                    <a:pt x="2288" y="4557"/>
                    <a:pt x="2369" y="4571"/>
                  </a:cubicBezTo>
                  <a:cubicBezTo>
                    <a:pt x="2402" y="4971"/>
                    <a:pt x="2402" y="5371"/>
                    <a:pt x="2436" y="5805"/>
                  </a:cubicBezTo>
                  <a:lnTo>
                    <a:pt x="2702" y="5805"/>
                  </a:lnTo>
                  <a:cubicBezTo>
                    <a:pt x="2436" y="2436"/>
                    <a:pt x="2969" y="468"/>
                    <a:pt x="4137" y="234"/>
                  </a:cubicBezTo>
                  <a:lnTo>
                    <a:pt x="41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4" name="Google Shape;1744;p46"/>
            <p:cNvSpPr/>
            <p:nvPr/>
          </p:nvSpPr>
          <p:spPr>
            <a:xfrm>
              <a:off x="7602275" y="3415375"/>
              <a:ext cx="132600" cy="115125"/>
            </a:xfrm>
            <a:custGeom>
              <a:avLst/>
              <a:gdLst/>
              <a:ahLst/>
              <a:cxnLst/>
              <a:rect l="l" t="t" r="r" b="b"/>
              <a:pathLst>
                <a:path w="5304" h="4605" extrusionOk="0">
                  <a:moveTo>
                    <a:pt x="2802" y="1"/>
                  </a:moveTo>
                  <a:lnTo>
                    <a:pt x="2802" y="234"/>
                  </a:lnTo>
                  <a:cubicBezTo>
                    <a:pt x="2802" y="234"/>
                    <a:pt x="3536" y="301"/>
                    <a:pt x="4170" y="1035"/>
                  </a:cubicBezTo>
                  <a:cubicBezTo>
                    <a:pt x="3069" y="1168"/>
                    <a:pt x="200" y="1802"/>
                    <a:pt x="0" y="4604"/>
                  </a:cubicBezTo>
                  <a:lnTo>
                    <a:pt x="267" y="4604"/>
                  </a:lnTo>
                  <a:cubicBezTo>
                    <a:pt x="367" y="3270"/>
                    <a:pt x="1134" y="2303"/>
                    <a:pt x="2535" y="1736"/>
                  </a:cubicBezTo>
                  <a:cubicBezTo>
                    <a:pt x="3269" y="1435"/>
                    <a:pt x="4003" y="1335"/>
                    <a:pt x="4370" y="1302"/>
                  </a:cubicBezTo>
                  <a:cubicBezTo>
                    <a:pt x="4770" y="1836"/>
                    <a:pt x="5070" y="2703"/>
                    <a:pt x="5070" y="4071"/>
                  </a:cubicBezTo>
                  <a:lnTo>
                    <a:pt x="5304" y="4071"/>
                  </a:lnTo>
                  <a:cubicBezTo>
                    <a:pt x="5304" y="2736"/>
                    <a:pt x="5037" y="1836"/>
                    <a:pt x="4637" y="1235"/>
                  </a:cubicBezTo>
                  <a:lnTo>
                    <a:pt x="4637" y="1002"/>
                  </a:lnTo>
                  <a:lnTo>
                    <a:pt x="4470" y="1002"/>
                  </a:lnTo>
                  <a:cubicBezTo>
                    <a:pt x="3770" y="68"/>
                    <a:pt x="2836" y="1"/>
                    <a:pt x="2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5" name="Google Shape;1745;p46"/>
            <p:cNvSpPr/>
            <p:nvPr/>
          </p:nvSpPr>
          <p:spPr>
            <a:xfrm>
              <a:off x="7687325" y="3094325"/>
              <a:ext cx="144300" cy="99250"/>
            </a:xfrm>
            <a:custGeom>
              <a:avLst/>
              <a:gdLst/>
              <a:ahLst/>
              <a:cxnLst/>
              <a:rect l="l" t="t" r="r" b="b"/>
              <a:pathLst>
                <a:path w="5772" h="3970" extrusionOk="0">
                  <a:moveTo>
                    <a:pt x="2402" y="0"/>
                  </a:moveTo>
                  <a:cubicBezTo>
                    <a:pt x="2002" y="0"/>
                    <a:pt x="1635" y="334"/>
                    <a:pt x="1635" y="734"/>
                  </a:cubicBezTo>
                  <a:cubicBezTo>
                    <a:pt x="1635" y="934"/>
                    <a:pt x="1702" y="1168"/>
                    <a:pt x="1568" y="1335"/>
                  </a:cubicBezTo>
                  <a:cubicBezTo>
                    <a:pt x="1518" y="1106"/>
                    <a:pt x="1273" y="955"/>
                    <a:pt x="1041" y="955"/>
                  </a:cubicBezTo>
                  <a:cubicBezTo>
                    <a:pt x="969" y="955"/>
                    <a:pt x="898" y="969"/>
                    <a:pt x="835" y="1001"/>
                  </a:cubicBezTo>
                  <a:cubicBezTo>
                    <a:pt x="534" y="1168"/>
                    <a:pt x="401" y="1502"/>
                    <a:pt x="434" y="1802"/>
                  </a:cubicBezTo>
                  <a:cubicBezTo>
                    <a:pt x="501" y="2102"/>
                    <a:pt x="668" y="2369"/>
                    <a:pt x="868" y="2602"/>
                  </a:cubicBezTo>
                  <a:cubicBezTo>
                    <a:pt x="772" y="2583"/>
                    <a:pt x="675" y="2564"/>
                    <a:pt x="573" y="2564"/>
                  </a:cubicBezTo>
                  <a:cubicBezTo>
                    <a:pt x="497" y="2564"/>
                    <a:pt x="419" y="2574"/>
                    <a:pt x="334" y="2602"/>
                  </a:cubicBezTo>
                  <a:cubicBezTo>
                    <a:pt x="167" y="2636"/>
                    <a:pt x="1" y="2802"/>
                    <a:pt x="34" y="2969"/>
                  </a:cubicBezTo>
                  <a:cubicBezTo>
                    <a:pt x="34" y="3069"/>
                    <a:pt x="101" y="3169"/>
                    <a:pt x="167" y="3269"/>
                  </a:cubicBezTo>
                  <a:cubicBezTo>
                    <a:pt x="422" y="3601"/>
                    <a:pt x="814" y="3894"/>
                    <a:pt x="1208" y="3894"/>
                  </a:cubicBezTo>
                  <a:cubicBezTo>
                    <a:pt x="1329" y="3894"/>
                    <a:pt x="1451" y="3866"/>
                    <a:pt x="1568" y="3803"/>
                  </a:cubicBezTo>
                  <a:lnTo>
                    <a:pt x="1902" y="3970"/>
                  </a:lnTo>
                  <a:cubicBezTo>
                    <a:pt x="2070" y="3773"/>
                    <a:pt x="2333" y="3695"/>
                    <a:pt x="2591" y="3695"/>
                  </a:cubicBezTo>
                  <a:cubicBezTo>
                    <a:pt x="2640" y="3695"/>
                    <a:pt x="2688" y="3698"/>
                    <a:pt x="2736" y="3703"/>
                  </a:cubicBezTo>
                  <a:cubicBezTo>
                    <a:pt x="3036" y="3736"/>
                    <a:pt x="3303" y="3837"/>
                    <a:pt x="3603" y="3870"/>
                  </a:cubicBezTo>
                  <a:cubicBezTo>
                    <a:pt x="3736" y="3892"/>
                    <a:pt x="3867" y="3903"/>
                    <a:pt x="3997" y="3903"/>
                  </a:cubicBezTo>
                  <a:cubicBezTo>
                    <a:pt x="4451" y="3903"/>
                    <a:pt x="4881" y="3770"/>
                    <a:pt x="5271" y="3536"/>
                  </a:cubicBezTo>
                  <a:cubicBezTo>
                    <a:pt x="5438" y="3470"/>
                    <a:pt x="5605" y="3336"/>
                    <a:pt x="5705" y="3169"/>
                  </a:cubicBezTo>
                  <a:cubicBezTo>
                    <a:pt x="5771" y="3003"/>
                    <a:pt x="5771" y="2769"/>
                    <a:pt x="5671" y="2636"/>
                  </a:cubicBezTo>
                  <a:cubicBezTo>
                    <a:pt x="5615" y="2579"/>
                    <a:pt x="5534" y="2546"/>
                    <a:pt x="5452" y="2540"/>
                  </a:cubicBezTo>
                  <a:lnTo>
                    <a:pt x="5452" y="2540"/>
                  </a:lnTo>
                  <a:cubicBezTo>
                    <a:pt x="5675" y="2340"/>
                    <a:pt x="5768" y="1956"/>
                    <a:pt x="5571" y="1735"/>
                  </a:cubicBezTo>
                  <a:cubicBezTo>
                    <a:pt x="5455" y="1560"/>
                    <a:pt x="5211" y="1462"/>
                    <a:pt x="4996" y="1462"/>
                  </a:cubicBezTo>
                  <a:cubicBezTo>
                    <a:pt x="4964" y="1462"/>
                    <a:pt x="4934" y="1464"/>
                    <a:pt x="4904" y="1468"/>
                  </a:cubicBezTo>
                  <a:cubicBezTo>
                    <a:pt x="4637" y="1502"/>
                    <a:pt x="4404" y="1602"/>
                    <a:pt x="4170" y="1702"/>
                  </a:cubicBezTo>
                  <a:cubicBezTo>
                    <a:pt x="4637" y="1468"/>
                    <a:pt x="4737" y="768"/>
                    <a:pt x="4370" y="434"/>
                  </a:cubicBezTo>
                  <a:cubicBezTo>
                    <a:pt x="4234" y="320"/>
                    <a:pt x="4062" y="268"/>
                    <a:pt x="3890" y="268"/>
                  </a:cubicBezTo>
                  <a:cubicBezTo>
                    <a:pt x="3558" y="268"/>
                    <a:pt x="3224" y="460"/>
                    <a:pt x="3136" y="768"/>
                  </a:cubicBezTo>
                  <a:cubicBezTo>
                    <a:pt x="3136" y="401"/>
                    <a:pt x="2803" y="34"/>
                    <a:pt x="2402"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6" name="Google Shape;1746;p46"/>
            <p:cNvSpPr/>
            <p:nvPr/>
          </p:nvSpPr>
          <p:spPr>
            <a:xfrm>
              <a:off x="6689950" y="3271475"/>
              <a:ext cx="291900" cy="264900"/>
            </a:xfrm>
            <a:custGeom>
              <a:avLst/>
              <a:gdLst/>
              <a:ahLst/>
              <a:cxnLst/>
              <a:rect l="l" t="t" r="r" b="b"/>
              <a:pathLst>
                <a:path w="11676" h="10596" extrusionOk="0">
                  <a:moveTo>
                    <a:pt x="3535" y="1"/>
                  </a:moveTo>
                  <a:cubicBezTo>
                    <a:pt x="850" y="1"/>
                    <a:pt x="0" y="7225"/>
                    <a:pt x="0" y="7225"/>
                  </a:cubicBezTo>
                  <a:cubicBezTo>
                    <a:pt x="840" y="10434"/>
                    <a:pt x="9609" y="10596"/>
                    <a:pt x="11369" y="10596"/>
                  </a:cubicBezTo>
                  <a:cubicBezTo>
                    <a:pt x="11566" y="10596"/>
                    <a:pt x="11675" y="10594"/>
                    <a:pt x="11675" y="10594"/>
                  </a:cubicBezTo>
                  <a:cubicBezTo>
                    <a:pt x="10775" y="7421"/>
                    <a:pt x="9374" y="6904"/>
                    <a:pt x="8558" y="6904"/>
                  </a:cubicBezTo>
                  <a:cubicBezTo>
                    <a:pt x="8164" y="6904"/>
                    <a:pt x="7906" y="7025"/>
                    <a:pt x="7906" y="7025"/>
                  </a:cubicBezTo>
                  <a:cubicBezTo>
                    <a:pt x="7906" y="7025"/>
                    <a:pt x="6972" y="820"/>
                    <a:pt x="3937" y="53"/>
                  </a:cubicBezTo>
                  <a:cubicBezTo>
                    <a:pt x="3798" y="18"/>
                    <a:pt x="3664" y="1"/>
                    <a:pt x="3535"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7" name="Google Shape;1747;p46"/>
            <p:cNvSpPr/>
            <p:nvPr/>
          </p:nvSpPr>
          <p:spPr>
            <a:xfrm>
              <a:off x="6845050" y="3443750"/>
              <a:ext cx="103450" cy="90925"/>
            </a:xfrm>
            <a:custGeom>
              <a:avLst/>
              <a:gdLst/>
              <a:ahLst/>
              <a:cxnLst/>
              <a:rect l="l" t="t" r="r" b="b"/>
              <a:pathLst>
                <a:path w="4138" h="3637" extrusionOk="0">
                  <a:moveTo>
                    <a:pt x="1669" y="0"/>
                  </a:moveTo>
                  <a:cubicBezTo>
                    <a:pt x="1602" y="33"/>
                    <a:pt x="1" y="601"/>
                    <a:pt x="301" y="3469"/>
                  </a:cubicBezTo>
                  <a:lnTo>
                    <a:pt x="535" y="3436"/>
                  </a:lnTo>
                  <a:cubicBezTo>
                    <a:pt x="535" y="3136"/>
                    <a:pt x="501" y="2902"/>
                    <a:pt x="535" y="2635"/>
                  </a:cubicBezTo>
                  <a:cubicBezTo>
                    <a:pt x="705" y="2562"/>
                    <a:pt x="1462" y="2241"/>
                    <a:pt x="2221" y="2241"/>
                  </a:cubicBezTo>
                  <a:cubicBezTo>
                    <a:pt x="2502" y="2241"/>
                    <a:pt x="2784" y="2285"/>
                    <a:pt x="3036" y="2402"/>
                  </a:cubicBezTo>
                  <a:cubicBezTo>
                    <a:pt x="3470" y="2635"/>
                    <a:pt x="3770" y="3036"/>
                    <a:pt x="3904" y="3636"/>
                  </a:cubicBezTo>
                  <a:lnTo>
                    <a:pt x="4137" y="3569"/>
                  </a:lnTo>
                  <a:cubicBezTo>
                    <a:pt x="3970" y="2902"/>
                    <a:pt x="3637" y="2435"/>
                    <a:pt x="3136" y="2202"/>
                  </a:cubicBezTo>
                  <a:cubicBezTo>
                    <a:pt x="2832" y="2049"/>
                    <a:pt x="2495" y="1993"/>
                    <a:pt x="2165" y="1993"/>
                  </a:cubicBezTo>
                  <a:cubicBezTo>
                    <a:pt x="1482" y="1993"/>
                    <a:pt x="827" y="2234"/>
                    <a:pt x="535" y="2368"/>
                  </a:cubicBezTo>
                  <a:cubicBezTo>
                    <a:pt x="701" y="634"/>
                    <a:pt x="1702" y="267"/>
                    <a:pt x="1735" y="267"/>
                  </a:cubicBezTo>
                  <a:lnTo>
                    <a:pt x="16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46"/>
            <p:cNvSpPr/>
            <p:nvPr/>
          </p:nvSpPr>
          <p:spPr>
            <a:xfrm>
              <a:off x="6714975" y="3330325"/>
              <a:ext cx="65900" cy="177650"/>
            </a:xfrm>
            <a:custGeom>
              <a:avLst/>
              <a:gdLst/>
              <a:ahLst/>
              <a:cxnLst/>
              <a:rect l="l" t="t" r="r" b="b"/>
              <a:pathLst>
                <a:path w="2636" h="7106" extrusionOk="0">
                  <a:moveTo>
                    <a:pt x="67" y="1"/>
                  </a:moveTo>
                  <a:lnTo>
                    <a:pt x="67" y="234"/>
                  </a:lnTo>
                  <a:cubicBezTo>
                    <a:pt x="434" y="234"/>
                    <a:pt x="734" y="367"/>
                    <a:pt x="1001" y="668"/>
                  </a:cubicBezTo>
                  <a:cubicBezTo>
                    <a:pt x="1535" y="1268"/>
                    <a:pt x="1801" y="2436"/>
                    <a:pt x="1902" y="3570"/>
                  </a:cubicBezTo>
                  <a:cubicBezTo>
                    <a:pt x="1817" y="3528"/>
                    <a:pt x="1706" y="3485"/>
                    <a:pt x="1577" y="3485"/>
                  </a:cubicBezTo>
                  <a:cubicBezTo>
                    <a:pt x="1502" y="3485"/>
                    <a:pt x="1420" y="3500"/>
                    <a:pt x="1334" y="3536"/>
                  </a:cubicBezTo>
                  <a:cubicBezTo>
                    <a:pt x="734" y="3737"/>
                    <a:pt x="300" y="4704"/>
                    <a:pt x="0" y="6438"/>
                  </a:cubicBezTo>
                  <a:lnTo>
                    <a:pt x="267" y="6472"/>
                  </a:lnTo>
                  <a:cubicBezTo>
                    <a:pt x="601" y="4337"/>
                    <a:pt x="1134" y="3870"/>
                    <a:pt x="1401" y="3770"/>
                  </a:cubicBezTo>
                  <a:cubicBezTo>
                    <a:pt x="1455" y="3750"/>
                    <a:pt x="1505" y="3742"/>
                    <a:pt x="1552" y="3742"/>
                  </a:cubicBezTo>
                  <a:cubicBezTo>
                    <a:pt x="1740" y="3742"/>
                    <a:pt x="1868" y="3870"/>
                    <a:pt x="1868" y="3870"/>
                  </a:cubicBezTo>
                  <a:lnTo>
                    <a:pt x="1902" y="3837"/>
                  </a:lnTo>
                  <a:lnTo>
                    <a:pt x="1902" y="3837"/>
                  </a:lnTo>
                  <a:cubicBezTo>
                    <a:pt x="2002" y="5471"/>
                    <a:pt x="1835" y="7039"/>
                    <a:pt x="1835" y="7072"/>
                  </a:cubicBezTo>
                  <a:lnTo>
                    <a:pt x="2102" y="7106"/>
                  </a:lnTo>
                  <a:cubicBezTo>
                    <a:pt x="2102" y="6905"/>
                    <a:pt x="2635" y="2102"/>
                    <a:pt x="1201" y="501"/>
                  </a:cubicBezTo>
                  <a:cubicBezTo>
                    <a:pt x="901" y="167"/>
                    <a:pt x="5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49" name="Google Shape;1749;p46"/>
          <p:cNvSpPr/>
          <p:nvPr/>
        </p:nvSpPr>
        <p:spPr>
          <a:xfrm>
            <a:off x="7901642" y="3391350"/>
            <a:ext cx="3975" cy="59700"/>
          </a:xfrm>
          <a:custGeom>
            <a:avLst/>
            <a:gdLst/>
            <a:ahLst/>
            <a:cxnLst/>
            <a:rect l="l" t="t" r="r" b="b"/>
            <a:pathLst>
              <a:path w="159" h="2388" extrusionOk="0">
                <a:moveTo>
                  <a:pt x="30" y="0"/>
                </a:moveTo>
                <a:cubicBezTo>
                  <a:pt x="-31" y="795"/>
                  <a:pt x="93" y="1594"/>
                  <a:pt x="159" y="2388"/>
                </a:cubicBezTo>
              </a:path>
            </a:pathLst>
          </a:custGeom>
          <a:noFill/>
          <a:ln w="9525" cap="flat" cmpd="sng">
            <a:solidFill>
              <a:schemeClr val="dk1"/>
            </a:solidFill>
            <a:prstDash val="solid"/>
            <a:round/>
            <a:headEnd type="none" w="med" len="med"/>
            <a:tailEnd type="none" w="med" len="med"/>
          </a:ln>
        </p:spPr>
      </p:sp>
      <p:sp>
        <p:nvSpPr>
          <p:cNvPr id="1750" name="Google Shape;1750;p46"/>
          <p:cNvSpPr/>
          <p:nvPr/>
        </p:nvSpPr>
        <p:spPr>
          <a:xfrm>
            <a:off x="8263800" y="3342950"/>
            <a:ext cx="48400" cy="127449"/>
          </a:xfrm>
          <a:custGeom>
            <a:avLst/>
            <a:gdLst/>
            <a:ahLst/>
            <a:cxnLst/>
            <a:rect l="l" t="t" r="r" b="b"/>
            <a:pathLst>
              <a:path w="1129" h="4840" extrusionOk="0">
                <a:moveTo>
                  <a:pt x="65" y="0"/>
                </a:moveTo>
                <a:cubicBezTo>
                  <a:pt x="1386" y="926"/>
                  <a:pt x="1592" y="4575"/>
                  <a:pt x="0" y="4840"/>
                </a:cubicBezTo>
              </a:path>
            </a:pathLst>
          </a:custGeom>
          <a:noFill/>
          <a:ln w="9525" cap="rnd" cmpd="sng">
            <a:solidFill>
              <a:schemeClr val="dk1"/>
            </a:solidFill>
            <a:prstDash val="solid"/>
            <a:round/>
            <a:headEnd type="none" w="med" len="med"/>
            <a:tailEnd type="none" w="med" len="med"/>
          </a:ln>
        </p:spPr>
      </p:sp>
      <p:grpSp>
        <p:nvGrpSpPr>
          <p:cNvPr id="1751" name="Google Shape;1751;p46"/>
          <p:cNvGrpSpPr/>
          <p:nvPr/>
        </p:nvGrpSpPr>
        <p:grpSpPr>
          <a:xfrm>
            <a:off x="7277450" y="2996825"/>
            <a:ext cx="1374325" cy="1956897"/>
            <a:chOff x="7277450" y="2996825"/>
            <a:chExt cx="1374325" cy="1956897"/>
          </a:xfrm>
        </p:grpSpPr>
        <p:grpSp>
          <p:nvGrpSpPr>
            <p:cNvPr id="1752" name="Google Shape;1752;p46"/>
            <p:cNvGrpSpPr/>
            <p:nvPr/>
          </p:nvGrpSpPr>
          <p:grpSpPr>
            <a:xfrm>
              <a:off x="7277450" y="2996825"/>
              <a:ext cx="1374325" cy="1956897"/>
              <a:chOff x="7277450" y="2996825"/>
              <a:chExt cx="1374325" cy="1956897"/>
            </a:xfrm>
          </p:grpSpPr>
          <p:grpSp>
            <p:nvGrpSpPr>
              <p:cNvPr id="1753" name="Google Shape;1753;p46"/>
              <p:cNvGrpSpPr/>
              <p:nvPr/>
            </p:nvGrpSpPr>
            <p:grpSpPr>
              <a:xfrm>
                <a:off x="7277450" y="2996825"/>
                <a:ext cx="1374325" cy="1956897"/>
                <a:chOff x="1507925" y="518675"/>
                <a:chExt cx="1374325" cy="1956897"/>
              </a:xfrm>
            </p:grpSpPr>
            <p:sp>
              <p:nvSpPr>
                <p:cNvPr id="1754" name="Google Shape;1754;p46"/>
                <p:cNvSpPr/>
                <p:nvPr/>
              </p:nvSpPr>
              <p:spPr>
                <a:xfrm>
                  <a:off x="1982425" y="1812150"/>
                  <a:ext cx="448675" cy="171400"/>
                </a:xfrm>
                <a:custGeom>
                  <a:avLst/>
                  <a:gdLst/>
                  <a:ahLst/>
                  <a:cxnLst/>
                  <a:rect l="l" t="t" r="r" b="b"/>
                  <a:pathLst>
                    <a:path w="17947" h="6856" extrusionOk="0">
                      <a:moveTo>
                        <a:pt x="8986" y="1"/>
                      </a:moveTo>
                      <a:cubicBezTo>
                        <a:pt x="5996" y="1"/>
                        <a:pt x="3002" y="51"/>
                        <a:pt x="0" y="151"/>
                      </a:cubicBezTo>
                      <a:cubicBezTo>
                        <a:pt x="134" y="2853"/>
                        <a:pt x="200" y="4187"/>
                        <a:pt x="334" y="6856"/>
                      </a:cubicBezTo>
                      <a:cubicBezTo>
                        <a:pt x="3219" y="6722"/>
                        <a:pt x="6105" y="6656"/>
                        <a:pt x="8990" y="6656"/>
                      </a:cubicBezTo>
                      <a:cubicBezTo>
                        <a:pt x="11875" y="6656"/>
                        <a:pt x="14761" y="6722"/>
                        <a:pt x="17646" y="6856"/>
                      </a:cubicBezTo>
                      <a:cubicBezTo>
                        <a:pt x="17780" y="4187"/>
                        <a:pt x="17846" y="2853"/>
                        <a:pt x="17946" y="151"/>
                      </a:cubicBezTo>
                      <a:cubicBezTo>
                        <a:pt x="14961" y="51"/>
                        <a:pt x="11976" y="1"/>
                        <a:pt x="8986"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5" name="Google Shape;1755;p46"/>
                <p:cNvSpPr/>
                <p:nvPr/>
              </p:nvSpPr>
              <p:spPr>
                <a:xfrm>
                  <a:off x="1577125" y="1782900"/>
                  <a:ext cx="648825" cy="564250"/>
                </a:xfrm>
                <a:custGeom>
                  <a:avLst/>
                  <a:gdLst/>
                  <a:ahLst/>
                  <a:cxnLst/>
                  <a:rect l="l" t="t" r="r" b="b"/>
                  <a:pathLst>
                    <a:path w="25953" h="22570" extrusionOk="0">
                      <a:moveTo>
                        <a:pt x="4965" y="0"/>
                      </a:moveTo>
                      <a:cubicBezTo>
                        <a:pt x="4645" y="0"/>
                        <a:pt x="4363" y="16"/>
                        <a:pt x="4137" y="53"/>
                      </a:cubicBezTo>
                      <a:cubicBezTo>
                        <a:pt x="3737" y="120"/>
                        <a:pt x="2903" y="387"/>
                        <a:pt x="2703" y="720"/>
                      </a:cubicBezTo>
                      <a:cubicBezTo>
                        <a:pt x="1" y="5490"/>
                        <a:pt x="4471" y="17299"/>
                        <a:pt x="5038" y="22569"/>
                      </a:cubicBezTo>
                      <a:cubicBezTo>
                        <a:pt x="5855" y="22503"/>
                        <a:pt x="6472" y="22469"/>
                        <a:pt x="7093" y="22469"/>
                      </a:cubicBezTo>
                      <a:cubicBezTo>
                        <a:pt x="7715" y="22469"/>
                        <a:pt x="8340" y="22503"/>
                        <a:pt x="9174" y="22569"/>
                      </a:cubicBezTo>
                      <a:lnTo>
                        <a:pt x="10708" y="8259"/>
                      </a:lnTo>
                      <a:cubicBezTo>
                        <a:pt x="15312" y="9227"/>
                        <a:pt x="19948" y="10194"/>
                        <a:pt x="24585" y="11161"/>
                      </a:cubicBezTo>
                      <a:cubicBezTo>
                        <a:pt x="25319" y="7659"/>
                        <a:pt x="25586" y="5957"/>
                        <a:pt x="25953" y="2422"/>
                      </a:cubicBezTo>
                      <a:cubicBezTo>
                        <a:pt x="21149" y="1888"/>
                        <a:pt x="16312" y="1388"/>
                        <a:pt x="11476" y="854"/>
                      </a:cubicBezTo>
                      <a:cubicBezTo>
                        <a:pt x="11505" y="825"/>
                        <a:pt x="7250" y="0"/>
                        <a:pt x="496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6" name="Google Shape;1756;p46"/>
                <p:cNvSpPr/>
                <p:nvPr/>
              </p:nvSpPr>
              <p:spPr>
                <a:xfrm>
                  <a:off x="1560450" y="2369650"/>
                  <a:ext cx="259375" cy="55875"/>
                </a:xfrm>
                <a:custGeom>
                  <a:avLst/>
                  <a:gdLst/>
                  <a:ahLst/>
                  <a:cxnLst/>
                  <a:rect l="l" t="t" r="r" b="b"/>
                  <a:pathLst>
                    <a:path w="10375" h="2235" extrusionOk="0">
                      <a:moveTo>
                        <a:pt x="2236" y="0"/>
                      </a:moveTo>
                      <a:cubicBezTo>
                        <a:pt x="1001" y="0"/>
                        <a:pt x="1" y="1001"/>
                        <a:pt x="1" y="2235"/>
                      </a:cubicBezTo>
                      <a:lnTo>
                        <a:pt x="10375" y="2235"/>
                      </a:lnTo>
                      <a:lnTo>
                        <a:pt x="103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7" name="Google Shape;1757;p46"/>
                <p:cNvSpPr/>
                <p:nvPr/>
              </p:nvSpPr>
              <p:spPr>
                <a:xfrm>
                  <a:off x="1715575" y="2333775"/>
                  <a:ext cx="104250" cy="35900"/>
                </a:xfrm>
                <a:custGeom>
                  <a:avLst/>
                  <a:gdLst/>
                  <a:ahLst/>
                  <a:cxnLst/>
                  <a:rect l="l" t="t" r="r" b="b"/>
                  <a:pathLst>
                    <a:path w="4170" h="1436" extrusionOk="0">
                      <a:moveTo>
                        <a:pt x="0" y="1"/>
                      </a:moveTo>
                      <a:lnTo>
                        <a:pt x="0" y="1435"/>
                      </a:lnTo>
                      <a:lnTo>
                        <a:pt x="4170" y="1435"/>
                      </a:lnTo>
                      <a:lnTo>
                        <a:pt x="41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8" name="Google Shape;1758;p46"/>
                <p:cNvSpPr/>
                <p:nvPr/>
              </p:nvSpPr>
              <p:spPr>
                <a:xfrm>
                  <a:off x="1715575" y="2306250"/>
                  <a:ext cx="25" cy="63425"/>
                </a:xfrm>
                <a:custGeom>
                  <a:avLst/>
                  <a:gdLst/>
                  <a:ahLst/>
                  <a:cxnLst/>
                  <a:rect l="l" t="t" r="r" b="b"/>
                  <a:pathLst>
                    <a:path w="1" h="2537" fill="none" extrusionOk="0">
                      <a:moveTo>
                        <a:pt x="0" y="1"/>
                      </a:moveTo>
                      <a:lnTo>
                        <a:pt x="0" y="2536"/>
                      </a:lnTo>
                    </a:path>
                  </a:pathLst>
                </a:custGeom>
                <a:noFill/>
                <a:ln w="6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46"/>
                <p:cNvSpPr/>
                <p:nvPr/>
              </p:nvSpPr>
              <p:spPr>
                <a:xfrm>
                  <a:off x="1614650" y="2306250"/>
                  <a:ext cx="100950" cy="90925"/>
                </a:xfrm>
                <a:custGeom>
                  <a:avLst/>
                  <a:gdLst/>
                  <a:ahLst/>
                  <a:cxnLst/>
                  <a:rect l="l" t="t" r="r" b="b"/>
                  <a:pathLst>
                    <a:path w="4038" h="3637" fill="none" extrusionOk="0">
                      <a:moveTo>
                        <a:pt x="4037" y="1"/>
                      </a:moveTo>
                      <a:cubicBezTo>
                        <a:pt x="4037" y="1"/>
                        <a:pt x="2903" y="3637"/>
                        <a:pt x="1" y="3637"/>
                      </a:cubicBezTo>
                    </a:path>
                  </a:pathLst>
                </a:custGeom>
                <a:solidFill>
                  <a:schemeClr val="accent5"/>
                </a:solidFill>
                <a:ln w="5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46"/>
                <p:cNvSpPr/>
                <p:nvPr/>
              </p:nvSpPr>
              <p:spPr>
                <a:xfrm>
                  <a:off x="2157550" y="1852200"/>
                  <a:ext cx="628800" cy="623372"/>
                </a:xfrm>
                <a:custGeom>
                  <a:avLst/>
                  <a:gdLst/>
                  <a:ahLst/>
                  <a:cxnLst/>
                  <a:rect l="l" t="t" r="r" b="b"/>
                  <a:pathLst>
                    <a:path w="25152" h="23743" extrusionOk="0">
                      <a:moveTo>
                        <a:pt x="5408" y="0"/>
                      </a:moveTo>
                      <a:cubicBezTo>
                        <a:pt x="3586" y="0"/>
                        <a:pt x="1768" y="42"/>
                        <a:pt x="0" y="125"/>
                      </a:cubicBezTo>
                      <a:cubicBezTo>
                        <a:pt x="234" y="4996"/>
                        <a:pt x="1335" y="16837"/>
                        <a:pt x="3036" y="22041"/>
                      </a:cubicBezTo>
                      <a:cubicBezTo>
                        <a:pt x="3169" y="22441"/>
                        <a:pt x="3570" y="23242"/>
                        <a:pt x="3936" y="23375"/>
                      </a:cubicBezTo>
                      <a:cubicBezTo>
                        <a:pt x="4613" y="23630"/>
                        <a:pt x="5391" y="23743"/>
                        <a:pt x="6244" y="23743"/>
                      </a:cubicBezTo>
                      <a:cubicBezTo>
                        <a:pt x="11863" y="23743"/>
                        <a:pt x="20720" y="18859"/>
                        <a:pt x="25152" y="17671"/>
                      </a:cubicBezTo>
                      <a:cubicBezTo>
                        <a:pt x="24751" y="16070"/>
                        <a:pt x="24618" y="15236"/>
                        <a:pt x="24518" y="13568"/>
                      </a:cubicBezTo>
                      <a:cubicBezTo>
                        <a:pt x="19714" y="13835"/>
                        <a:pt x="14944" y="14069"/>
                        <a:pt x="10141" y="14302"/>
                      </a:cubicBezTo>
                      <a:cubicBezTo>
                        <a:pt x="10374" y="9566"/>
                        <a:pt x="10608" y="4862"/>
                        <a:pt x="10841" y="125"/>
                      </a:cubicBezTo>
                      <a:cubicBezTo>
                        <a:pt x="9057" y="42"/>
                        <a:pt x="7230" y="0"/>
                        <a:pt x="5408"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46"/>
                <p:cNvSpPr/>
                <p:nvPr/>
              </p:nvSpPr>
              <p:spPr>
                <a:xfrm>
                  <a:off x="1587975" y="1007925"/>
                  <a:ext cx="119275" cy="29850"/>
                </a:xfrm>
                <a:custGeom>
                  <a:avLst/>
                  <a:gdLst/>
                  <a:ahLst/>
                  <a:cxnLst/>
                  <a:rect l="l" t="t" r="r" b="b"/>
                  <a:pathLst>
                    <a:path w="4771" h="1194" extrusionOk="0">
                      <a:moveTo>
                        <a:pt x="3072" y="1"/>
                      </a:moveTo>
                      <a:cubicBezTo>
                        <a:pt x="2839" y="1"/>
                        <a:pt x="2592" y="10"/>
                        <a:pt x="2335" y="30"/>
                      </a:cubicBezTo>
                      <a:cubicBezTo>
                        <a:pt x="1034" y="130"/>
                        <a:pt x="0" y="464"/>
                        <a:pt x="0" y="764"/>
                      </a:cubicBezTo>
                      <a:cubicBezTo>
                        <a:pt x="27" y="1033"/>
                        <a:pt x="725" y="1193"/>
                        <a:pt x="1675" y="1193"/>
                      </a:cubicBezTo>
                      <a:cubicBezTo>
                        <a:pt x="1905" y="1193"/>
                        <a:pt x="2149" y="1184"/>
                        <a:pt x="2402" y="1164"/>
                      </a:cubicBezTo>
                      <a:cubicBezTo>
                        <a:pt x="3703" y="1064"/>
                        <a:pt x="4770" y="731"/>
                        <a:pt x="4737" y="397"/>
                      </a:cubicBezTo>
                      <a:cubicBezTo>
                        <a:pt x="4710" y="156"/>
                        <a:pt x="4017" y="1"/>
                        <a:pt x="3072"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2" name="Google Shape;1762;p46"/>
                <p:cNvSpPr/>
                <p:nvPr/>
              </p:nvSpPr>
              <p:spPr>
                <a:xfrm>
                  <a:off x="1562125" y="826350"/>
                  <a:ext cx="294400" cy="600875"/>
                </a:xfrm>
                <a:custGeom>
                  <a:avLst/>
                  <a:gdLst/>
                  <a:ahLst/>
                  <a:cxnLst/>
                  <a:rect l="l" t="t" r="r" b="b"/>
                  <a:pathLst>
                    <a:path w="11776" h="24035" extrusionOk="0">
                      <a:moveTo>
                        <a:pt x="2629" y="0"/>
                      </a:moveTo>
                      <a:cubicBezTo>
                        <a:pt x="2301" y="0"/>
                        <a:pt x="1947" y="67"/>
                        <a:pt x="1568" y="221"/>
                      </a:cubicBezTo>
                      <a:lnTo>
                        <a:pt x="1468" y="288"/>
                      </a:lnTo>
                      <a:cubicBezTo>
                        <a:pt x="567" y="588"/>
                        <a:pt x="34" y="1556"/>
                        <a:pt x="0" y="2490"/>
                      </a:cubicBezTo>
                      <a:cubicBezTo>
                        <a:pt x="0" y="3424"/>
                        <a:pt x="401" y="4324"/>
                        <a:pt x="868" y="5125"/>
                      </a:cubicBezTo>
                      <a:cubicBezTo>
                        <a:pt x="1335" y="5925"/>
                        <a:pt x="1868" y="6659"/>
                        <a:pt x="2502" y="7326"/>
                      </a:cubicBezTo>
                      <a:lnTo>
                        <a:pt x="2469" y="7426"/>
                      </a:lnTo>
                      <a:cubicBezTo>
                        <a:pt x="1535" y="11763"/>
                        <a:pt x="1535" y="19235"/>
                        <a:pt x="2135" y="23972"/>
                      </a:cubicBezTo>
                      <a:cubicBezTo>
                        <a:pt x="2569" y="24014"/>
                        <a:pt x="2988" y="24034"/>
                        <a:pt x="3395" y="24034"/>
                      </a:cubicBezTo>
                      <a:cubicBezTo>
                        <a:pt x="6498" y="24034"/>
                        <a:pt x="8915" y="22867"/>
                        <a:pt x="11775" y="21570"/>
                      </a:cubicBezTo>
                      <a:lnTo>
                        <a:pt x="10908" y="16767"/>
                      </a:lnTo>
                      <a:cubicBezTo>
                        <a:pt x="8979" y="17264"/>
                        <a:pt x="8124" y="17559"/>
                        <a:pt x="6447" y="18192"/>
                      </a:cubicBezTo>
                      <a:lnTo>
                        <a:pt x="6447" y="18192"/>
                      </a:lnTo>
                      <a:cubicBezTo>
                        <a:pt x="6434" y="16683"/>
                        <a:pt x="6463" y="15253"/>
                        <a:pt x="6305" y="14198"/>
                      </a:cubicBezTo>
                      <a:cubicBezTo>
                        <a:pt x="6038" y="12463"/>
                        <a:pt x="5104" y="8694"/>
                        <a:pt x="4637" y="7193"/>
                      </a:cubicBezTo>
                      <a:lnTo>
                        <a:pt x="4770" y="7193"/>
                      </a:lnTo>
                      <a:cubicBezTo>
                        <a:pt x="6338" y="6326"/>
                        <a:pt x="6271" y="4157"/>
                        <a:pt x="5671" y="2490"/>
                      </a:cubicBezTo>
                      <a:cubicBezTo>
                        <a:pt x="5671" y="2490"/>
                        <a:pt x="4636" y="0"/>
                        <a:pt x="2629"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3" name="Google Shape;1763;p46"/>
                <p:cNvSpPr/>
                <p:nvPr/>
              </p:nvSpPr>
              <p:spPr>
                <a:xfrm>
                  <a:off x="1585475" y="1015325"/>
                  <a:ext cx="568750" cy="425550"/>
                </a:xfrm>
                <a:custGeom>
                  <a:avLst/>
                  <a:gdLst/>
                  <a:ahLst/>
                  <a:cxnLst/>
                  <a:rect l="l" t="t" r="r" b="b"/>
                  <a:pathLst>
                    <a:path w="22750" h="17022" extrusionOk="0">
                      <a:moveTo>
                        <a:pt x="4804" y="1"/>
                      </a:moveTo>
                      <a:cubicBezTo>
                        <a:pt x="4337" y="168"/>
                        <a:pt x="3636" y="401"/>
                        <a:pt x="3136" y="501"/>
                      </a:cubicBezTo>
                      <a:cubicBezTo>
                        <a:pt x="2695" y="580"/>
                        <a:pt x="2209" y="614"/>
                        <a:pt x="1717" y="614"/>
                      </a:cubicBezTo>
                      <a:cubicBezTo>
                        <a:pt x="1167" y="614"/>
                        <a:pt x="611" y="572"/>
                        <a:pt x="100" y="501"/>
                      </a:cubicBezTo>
                      <a:lnTo>
                        <a:pt x="100" y="501"/>
                      </a:lnTo>
                      <a:cubicBezTo>
                        <a:pt x="0" y="5772"/>
                        <a:pt x="167" y="11643"/>
                        <a:pt x="1001" y="17013"/>
                      </a:cubicBezTo>
                      <a:cubicBezTo>
                        <a:pt x="1131" y="17019"/>
                        <a:pt x="1262" y="17022"/>
                        <a:pt x="1393" y="17022"/>
                      </a:cubicBezTo>
                      <a:cubicBezTo>
                        <a:pt x="2768" y="17022"/>
                        <a:pt x="4164" y="16714"/>
                        <a:pt x="5504" y="16379"/>
                      </a:cubicBezTo>
                      <a:cubicBezTo>
                        <a:pt x="10474" y="15145"/>
                        <a:pt x="15378" y="13644"/>
                        <a:pt x="19915" y="11342"/>
                      </a:cubicBezTo>
                      <a:cubicBezTo>
                        <a:pt x="20482" y="11076"/>
                        <a:pt x="21316" y="10475"/>
                        <a:pt x="21749" y="10075"/>
                      </a:cubicBezTo>
                      <a:cubicBezTo>
                        <a:pt x="22350" y="9574"/>
                        <a:pt x="22750" y="8807"/>
                        <a:pt x="22683" y="8007"/>
                      </a:cubicBezTo>
                      <a:cubicBezTo>
                        <a:pt x="22616" y="7106"/>
                        <a:pt x="21783" y="6439"/>
                        <a:pt x="20915" y="6272"/>
                      </a:cubicBezTo>
                      <a:cubicBezTo>
                        <a:pt x="20692" y="6229"/>
                        <a:pt x="20467" y="6211"/>
                        <a:pt x="20240" y="6211"/>
                      </a:cubicBezTo>
                      <a:cubicBezTo>
                        <a:pt x="19587" y="6211"/>
                        <a:pt x="18924" y="6366"/>
                        <a:pt x="18280" y="6539"/>
                      </a:cubicBezTo>
                      <a:cubicBezTo>
                        <a:pt x="17846" y="6639"/>
                        <a:pt x="16979" y="6839"/>
                        <a:pt x="16545" y="6973"/>
                      </a:cubicBezTo>
                      <a:cubicBezTo>
                        <a:pt x="12943" y="7807"/>
                        <a:pt x="9340" y="8941"/>
                        <a:pt x="5871" y="10242"/>
                      </a:cubicBezTo>
                      <a:cubicBezTo>
                        <a:pt x="5604" y="6939"/>
                        <a:pt x="5271" y="3203"/>
                        <a:pt x="4804"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46"/>
                <p:cNvSpPr/>
                <p:nvPr/>
              </p:nvSpPr>
              <p:spPr>
                <a:xfrm>
                  <a:off x="1983250" y="1122925"/>
                  <a:ext cx="514575" cy="853950"/>
                </a:xfrm>
                <a:custGeom>
                  <a:avLst/>
                  <a:gdLst/>
                  <a:ahLst/>
                  <a:cxnLst/>
                  <a:rect l="l" t="t" r="r" b="b"/>
                  <a:pathLst>
                    <a:path w="20583" h="34158" extrusionOk="0">
                      <a:moveTo>
                        <a:pt x="12076" y="0"/>
                      </a:moveTo>
                      <a:lnTo>
                        <a:pt x="2869" y="1801"/>
                      </a:lnTo>
                      <a:lnTo>
                        <a:pt x="2269" y="7205"/>
                      </a:lnTo>
                      <a:lnTo>
                        <a:pt x="1" y="27720"/>
                      </a:lnTo>
                      <a:cubicBezTo>
                        <a:pt x="1" y="27720"/>
                        <a:pt x="13977" y="31556"/>
                        <a:pt x="18280" y="34158"/>
                      </a:cubicBezTo>
                      <a:cubicBezTo>
                        <a:pt x="18747" y="29821"/>
                        <a:pt x="20048" y="9173"/>
                        <a:pt x="20048" y="9173"/>
                      </a:cubicBezTo>
                      <a:lnTo>
                        <a:pt x="20482" y="5437"/>
                      </a:lnTo>
                      <a:cubicBezTo>
                        <a:pt x="20582" y="4437"/>
                        <a:pt x="20048" y="3503"/>
                        <a:pt x="19148" y="3102"/>
                      </a:cubicBezTo>
                      <a:lnTo>
                        <a:pt x="12076"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46"/>
                <p:cNvSpPr/>
                <p:nvPr/>
              </p:nvSpPr>
              <p:spPr>
                <a:xfrm>
                  <a:off x="2275125" y="1048700"/>
                  <a:ext cx="8375" cy="73400"/>
                </a:xfrm>
                <a:custGeom>
                  <a:avLst/>
                  <a:gdLst/>
                  <a:ahLst/>
                  <a:cxnLst/>
                  <a:rect l="l" t="t" r="r" b="b"/>
                  <a:pathLst>
                    <a:path w="335" h="2936" fill="none" extrusionOk="0">
                      <a:moveTo>
                        <a:pt x="334" y="0"/>
                      </a:moveTo>
                      <a:lnTo>
                        <a:pt x="1" y="2936"/>
                      </a:lnTo>
                    </a:path>
                  </a:pathLst>
                </a:custGeom>
                <a:solidFill>
                  <a:schemeClr val="accent3"/>
                </a:solidFill>
                <a:ln w="131750" cap="rnd"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6" name="Google Shape;1766;p46"/>
                <p:cNvSpPr/>
                <p:nvPr/>
              </p:nvSpPr>
              <p:spPr>
                <a:xfrm>
                  <a:off x="2130025" y="591625"/>
                  <a:ext cx="349450" cy="484375"/>
                </a:xfrm>
                <a:custGeom>
                  <a:avLst/>
                  <a:gdLst/>
                  <a:ahLst/>
                  <a:cxnLst/>
                  <a:rect l="l" t="t" r="r" b="b"/>
                  <a:pathLst>
                    <a:path w="13978" h="19375" extrusionOk="0">
                      <a:moveTo>
                        <a:pt x="7430" y="1"/>
                      </a:moveTo>
                      <a:cubicBezTo>
                        <a:pt x="4276" y="1"/>
                        <a:pt x="1577" y="2363"/>
                        <a:pt x="1235" y="5541"/>
                      </a:cubicBezTo>
                      <a:lnTo>
                        <a:pt x="234" y="14581"/>
                      </a:lnTo>
                      <a:cubicBezTo>
                        <a:pt x="1" y="16682"/>
                        <a:pt x="1535" y="18617"/>
                        <a:pt x="3636" y="18850"/>
                      </a:cubicBezTo>
                      <a:lnTo>
                        <a:pt x="8340" y="19351"/>
                      </a:lnTo>
                      <a:cubicBezTo>
                        <a:pt x="8484" y="19366"/>
                        <a:pt x="8627" y="19374"/>
                        <a:pt x="8769" y="19374"/>
                      </a:cubicBezTo>
                      <a:cubicBezTo>
                        <a:pt x="10724" y="19374"/>
                        <a:pt x="12392" y="17908"/>
                        <a:pt x="12610" y="15948"/>
                      </a:cubicBezTo>
                      <a:lnTo>
                        <a:pt x="13610" y="6908"/>
                      </a:lnTo>
                      <a:cubicBezTo>
                        <a:pt x="13977" y="3506"/>
                        <a:pt x="11509" y="404"/>
                        <a:pt x="8106" y="37"/>
                      </a:cubicBezTo>
                      <a:cubicBezTo>
                        <a:pt x="7879" y="13"/>
                        <a:pt x="7653" y="1"/>
                        <a:pt x="74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7" name="Google Shape;1767;p46"/>
                <p:cNvSpPr/>
                <p:nvPr/>
              </p:nvSpPr>
              <p:spPr>
                <a:xfrm>
                  <a:off x="2137525" y="585900"/>
                  <a:ext cx="338600" cy="356075"/>
                </a:xfrm>
                <a:custGeom>
                  <a:avLst/>
                  <a:gdLst/>
                  <a:ahLst/>
                  <a:cxnLst/>
                  <a:rect l="l" t="t" r="r" b="b"/>
                  <a:pathLst>
                    <a:path w="13544" h="14243" extrusionOk="0">
                      <a:moveTo>
                        <a:pt x="7150" y="1"/>
                      </a:moveTo>
                      <a:cubicBezTo>
                        <a:pt x="6273" y="1"/>
                        <a:pt x="5396" y="156"/>
                        <a:pt x="4604" y="499"/>
                      </a:cubicBezTo>
                      <a:cubicBezTo>
                        <a:pt x="3637" y="933"/>
                        <a:pt x="2769" y="1600"/>
                        <a:pt x="2136" y="2401"/>
                      </a:cubicBezTo>
                      <a:cubicBezTo>
                        <a:pt x="1468" y="3201"/>
                        <a:pt x="1035" y="4102"/>
                        <a:pt x="835" y="5036"/>
                      </a:cubicBezTo>
                      <a:cubicBezTo>
                        <a:pt x="801" y="5269"/>
                        <a:pt x="768" y="5470"/>
                        <a:pt x="735" y="5703"/>
                      </a:cubicBezTo>
                      <a:cubicBezTo>
                        <a:pt x="701" y="5937"/>
                        <a:pt x="668" y="6137"/>
                        <a:pt x="668" y="6370"/>
                      </a:cubicBezTo>
                      <a:cubicBezTo>
                        <a:pt x="601" y="6770"/>
                        <a:pt x="568" y="7204"/>
                        <a:pt x="534" y="7571"/>
                      </a:cubicBezTo>
                      <a:cubicBezTo>
                        <a:pt x="368" y="9172"/>
                        <a:pt x="234" y="10473"/>
                        <a:pt x="168" y="11407"/>
                      </a:cubicBezTo>
                      <a:cubicBezTo>
                        <a:pt x="67" y="12308"/>
                        <a:pt x="1" y="12841"/>
                        <a:pt x="1" y="12841"/>
                      </a:cubicBezTo>
                      <a:lnTo>
                        <a:pt x="268" y="12875"/>
                      </a:lnTo>
                      <a:cubicBezTo>
                        <a:pt x="268" y="12875"/>
                        <a:pt x="334" y="12741"/>
                        <a:pt x="434" y="12508"/>
                      </a:cubicBezTo>
                      <a:cubicBezTo>
                        <a:pt x="534" y="12274"/>
                        <a:pt x="668" y="11907"/>
                        <a:pt x="835" y="11474"/>
                      </a:cubicBezTo>
                      <a:cubicBezTo>
                        <a:pt x="1001" y="11040"/>
                        <a:pt x="1202" y="10473"/>
                        <a:pt x="1402" y="9873"/>
                      </a:cubicBezTo>
                      <a:cubicBezTo>
                        <a:pt x="1602" y="9239"/>
                        <a:pt x="1835" y="8538"/>
                        <a:pt x="2036" y="7738"/>
                      </a:cubicBezTo>
                      <a:cubicBezTo>
                        <a:pt x="2169" y="7371"/>
                        <a:pt x="2269" y="6971"/>
                        <a:pt x="2402" y="6537"/>
                      </a:cubicBezTo>
                      <a:cubicBezTo>
                        <a:pt x="2402" y="6437"/>
                        <a:pt x="2436" y="6337"/>
                        <a:pt x="2469" y="6237"/>
                      </a:cubicBezTo>
                      <a:lnTo>
                        <a:pt x="2503" y="6070"/>
                      </a:lnTo>
                      <a:lnTo>
                        <a:pt x="2536" y="6003"/>
                      </a:lnTo>
                      <a:cubicBezTo>
                        <a:pt x="2569" y="5870"/>
                        <a:pt x="2603" y="5770"/>
                        <a:pt x="2636" y="5670"/>
                      </a:cubicBezTo>
                      <a:lnTo>
                        <a:pt x="2669" y="5503"/>
                      </a:lnTo>
                      <a:lnTo>
                        <a:pt x="2703" y="5436"/>
                      </a:lnTo>
                      <a:lnTo>
                        <a:pt x="2736" y="5369"/>
                      </a:lnTo>
                      <a:cubicBezTo>
                        <a:pt x="2769" y="5336"/>
                        <a:pt x="2803" y="5269"/>
                        <a:pt x="2836" y="5203"/>
                      </a:cubicBezTo>
                      <a:cubicBezTo>
                        <a:pt x="2869" y="5136"/>
                        <a:pt x="2903" y="5069"/>
                        <a:pt x="2936" y="5003"/>
                      </a:cubicBezTo>
                      <a:cubicBezTo>
                        <a:pt x="3036" y="4869"/>
                        <a:pt x="3103" y="4702"/>
                        <a:pt x="3203" y="4569"/>
                      </a:cubicBezTo>
                      <a:cubicBezTo>
                        <a:pt x="3303" y="4435"/>
                        <a:pt x="3403" y="4302"/>
                        <a:pt x="3503" y="4169"/>
                      </a:cubicBezTo>
                      <a:cubicBezTo>
                        <a:pt x="3603" y="4035"/>
                        <a:pt x="3737" y="3935"/>
                        <a:pt x="3837" y="3802"/>
                      </a:cubicBezTo>
                      <a:cubicBezTo>
                        <a:pt x="4304" y="3301"/>
                        <a:pt x="4938" y="2968"/>
                        <a:pt x="5538" y="2734"/>
                      </a:cubicBezTo>
                      <a:cubicBezTo>
                        <a:pt x="6043" y="2557"/>
                        <a:pt x="6549" y="2476"/>
                        <a:pt x="7054" y="2476"/>
                      </a:cubicBezTo>
                      <a:cubicBezTo>
                        <a:pt x="7185" y="2476"/>
                        <a:pt x="7317" y="2482"/>
                        <a:pt x="7449" y="2493"/>
                      </a:cubicBezTo>
                      <a:lnTo>
                        <a:pt x="7449" y="2493"/>
                      </a:lnTo>
                      <a:cubicBezTo>
                        <a:pt x="7457" y="2496"/>
                        <a:pt x="7463" y="2501"/>
                        <a:pt x="7439" y="2501"/>
                      </a:cubicBezTo>
                      <a:lnTo>
                        <a:pt x="7640" y="2501"/>
                      </a:lnTo>
                      <a:lnTo>
                        <a:pt x="7840" y="2534"/>
                      </a:lnTo>
                      <a:lnTo>
                        <a:pt x="8040" y="2567"/>
                      </a:lnTo>
                      <a:cubicBezTo>
                        <a:pt x="8107" y="2567"/>
                        <a:pt x="8107" y="2601"/>
                        <a:pt x="8140" y="2601"/>
                      </a:cubicBezTo>
                      <a:cubicBezTo>
                        <a:pt x="8207" y="2634"/>
                        <a:pt x="8240" y="2634"/>
                        <a:pt x="8307" y="2634"/>
                      </a:cubicBezTo>
                      <a:cubicBezTo>
                        <a:pt x="8373" y="2668"/>
                        <a:pt x="8473" y="2701"/>
                        <a:pt x="8540" y="2734"/>
                      </a:cubicBezTo>
                      <a:cubicBezTo>
                        <a:pt x="8874" y="2834"/>
                        <a:pt x="9174" y="2968"/>
                        <a:pt x="9441" y="3168"/>
                      </a:cubicBezTo>
                      <a:cubicBezTo>
                        <a:pt x="10008" y="3535"/>
                        <a:pt x="10542" y="4002"/>
                        <a:pt x="10909" y="4569"/>
                      </a:cubicBezTo>
                      <a:cubicBezTo>
                        <a:pt x="11275" y="5136"/>
                        <a:pt x="11509" y="5770"/>
                        <a:pt x="11642" y="6437"/>
                      </a:cubicBezTo>
                      <a:cubicBezTo>
                        <a:pt x="11676" y="6604"/>
                        <a:pt x="11676" y="6770"/>
                        <a:pt x="11709" y="6937"/>
                      </a:cubicBezTo>
                      <a:cubicBezTo>
                        <a:pt x="11709" y="7137"/>
                        <a:pt x="11709" y="7371"/>
                        <a:pt x="11709" y="7571"/>
                      </a:cubicBezTo>
                      <a:cubicBezTo>
                        <a:pt x="11742" y="8005"/>
                        <a:pt x="11776" y="8438"/>
                        <a:pt x="11776" y="8839"/>
                      </a:cubicBezTo>
                      <a:cubicBezTo>
                        <a:pt x="11809" y="9639"/>
                        <a:pt x="11876" y="10373"/>
                        <a:pt x="11943" y="11040"/>
                      </a:cubicBezTo>
                      <a:cubicBezTo>
                        <a:pt x="12009" y="11674"/>
                        <a:pt x="12076" y="12241"/>
                        <a:pt x="12143" y="12708"/>
                      </a:cubicBezTo>
                      <a:cubicBezTo>
                        <a:pt x="12209" y="13208"/>
                        <a:pt x="12276" y="13575"/>
                        <a:pt x="12343" y="13809"/>
                      </a:cubicBezTo>
                      <a:cubicBezTo>
                        <a:pt x="12376" y="14076"/>
                        <a:pt x="12410" y="14209"/>
                        <a:pt x="12410" y="14209"/>
                      </a:cubicBezTo>
                      <a:lnTo>
                        <a:pt x="12643" y="14242"/>
                      </a:lnTo>
                      <a:cubicBezTo>
                        <a:pt x="12643" y="14242"/>
                        <a:pt x="12710" y="13709"/>
                        <a:pt x="12843" y="12808"/>
                      </a:cubicBezTo>
                      <a:cubicBezTo>
                        <a:pt x="12943" y="11874"/>
                        <a:pt x="13110" y="10573"/>
                        <a:pt x="13310" y="9005"/>
                      </a:cubicBezTo>
                      <a:cubicBezTo>
                        <a:pt x="13344" y="8605"/>
                        <a:pt x="13410" y="8205"/>
                        <a:pt x="13444" y="7771"/>
                      </a:cubicBezTo>
                      <a:cubicBezTo>
                        <a:pt x="13510" y="7338"/>
                        <a:pt x="13544" y="6904"/>
                        <a:pt x="13544" y="6437"/>
                      </a:cubicBezTo>
                      <a:cubicBezTo>
                        <a:pt x="13544" y="5503"/>
                        <a:pt x="13344" y="4502"/>
                        <a:pt x="12877" y="3568"/>
                      </a:cubicBezTo>
                      <a:cubicBezTo>
                        <a:pt x="12443" y="2668"/>
                        <a:pt x="11709" y="1834"/>
                        <a:pt x="10842" y="1200"/>
                      </a:cubicBezTo>
                      <a:cubicBezTo>
                        <a:pt x="10408" y="900"/>
                        <a:pt x="9941" y="599"/>
                        <a:pt x="9407" y="433"/>
                      </a:cubicBezTo>
                      <a:cubicBezTo>
                        <a:pt x="9174" y="299"/>
                        <a:pt x="8907" y="232"/>
                        <a:pt x="8640" y="166"/>
                      </a:cubicBezTo>
                      <a:cubicBezTo>
                        <a:pt x="8340" y="99"/>
                        <a:pt x="8107" y="66"/>
                        <a:pt x="7840" y="32"/>
                      </a:cubicBezTo>
                      <a:cubicBezTo>
                        <a:pt x="7611" y="11"/>
                        <a:pt x="7380" y="1"/>
                        <a:pt x="7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46"/>
                <p:cNvSpPr/>
                <p:nvPr/>
              </p:nvSpPr>
              <p:spPr>
                <a:xfrm>
                  <a:off x="2139200" y="570975"/>
                  <a:ext cx="348600" cy="371000"/>
                </a:xfrm>
                <a:custGeom>
                  <a:avLst/>
                  <a:gdLst/>
                  <a:ahLst/>
                  <a:cxnLst/>
                  <a:rect l="l" t="t" r="r" b="b"/>
                  <a:pathLst>
                    <a:path w="13944" h="14840" extrusionOk="0">
                      <a:moveTo>
                        <a:pt x="7169" y="1"/>
                      </a:moveTo>
                      <a:cubicBezTo>
                        <a:pt x="6187" y="1"/>
                        <a:pt x="5206" y="182"/>
                        <a:pt x="4337" y="563"/>
                      </a:cubicBezTo>
                      <a:cubicBezTo>
                        <a:pt x="3236" y="1030"/>
                        <a:pt x="2335" y="1763"/>
                        <a:pt x="1635" y="2664"/>
                      </a:cubicBezTo>
                      <a:cubicBezTo>
                        <a:pt x="1468" y="2864"/>
                        <a:pt x="1301" y="3098"/>
                        <a:pt x="1168" y="3331"/>
                      </a:cubicBezTo>
                      <a:lnTo>
                        <a:pt x="968" y="3665"/>
                      </a:lnTo>
                      <a:lnTo>
                        <a:pt x="801" y="4032"/>
                      </a:lnTo>
                      <a:cubicBezTo>
                        <a:pt x="601" y="4532"/>
                        <a:pt x="434" y="5032"/>
                        <a:pt x="334" y="5566"/>
                      </a:cubicBezTo>
                      <a:cubicBezTo>
                        <a:pt x="301" y="5800"/>
                        <a:pt x="301" y="6000"/>
                        <a:pt x="267" y="6233"/>
                      </a:cubicBezTo>
                      <a:lnTo>
                        <a:pt x="267" y="6267"/>
                      </a:lnTo>
                      <a:lnTo>
                        <a:pt x="234" y="6333"/>
                      </a:lnTo>
                      <a:lnTo>
                        <a:pt x="234" y="6433"/>
                      </a:lnTo>
                      <a:lnTo>
                        <a:pt x="234" y="6600"/>
                      </a:lnTo>
                      <a:cubicBezTo>
                        <a:pt x="234" y="6700"/>
                        <a:pt x="201" y="6800"/>
                        <a:pt x="201" y="6900"/>
                      </a:cubicBezTo>
                      <a:cubicBezTo>
                        <a:pt x="201" y="7334"/>
                        <a:pt x="167" y="7768"/>
                        <a:pt x="134" y="8135"/>
                      </a:cubicBezTo>
                      <a:cubicBezTo>
                        <a:pt x="67" y="9736"/>
                        <a:pt x="67" y="11070"/>
                        <a:pt x="34" y="12004"/>
                      </a:cubicBezTo>
                      <a:cubicBezTo>
                        <a:pt x="0" y="12438"/>
                        <a:pt x="34" y="12805"/>
                        <a:pt x="34" y="13072"/>
                      </a:cubicBezTo>
                      <a:cubicBezTo>
                        <a:pt x="34" y="13305"/>
                        <a:pt x="34" y="13438"/>
                        <a:pt x="34" y="13438"/>
                      </a:cubicBezTo>
                      <a:lnTo>
                        <a:pt x="101" y="13472"/>
                      </a:lnTo>
                      <a:cubicBezTo>
                        <a:pt x="101" y="13472"/>
                        <a:pt x="367" y="11370"/>
                        <a:pt x="701" y="8201"/>
                      </a:cubicBezTo>
                      <a:cubicBezTo>
                        <a:pt x="768" y="7801"/>
                        <a:pt x="801" y="7401"/>
                        <a:pt x="834" y="6967"/>
                      </a:cubicBezTo>
                      <a:cubicBezTo>
                        <a:pt x="901" y="6567"/>
                        <a:pt x="934" y="6133"/>
                        <a:pt x="1035" y="5666"/>
                      </a:cubicBezTo>
                      <a:cubicBezTo>
                        <a:pt x="1235" y="4799"/>
                        <a:pt x="1668" y="3932"/>
                        <a:pt x="2269" y="3164"/>
                      </a:cubicBezTo>
                      <a:cubicBezTo>
                        <a:pt x="2903" y="2397"/>
                        <a:pt x="3736" y="1797"/>
                        <a:pt x="4670" y="1397"/>
                      </a:cubicBezTo>
                      <a:cubicBezTo>
                        <a:pt x="5434" y="1081"/>
                        <a:pt x="6238" y="931"/>
                        <a:pt x="7052" y="931"/>
                      </a:cubicBezTo>
                      <a:cubicBezTo>
                        <a:pt x="7269" y="931"/>
                        <a:pt x="7488" y="942"/>
                        <a:pt x="7706" y="963"/>
                      </a:cubicBezTo>
                      <a:cubicBezTo>
                        <a:pt x="8773" y="1096"/>
                        <a:pt x="9741" y="1463"/>
                        <a:pt x="10608" y="2030"/>
                      </a:cubicBezTo>
                      <a:cubicBezTo>
                        <a:pt x="11442" y="2631"/>
                        <a:pt x="12109" y="3431"/>
                        <a:pt x="12543" y="4299"/>
                      </a:cubicBezTo>
                      <a:cubicBezTo>
                        <a:pt x="12976" y="5166"/>
                        <a:pt x="13210" y="6133"/>
                        <a:pt x="13210" y="7034"/>
                      </a:cubicBezTo>
                      <a:cubicBezTo>
                        <a:pt x="13210" y="7468"/>
                        <a:pt x="13177" y="7901"/>
                        <a:pt x="13110" y="8335"/>
                      </a:cubicBezTo>
                      <a:cubicBezTo>
                        <a:pt x="13076" y="8768"/>
                        <a:pt x="13043" y="9169"/>
                        <a:pt x="12976" y="9569"/>
                      </a:cubicBezTo>
                      <a:cubicBezTo>
                        <a:pt x="12643" y="12705"/>
                        <a:pt x="12409" y="14806"/>
                        <a:pt x="12409" y="14806"/>
                      </a:cubicBezTo>
                      <a:lnTo>
                        <a:pt x="12509" y="14839"/>
                      </a:lnTo>
                      <a:cubicBezTo>
                        <a:pt x="12509" y="14839"/>
                        <a:pt x="12543" y="14706"/>
                        <a:pt x="12609" y="14473"/>
                      </a:cubicBezTo>
                      <a:cubicBezTo>
                        <a:pt x="12643" y="14206"/>
                        <a:pt x="12743" y="13872"/>
                        <a:pt x="12810" y="13405"/>
                      </a:cubicBezTo>
                      <a:cubicBezTo>
                        <a:pt x="13010" y="12504"/>
                        <a:pt x="13277" y="11204"/>
                        <a:pt x="13543" y="9636"/>
                      </a:cubicBezTo>
                      <a:cubicBezTo>
                        <a:pt x="13610" y="9235"/>
                        <a:pt x="13677" y="8835"/>
                        <a:pt x="13744" y="8402"/>
                      </a:cubicBezTo>
                      <a:cubicBezTo>
                        <a:pt x="13777" y="8201"/>
                        <a:pt x="13810" y="7968"/>
                        <a:pt x="13844" y="7768"/>
                      </a:cubicBezTo>
                      <a:cubicBezTo>
                        <a:pt x="13877" y="7501"/>
                        <a:pt x="13910" y="7267"/>
                        <a:pt x="13910" y="7034"/>
                      </a:cubicBezTo>
                      <a:cubicBezTo>
                        <a:pt x="13944" y="6033"/>
                        <a:pt x="13777" y="4932"/>
                        <a:pt x="13277" y="3932"/>
                      </a:cubicBezTo>
                      <a:cubicBezTo>
                        <a:pt x="12810" y="2931"/>
                        <a:pt x="12076" y="1997"/>
                        <a:pt x="11108" y="1296"/>
                      </a:cubicBezTo>
                      <a:cubicBezTo>
                        <a:pt x="10641" y="963"/>
                        <a:pt x="10108" y="663"/>
                        <a:pt x="9574" y="463"/>
                      </a:cubicBezTo>
                      <a:cubicBezTo>
                        <a:pt x="9307" y="362"/>
                        <a:pt x="8974" y="262"/>
                        <a:pt x="8673" y="196"/>
                      </a:cubicBezTo>
                      <a:cubicBezTo>
                        <a:pt x="8340" y="96"/>
                        <a:pt x="8173" y="96"/>
                        <a:pt x="7839" y="29"/>
                      </a:cubicBezTo>
                      <a:cubicBezTo>
                        <a:pt x="7617" y="10"/>
                        <a:pt x="7393" y="1"/>
                        <a:pt x="7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46"/>
                <p:cNvSpPr/>
                <p:nvPr/>
              </p:nvSpPr>
              <p:spPr>
                <a:xfrm>
                  <a:off x="2191725" y="581700"/>
                  <a:ext cx="281075" cy="210175"/>
                </a:xfrm>
                <a:custGeom>
                  <a:avLst/>
                  <a:gdLst/>
                  <a:ahLst/>
                  <a:cxnLst/>
                  <a:rect l="l" t="t" r="r" b="b"/>
                  <a:pathLst>
                    <a:path w="11243" h="8407" extrusionOk="0">
                      <a:moveTo>
                        <a:pt x="10575" y="0"/>
                      </a:moveTo>
                      <a:lnTo>
                        <a:pt x="5672" y="968"/>
                      </a:lnTo>
                      <a:cubicBezTo>
                        <a:pt x="2236" y="1635"/>
                        <a:pt x="1" y="4970"/>
                        <a:pt x="668" y="8406"/>
                      </a:cubicBezTo>
                      <a:lnTo>
                        <a:pt x="5572" y="7439"/>
                      </a:lnTo>
                      <a:cubicBezTo>
                        <a:pt x="9007" y="6772"/>
                        <a:pt x="11242" y="3436"/>
                        <a:pt x="10575" y="0"/>
                      </a:cubicBezTo>
                      <a:close/>
                    </a:path>
                  </a:pathLst>
                </a:custGeom>
                <a:solidFill>
                  <a:srgbClr val="FF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46"/>
                <p:cNvSpPr/>
                <p:nvPr/>
              </p:nvSpPr>
              <p:spPr>
                <a:xfrm>
                  <a:off x="2059350" y="851610"/>
                  <a:ext cx="124078" cy="121418"/>
                </a:xfrm>
                <a:custGeom>
                  <a:avLst/>
                  <a:gdLst/>
                  <a:ahLst/>
                  <a:cxnLst/>
                  <a:rect l="l" t="t" r="r" b="b"/>
                  <a:pathLst>
                    <a:path w="4338" h="4245" extrusionOk="0">
                      <a:moveTo>
                        <a:pt x="2162" y="0"/>
                      </a:moveTo>
                      <a:cubicBezTo>
                        <a:pt x="1784" y="0"/>
                        <a:pt x="1391" y="89"/>
                        <a:pt x="1102" y="267"/>
                      </a:cubicBezTo>
                      <a:cubicBezTo>
                        <a:pt x="635" y="567"/>
                        <a:pt x="234" y="1001"/>
                        <a:pt x="134" y="1535"/>
                      </a:cubicBezTo>
                      <a:cubicBezTo>
                        <a:pt x="1" y="2068"/>
                        <a:pt x="1" y="2702"/>
                        <a:pt x="335" y="3136"/>
                      </a:cubicBezTo>
                      <a:cubicBezTo>
                        <a:pt x="535" y="3469"/>
                        <a:pt x="768" y="3770"/>
                        <a:pt x="1102" y="3936"/>
                      </a:cubicBezTo>
                      <a:cubicBezTo>
                        <a:pt x="1269" y="4003"/>
                        <a:pt x="1435" y="4070"/>
                        <a:pt x="1602" y="4137"/>
                      </a:cubicBezTo>
                      <a:cubicBezTo>
                        <a:pt x="1802" y="4170"/>
                        <a:pt x="2002" y="4203"/>
                        <a:pt x="2203" y="4237"/>
                      </a:cubicBezTo>
                      <a:cubicBezTo>
                        <a:pt x="2243" y="4242"/>
                        <a:pt x="2284" y="4245"/>
                        <a:pt x="2326" y="4245"/>
                      </a:cubicBezTo>
                      <a:cubicBezTo>
                        <a:pt x="2808" y="4245"/>
                        <a:pt x="3397" y="3910"/>
                        <a:pt x="3704" y="3603"/>
                      </a:cubicBezTo>
                      <a:cubicBezTo>
                        <a:pt x="4071" y="3236"/>
                        <a:pt x="4337" y="2636"/>
                        <a:pt x="4304" y="2135"/>
                      </a:cubicBezTo>
                      <a:cubicBezTo>
                        <a:pt x="4271" y="1601"/>
                        <a:pt x="4104" y="1034"/>
                        <a:pt x="3704" y="634"/>
                      </a:cubicBezTo>
                      <a:cubicBezTo>
                        <a:pt x="3570" y="534"/>
                        <a:pt x="3403" y="434"/>
                        <a:pt x="3270" y="301"/>
                      </a:cubicBezTo>
                      <a:cubicBezTo>
                        <a:pt x="3220" y="275"/>
                        <a:pt x="3169" y="252"/>
                        <a:pt x="3119" y="230"/>
                      </a:cubicBezTo>
                      <a:lnTo>
                        <a:pt x="3119" y="230"/>
                      </a:lnTo>
                      <a:cubicBezTo>
                        <a:pt x="2989" y="159"/>
                        <a:pt x="2851" y="104"/>
                        <a:pt x="2703" y="67"/>
                      </a:cubicBezTo>
                      <a:cubicBezTo>
                        <a:pt x="2536" y="23"/>
                        <a:pt x="2351"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46"/>
                <p:cNvSpPr/>
                <p:nvPr/>
              </p:nvSpPr>
              <p:spPr>
                <a:xfrm>
                  <a:off x="2402725" y="864156"/>
                  <a:ext cx="138470" cy="135414"/>
                </a:xfrm>
                <a:custGeom>
                  <a:avLst/>
                  <a:gdLst/>
                  <a:ahLst/>
                  <a:cxnLst/>
                  <a:rect l="l" t="t" r="r" b="b"/>
                  <a:pathLst>
                    <a:path w="4304" h="4209" extrusionOk="0">
                      <a:moveTo>
                        <a:pt x="2226" y="0"/>
                      </a:moveTo>
                      <a:cubicBezTo>
                        <a:pt x="2196" y="0"/>
                        <a:pt x="2165" y="1"/>
                        <a:pt x="2135" y="3"/>
                      </a:cubicBezTo>
                      <a:cubicBezTo>
                        <a:pt x="1601" y="3"/>
                        <a:pt x="1034" y="203"/>
                        <a:pt x="667" y="604"/>
                      </a:cubicBezTo>
                      <a:cubicBezTo>
                        <a:pt x="567" y="737"/>
                        <a:pt x="434" y="870"/>
                        <a:pt x="334" y="1037"/>
                      </a:cubicBezTo>
                      <a:cubicBezTo>
                        <a:pt x="134" y="1371"/>
                        <a:pt x="67" y="1704"/>
                        <a:pt x="34" y="2071"/>
                      </a:cubicBezTo>
                      <a:cubicBezTo>
                        <a:pt x="34" y="2105"/>
                        <a:pt x="34" y="2105"/>
                        <a:pt x="34" y="2105"/>
                      </a:cubicBezTo>
                      <a:cubicBezTo>
                        <a:pt x="0" y="2605"/>
                        <a:pt x="334" y="3272"/>
                        <a:pt x="667" y="3606"/>
                      </a:cubicBezTo>
                      <a:cubicBezTo>
                        <a:pt x="1014" y="3952"/>
                        <a:pt x="1568" y="4209"/>
                        <a:pt x="2049" y="4209"/>
                      </a:cubicBezTo>
                      <a:cubicBezTo>
                        <a:pt x="2078" y="4209"/>
                        <a:pt x="2107" y="4208"/>
                        <a:pt x="2135" y="4206"/>
                      </a:cubicBezTo>
                      <a:cubicBezTo>
                        <a:pt x="2702" y="4206"/>
                        <a:pt x="3236" y="4006"/>
                        <a:pt x="3636" y="3606"/>
                      </a:cubicBezTo>
                      <a:cubicBezTo>
                        <a:pt x="3736" y="3472"/>
                        <a:pt x="3836" y="3305"/>
                        <a:pt x="3970" y="3172"/>
                      </a:cubicBezTo>
                      <a:cubicBezTo>
                        <a:pt x="4137" y="2838"/>
                        <a:pt x="4237" y="2505"/>
                        <a:pt x="4237" y="2105"/>
                      </a:cubicBezTo>
                      <a:cubicBezTo>
                        <a:pt x="4237" y="2105"/>
                        <a:pt x="4237" y="2105"/>
                        <a:pt x="4237" y="2071"/>
                      </a:cubicBezTo>
                      <a:cubicBezTo>
                        <a:pt x="4303" y="1571"/>
                        <a:pt x="3970" y="937"/>
                        <a:pt x="3636" y="604"/>
                      </a:cubicBezTo>
                      <a:cubicBezTo>
                        <a:pt x="3290" y="257"/>
                        <a:pt x="2736" y="0"/>
                        <a:pt x="2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46"/>
                <p:cNvSpPr/>
                <p:nvPr/>
              </p:nvSpPr>
              <p:spPr>
                <a:xfrm>
                  <a:off x="2218425" y="595875"/>
                  <a:ext cx="230175" cy="180975"/>
                </a:xfrm>
                <a:custGeom>
                  <a:avLst/>
                  <a:gdLst/>
                  <a:ahLst/>
                  <a:cxnLst/>
                  <a:rect l="l" t="t" r="r" b="b"/>
                  <a:pathLst>
                    <a:path w="9207" h="7239" extrusionOk="0">
                      <a:moveTo>
                        <a:pt x="9207" y="0"/>
                      </a:moveTo>
                      <a:cubicBezTo>
                        <a:pt x="9207" y="0"/>
                        <a:pt x="8540" y="34"/>
                        <a:pt x="7539" y="100"/>
                      </a:cubicBezTo>
                      <a:cubicBezTo>
                        <a:pt x="7005" y="134"/>
                        <a:pt x="6438" y="167"/>
                        <a:pt x="5805" y="267"/>
                      </a:cubicBezTo>
                      <a:cubicBezTo>
                        <a:pt x="5471" y="300"/>
                        <a:pt x="5137" y="367"/>
                        <a:pt x="4804" y="467"/>
                      </a:cubicBezTo>
                      <a:cubicBezTo>
                        <a:pt x="4604" y="501"/>
                        <a:pt x="4437" y="567"/>
                        <a:pt x="4270" y="601"/>
                      </a:cubicBezTo>
                      <a:cubicBezTo>
                        <a:pt x="4103" y="667"/>
                        <a:pt x="3903" y="767"/>
                        <a:pt x="3770" y="801"/>
                      </a:cubicBezTo>
                      <a:cubicBezTo>
                        <a:pt x="3403" y="968"/>
                        <a:pt x="3069" y="1168"/>
                        <a:pt x="2769" y="1368"/>
                      </a:cubicBezTo>
                      <a:cubicBezTo>
                        <a:pt x="2469" y="1601"/>
                        <a:pt x="2169" y="1835"/>
                        <a:pt x="1902" y="2068"/>
                      </a:cubicBezTo>
                      <a:cubicBezTo>
                        <a:pt x="1401" y="2602"/>
                        <a:pt x="1001" y="3169"/>
                        <a:pt x="701" y="3703"/>
                      </a:cubicBezTo>
                      <a:cubicBezTo>
                        <a:pt x="567" y="3970"/>
                        <a:pt x="467" y="4203"/>
                        <a:pt x="367" y="4437"/>
                      </a:cubicBezTo>
                      <a:cubicBezTo>
                        <a:pt x="301" y="4670"/>
                        <a:pt x="234" y="4870"/>
                        <a:pt x="167" y="5071"/>
                      </a:cubicBezTo>
                      <a:cubicBezTo>
                        <a:pt x="100" y="5404"/>
                        <a:pt x="67" y="5571"/>
                        <a:pt x="67" y="5571"/>
                      </a:cubicBezTo>
                      <a:cubicBezTo>
                        <a:pt x="34" y="5671"/>
                        <a:pt x="0" y="5804"/>
                        <a:pt x="0" y="5904"/>
                      </a:cubicBezTo>
                      <a:cubicBezTo>
                        <a:pt x="34" y="6638"/>
                        <a:pt x="634" y="7239"/>
                        <a:pt x="1368" y="7239"/>
                      </a:cubicBezTo>
                      <a:cubicBezTo>
                        <a:pt x="2102" y="7205"/>
                        <a:pt x="2702" y="6605"/>
                        <a:pt x="2669" y="5871"/>
                      </a:cubicBezTo>
                      <a:cubicBezTo>
                        <a:pt x="2669" y="5871"/>
                        <a:pt x="2669" y="5704"/>
                        <a:pt x="2669" y="5437"/>
                      </a:cubicBezTo>
                      <a:cubicBezTo>
                        <a:pt x="2669" y="5371"/>
                        <a:pt x="2669" y="5237"/>
                        <a:pt x="2702" y="5071"/>
                      </a:cubicBezTo>
                      <a:cubicBezTo>
                        <a:pt x="2702" y="4904"/>
                        <a:pt x="2736" y="4737"/>
                        <a:pt x="2802" y="4537"/>
                      </a:cubicBezTo>
                      <a:cubicBezTo>
                        <a:pt x="2869" y="4137"/>
                        <a:pt x="3036" y="3670"/>
                        <a:pt x="3303" y="3236"/>
                      </a:cubicBezTo>
                      <a:cubicBezTo>
                        <a:pt x="3436" y="3002"/>
                        <a:pt x="3603" y="2769"/>
                        <a:pt x="3803" y="2569"/>
                      </a:cubicBezTo>
                      <a:cubicBezTo>
                        <a:pt x="3970" y="2335"/>
                        <a:pt x="4203" y="2135"/>
                        <a:pt x="4404" y="1968"/>
                      </a:cubicBezTo>
                      <a:cubicBezTo>
                        <a:pt x="4570" y="1868"/>
                        <a:pt x="4670" y="1768"/>
                        <a:pt x="4804" y="1701"/>
                      </a:cubicBezTo>
                      <a:cubicBezTo>
                        <a:pt x="4904" y="1635"/>
                        <a:pt x="5037" y="1535"/>
                        <a:pt x="5171" y="1468"/>
                      </a:cubicBezTo>
                      <a:cubicBezTo>
                        <a:pt x="5438" y="1335"/>
                        <a:pt x="5738" y="1201"/>
                        <a:pt x="6005" y="1068"/>
                      </a:cubicBezTo>
                      <a:cubicBezTo>
                        <a:pt x="6572" y="834"/>
                        <a:pt x="7105" y="667"/>
                        <a:pt x="7606" y="501"/>
                      </a:cubicBezTo>
                      <a:cubicBezTo>
                        <a:pt x="8540" y="200"/>
                        <a:pt x="9207" y="0"/>
                        <a:pt x="9207" y="0"/>
                      </a:cubicBezTo>
                      <a:close/>
                    </a:path>
                  </a:pathLst>
                </a:custGeom>
                <a:solidFill>
                  <a:srgbClr val="FF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46"/>
                <p:cNvSpPr/>
                <p:nvPr/>
              </p:nvSpPr>
              <p:spPr>
                <a:xfrm>
                  <a:off x="2159225" y="939450"/>
                  <a:ext cx="217675" cy="132075"/>
                </a:xfrm>
                <a:custGeom>
                  <a:avLst/>
                  <a:gdLst/>
                  <a:ahLst/>
                  <a:cxnLst/>
                  <a:rect l="l" t="t" r="r" b="b"/>
                  <a:pathLst>
                    <a:path w="8707" h="5283" extrusionOk="0">
                      <a:moveTo>
                        <a:pt x="300" y="0"/>
                      </a:moveTo>
                      <a:lnTo>
                        <a:pt x="234" y="768"/>
                      </a:lnTo>
                      <a:cubicBezTo>
                        <a:pt x="0" y="2902"/>
                        <a:pt x="967" y="4770"/>
                        <a:pt x="2402" y="4904"/>
                      </a:cubicBezTo>
                      <a:lnTo>
                        <a:pt x="5604" y="5271"/>
                      </a:lnTo>
                      <a:cubicBezTo>
                        <a:pt x="5673" y="5279"/>
                        <a:pt x="5741" y="5283"/>
                        <a:pt x="5810" y="5283"/>
                      </a:cubicBezTo>
                      <a:cubicBezTo>
                        <a:pt x="7167" y="5283"/>
                        <a:pt x="8417" y="3734"/>
                        <a:pt x="8640" y="1702"/>
                      </a:cubicBezTo>
                      <a:lnTo>
                        <a:pt x="8706" y="934"/>
                      </a:lnTo>
                      <a:lnTo>
                        <a:pt x="3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46"/>
                <p:cNvSpPr/>
                <p:nvPr/>
              </p:nvSpPr>
              <p:spPr>
                <a:xfrm>
                  <a:off x="2155875" y="939450"/>
                  <a:ext cx="225200" cy="145475"/>
                </a:xfrm>
                <a:custGeom>
                  <a:avLst/>
                  <a:gdLst/>
                  <a:ahLst/>
                  <a:cxnLst/>
                  <a:rect l="l" t="t" r="r" b="b"/>
                  <a:pathLst>
                    <a:path w="9008" h="5819" extrusionOk="0">
                      <a:moveTo>
                        <a:pt x="401" y="0"/>
                      </a:moveTo>
                      <a:cubicBezTo>
                        <a:pt x="401" y="0"/>
                        <a:pt x="301" y="234"/>
                        <a:pt x="167" y="634"/>
                      </a:cubicBezTo>
                      <a:cubicBezTo>
                        <a:pt x="134" y="734"/>
                        <a:pt x="101" y="834"/>
                        <a:pt x="101" y="968"/>
                      </a:cubicBezTo>
                      <a:cubicBezTo>
                        <a:pt x="67" y="1101"/>
                        <a:pt x="34" y="1235"/>
                        <a:pt x="34" y="1401"/>
                      </a:cubicBezTo>
                      <a:cubicBezTo>
                        <a:pt x="1" y="1702"/>
                        <a:pt x="1" y="2035"/>
                        <a:pt x="34" y="2402"/>
                      </a:cubicBezTo>
                      <a:cubicBezTo>
                        <a:pt x="67" y="2802"/>
                        <a:pt x="167" y="3203"/>
                        <a:pt x="334" y="3636"/>
                      </a:cubicBezTo>
                      <a:cubicBezTo>
                        <a:pt x="501" y="4037"/>
                        <a:pt x="768" y="4470"/>
                        <a:pt x="1168" y="4837"/>
                      </a:cubicBezTo>
                      <a:cubicBezTo>
                        <a:pt x="1368" y="5004"/>
                        <a:pt x="1602" y="5171"/>
                        <a:pt x="1869" y="5304"/>
                      </a:cubicBezTo>
                      <a:cubicBezTo>
                        <a:pt x="2002" y="5338"/>
                        <a:pt x="2135" y="5404"/>
                        <a:pt x="2302" y="5438"/>
                      </a:cubicBezTo>
                      <a:lnTo>
                        <a:pt x="2502" y="5471"/>
                      </a:lnTo>
                      <a:lnTo>
                        <a:pt x="2669" y="5471"/>
                      </a:lnTo>
                      <a:cubicBezTo>
                        <a:pt x="3136" y="5538"/>
                        <a:pt x="3603" y="5604"/>
                        <a:pt x="4070" y="5638"/>
                      </a:cubicBezTo>
                      <a:cubicBezTo>
                        <a:pt x="4537" y="5704"/>
                        <a:pt x="5004" y="5738"/>
                        <a:pt x="5471" y="5805"/>
                      </a:cubicBezTo>
                      <a:lnTo>
                        <a:pt x="5838" y="5805"/>
                      </a:lnTo>
                      <a:cubicBezTo>
                        <a:pt x="5887" y="5814"/>
                        <a:pt x="5936" y="5818"/>
                        <a:pt x="5984" y="5818"/>
                      </a:cubicBezTo>
                      <a:cubicBezTo>
                        <a:pt x="6100" y="5818"/>
                        <a:pt x="6211" y="5795"/>
                        <a:pt x="6305" y="5771"/>
                      </a:cubicBezTo>
                      <a:cubicBezTo>
                        <a:pt x="6572" y="5738"/>
                        <a:pt x="6839" y="5638"/>
                        <a:pt x="7072" y="5504"/>
                      </a:cubicBezTo>
                      <a:cubicBezTo>
                        <a:pt x="7539" y="5237"/>
                        <a:pt x="7906" y="4871"/>
                        <a:pt x="8173" y="4504"/>
                      </a:cubicBezTo>
                      <a:cubicBezTo>
                        <a:pt x="8407" y="4103"/>
                        <a:pt x="8607" y="3736"/>
                        <a:pt x="8707" y="3369"/>
                      </a:cubicBezTo>
                      <a:cubicBezTo>
                        <a:pt x="8840" y="3003"/>
                        <a:pt x="8907" y="2669"/>
                        <a:pt x="8940" y="2369"/>
                      </a:cubicBezTo>
                      <a:cubicBezTo>
                        <a:pt x="8974" y="2069"/>
                        <a:pt x="9007" y="1802"/>
                        <a:pt x="8974" y="1602"/>
                      </a:cubicBezTo>
                      <a:cubicBezTo>
                        <a:pt x="8940" y="1401"/>
                        <a:pt x="8940" y="1235"/>
                        <a:pt x="8907" y="1101"/>
                      </a:cubicBezTo>
                      <a:cubicBezTo>
                        <a:pt x="8874" y="1001"/>
                        <a:pt x="8874" y="934"/>
                        <a:pt x="8874" y="934"/>
                      </a:cubicBezTo>
                      <a:lnTo>
                        <a:pt x="8807" y="934"/>
                      </a:lnTo>
                      <a:cubicBezTo>
                        <a:pt x="8807" y="934"/>
                        <a:pt x="8774" y="1168"/>
                        <a:pt x="8740" y="1568"/>
                      </a:cubicBezTo>
                      <a:cubicBezTo>
                        <a:pt x="8707" y="1968"/>
                        <a:pt x="8607" y="2569"/>
                        <a:pt x="8340" y="3203"/>
                      </a:cubicBezTo>
                      <a:cubicBezTo>
                        <a:pt x="8206" y="3536"/>
                        <a:pt x="8006" y="3870"/>
                        <a:pt x="7773" y="4170"/>
                      </a:cubicBezTo>
                      <a:cubicBezTo>
                        <a:pt x="7506" y="4504"/>
                        <a:pt x="7206" y="4804"/>
                        <a:pt x="6839" y="5004"/>
                      </a:cubicBezTo>
                      <a:cubicBezTo>
                        <a:pt x="6539" y="5154"/>
                        <a:pt x="6220" y="5229"/>
                        <a:pt x="5882" y="5229"/>
                      </a:cubicBezTo>
                      <a:cubicBezTo>
                        <a:pt x="5769" y="5229"/>
                        <a:pt x="5655" y="5221"/>
                        <a:pt x="5538" y="5204"/>
                      </a:cubicBezTo>
                      <a:cubicBezTo>
                        <a:pt x="5071" y="5137"/>
                        <a:pt x="4604" y="5071"/>
                        <a:pt x="4137" y="5037"/>
                      </a:cubicBezTo>
                      <a:cubicBezTo>
                        <a:pt x="3670" y="4971"/>
                        <a:pt x="3203" y="4937"/>
                        <a:pt x="2736" y="4871"/>
                      </a:cubicBezTo>
                      <a:cubicBezTo>
                        <a:pt x="2269" y="4871"/>
                        <a:pt x="1869" y="4704"/>
                        <a:pt x="1535" y="4404"/>
                      </a:cubicBezTo>
                      <a:cubicBezTo>
                        <a:pt x="1201" y="4137"/>
                        <a:pt x="968" y="3770"/>
                        <a:pt x="801" y="3403"/>
                      </a:cubicBezTo>
                      <a:cubicBezTo>
                        <a:pt x="634" y="3069"/>
                        <a:pt x="501" y="2702"/>
                        <a:pt x="434" y="2335"/>
                      </a:cubicBezTo>
                      <a:cubicBezTo>
                        <a:pt x="334" y="1668"/>
                        <a:pt x="368" y="1068"/>
                        <a:pt x="401" y="668"/>
                      </a:cubicBezTo>
                      <a:cubicBezTo>
                        <a:pt x="468" y="234"/>
                        <a:pt x="468"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46"/>
                <p:cNvSpPr/>
                <p:nvPr/>
              </p:nvSpPr>
              <p:spPr>
                <a:xfrm>
                  <a:off x="2220925" y="980300"/>
                  <a:ext cx="90925" cy="47750"/>
                </a:xfrm>
                <a:custGeom>
                  <a:avLst/>
                  <a:gdLst/>
                  <a:ahLst/>
                  <a:cxnLst/>
                  <a:rect l="l" t="t" r="r" b="b"/>
                  <a:pathLst>
                    <a:path w="3637" h="1910" extrusionOk="0">
                      <a:moveTo>
                        <a:pt x="134" y="1"/>
                      </a:moveTo>
                      <a:lnTo>
                        <a:pt x="67" y="535"/>
                      </a:lnTo>
                      <a:cubicBezTo>
                        <a:pt x="0" y="1135"/>
                        <a:pt x="434" y="1702"/>
                        <a:pt x="1035" y="1769"/>
                      </a:cubicBezTo>
                      <a:lnTo>
                        <a:pt x="2369" y="1902"/>
                      </a:lnTo>
                      <a:cubicBezTo>
                        <a:pt x="2410" y="1907"/>
                        <a:pt x="2450" y="1909"/>
                        <a:pt x="2491" y="1909"/>
                      </a:cubicBezTo>
                      <a:cubicBezTo>
                        <a:pt x="3040" y="1909"/>
                        <a:pt x="3507" y="1494"/>
                        <a:pt x="3570" y="935"/>
                      </a:cubicBezTo>
                      <a:lnTo>
                        <a:pt x="3636" y="401"/>
                      </a:lnTo>
                      <a:lnTo>
                        <a:pt x="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46"/>
                <p:cNvSpPr/>
                <p:nvPr/>
              </p:nvSpPr>
              <p:spPr>
                <a:xfrm>
                  <a:off x="2230100" y="894825"/>
                  <a:ext cx="64875" cy="81975"/>
                </a:xfrm>
                <a:custGeom>
                  <a:avLst/>
                  <a:gdLst/>
                  <a:ahLst/>
                  <a:cxnLst/>
                  <a:rect l="l" t="t" r="r" b="b"/>
                  <a:pathLst>
                    <a:path w="2595" h="3279" extrusionOk="0">
                      <a:moveTo>
                        <a:pt x="1040" y="1"/>
                      </a:moveTo>
                      <a:cubicBezTo>
                        <a:pt x="939" y="1"/>
                        <a:pt x="840" y="55"/>
                        <a:pt x="801" y="184"/>
                      </a:cubicBezTo>
                      <a:cubicBezTo>
                        <a:pt x="601" y="751"/>
                        <a:pt x="401" y="1285"/>
                        <a:pt x="234" y="1852"/>
                      </a:cubicBezTo>
                      <a:cubicBezTo>
                        <a:pt x="100" y="2219"/>
                        <a:pt x="0" y="2686"/>
                        <a:pt x="201" y="3053"/>
                      </a:cubicBezTo>
                      <a:cubicBezTo>
                        <a:pt x="326" y="3203"/>
                        <a:pt x="451" y="3278"/>
                        <a:pt x="604" y="3278"/>
                      </a:cubicBezTo>
                      <a:cubicBezTo>
                        <a:pt x="655" y="3278"/>
                        <a:pt x="709" y="3270"/>
                        <a:pt x="768" y="3253"/>
                      </a:cubicBezTo>
                      <a:cubicBezTo>
                        <a:pt x="1301" y="3086"/>
                        <a:pt x="1802" y="2786"/>
                        <a:pt x="2302" y="2553"/>
                      </a:cubicBezTo>
                      <a:cubicBezTo>
                        <a:pt x="2595" y="2436"/>
                        <a:pt x="2425" y="2062"/>
                        <a:pt x="2154" y="2062"/>
                      </a:cubicBezTo>
                      <a:cubicBezTo>
                        <a:pt x="2116" y="2062"/>
                        <a:pt x="2076" y="2069"/>
                        <a:pt x="2035" y="2086"/>
                      </a:cubicBezTo>
                      <a:cubicBezTo>
                        <a:pt x="1768" y="2219"/>
                        <a:pt x="1501" y="2352"/>
                        <a:pt x="1201" y="2453"/>
                      </a:cubicBezTo>
                      <a:cubicBezTo>
                        <a:pt x="1013" y="2546"/>
                        <a:pt x="855" y="2633"/>
                        <a:pt x="754" y="2633"/>
                      </a:cubicBezTo>
                      <a:cubicBezTo>
                        <a:pt x="639" y="2633"/>
                        <a:pt x="597" y="2522"/>
                        <a:pt x="668" y="2186"/>
                      </a:cubicBezTo>
                      <a:cubicBezTo>
                        <a:pt x="834" y="1552"/>
                        <a:pt x="1101" y="951"/>
                        <a:pt x="1301" y="318"/>
                      </a:cubicBezTo>
                      <a:cubicBezTo>
                        <a:pt x="1362" y="134"/>
                        <a:pt x="1199"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46"/>
                <p:cNvSpPr/>
                <p:nvPr/>
              </p:nvSpPr>
              <p:spPr>
                <a:xfrm>
                  <a:off x="2294000" y="879850"/>
                  <a:ext cx="83450" cy="24650"/>
                </a:xfrm>
                <a:custGeom>
                  <a:avLst/>
                  <a:gdLst/>
                  <a:ahLst/>
                  <a:cxnLst/>
                  <a:rect l="l" t="t" r="r" b="b"/>
                  <a:pathLst>
                    <a:path w="3338" h="986" extrusionOk="0">
                      <a:moveTo>
                        <a:pt x="1011" y="0"/>
                      </a:moveTo>
                      <a:cubicBezTo>
                        <a:pt x="781" y="0"/>
                        <a:pt x="548" y="17"/>
                        <a:pt x="313" y="49"/>
                      </a:cubicBezTo>
                      <a:cubicBezTo>
                        <a:pt x="0" y="112"/>
                        <a:pt x="98" y="556"/>
                        <a:pt x="387" y="556"/>
                      </a:cubicBezTo>
                      <a:cubicBezTo>
                        <a:pt x="406" y="556"/>
                        <a:pt x="426" y="554"/>
                        <a:pt x="447" y="550"/>
                      </a:cubicBezTo>
                      <a:cubicBezTo>
                        <a:pt x="625" y="528"/>
                        <a:pt x="802" y="518"/>
                        <a:pt x="978" y="518"/>
                      </a:cubicBezTo>
                      <a:cubicBezTo>
                        <a:pt x="1620" y="518"/>
                        <a:pt x="2238" y="662"/>
                        <a:pt x="2815" y="950"/>
                      </a:cubicBezTo>
                      <a:cubicBezTo>
                        <a:pt x="2859" y="975"/>
                        <a:pt x="2903" y="986"/>
                        <a:pt x="2945" y="986"/>
                      </a:cubicBezTo>
                      <a:cubicBezTo>
                        <a:pt x="3182" y="986"/>
                        <a:pt x="3337" y="630"/>
                        <a:pt x="3082" y="516"/>
                      </a:cubicBezTo>
                      <a:cubicBezTo>
                        <a:pt x="2425" y="163"/>
                        <a:pt x="1730" y="0"/>
                        <a:pt x="1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8" name="Google Shape;1778;p46"/>
                <p:cNvSpPr/>
                <p:nvPr/>
              </p:nvSpPr>
              <p:spPr>
                <a:xfrm>
                  <a:off x="2787150" y="2192850"/>
                  <a:ext cx="95100" cy="256775"/>
                </a:xfrm>
                <a:custGeom>
                  <a:avLst/>
                  <a:gdLst/>
                  <a:ahLst/>
                  <a:cxnLst/>
                  <a:rect l="l" t="t" r="r" b="b"/>
                  <a:pathLst>
                    <a:path w="3804" h="10271" extrusionOk="0">
                      <a:moveTo>
                        <a:pt x="2169" y="0"/>
                      </a:moveTo>
                      <a:lnTo>
                        <a:pt x="1" y="334"/>
                      </a:lnTo>
                      <a:lnTo>
                        <a:pt x="1269" y="8406"/>
                      </a:lnTo>
                      <a:cubicBezTo>
                        <a:pt x="1419" y="9487"/>
                        <a:pt x="2379" y="10271"/>
                        <a:pt x="3445" y="10271"/>
                      </a:cubicBezTo>
                      <a:cubicBezTo>
                        <a:pt x="3564" y="10271"/>
                        <a:pt x="3684" y="10261"/>
                        <a:pt x="3804" y="10241"/>
                      </a:cubicBezTo>
                      <a:lnTo>
                        <a:pt x="21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9" name="Google Shape;1779;p46"/>
                <p:cNvSpPr/>
                <p:nvPr/>
              </p:nvSpPr>
              <p:spPr>
                <a:xfrm>
                  <a:off x="2751300" y="2202025"/>
                  <a:ext cx="51725" cy="108425"/>
                </a:xfrm>
                <a:custGeom>
                  <a:avLst/>
                  <a:gdLst/>
                  <a:ahLst/>
                  <a:cxnLst/>
                  <a:rect l="l" t="t" r="r" b="b"/>
                  <a:pathLst>
                    <a:path w="2069" h="4337" extrusionOk="0">
                      <a:moveTo>
                        <a:pt x="1435" y="0"/>
                      </a:moveTo>
                      <a:lnTo>
                        <a:pt x="1" y="200"/>
                      </a:lnTo>
                      <a:lnTo>
                        <a:pt x="668" y="4337"/>
                      </a:lnTo>
                      <a:lnTo>
                        <a:pt x="2069" y="4137"/>
                      </a:lnTo>
                      <a:lnTo>
                        <a:pt x="14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46"/>
                <p:cNvSpPr/>
                <p:nvPr/>
              </p:nvSpPr>
              <p:spPr>
                <a:xfrm>
                  <a:off x="2740450" y="2304600"/>
                  <a:ext cx="62575" cy="10025"/>
                </a:xfrm>
                <a:custGeom>
                  <a:avLst/>
                  <a:gdLst/>
                  <a:ahLst/>
                  <a:cxnLst/>
                  <a:rect l="l" t="t" r="r" b="b"/>
                  <a:pathLst>
                    <a:path w="2503" h="401" fill="none" extrusionOk="0">
                      <a:moveTo>
                        <a:pt x="1" y="400"/>
                      </a:moveTo>
                      <a:lnTo>
                        <a:pt x="2503" y="0"/>
                      </a:lnTo>
                    </a:path>
                  </a:pathLst>
                </a:custGeom>
                <a:noFill/>
                <a:ln w="6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1" name="Google Shape;1781;p46"/>
                <p:cNvSpPr/>
                <p:nvPr/>
              </p:nvSpPr>
              <p:spPr>
                <a:xfrm>
                  <a:off x="2740450" y="2314600"/>
                  <a:ext cx="105950" cy="85925"/>
                </a:xfrm>
                <a:custGeom>
                  <a:avLst/>
                  <a:gdLst/>
                  <a:ahLst/>
                  <a:cxnLst/>
                  <a:rect l="l" t="t" r="r" b="b"/>
                  <a:pathLst>
                    <a:path w="4238" h="3437" fill="none" extrusionOk="0">
                      <a:moveTo>
                        <a:pt x="1" y="0"/>
                      </a:moveTo>
                      <a:cubicBezTo>
                        <a:pt x="1" y="0"/>
                        <a:pt x="3770" y="534"/>
                        <a:pt x="4237" y="3436"/>
                      </a:cubicBezTo>
                    </a:path>
                  </a:pathLst>
                </a:custGeom>
                <a:noFill/>
                <a:ln w="5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2" name="Google Shape;1782;p46"/>
                <p:cNvSpPr/>
                <p:nvPr/>
              </p:nvSpPr>
              <p:spPr>
                <a:xfrm>
                  <a:off x="2828625" y="2266425"/>
                  <a:ext cx="53625" cy="185050"/>
                </a:xfrm>
                <a:custGeom>
                  <a:avLst/>
                  <a:gdLst/>
                  <a:ahLst/>
                  <a:cxnLst/>
                  <a:rect l="l" t="t" r="r" b="b"/>
                  <a:pathLst>
                    <a:path w="2145" h="7402" extrusionOk="0">
                      <a:moveTo>
                        <a:pt x="358" y="0"/>
                      </a:moveTo>
                      <a:cubicBezTo>
                        <a:pt x="166" y="0"/>
                        <a:pt x="0" y="258"/>
                        <a:pt x="177" y="460"/>
                      </a:cubicBezTo>
                      <a:cubicBezTo>
                        <a:pt x="1565" y="2042"/>
                        <a:pt x="1297" y="4936"/>
                        <a:pt x="1611" y="7025"/>
                      </a:cubicBezTo>
                      <a:lnTo>
                        <a:pt x="1611" y="7025"/>
                      </a:lnTo>
                      <a:cubicBezTo>
                        <a:pt x="1611" y="7065"/>
                        <a:pt x="1611" y="7110"/>
                        <a:pt x="1611" y="7165"/>
                      </a:cubicBezTo>
                      <a:cubicBezTo>
                        <a:pt x="1618" y="7163"/>
                        <a:pt x="1625" y="7162"/>
                        <a:pt x="1632" y="7160"/>
                      </a:cubicBezTo>
                      <a:lnTo>
                        <a:pt x="1632" y="7160"/>
                      </a:lnTo>
                      <a:cubicBezTo>
                        <a:pt x="1636" y="7184"/>
                        <a:pt x="1640" y="7208"/>
                        <a:pt x="1644" y="7231"/>
                      </a:cubicBezTo>
                      <a:cubicBezTo>
                        <a:pt x="1659" y="7348"/>
                        <a:pt x="1757" y="7401"/>
                        <a:pt x="1862" y="7401"/>
                      </a:cubicBezTo>
                      <a:cubicBezTo>
                        <a:pt x="1997" y="7401"/>
                        <a:pt x="2145" y="7314"/>
                        <a:pt x="2145" y="7165"/>
                      </a:cubicBezTo>
                      <a:cubicBezTo>
                        <a:pt x="2145" y="7064"/>
                        <a:pt x="2145" y="6998"/>
                        <a:pt x="2145" y="6931"/>
                      </a:cubicBezTo>
                      <a:cubicBezTo>
                        <a:pt x="2145" y="6867"/>
                        <a:pt x="2125" y="6815"/>
                        <a:pt x="2093" y="6775"/>
                      </a:cubicBezTo>
                      <a:lnTo>
                        <a:pt x="2093" y="6775"/>
                      </a:lnTo>
                      <a:cubicBezTo>
                        <a:pt x="1775" y="4584"/>
                        <a:pt x="2037" y="1809"/>
                        <a:pt x="544" y="93"/>
                      </a:cubicBezTo>
                      <a:cubicBezTo>
                        <a:pt x="486" y="27"/>
                        <a:pt x="421" y="0"/>
                        <a:pt x="358"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46"/>
                <p:cNvSpPr/>
                <p:nvPr/>
              </p:nvSpPr>
              <p:spPr>
                <a:xfrm>
                  <a:off x="2825325" y="2192000"/>
                  <a:ext cx="24575" cy="62400"/>
                </a:xfrm>
                <a:custGeom>
                  <a:avLst/>
                  <a:gdLst/>
                  <a:ahLst/>
                  <a:cxnLst/>
                  <a:rect l="l" t="t" r="r" b="b"/>
                  <a:pathLst>
                    <a:path w="983" h="2496" extrusionOk="0">
                      <a:moveTo>
                        <a:pt x="328" y="0"/>
                      </a:moveTo>
                      <a:cubicBezTo>
                        <a:pt x="173" y="0"/>
                        <a:pt x="1" y="130"/>
                        <a:pt x="42" y="335"/>
                      </a:cubicBezTo>
                      <a:cubicBezTo>
                        <a:pt x="175" y="968"/>
                        <a:pt x="309" y="1635"/>
                        <a:pt x="442" y="2303"/>
                      </a:cubicBezTo>
                      <a:cubicBezTo>
                        <a:pt x="469" y="2437"/>
                        <a:pt x="567" y="2496"/>
                        <a:pt x="669" y="2496"/>
                      </a:cubicBezTo>
                      <a:cubicBezTo>
                        <a:pt x="820" y="2496"/>
                        <a:pt x="982" y="2368"/>
                        <a:pt x="942" y="2169"/>
                      </a:cubicBezTo>
                      <a:cubicBezTo>
                        <a:pt x="809" y="1502"/>
                        <a:pt x="676" y="835"/>
                        <a:pt x="542" y="168"/>
                      </a:cubicBezTo>
                      <a:cubicBezTo>
                        <a:pt x="516" y="52"/>
                        <a:pt x="426" y="0"/>
                        <a:pt x="328"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46"/>
                <p:cNvSpPr/>
                <p:nvPr/>
              </p:nvSpPr>
              <p:spPr>
                <a:xfrm>
                  <a:off x="2761300" y="2302650"/>
                  <a:ext cx="26925" cy="58500"/>
                </a:xfrm>
                <a:custGeom>
                  <a:avLst/>
                  <a:gdLst/>
                  <a:ahLst/>
                  <a:cxnLst/>
                  <a:rect l="l" t="t" r="r" b="b"/>
                  <a:pathLst>
                    <a:path w="1077" h="2340" extrusionOk="0">
                      <a:moveTo>
                        <a:pt x="701" y="1"/>
                      </a:moveTo>
                      <a:cubicBezTo>
                        <a:pt x="625" y="1"/>
                        <a:pt x="550" y="33"/>
                        <a:pt x="501" y="112"/>
                      </a:cubicBezTo>
                      <a:cubicBezTo>
                        <a:pt x="101" y="745"/>
                        <a:pt x="1" y="1446"/>
                        <a:pt x="168" y="2146"/>
                      </a:cubicBezTo>
                      <a:cubicBezTo>
                        <a:pt x="208" y="2281"/>
                        <a:pt x="314" y="2340"/>
                        <a:pt x="421" y="2340"/>
                      </a:cubicBezTo>
                      <a:cubicBezTo>
                        <a:pt x="579" y="2340"/>
                        <a:pt x="741" y="2212"/>
                        <a:pt x="701" y="2013"/>
                      </a:cubicBezTo>
                      <a:cubicBezTo>
                        <a:pt x="535" y="1446"/>
                        <a:pt x="635" y="879"/>
                        <a:pt x="935" y="378"/>
                      </a:cubicBezTo>
                      <a:cubicBezTo>
                        <a:pt x="1076" y="190"/>
                        <a:pt x="884" y="1"/>
                        <a:pt x="701" y="1"/>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46"/>
                <p:cNvSpPr/>
                <p:nvPr/>
              </p:nvSpPr>
              <p:spPr>
                <a:xfrm>
                  <a:off x="2785500" y="2310175"/>
                  <a:ext cx="31075" cy="62650"/>
                </a:xfrm>
                <a:custGeom>
                  <a:avLst/>
                  <a:gdLst/>
                  <a:ahLst/>
                  <a:cxnLst/>
                  <a:rect l="l" t="t" r="r" b="b"/>
                  <a:pathLst>
                    <a:path w="1243" h="2506" extrusionOk="0">
                      <a:moveTo>
                        <a:pt x="882" y="0"/>
                      </a:moveTo>
                      <a:cubicBezTo>
                        <a:pt x="805" y="0"/>
                        <a:pt x="726" y="33"/>
                        <a:pt x="667" y="111"/>
                      </a:cubicBezTo>
                      <a:cubicBezTo>
                        <a:pt x="167" y="778"/>
                        <a:pt x="0" y="1545"/>
                        <a:pt x="167" y="2312"/>
                      </a:cubicBezTo>
                      <a:cubicBezTo>
                        <a:pt x="180" y="2447"/>
                        <a:pt x="270" y="2506"/>
                        <a:pt x="370" y="2506"/>
                      </a:cubicBezTo>
                      <a:cubicBezTo>
                        <a:pt x="517" y="2506"/>
                        <a:pt x="687" y="2378"/>
                        <a:pt x="667" y="2179"/>
                      </a:cubicBezTo>
                      <a:cubicBezTo>
                        <a:pt x="534" y="1545"/>
                        <a:pt x="701" y="911"/>
                        <a:pt x="1101" y="378"/>
                      </a:cubicBezTo>
                      <a:cubicBezTo>
                        <a:pt x="1243" y="189"/>
                        <a:pt x="1067" y="0"/>
                        <a:pt x="882"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46"/>
                <p:cNvSpPr/>
                <p:nvPr/>
              </p:nvSpPr>
              <p:spPr>
                <a:xfrm>
                  <a:off x="1551275" y="2407675"/>
                  <a:ext cx="191075" cy="26275"/>
                </a:xfrm>
                <a:custGeom>
                  <a:avLst/>
                  <a:gdLst/>
                  <a:ahLst/>
                  <a:cxnLst/>
                  <a:rect l="l" t="t" r="r" b="b"/>
                  <a:pathLst>
                    <a:path w="7643" h="1051" extrusionOk="0">
                      <a:moveTo>
                        <a:pt x="7291" y="0"/>
                      </a:moveTo>
                      <a:cubicBezTo>
                        <a:pt x="7264" y="0"/>
                        <a:pt x="7236" y="4"/>
                        <a:pt x="7206" y="13"/>
                      </a:cubicBezTo>
                      <a:cubicBezTo>
                        <a:pt x="5702" y="406"/>
                        <a:pt x="4226" y="528"/>
                        <a:pt x="2732" y="528"/>
                      </a:cubicBezTo>
                      <a:cubicBezTo>
                        <a:pt x="1940" y="528"/>
                        <a:pt x="1143" y="493"/>
                        <a:pt x="334" y="447"/>
                      </a:cubicBezTo>
                      <a:cubicBezTo>
                        <a:pt x="324" y="446"/>
                        <a:pt x="314" y="446"/>
                        <a:pt x="305" y="446"/>
                      </a:cubicBezTo>
                      <a:cubicBezTo>
                        <a:pt x="1" y="446"/>
                        <a:pt x="11" y="947"/>
                        <a:pt x="334" y="947"/>
                      </a:cubicBezTo>
                      <a:cubicBezTo>
                        <a:pt x="1205" y="1008"/>
                        <a:pt x="2057" y="1051"/>
                        <a:pt x="2902" y="1051"/>
                      </a:cubicBezTo>
                      <a:cubicBezTo>
                        <a:pt x="4389" y="1051"/>
                        <a:pt x="5850" y="918"/>
                        <a:pt x="7339" y="514"/>
                      </a:cubicBezTo>
                      <a:cubicBezTo>
                        <a:pt x="7643" y="423"/>
                        <a:pt x="7560" y="0"/>
                        <a:pt x="7291"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46"/>
                <p:cNvSpPr/>
                <p:nvPr/>
              </p:nvSpPr>
              <p:spPr>
                <a:xfrm>
                  <a:off x="1741425" y="2416175"/>
                  <a:ext cx="86750" cy="13525"/>
                </a:xfrm>
                <a:custGeom>
                  <a:avLst/>
                  <a:gdLst/>
                  <a:ahLst/>
                  <a:cxnLst/>
                  <a:rect l="l" t="t" r="r" b="b"/>
                  <a:pathLst>
                    <a:path w="3470" h="541" extrusionOk="0">
                      <a:moveTo>
                        <a:pt x="3009" y="1"/>
                      </a:moveTo>
                      <a:cubicBezTo>
                        <a:pt x="2962" y="1"/>
                        <a:pt x="2920" y="13"/>
                        <a:pt x="2884" y="33"/>
                      </a:cubicBezTo>
                      <a:lnTo>
                        <a:pt x="2884" y="33"/>
                      </a:lnTo>
                      <a:cubicBezTo>
                        <a:pt x="2051" y="7"/>
                        <a:pt x="1195" y="7"/>
                        <a:pt x="367" y="7"/>
                      </a:cubicBezTo>
                      <a:cubicBezTo>
                        <a:pt x="0" y="7"/>
                        <a:pt x="0" y="507"/>
                        <a:pt x="367" y="507"/>
                      </a:cubicBezTo>
                      <a:cubicBezTo>
                        <a:pt x="1245" y="540"/>
                        <a:pt x="2154" y="541"/>
                        <a:pt x="3033" y="541"/>
                      </a:cubicBezTo>
                      <a:lnTo>
                        <a:pt x="3033" y="541"/>
                      </a:lnTo>
                      <a:cubicBezTo>
                        <a:pt x="3034" y="541"/>
                        <a:pt x="3035" y="541"/>
                        <a:pt x="3036" y="541"/>
                      </a:cubicBezTo>
                      <a:cubicBezTo>
                        <a:pt x="3036" y="541"/>
                        <a:pt x="3036" y="541"/>
                        <a:pt x="3036" y="541"/>
                      </a:cubicBezTo>
                      <a:lnTo>
                        <a:pt x="3036" y="541"/>
                      </a:lnTo>
                      <a:cubicBezTo>
                        <a:pt x="3058" y="541"/>
                        <a:pt x="3080" y="541"/>
                        <a:pt x="3102" y="541"/>
                      </a:cubicBezTo>
                      <a:cubicBezTo>
                        <a:pt x="3403" y="541"/>
                        <a:pt x="3469" y="107"/>
                        <a:pt x="3169" y="40"/>
                      </a:cubicBezTo>
                      <a:cubicBezTo>
                        <a:pt x="3136" y="40"/>
                        <a:pt x="3102" y="40"/>
                        <a:pt x="3069" y="7"/>
                      </a:cubicBezTo>
                      <a:cubicBezTo>
                        <a:pt x="3048" y="3"/>
                        <a:pt x="3028" y="1"/>
                        <a:pt x="3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46"/>
                <p:cNvSpPr/>
                <p:nvPr/>
              </p:nvSpPr>
              <p:spPr>
                <a:xfrm>
                  <a:off x="1643150" y="2349075"/>
                  <a:ext cx="52700" cy="35925"/>
                </a:xfrm>
                <a:custGeom>
                  <a:avLst/>
                  <a:gdLst/>
                  <a:ahLst/>
                  <a:cxnLst/>
                  <a:rect l="l" t="t" r="r" b="b"/>
                  <a:pathLst>
                    <a:path w="2108" h="1437" extrusionOk="0">
                      <a:moveTo>
                        <a:pt x="321" y="0"/>
                      </a:moveTo>
                      <a:cubicBezTo>
                        <a:pt x="70" y="0"/>
                        <a:pt x="0" y="405"/>
                        <a:pt x="295" y="523"/>
                      </a:cubicBezTo>
                      <a:cubicBezTo>
                        <a:pt x="662" y="656"/>
                        <a:pt x="1396" y="790"/>
                        <a:pt x="1496" y="1257"/>
                      </a:cubicBezTo>
                      <a:cubicBezTo>
                        <a:pt x="1536" y="1377"/>
                        <a:pt x="1636" y="1437"/>
                        <a:pt x="1739" y="1437"/>
                      </a:cubicBezTo>
                      <a:cubicBezTo>
                        <a:pt x="1807" y="1437"/>
                        <a:pt x="1876" y="1410"/>
                        <a:pt x="1930" y="1357"/>
                      </a:cubicBezTo>
                      <a:lnTo>
                        <a:pt x="1963" y="1357"/>
                      </a:lnTo>
                      <a:cubicBezTo>
                        <a:pt x="2108" y="1230"/>
                        <a:pt x="2066" y="1074"/>
                        <a:pt x="1955" y="989"/>
                      </a:cubicBezTo>
                      <a:lnTo>
                        <a:pt x="1955" y="989"/>
                      </a:lnTo>
                      <a:cubicBezTo>
                        <a:pt x="1724" y="396"/>
                        <a:pt x="989" y="209"/>
                        <a:pt x="429" y="22"/>
                      </a:cubicBezTo>
                      <a:cubicBezTo>
                        <a:pt x="390" y="7"/>
                        <a:pt x="354" y="0"/>
                        <a:pt x="321"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46"/>
                <p:cNvSpPr/>
                <p:nvPr/>
              </p:nvSpPr>
              <p:spPr>
                <a:xfrm>
                  <a:off x="1663775" y="2325100"/>
                  <a:ext cx="63850" cy="41425"/>
                </a:xfrm>
                <a:custGeom>
                  <a:avLst/>
                  <a:gdLst/>
                  <a:ahLst/>
                  <a:cxnLst/>
                  <a:rect l="l" t="t" r="r" b="b"/>
                  <a:pathLst>
                    <a:path w="2554" h="1657" extrusionOk="0">
                      <a:moveTo>
                        <a:pt x="352" y="1"/>
                      </a:moveTo>
                      <a:cubicBezTo>
                        <a:pt x="84" y="1"/>
                        <a:pt x="1" y="423"/>
                        <a:pt x="304" y="514"/>
                      </a:cubicBezTo>
                      <a:cubicBezTo>
                        <a:pt x="971" y="715"/>
                        <a:pt x="1538" y="1082"/>
                        <a:pt x="2005" y="1582"/>
                      </a:cubicBezTo>
                      <a:cubicBezTo>
                        <a:pt x="2058" y="1635"/>
                        <a:pt x="2117" y="1657"/>
                        <a:pt x="2175" y="1657"/>
                      </a:cubicBezTo>
                      <a:cubicBezTo>
                        <a:pt x="2374" y="1657"/>
                        <a:pt x="2553" y="1396"/>
                        <a:pt x="2372" y="1215"/>
                      </a:cubicBezTo>
                      <a:cubicBezTo>
                        <a:pt x="1839" y="648"/>
                        <a:pt x="1171" y="248"/>
                        <a:pt x="438" y="14"/>
                      </a:cubicBezTo>
                      <a:cubicBezTo>
                        <a:pt x="407" y="5"/>
                        <a:pt x="379" y="1"/>
                        <a:pt x="352" y="1"/>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46"/>
                <p:cNvSpPr/>
                <p:nvPr/>
              </p:nvSpPr>
              <p:spPr>
                <a:xfrm>
                  <a:off x="2175900" y="809275"/>
                  <a:ext cx="75900" cy="126100"/>
                </a:xfrm>
                <a:custGeom>
                  <a:avLst/>
                  <a:gdLst/>
                  <a:ahLst/>
                  <a:cxnLst/>
                  <a:rect l="l" t="t" r="r" b="b"/>
                  <a:pathLst>
                    <a:path w="3036" h="5044" extrusionOk="0">
                      <a:moveTo>
                        <a:pt x="1731" y="1"/>
                      </a:moveTo>
                      <a:cubicBezTo>
                        <a:pt x="990" y="1"/>
                        <a:pt x="296" y="1014"/>
                        <a:pt x="167" y="2372"/>
                      </a:cubicBezTo>
                      <a:cubicBezTo>
                        <a:pt x="0" y="3773"/>
                        <a:pt x="501" y="4941"/>
                        <a:pt x="1234" y="5041"/>
                      </a:cubicBezTo>
                      <a:cubicBezTo>
                        <a:pt x="1258" y="5043"/>
                        <a:pt x="1281" y="5044"/>
                        <a:pt x="1305" y="5044"/>
                      </a:cubicBezTo>
                      <a:cubicBezTo>
                        <a:pt x="2046" y="5044"/>
                        <a:pt x="2740" y="4030"/>
                        <a:pt x="2869" y="2672"/>
                      </a:cubicBezTo>
                      <a:cubicBezTo>
                        <a:pt x="3036" y="1271"/>
                        <a:pt x="2535" y="104"/>
                        <a:pt x="1801" y="4"/>
                      </a:cubicBezTo>
                      <a:cubicBezTo>
                        <a:pt x="1778" y="2"/>
                        <a:pt x="1755" y="1"/>
                        <a:pt x="1731"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46"/>
                <p:cNvSpPr/>
                <p:nvPr/>
              </p:nvSpPr>
              <p:spPr>
                <a:xfrm>
                  <a:off x="1899025" y="798525"/>
                  <a:ext cx="323600" cy="103425"/>
                </a:xfrm>
                <a:custGeom>
                  <a:avLst/>
                  <a:gdLst/>
                  <a:ahLst/>
                  <a:cxnLst/>
                  <a:rect l="l" t="t" r="r" b="b"/>
                  <a:pathLst>
                    <a:path w="12944" h="4137" extrusionOk="0">
                      <a:moveTo>
                        <a:pt x="368" y="0"/>
                      </a:moveTo>
                      <a:cubicBezTo>
                        <a:pt x="234" y="1067"/>
                        <a:pt x="134" y="2102"/>
                        <a:pt x="1" y="3169"/>
                      </a:cubicBezTo>
                      <a:cubicBezTo>
                        <a:pt x="4104" y="3503"/>
                        <a:pt x="8206" y="3803"/>
                        <a:pt x="12309" y="4136"/>
                      </a:cubicBezTo>
                      <a:cubicBezTo>
                        <a:pt x="12843" y="3436"/>
                        <a:pt x="12943" y="2535"/>
                        <a:pt x="12576" y="1735"/>
                      </a:cubicBezTo>
                      <a:cubicBezTo>
                        <a:pt x="8507" y="1134"/>
                        <a:pt x="4437" y="567"/>
                        <a:pt x="368"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46"/>
                <p:cNvSpPr/>
                <p:nvPr/>
              </p:nvSpPr>
              <p:spPr>
                <a:xfrm>
                  <a:off x="1758925" y="736800"/>
                  <a:ext cx="209350" cy="175975"/>
                </a:xfrm>
                <a:custGeom>
                  <a:avLst/>
                  <a:gdLst/>
                  <a:ahLst/>
                  <a:cxnLst/>
                  <a:rect l="l" t="t" r="r" b="b"/>
                  <a:pathLst>
                    <a:path w="8374" h="7039" extrusionOk="0">
                      <a:moveTo>
                        <a:pt x="768" y="1"/>
                      </a:moveTo>
                      <a:cubicBezTo>
                        <a:pt x="501" y="2302"/>
                        <a:pt x="267" y="4604"/>
                        <a:pt x="1" y="6939"/>
                      </a:cubicBezTo>
                      <a:cubicBezTo>
                        <a:pt x="1969" y="6972"/>
                        <a:pt x="3937" y="7006"/>
                        <a:pt x="5905" y="7039"/>
                      </a:cubicBezTo>
                      <a:cubicBezTo>
                        <a:pt x="8106" y="5538"/>
                        <a:pt x="8373" y="3103"/>
                        <a:pt x="6539" y="1168"/>
                      </a:cubicBezTo>
                      <a:cubicBezTo>
                        <a:pt x="4604" y="768"/>
                        <a:pt x="2703" y="368"/>
                        <a:pt x="76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3" name="Google Shape;1793;p46"/>
                <p:cNvSpPr/>
                <p:nvPr/>
              </p:nvSpPr>
              <p:spPr>
                <a:xfrm>
                  <a:off x="1709725" y="735350"/>
                  <a:ext cx="115100" cy="174125"/>
                </a:xfrm>
                <a:custGeom>
                  <a:avLst/>
                  <a:gdLst/>
                  <a:ahLst/>
                  <a:cxnLst/>
                  <a:rect l="l" t="t" r="r" b="b"/>
                  <a:pathLst>
                    <a:path w="4604" h="6965" extrusionOk="0">
                      <a:moveTo>
                        <a:pt x="2431" y="1"/>
                      </a:moveTo>
                      <a:cubicBezTo>
                        <a:pt x="1384" y="1"/>
                        <a:pt x="418" y="1400"/>
                        <a:pt x="201" y="3261"/>
                      </a:cubicBezTo>
                      <a:cubicBezTo>
                        <a:pt x="1" y="5296"/>
                        <a:pt x="768" y="6964"/>
                        <a:pt x="1935" y="6964"/>
                      </a:cubicBezTo>
                      <a:cubicBezTo>
                        <a:pt x="1948" y="6964"/>
                        <a:pt x="1961" y="6964"/>
                        <a:pt x="1973" y="6964"/>
                      </a:cubicBezTo>
                      <a:cubicBezTo>
                        <a:pt x="3095" y="6964"/>
                        <a:pt x="4206" y="5509"/>
                        <a:pt x="4404" y="3728"/>
                      </a:cubicBezTo>
                      <a:cubicBezTo>
                        <a:pt x="4604" y="1927"/>
                        <a:pt x="3837" y="259"/>
                        <a:pt x="2669" y="25"/>
                      </a:cubicBezTo>
                      <a:cubicBezTo>
                        <a:pt x="2589" y="9"/>
                        <a:pt x="2510" y="1"/>
                        <a:pt x="2431" y="1"/>
                      </a:cubicBezTo>
                      <a:close/>
                    </a:path>
                  </a:pathLst>
                </a:custGeom>
                <a:solidFill>
                  <a:srgbClr val="FC9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4" name="Google Shape;1794;p46"/>
                <p:cNvSpPr/>
                <p:nvPr/>
              </p:nvSpPr>
              <p:spPr>
                <a:xfrm>
                  <a:off x="1728075" y="764025"/>
                  <a:ext cx="77575" cy="117150"/>
                </a:xfrm>
                <a:custGeom>
                  <a:avLst/>
                  <a:gdLst/>
                  <a:ahLst/>
                  <a:cxnLst/>
                  <a:rect l="l" t="t" r="r" b="b"/>
                  <a:pathLst>
                    <a:path w="3103" h="4686" extrusionOk="0">
                      <a:moveTo>
                        <a:pt x="1693" y="0"/>
                      </a:moveTo>
                      <a:cubicBezTo>
                        <a:pt x="975" y="0"/>
                        <a:pt x="292" y="931"/>
                        <a:pt x="167" y="2214"/>
                      </a:cubicBezTo>
                      <a:cubicBezTo>
                        <a:pt x="0" y="3548"/>
                        <a:pt x="534" y="4649"/>
                        <a:pt x="1301" y="4682"/>
                      </a:cubicBezTo>
                      <a:cubicBezTo>
                        <a:pt x="1327" y="4685"/>
                        <a:pt x="1352" y="4686"/>
                        <a:pt x="1377" y="4686"/>
                      </a:cubicBezTo>
                      <a:cubicBezTo>
                        <a:pt x="2148" y="4686"/>
                        <a:pt x="2840" y="3709"/>
                        <a:pt x="2969" y="2514"/>
                      </a:cubicBezTo>
                      <a:cubicBezTo>
                        <a:pt x="3103" y="1280"/>
                        <a:pt x="2602" y="146"/>
                        <a:pt x="1835" y="12"/>
                      </a:cubicBezTo>
                      <a:cubicBezTo>
                        <a:pt x="1788" y="4"/>
                        <a:pt x="1740" y="0"/>
                        <a:pt x="1693"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5" name="Google Shape;1795;p46"/>
                <p:cNvSpPr/>
                <p:nvPr/>
              </p:nvSpPr>
              <p:spPr>
                <a:xfrm>
                  <a:off x="1735575" y="764850"/>
                  <a:ext cx="70075" cy="117100"/>
                </a:xfrm>
                <a:custGeom>
                  <a:avLst/>
                  <a:gdLst/>
                  <a:ahLst/>
                  <a:cxnLst/>
                  <a:rect l="l" t="t" r="r" b="b"/>
                  <a:pathLst>
                    <a:path w="2803" h="4684" extrusionOk="0">
                      <a:moveTo>
                        <a:pt x="1539" y="0"/>
                      </a:moveTo>
                      <a:cubicBezTo>
                        <a:pt x="887" y="0"/>
                        <a:pt x="290" y="929"/>
                        <a:pt x="134" y="2181"/>
                      </a:cubicBezTo>
                      <a:cubicBezTo>
                        <a:pt x="1" y="3515"/>
                        <a:pt x="434" y="4649"/>
                        <a:pt x="1168" y="4683"/>
                      </a:cubicBezTo>
                      <a:cubicBezTo>
                        <a:pt x="1179" y="4683"/>
                        <a:pt x="1191" y="4684"/>
                        <a:pt x="1202" y="4684"/>
                      </a:cubicBezTo>
                      <a:cubicBezTo>
                        <a:pt x="1890" y="4684"/>
                        <a:pt x="2538" y="3695"/>
                        <a:pt x="2669" y="2481"/>
                      </a:cubicBezTo>
                      <a:cubicBezTo>
                        <a:pt x="2803" y="1247"/>
                        <a:pt x="2369" y="113"/>
                        <a:pt x="1668" y="13"/>
                      </a:cubicBezTo>
                      <a:cubicBezTo>
                        <a:pt x="1625" y="5"/>
                        <a:pt x="1582" y="0"/>
                        <a:pt x="1539"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46"/>
                <p:cNvSpPr/>
                <p:nvPr/>
              </p:nvSpPr>
              <p:spPr>
                <a:xfrm>
                  <a:off x="1735575" y="764850"/>
                  <a:ext cx="70075" cy="117100"/>
                </a:xfrm>
                <a:custGeom>
                  <a:avLst/>
                  <a:gdLst/>
                  <a:ahLst/>
                  <a:cxnLst/>
                  <a:rect l="l" t="t" r="r" b="b"/>
                  <a:pathLst>
                    <a:path w="2803" h="4684" extrusionOk="0">
                      <a:moveTo>
                        <a:pt x="1539" y="0"/>
                      </a:moveTo>
                      <a:cubicBezTo>
                        <a:pt x="887" y="0"/>
                        <a:pt x="290" y="929"/>
                        <a:pt x="134" y="2181"/>
                      </a:cubicBezTo>
                      <a:cubicBezTo>
                        <a:pt x="1" y="3515"/>
                        <a:pt x="434" y="4649"/>
                        <a:pt x="1168" y="4683"/>
                      </a:cubicBezTo>
                      <a:cubicBezTo>
                        <a:pt x="1179" y="4683"/>
                        <a:pt x="1191" y="4684"/>
                        <a:pt x="1202" y="4684"/>
                      </a:cubicBezTo>
                      <a:cubicBezTo>
                        <a:pt x="1890" y="4684"/>
                        <a:pt x="2538" y="3695"/>
                        <a:pt x="2669" y="2481"/>
                      </a:cubicBezTo>
                      <a:cubicBezTo>
                        <a:pt x="2803" y="1247"/>
                        <a:pt x="2369" y="113"/>
                        <a:pt x="1668" y="13"/>
                      </a:cubicBezTo>
                      <a:cubicBezTo>
                        <a:pt x="1625" y="5"/>
                        <a:pt x="1582" y="0"/>
                        <a:pt x="1539"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46"/>
                <p:cNvSpPr/>
                <p:nvPr/>
              </p:nvSpPr>
              <p:spPr>
                <a:xfrm>
                  <a:off x="1573800" y="688425"/>
                  <a:ext cx="276875" cy="232700"/>
                </a:xfrm>
                <a:custGeom>
                  <a:avLst/>
                  <a:gdLst/>
                  <a:ahLst/>
                  <a:cxnLst/>
                  <a:rect l="l" t="t" r="r" b="b"/>
                  <a:pathLst>
                    <a:path w="11075" h="9308" extrusionOk="0">
                      <a:moveTo>
                        <a:pt x="1001" y="1"/>
                      </a:moveTo>
                      <a:cubicBezTo>
                        <a:pt x="667" y="3070"/>
                        <a:pt x="334" y="6105"/>
                        <a:pt x="0" y="9174"/>
                      </a:cubicBezTo>
                      <a:cubicBezTo>
                        <a:pt x="2602" y="9207"/>
                        <a:pt x="5171" y="9274"/>
                        <a:pt x="7773" y="9308"/>
                      </a:cubicBezTo>
                      <a:cubicBezTo>
                        <a:pt x="10708" y="7339"/>
                        <a:pt x="11075" y="4104"/>
                        <a:pt x="8640" y="1569"/>
                      </a:cubicBezTo>
                      <a:cubicBezTo>
                        <a:pt x="6105" y="1035"/>
                        <a:pt x="3536" y="501"/>
                        <a:pt x="1001"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46"/>
                <p:cNvSpPr/>
                <p:nvPr/>
              </p:nvSpPr>
              <p:spPr>
                <a:xfrm>
                  <a:off x="1507925" y="686825"/>
                  <a:ext cx="152625" cy="230975"/>
                </a:xfrm>
                <a:custGeom>
                  <a:avLst/>
                  <a:gdLst/>
                  <a:ahLst/>
                  <a:cxnLst/>
                  <a:rect l="l" t="t" r="r" b="b"/>
                  <a:pathLst>
                    <a:path w="6105" h="9239" extrusionOk="0">
                      <a:moveTo>
                        <a:pt x="3261" y="1"/>
                      </a:moveTo>
                      <a:cubicBezTo>
                        <a:pt x="1872" y="1"/>
                        <a:pt x="580" y="1850"/>
                        <a:pt x="300" y="4335"/>
                      </a:cubicBezTo>
                      <a:cubicBezTo>
                        <a:pt x="0" y="7003"/>
                        <a:pt x="1034" y="9205"/>
                        <a:pt x="2569" y="9238"/>
                      </a:cubicBezTo>
                      <a:cubicBezTo>
                        <a:pt x="4103" y="9238"/>
                        <a:pt x="5571" y="7337"/>
                        <a:pt x="5838" y="4935"/>
                      </a:cubicBezTo>
                      <a:cubicBezTo>
                        <a:pt x="6104" y="2533"/>
                        <a:pt x="5070" y="365"/>
                        <a:pt x="3569" y="32"/>
                      </a:cubicBezTo>
                      <a:cubicBezTo>
                        <a:pt x="3466" y="11"/>
                        <a:pt x="3363" y="1"/>
                        <a:pt x="3261"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9" name="Google Shape;1799;p46"/>
                <p:cNvSpPr/>
                <p:nvPr/>
              </p:nvSpPr>
              <p:spPr>
                <a:xfrm>
                  <a:off x="1532925" y="724750"/>
                  <a:ext cx="102600" cy="155525"/>
                </a:xfrm>
                <a:custGeom>
                  <a:avLst/>
                  <a:gdLst/>
                  <a:ahLst/>
                  <a:cxnLst/>
                  <a:rect l="l" t="t" r="r" b="b"/>
                  <a:pathLst>
                    <a:path w="4104" h="6221" extrusionOk="0">
                      <a:moveTo>
                        <a:pt x="2225" y="1"/>
                      </a:moveTo>
                      <a:cubicBezTo>
                        <a:pt x="1286" y="1"/>
                        <a:pt x="389" y="1223"/>
                        <a:pt x="201" y="2918"/>
                      </a:cubicBezTo>
                      <a:cubicBezTo>
                        <a:pt x="1" y="4686"/>
                        <a:pt x="701" y="6153"/>
                        <a:pt x="1735" y="6220"/>
                      </a:cubicBezTo>
                      <a:cubicBezTo>
                        <a:pt x="1749" y="6220"/>
                        <a:pt x="1762" y="6221"/>
                        <a:pt x="1775" y="6221"/>
                      </a:cubicBezTo>
                      <a:cubicBezTo>
                        <a:pt x="2795" y="6221"/>
                        <a:pt x="3772" y="4964"/>
                        <a:pt x="3937" y="3318"/>
                      </a:cubicBezTo>
                      <a:cubicBezTo>
                        <a:pt x="4104" y="1683"/>
                        <a:pt x="3437" y="182"/>
                        <a:pt x="2403" y="16"/>
                      </a:cubicBezTo>
                      <a:cubicBezTo>
                        <a:pt x="2343" y="6"/>
                        <a:pt x="2284" y="1"/>
                        <a:pt x="2225"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0" name="Google Shape;1800;p46"/>
                <p:cNvSpPr/>
                <p:nvPr/>
              </p:nvSpPr>
              <p:spPr>
                <a:xfrm>
                  <a:off x="1542100" y="725600"/>
                  <a:ext cx="93425" cy="154725"/>
                </a:xfrm>
                <a:custGeom>
                  <a:avLst/>
                  <a:gdLst/>
                  <a:ahLst/>
                  <a:cxnLst/>
                  <a:rect l="l" t="t" r="r" b="b"/>
                  <a:pathLst>
                    <a:path w="3737" h="6189" extrusionOk="0">
                      <a:moveTo>
                        <a:pt x="2074" y="1"/>
                      </a:moveTo>
                      <a:cubicBezTo>
                        <a:pt x="1200" y="1"/>
                        <a:pt x="389" y="1252"/>
                        <a:pt x="201" y="2917"/>
                      </a:cubicBezTo>
                      <a:cubicBezTo>
                        <a:pt x="1" y="4685"/>
                        <a:pt x="601" y="6153"/>
                        <a:pt x="1535" y="6186"/>
                      </a:cubicBezTo>
                      <a:cubicBezTo>
                        <a:pt x="1558" y="6188"/>
                        <a:pt x="1581" y="6189"/>
                        <a:pt x="1604" y="6189"/>
                      </a:cubicBezTo>
                      <a:cubicBezTo>
                        <a:pt x="2515" y="6189"/>
                        <a:pt x="3407" y="4911"/>
                        <a:pt x="3570" y="3284"/>
                      </a:cubicBezTo>
                      <a:cubicBezTo>
                        <a:pt x="3737" y="1649"/>
                        <a:pt x="3136" y="182"/>
                        <a:pt x="2236" y="15"/>
                      </a:cubicBezTo>
                      <a:cubicBezTo>
                        <a:pt x="2182" y="5"/>
                        <a:pt x="2127" y="1"/>
                        <a:pt x="2074"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1" name="Google Shape;1801;p46"/>
                <p:cNvSpPr/>
                <p:nvPr/>
              </p:nvSpPr>
              <p:spPr>
                <a:xfrm>
                  <a:off x="1542100" y="725600"/>
                  <a:ext cx="93425" cy="154725"/>
                </a:xfrm>
                <a:custGeom>
                  <a:avLst/>
                  <a:gdLst/>
                  <a:ahLst/>
                  <a:cxnLst/>
                  <a:rect l="l" t="t" r="r" b="b"/>
                  <a:pathLst>
                    <a:path w="3737" h="6189" extrusionOk="0">
                      <a:moveTo>
                        <a:pt x="2074" y="1"/>
                      </a:moveTo>
                      <a:cubicBezTo>
                        <a:pt x="1200" y="1"/>
                        <a:pt x="389" y="1252"/>
                        <a:pt x="201" y="2917"/>
                      </a:cubicBezTo>
                      <a:cubicBezTo>
                        <a:pt x="1" y="4685"/>
                        <a:pt x="601" y="6153"/>
                        <a:pt x="1535" y="6186"/>
                      </a:cubicBezTo>
                      <a:cubicBezTo>
                        <a:pt x="1558" y="6188"/>
                        <a:pt x="1581" y="6189"/>
                        <a:pt x="1604" y="6189"/>
                      </a:cubicBezTo>
                      <a:cubicBezTo>
                        <a:pt x="2515" y="6189"/>
                        <a:pt x="3407" y="4911"/>
                        <a:pt x="3570" y="3284"/>
                      </a:cubicBezTo>
                      <a:cubicBezTo>
                        <a:pt x="3737" y="1649"/>
                        <a:pt x="3136" y="182"/>
                        <a:pt x="2236" y="15"/>
                      </a:cubicBezTo>
                      <a:cubicBezTo>
                        <a:pt x="2182" y="5"/>
                        <a:pt x="2127" y="1"/>
                        <a:pt x="2074"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2" name="Google Shape;1802;p46"/>
                <p:cNvSpPr/>
                <p:nvPr/>
              </p:nvSpPr>
              <p:spPr>
                <a:xfrm>
                  <a:off x="2187575" y="1191400"/>
                  <a:ext cx="105925" cy="109175"/>
                </a:xfrm>
                <a:custGeom>
                  <a:avLst/>
                  <a:gdLst/>
                  <a:ahLst/>
                  <a:cxnLst/>
                  <a:rect l="l" t="t" r="r" b="b"/>
                  <a:pathLst>
                    <a:path w="4237" h="4367" extrusionOk="0">
                      <a:moveTo>
                        <a:pt x="1192" y="0"/>
                      </a:moveTo>
                      <a:cubicBezTo>
                        <a:pt x="801" y="0"/>
                        <a:pt x="405" y="42"/>
                        <a:pt x="0" y="130"/>
                      </a:cubicBezTo>
                      <a:cubicBezTo>
                        <a:pt x="34" y="363"/>
                        <a:pt x="34" y="563"/>
                        <a:pt x="67" y="764"/>
                      </a:cubicBezTo>
                      <a:cubicBezTo>
                        <a:pt x="267" y="2131"/>
                        <a:pt x="701" y="3365"/>
                        <a:pt x="1368" y="4366"/>
                      </a:cubicBezTo>
                      <a:cubicBezTo>
                        <a:pt x="2335" y="3699"/>
                        <a:pt x="3236" y="2732"/>
                        <a:pt x="3936" y="1564"/>
                      </a:cubicBezTo>
                      <a:cubicBezTo>
                        <a:pt x="4036" y="1364"/>
                        <a:pt x="4136" y="1197"/>
                        <a:pt x="4237" y="997"/>
                      </a:cubicBezTo>
                      <a:cubicBezTo>
                        <a:pt x="3636" y="563"/>
                        <a:pt x="2936" y="263"/>
                        <a:pt x="2235" y="96"/>
                      </a:cubicBezTo>
                      <a:cubicBezTo>
                        <a:pt x="1889" y="33"/>
                        <a:pt x="1542" y="0"/>
                        <a:pt x="1192"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3" name="Google Shape;1803;p46"/>
                <p:cNvSpPr/>
                <p:nvPr/>
              </p:nvSpPr>
              <p:spPr>
                <a:xfrm>
                  <a:off x="2063300" y="1258675"/>
                  <a:ext cx="184325" cy="503850"/>
                </a:xfrm>
                <a:custGeom>
                  <a:avLst/>
                  <a:gdLst/>
                  <a:ahLst/>
                  <a:cxnLst/>
                  <a:rect l="l" t="t" r="r" b="b"/>
                  <a:pathLst>
                    <a:path w="7373" h="20154" extrusionOk="0">
                      <a:moveTo>
                        <a:pt x="6087" y="1"/>
                      </a:moveTo>
                      <a:cubicBezTo>
                        <a:pt x="5972" y="1"/>
                        <a:pt x="5863" y="95"/>
                        <a:pt x="5805" y="241"/>
                      </a:cubicBezTo>
                      <a:cubicBezTo>
                        <a:pt x="3904" y="5178"/>
                        <a:pt x="2169" y="10248"/>
                        <a:pt x="34" y="15051"/>
                      </a:cubicBezTo>
                      <a:cubicBezTo>
                        <a:pt x="1" y="15151"/>
                        <a:pt x="1" y="15352"/>
                        <a:pt x="34" y="15452"/>
                      </a:cubicBezTo>
                      <a:cubicBezTo>
                        <a:pt x="802" y="16986"/>
                        <a:pt x="1569" y="18554"/>
                        <a:pt x="2403" y="19988"/>
                      </a:cubicBezTo>
                      <a:cubicBezTo>
                        <a:pt x="2461" y="20105"/>
                        <a:pt x="2531" y="20154"/>
                        <a:pt x="2613" y="20154"/>
                      </a:cubicBezTo>
                      <a:cubicBezTo>
                        <a:pt x="2670" y="20154"/>
                        <a:pt x="2734" y="20130"/>
                        <a:pt x="2803" y="20088"/>
                      </a:cubicBezTo>
                      <a:cubicBezTo>
                        <a:pt x="4137" y="19088"/>
                        <a:pt x="5438" y="17920"/>
                        <a:pt x="6739" y="16819"/>
                      </a:cubicBezTo>
                      <a:cubicBezTo>
                        <a:pt x="6839" y="16719"/>
                        <a:pt x="6906" y="16552"/>
                        <a:pt x="6906" y="16419"/>
                      </a:cubicBezTo>
                      <a:cubicBezTo>
                        <a:pt x="6839" y="11182"/>
                        <a:pt x="7206" y="5845"/>
                        <a:pt x="7373" y="541"/>
                      </a:cubicBezTo>
                      <a:cubicBezTo>
                        <a:pt x="7373" y="408"/>
                        <a:pt x="7340" y="307"/>
                        <a:pt x="7273" y="274"/>
                      </a:cubicBezTo>
                      <a:cubicBezTo>
                        <a:pt x="7273" y="241"/>
                        <a:pt x="7273" y="241"/>
                        <a:pt x="7239" y="241"/>
                      </a:cubicBezTo>
                      <a:cubicBezTo>
                        <a:pt x="7239" y="241"/>
                        <a:pt x="7206" y="207"/>
                        <a:pt x="7173" y="207"/>
                      </a:cubicBezTo>
                      <a:cubicBezTo>
                        <a:pt x="6839" y="141"/>
                        <a:pt x="6472" y="74"/>
                        <a:pt x="6139" y="7"/>
                      </a:cubicBezTo>
                      <a:cubicBezTo>
                        <a:pt x="6121" y="3"/>
                        <a:pt x="6104" y="1"/>
                        <a:pt x="608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4" name="Google Shape;1804;p46"/>
                <p:cNvSpPr/>
                <p:nvPr/>
              </p:nvSpPr>
              <p:spPr>
                <a:xfrm>
                  <a:off x="2115025" y="1172950"/>
                  <a:ext cx="306075" cy="86750"/>
                </a:xfrm>
                <a:custGeom>
                  <a:avLst/>
                  <a:gdLst/>
                  <a:ahLst/>
                  <a:cxnLst/>
                  <a:rect l="l" t="t" r="r" b="b"/>
                  <a:pathLst>
                    <a:path w="12243" h="3470" extrusionOk="0">
                      <a:moveTo>
                        <a:pt x="0" y="0"/>
                      </a:moveTo>
                      <a:lnTo>
                        <a:pt x="4337" y="3470"/>
                      </a:lnTo>
                      <a:lnTo>
                        <a:pt x="12242" y="1168"/>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5" name="Google Shape;1805;p46"/>
                <p:cNvSpPr/>
                <p:nvPr/>
              </p:nvSpPr>
              <p:spPr>
                <a:xfrm>
                  <a:off x="2200900" y="1108725"/>
                  <a:ext cx="138475" cy="105950"/>
                </a:xfrm>
                <a:custGeom>
                  <a:avLst/>
                  <a:gdLst/>
                  <a:ahLst/>
                  <a:cxnLst/>
                  <a:rect l="l" t="t" r="r" b="b"/>
                  <a:pathLst>
                    <a:path w="5539" h="4238" extrusionOk="0">
                      <a:moveTo>
                        <a:pt x="435" y="1"/>
                      </a:moveTo>
                      <a:lnTo>
                        <a:pt x="1" y="3670"/>
                      </a:lnTo>
                      <a:lnTo>
                        <a:pt x="5105" y="4237"/>
                      </a:lnTo>
                      <a:lnTo>
                        <a:pt x="5538" y="501"/>
                      </a:lnTo>
                      <a:lnTo>
                        <a:pt x="4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6" name="Google Shape;1806;p46"/>
                <p:cNvSpPr/>
                <p:nvPr/>
              </p:nvSpPr>
              <p:spPr>
                <a:xfrm>
                  <a:off x="2224250" y="1138750"/>
                  <a:ext cx="237700" cy="81875"/>
                </a:xfrm>
                <a:custGeom>
                  <a:avLst/>
                  <a:gdLst/>
                  <a:ahLst/>
                  <a:cxnLst/>
                  <a:rect l="l" t="t" r="r" b="b"/>
                  <a:pathLst>
                    <a:path w="9508" h="3275" extrusionOk="0">
                      <a:moveTo>
                        <a:pt x="4638" y="1"/>
                      </a:moveTo>
                      <a:cubicBezTo>
                        <a:pt x="4537" y="1"/>
                        <a:pt x="168" y="2603"/>
                        <a:pt x="1" y="2636"/>
                      </a:cubicBezTo>
                      <a:cubicBezTo>
                        <a:pt x="1" y="2636"/>
                        <a:pt x="1916" y="3274"/>
                        <a:pt x="4005" y="3274"/>
                      </a:cubicBezTo>
                      <a:cubicBezTo>
                        <a:pt x="4104" y="3274"/>
                        <a:pt x="4204" y="3273"/>
                        <a:pt x="4304" y="3270"/>
                      </a:cubicBezTo>
                      <a:cubicBezTo>
                        <a:pt x="6472" y="3170"/>
                        <a:pt x="9508" y="2336"/>
                        <a:pt x="9508" y="2336"/>
                      </a:cubicBezTo>
                      <a:cubicBezTo>
                        <a:pt x="9508" y="2336"/>
                        <a:pt x="4704" y="1"/>
                        <a:pt x="4638"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7" name="Google Shape;1807;p46"/>
                <p:cNvSpPr/>
                <p:nvPr/>
              </p:nvSpPr>
              <p:spPr>
                <a:xfrm>
                  <a:off x="2076650" y="1127075"/>
                  <a:ext cx="167650" cy="81275"/>
                </a:xfrm>
                <a:custGeom>
                  <a:avLst/>
                  <a:gdLst/>
                  <a:ahLst/>
                  <a:cxnLst/>
                  <a:rect l="l" t="t" r="r" b="b"/>
                  <a:pathLst>
                    <a:path w="6706" h="3251" extrusionOk="0">
                      <a:moveTo>
                        <a:pt x="5271" y="1"/>
                      </a:moveTo>
                      <a:cubicBezTo>
                        <a:pt x="5204" y="1"/>
                        <a:pt x="1" y="1202"/>
                        <a:pt x="1" y="1202"/>
                      </a:cubicBezTo>
                      <a:cubicBezTo>
                        <a:pt x="1" y="1202"/>
                        <a:pt x="268" y="2336"/>
                        <a:pt x="2369" y="2870"/>
                      </a:cubicBezTo>
                      <a:cubicBezTo>
                        <a:pt x="3540" y="3180"/>
                        <a:pt x="4731" y="3251"/>
                        <a:pt x="5567" y="3251"/>
                      </a:cubicBezTo>
                      <a:cubicBezTo>
                        <a:pt x="6256" y="3251"/>
                        <a:pt x="6705" y="3203"/>
                        <a:pt x="6705" y="3203"/>
                      </a:cubicBezTo>
                      <a:cubicBezTo>
                        <a:pt x="6539" y="3136"/>
                        <a:pt x="5371" y="1"/>
                        <a:pt x="527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8" name="Google Shape;1808;p46"/>
                <p:cNvSpPr/>
                <p:nvPr/>
              </p:nvSpPr>
              <p:spPr>
                <a:xfrm>
                  <a:off x="1936550" y="1046300"/>
                  <a:ext cx="119275" cy="29825"/>
                </a:xfrm>
                <a:custGeom>
                  <a:avLst/>
                  <a:gdLst/>
                  <a:ahLst/>
                  <a:cxnLst/>
                  <a:rect l="l" t="t" r="r" b="b"/>
                  <a:pathLst>
                    <a:path w="4771" h="1193" extrusionOk="0">
                      <a:moveTo>
                        <a:pt x="3072" y="0"/>
                      </a:moveTo>
                      <a:cubicBezTo>
                        <a:pt x="2840" y="0"/>
                        <a:pt x="2592" y="10"/>
                        <a:pt x="2336" y="29"/>
                      </a:cubicBezTo>
                      <a:cubicBezTo>
                        <a:pt x="1035" y="130"/>
                        <a:pt x="1" y="463"/>
                        <a:pt x="34" y="797"/>
                      </a:cubicBezTo>
                      <a:cubicBezTo>
                        <a:pt x="34" y="1038"/>
                        <a:pt x="743" y="1193"/>
                        <a:pt x="1696" y="1193"/>
                      </a:cubicBezTo>
                      <a:cubicBezTo>
                        <a:pt x="1930" y="1193"/>
                        <a:pt x="2179" y="1183"/>
                        <a:pt x="2436" y="1164"/>
                      </a:cubicBezTo>
                      <a:cubicBezTo>
                        <a:pt x="3737" y="1064"/>
                        <a:pt x="4771" y="730"/>
                        <a:pt x="4737" y="396"/>
                      </a:cubicBezTo>
                      <a:cubicBezTo>
                        <a:pt x="4711" y="155"/>
                        <a:pt x="4017" y="0"/>
                        <a:pt x="3072"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9" name="Google Shape;1809;p46"/>
                <p:cNvSpPr/>
                <p:nvPr/>
              </p:nvSpPr>
              <p:spPr>
                <a:xfrm>
                  <a:off x="1910700" y="864975"/>
                  <a:ext cx="294400" cy="600600"/>
                </a:xfrm>
                <a:custGeom>
                  <a:avLst/>
                  <a:gdLst/>
                  <a:ahLst/>
                  <a:cxnLst/>
                  <a:rect l="l" t="t" r="r" b="b"/>
                  <a:pathLst>
                    <a:path w="11776" h="24024" extrusionOk="0">
                      <a:moveTo>
                        <a:pt x="2635" y="0"/>
                      </a:moveTo>
                      <a:cubicBezTo>
                        <a:pt x="2314" y="0"/>
                        <a:pt x="1970" y="64"/>
                        <a:pt x="1602" y="211"/>
                      </a:cubicBezTo>
                      <a:lnTo>
                        <a:pt x="1468" y="277"/>
                      </a:lnTo>
                      <a:cubicBezTo>
                        <a:pt x="568" y="578"/>
                        <a:pt x="34" y="1545"/>
                        <a:pt x="34" y="2479"/>
                      </a:cubicBezTo>
                      <a:cubicBezTo>
                        <a:pt x="1" y="3413"/>
                        <a:pt x="401" y="4314"/>
                        <a:pt x="901" y="5114"/>
                      </a:cubicBezTo>
                      <a:cubicBezTo>
                        <a:pt x="1368" y="5915"/>
                        <a:pt x="1902" y="6649"/>
                        <a:pt x="2502" y="7316"/>
                      </a:cubicBezTo>
                      <a:lnTo>
                        <a:pt x="2469" y="7416"/>
                      </a:lnTo>
                      <a:cubicBezTo>
                        <a:pt x="1535" y="11752"/>
                        <a:pt x="1568" y="19224"/>
                        <a:pt x="2135" y="23961"/>
                      </a:cubicBezTo>
                      <a:cubicBezTo>
                        <a:pt x="2569" y="24004"/>
                        <a:pt x="2988" y="24024"/>
                        <a:pt x="3396" y="24024"/>
                      </a:cubicBezTo>
                      <a:cubicBezTo>
                        <a:pt x="6499" y="24024"/>
                        <a:pt x="8916" y="22857"/>
                        <a:pt x="11776" y="21559"/>
                      </a:cubicBezTo>
                      <a:lnTo>
                        <a:pt x="10942" y="16756"/>
                      </a:lnTo>
                      <a:cubicBezTo>
                        <a:pt x="8971" y="17256"/>
                        <a:pt x="8115" y="17552"/>
                        <a:pt x="6448" y="18192"/>
                      </a:cubicBezTo>
                      <a:lnTo>
                        <a:pt x="6448" y="18192"/>
                      </a:lnTo>
                      <a:cubicBezTo>
                        <a:pt x="6434" y="16679"/>
                        <a:pt x="6464" y="15245"/>
                        <a:pt x="6305" y="14187"/>
                      </a:cubicBezTo>
                      <a:cubicBezTo>
                        <a:pt x="6072" y="12453"/>
                        <a:pt x="5104" y="8683"/>
                        <a:pt x="4637" y="7182"/>
                      </a:cubicBezTo>
                      <a:lnTo>
                        <a:pt x="4804" y="7182"/>
                      </a:lnTo>
                      <a:cubicBezTo>
                        <a:pt x="6338" y="6315"/>
                        <a:pt x="6272" y="4147"/>
                        <a:pt x="5705" y="2479"/>
                      </a:cubicBezTo>
                      <a:cubicBezTo>
                        <a:pt x="5705" y="2479"/>
                        <a:pt x="4639" y="0"/>
                        <a:pt x="263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0" name="Google Shape;1810;p46"/>
                <p:cNvSpPr/>
                <p:nvPr/>
              </p:nvSpPr>
              <p:spPr>
                <a:xfrm>
                  <a:off x="1934050" y="1053700"/>
                  <a:ext cx="569600" cy="425550"/>
                </a:xfrm>
                <a:custGeom>
                  <a:avLst/>
                  <a:gdLst/>
                  <a:ahLst/>
                  <a:cxnLst/>
                  <a:rect l="l" t="t" r="r" b="b"/>
                  <a:pathLst>
                    <a:path w="22784" h="17022" extrusionOk="0">
                      <a:moveTo>
                        <a:pt x="4837" y="0"/>
                      </a:moveTo>
                      <a:cubicBezTo>
                        <a:pt x="4337" y="167"/>
                        <a:pt x="3637" y="401"/>
                        <a:pt x="3136" y="501"/>
                      </a:cubicBezTo>
                      <a:cubicBezTo>
                        <a:pt x="2669" y="584"/>
                        <a:pt x="2152" y="626"/>
                        <a:pt x="1635" y="626"/>
                      </a:cubicBezTo>
                      <a:cubicBezTo>
                        <a:pt x="1118" y="626"/>
                        <a:pt x="601" y="584"/>
                        <a:pt x="134" y="501"/>
                      </a:cubicBezTo>
                      <a:lnTo>
                        <a:pt x="134" y="501"/>
                      </a:lnTo>
                      <a:cubicBezTo>
                        <a:pt x="1" y="5771"/>
                        <a:pt x="167" y="11675"/>
                        <a:pt x="1001" y="17013"/>
                      </a:cubicBezTo>
                      <a:cubicBezTo>
                        <a:pt x="1134" y="17018"/>
                        <a:pt x="1267" y="17021"/>
                        <a:pt x="1400" y="17021"/>
                      </a:cubicBezTo>
                      <a:cubicBezTo>
                        <a:pt x="2796" y="17021"/>
                        <a:pt x="4167" y="16714"/>
                        <a:pt x="5538" y="16379"/>
                      </a:cubicBezTo>
                      <a:cubicBezTo>
                        <a:pt x="10475" y="15178"/>
                        <a:pt x="15378" y="13643"/>
                        <a:pt x="19948" y="11342"/>
                      </a:cubicBezTo>
                      <a:cubicBezTo>
                        <a:pt x="20482" y="11075"/>
                        <a:pt x="21316" y="10475"/>
                        <a:pt x="21783" y="10074"/>
                      </a:cubicBezTo>
                      <a:cubicBezTo>
                        <a:pt x="22383" y="9574"/>
                        <a:pt x="22784" y="8807"/>
                        <a:pt x="22717" y="8006"/>
                      </a:cubicBezTo>
                      <a:cubicBezTo>
                        <a:pt x="22617" y="7139"/>
                        <a:pt x="21783" y="6472"/>
                        <a:pt x="20916" y="6272"/>
                      </a:cubicBezTo>
                      <a:cubicBezTo>
                        <a:pt x="20708" y="6232"/>
                        <a:pt x="20498" y="6215"/>
                        <a:pt x="20288" y="6215"/>
                      </a:cubicBezTo>
                      <a:cubicBezTo>
                        <a:pt x="19621" y="6215"/>
                        <a:pt x="18948" y="6386"/>
                        <a:pt x="18314" y="6538"/>
                      </a:cubicBezTo>
                      <a:cubicBezTo>
                        <a:pt x="17847" y="6638"/>
                        <a:pt x="17013" y="6872"/>
                        <a:pt x="16546" y="6972"/>
                      </a:cubicBezTo>
                      <a:cubicBezTo>
                        <a:pt x="12943" y="7839"/>
                        <a:pt x="9374" y="8940"/>
                        <a:pt x="5871" y="10241"/>
                      </a:cubicBezTo>
                      <a:cubicBezTo>
                        <a:pt x="5605" y="6939"/>
                        <a:pt x="5304" y="3236"/>
                        <a:pt x="4837"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1" name="Google Shape;1811;p46"/>
                <p:cNvSpPr/>
                <p:nvPr/>
              </p:nvSpPr>
              <p:spPr>
                <a:xfrm>
                  <a:off x="2143375" y="518675"/>
                  <a:ext cx="385300" cy="337600"/>
                </a:xfrm>
                <a:custGeom>
                  <a:avLst/>
                  <a:gdLst/>
                  <a:ahLst/>
                  <a:cxnLst/>
                  <a:rect l="l" t="t" r="r" b="b"/>
                  <a:pathLst>
                    <a:path w="15412" h="13504" extrusionOk="0">
                      <a:moveTo>
                        <a:pt x="7728" y="1"/>
                      </a:moveTo>
                      <a:cubicBezTo>
                        <a:pt x="5436" y="1"/>
                        <a:pt x="3191" y="1162"/>
                        <a:pt x="1935" y="3255"/>
                      </a:cubicBezTo>
                      <a:cubicBezTo>
                        <a:pt x="0" y="6457"/>
                        <a:pt x="1034" y="10594"/>
                        <a:pt x="4237" y="12528"/>
                      </a:cubicBezTo>
                      <a:cubicBezTo>
                        <a:pt x="5330" y="13189"/>
                        <a:pt x="6533" y="13504"/>
                        <a:pt x="7719" y="13504"/>
                      </a:cubicBezTo>
                      <a:cubicBezTo>
                        <a:pt x="10004" y="13504"/>
                        <a:pt x="12225" y="12335"/>
                        <a:pt x="13477" y="10227"/>
                      </a:cubicBezTo>
                      <a:cubicBezTo>
                        <a:pt x="15411" y="7024"/>
                        <a:pt x="14377" y="2888"/>
                        <a:pt x="11175" y="953"/>
                      </a:cubicBezTo>
                      <a:cubicBezTo>
                        <a:pt x="10099" y="308"/>
                        <a:pt x="8907" y="1"/>
                        <a:pt x="7728"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2" name="Google Shape;1812;p46"/>
                <p:cNvSpPr/>
                <p:nvPr/>
              </p:nvSpPr>
              <p:spPr>
                <a:xfrm>
                  <a:off x="2140875" y="566675"/>
                  <a:ext cx="424475" cy="219350"/>
                </a:xfrm>
                <a:custGeom>
                  <a:avLst/>
                  <a:gdLst/>
                  <a:ahLst/>
                  <a:cxnLst/>
                  <a:rect l="l" t="t" r="r" b="b"/>
                  <a:pathLst>
                    <a:path w="16979" h="8774" extrusionOk="0">
                      <a:moveTo>
                        <a:pt x="0" y="1"/>
                      </a:moveTo>
                      <a:lnTo>
                        <a:pt x="0" y="1"/>
                      </a:lnTo>
                      <a:cubicBezTo>
                        <a:pt x="167" y="1835"/>
                        <a:pt x="267" y="2736"/>
                        <a:pt x="434" y="4571"/>
                      </a:cubicBezTo>
                      <a:cubicBezTo>
                        <a:pt x="988" y="4522"/>
                        <a:pt x="1543" y="4497"/>
                        <a:pt x="2095" y="4497"/>
                      </a:cubicBezTo>
                      <a:cubicBezTo>
                        <a:pt x="6432" y="4497"/>
                        <a:pt x="10671" y="5993"/>
                        <a:pt x="14044" y="8774"/>
                      </a:cubicBezTo>
                      <a:cubicBezTo>
                        <a:pt x="15211" y="7373"/>
                        <a:pt x="15811" y="6639"/>
                        <a:pt x="16979" y="5238"/>
                      </a:cubicBezTo>
                      <a:cubicBezTo>
                        <a:pt x="11242" y="1402"/>
                        <a:pt x="6905" y="67"/>
                        <a:pt x="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13" name="Google Shape;1813;p46"/>
              <p:cNvSpPr/>
              <p:nvPr/>
            </p:nvSpPr>
            <p:spPr>
              <a:xfrm>
                <a:off x="8194425" y="3365675"/>
                <a:ext cx="93600" cy="9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14" name="Google Shape;1814;p46"/>
            <p:cNvSpPr/>
            <p:nvPr/>
          </p:nvSpPr>
          <p:spPr>
            <a:xfrm>
              <a:off x="7363525" y="3544625"/>
              <a:ext cx="108100" cy="9100"/>
            </a:xfrm>
            <a:custGeom>
              <a:avLst/>
              <a:gdLst/>
              <a:ahLst/>
              <a:cxnLst/>
              <a:rect l="l" t="t" r="r" b="b"/>
              <a:pathLst>
                <a:path w="4324" h="364" extrusionOk="0">
                  <a:moveTo>
                    <a:pt x="0" y="0"/>
                  </a:moveTo>
                  <a:cubicBezTo>
                    <a:pt x="1421" y="267"/>
                    <a:pt x="2884" y="442"/>
                    <a:pt x="4324" y="323"/>
                  </a:cubicBezTo>
                </a:path>
              </a:pathLst>
            </a:custGeom>
            <a:noFill/>
            <a:ln w="19050" cap="rnd" cmpd="sng">
              <a:solidFill>
                <a:schemeClr val="dk2"/>
              </a:solidFill>
              <a:prstDash val="solid"/>
              <a:round/>
              <a:headEnd type="none" w="med" len="med"/>
              <a:tailEnd type="none" w="med" len="med"/>
            </a:ln>
          </p:spPr>
        </p:sp>
        <p:sp>
          <p:nvSpPr>
            <p:cNvPr id="1815" name="Google Shape;1815;p46"/>
            <p:cNvSpPr/>
            <p:nvPr/>
          </p:nvSpPr>
          <p:spPr>
            <a:xfrm>
              <a:off x="7366750" y="3588200"/>
              <a:ext cx="103275" cy="14500"/>
            </a:xfrm>
            <a:custGeom>
              <a:avLst/>
              <a:gdLst/>
              <a:ahLst/>
              <a:cxnLst/>
              <a:rect l="l" t="t" r="r" b="b"/>
              <a:pathLst>
                <a:path w="4131" h="580" extrusionOk="0">
                  <a:moveTo>
                    <a:pt x="0" y="0"/>
                  </a:moveTo>
                  <a:cubicBezTo>
                    <a:pt x="1337" y="382"/>
                    <a:pt x="2740" y="580"/>
                    <a:pt x="4131" y="580"/>
                  </a:cubicBezTo>
                </a:path>
              </a:pathLst>
            </a:custGeom>
            <a:noFill/>
            <a:ln w="19050" cap="rnd" cmpd="sng">
              <a:solidFill>
                <a:schemeClr val="dk2"/>
              </a:solidFill>
              <a:prstDash val="solid"/>
              <a:round/>
              <a:headEnd type="none" w="med" len="med"/>
              <a:tailEnd type="none" w="med" len="med"/>
            </a:ln>
          </p:spPr>
        </p:sp>
        <p:sp>
          <p:nvSpPr>
            <p:cNvPr id="1816" name="Google Shape;1816;p46"/>
            <p:cNvSpPr/>
            <p:nvPr/>
          </p:nvSpPr>
          <p:spPr>
            <a:xfrm>
              <a:off x="7715250" y="3597875"/>
              <a:ext cx="101650" cy="3250"/>
            </a:xfrm>
            <a:custGeom>
              <a:avLst/>
              <a:gdLst/>
              <a:ahLst/>
              <a:cxnLst/>
              <a:rect l="l" t="t" r="r" b="b"/>
              <a:pathLst>
                <a:path w="4066" h="130" extrusionOk="0">
                  <a:moveTo>
                    <a:pt x="0" y="0"/>
                  </a:moveTo>
                  <a:cubicBezTo>
                    <a:pt x="1351" y="103"/>
                    <a:pt x="2729" y="223"/>
                    <a:pt x="4066" y="0"/>
                  </a:cubicBezTo>
                </a:path>
              </a:pathLst>
            </a:custGeom>
            <a:noFill/>
            <a:ln w="19050" cap="rnd" cmpd="sng">
              <a:solidFill>
                <a:schemeClr val="dk2"/>
              </a:solidFill>
              <a:prstDash val="solid"/>
              <a:round/>
              <a:headEnd type="none" w="med" len="med"/>
              <a:tailEnd type="none" w="med" len="med"/>
            </a:ln>
          </p:spPr>
        </p:sp>
        <p:sp>
          <p:nvSpPr>
            <p:cNvPr id="1817" name="Google Shape;1817;p46"/>
            <p:cNvSpPr/>
            <p:nvPr/>
          </p:nvSpPr>
          <p:spPr>
            <a:xfrm>
              <a:off x="7710400" y="3641425"/>
              <a:ext cx="122625" cy="15300"/>
            </a:xfrm>
            <a:custGeom>
              <a:avLst/>
              <a:gdLst/>
              <a:ahLst/>
              <a:cxnLst/>
              <a:rect l="l" t="t" r="r" b="b"/>
              <a:pathLst>
                <a:path w="4905" h="612" extrusionOk="0">
                  <a:moveTo>
                    <a:pt x="0" y="0"/>
                  </a:moveTo>
                  <a:cubicBezTo>
                    <a:pt x="1589" y="423"/>
                    <a:pt x="3284" y="788"/>
                    <a:pt x="4905" y="516"/>
                  </a:cubicBezTo>
                </a:path>
              </a:pathLst>
            </a:custGeom>
            <a:noFill/>
            <a:ln w="19050" cap="rnd" cmpd="sng">
              <a:solidFill>
                <a:schemeClr val="dk2"/>
              </a:solidFill>
              <a:prstDash val="solid"/>
              <a:round/>
              <a:headEnd type="none" w="med" len="med"/>
              <a:tailEnd type="none" w="med" len="med"/>
            </a:ln>
          </p:spPr>
        </p:sp>
      </p:grpSp>
      <p:sp>
        <p:nvSpPr>
          <p:cNvPr id="2" name="Rounded Rectangle 1"/>
          <p:cNvSpPr/>
          <p:nvPr/>
        </p:nvSpPr>
        <p:spPr>
          <a:xfrm>
            <a:off x="1365250" y="1357630"/>
            <a:ext cx="6480810" cy="33127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285750" indent="-285750" algn="l">
              <a:buFont typeface="Wingdings" panose="05000000000000000000" charset="0"/>
              <a:buChar char="§"/>
            </a:pPr>
            <a:r>
              <a:rPr lang="en-US" sz="2000"/>
              <a:t>Đường cơ sở có vai trò quan trọng để xác định chiều rộng lãnh hải của lục địa nước ta. Em hãy tìm hiểu và giới thiệu về một trong số các đảo là mốc xác định đường cơ sở. Đề xuất các giải pháp nâng cao ý thức bảo vệ chủ quyền biển đảo đối với học sinh Việt Nam. </a:t>
            </a:r>
            <a:endParaRPr lang="en-US" sz="2000"/>
          </a:p>
          <a:p>
            <a:pPr marL="285750" indent="-285750" algn="l">
              <a:buFont typeface="Wingdings" panose="05000000000000000000" charset="0"/>
              <a:buChar char="§"/>
            </a:pPr>
            <a:r>
              <a:rPr lang="en-US" sz="2000"/>
              <a:t>Hình thức: Viết bài báo cáo, PPT, Poster, ...</a:t>
            </a:r>
            <a:endParaRPr lang="en-US" sz="2000"/>
          </a:p>
          <a:p>
            <a:pPr marL="285750" indent="-285750" algn="l">
              <a:buFont typeface="Wingdings" panose="05000000000000000000" charset="0"/>
              <a:buChar char="§"/>
            </a:pPr>
            <a:r>
              <a:rPr lang="en-US" sz="2000"/>
              <a:t>Thời gian: 1 tuần</a:t>
            </a:r>
            <a:endParaRPr lang="en-US" sz="2000"/>
          </a:p>
          <a:p>
            <a:pPr marL="285750" indent="-285750" algn="l">
              <a:buFont typeface="Wingdings" panose="05000000000000000000" charset="0"/>
              <a:buChar char="§"/>
            </a:pPr>
            <a:r>
              <a:rPr lang="en-US" sz="2000"/>
              <a:t>Nộp bài lên padlet của lớp. </a:t>
            </a:r>
            <a:endParaRPr lang="en-US"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644" name="Shape 2644"/>
        <p:cNvGrpSpPr/>
        <p:nvPr/>
      </p:nvGrpSpPr>
      <p:grpSpPr>
        <a:xfrm>
          <a:off x="0" y="0"/>
          <a:ext cx="0" cy="0"/>
          <a:chOff x="0" y="0"/>
          <a:chExt cx="0" cy="0"/>
        </a:xfrm>
      </p:grpSpPr>
      <p:grpSp>
        <p:nvGrpSpPr>
          <p:cNvPr id="2645" name="Google Shape;2645;p60"/>
          <p:cNvGrpSpPr/>
          <p:nvPr/>
        </p:nvGrpSpPr>
        <p:grpSpPr>
          <a:xfrm>
            <a:off x="832390" y="783595"/>
            <a:ext cx="760339" cy="2410311"/>
            <a:chOff x="3413175" y="989875"/>
            <a:chExt cx="782725" cy="2481275"/>
          </a:xfrm>
        </p:grpSpPr>
        <p:sp>
          <p:nvSpPr>
            <p:cNvPr id="2646" name="Google Shape;2646;p60"/>
            <p:cNvSpPr/>
            <p:nvPr/>
          </p:nvSpPr>
          <p:spPr>
            <a:xfrm>
              <a:off x="3413175" y="1784950"/>
              <a:ext cx="782725" cy="1686200"/>
            </a:xfrm>
            <a:custGeom>
              <a:avLst/>
              <a:gdLst/>
              <a:ahLst/>
              <a:cxnLst/>
              <a:rect l="l" t="t" r="r" b="b"/>
              <a:pathLst>
                <a:path w="31309" h="67448" extrusionOk="0">
                  <a:moveTo>
                    <a:pt x="7000" y="0"/>
                  </a:moveTo>
                  <a:lnTo>
                    <a:pt x="95" y="65736"/>
                  </a:lnTo>
                  <a:cubicBezTo>
                    <a:pt x="0" y="66649"/>
                    <a:pt x="704" y="67448"/>
                    <a:pt x="1617" y="67448"/>
                  </a:cubicBezTo>
                  <a:lnTo>
                    <a:pt x="29692" y="67448"/>
                  </a:lnTo>
                  <a:cubicBezTo>
                    <a:pt x="30605" y="67448"/>
                    <a:pt x="31308" y="66649"/>
                    <a:pt x="31213" y="65736"/>
                  </a:cubicBezTo>
                  <a:lnTo>
                    <a:pt x="24309"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7" name="Google Shape;2647;p60"/>
            <p:cNvSpPr/>
            <p:nvPr/>
          </p:nvSpPr>
          <p:spPr>
            <a:xfrm>
              <a:off x="3517300" y="2122075"/>
              <a:ext cx="574450" cy="337175"/>
            </a:xfrm>
            <a:custGeom>
              <a:avLst/>
              <a:gdLst/>
              <a:ahLst/>
              <a:cxnLst/>
              <a:rect l="l" t="t" r="r" b="b"/>
              <a:pathLst>
                <a:path w="22978" h="13487" extrusionOk="0">
                  <a:moveTo>
                    <a:pt x="1408" y="1"/>
                  </a:moveTo>
                  <a:lnTo>
                    <a:pt x="1" y="13487"/>
                  </a:lnTo>
                  <a:lnTo>
                    <a:pt x="22978" y="13487"/>
                  </a:lnTo>
                  <a:lnTo>
                    <a:pt x="2157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8" name="Google Shape;2648;p60"/>
            <p:cNvSpPr/>
            <p:nvPr/>
          </p:nvSpPr>
          <p:spPr>
            <a:xfrm>
              <a:off x="3446450" y="2796375"/>
              <a:ext cx="716150" cy="337175"/>
            </a:xfrm>
            <a:custGeom>
              <a:avLst/>
              <a:gdLst/>
              <a:ahLst/>
              <a:cxnLst/>
              <a:rect l="l" t="t" r="r" b="b"/>
              <a:pathLst>
                <a:path w="28646" h="13487" extrusionOk="0">
                  <a:moveTo>
                    <a:pt x="1408" y="0"/>
                  </a:moveTo>
                  <a:lnTo>
                    <a:pt x="1" y="13486"/>
                  </a:lnTo>
                  <a:lnTo>
                    <a:pt x="28646" y="13486"/>
                  </a:lnTo>
                  <a:lnTo>
                    <a:pt x="27238"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9" name="Google Shape;2649;p60"/>
            <p:cNvSpPr/>
            <p:nvPr/>
          </p:nvSpPr>
          <p:spPr>
            <a:xfrm>
              <a:off x="3557250" y="1671775"/>
              <a:ext cx="503600" cy="113200"/>
            </a:xfrm>
            <a:custGeom>
              <a:avLst/>
              <a:gdLst/>
              <a:ahLst/>
              <a:cxnLst/>
              <a:rect l="l" t="t" r="r" b="b"/>
              <a:pathLst>
                <a:path w="20144" h="4528" extrusionOk="0">
                  <a:moveTo>
                    <a:pt x="514" y="0"/>
                  </a:moveTo>
                  <a:cubicBezTo>
                    <a:pt x="229" y="0"/>
                    <a:pt x="0" y="228"/>
                    <a:pt x="0" y="514"/>
                  </a:cubicBezTo>
                  <a:lnTo>
                    <a:pt x="0" y="4014"/>
                  </a:lnTo>
                  <a:cubicBezTo>
                    <a:pt x="0" y="4299"/>
                    <a:pt x="229" y="4527"/>
                    <a:pt x="514" y="4527"/>
                  </a:cubicBezTo>
                  <a:lnTo>
                    <a:pt x="19630" y="4527"/>
                  </a:lnTo>
                  <a:cubicBezTo>
                    <a:pt x="19915" y="4527"/>
                    <a:pt x="20143" y="4299"/>
                    <a:pt x="20143" y="4014"/>
                  </a:cubicBezTo>
                  <a:lnTo>
                    <a:pt x="20143" y="514"/>
                  </a:lnTo>
                  <a:cubicBezTo>
                    <a:pt x="20143" y="228"/>
                    <a:pt x="19915" y="0"/>
                    <a:pt x="19630"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0" name="Google Shape;2650;p60"/>
            <p:cNvSpPr/>
            <p:nvPr/>
          </p:nvSpPr>
          <p:spPr>
            <a:xfrm>
              <a:off x="3603850" y="1397400"/>
              <a:ext cx="410400" cy="113200"/>
            </a:xfrm>
            <a:custGeom>
              <a:avLst/>
              <a:gdLst/>
              <a:ahLst/>
              <a:cxnLst/>
              <a:rect l="l" t="t" r="r" b="b"/>
              <a:pathLst>
                <a:path w="16416" h="4528" extrusionOk="0">
                  <a:moveTo>
                    <a:pt x="514" y="0"/>
                  </a:moveTo>
                  <a:cubicBezTo>
                    <a:pt x="229" y="0"/>
                    <a:pt x="0" y="228"/>
                    <a:pt x="0" y="514"/>
                  </a:cubicBezTo>
                  <a:lnTo>
                    <a:pt x="0" y="4014"/>
                  </a:lnTo>
                  <a:cubicBezTo>
                    <a:pt x="0" y="4299"/>
                    <a:pt x="229" y="4527"/>
                    <a:pt x="514" y="4527"/>
                  </a:cubicBezTo>
                  <a:lnTo>
                    <a:pt x="15902" y="4527"/>
                  </a:lnTo>
                  <a:cubicBezTo>
                    <a:pt x="16187" y="4527"/>
                    <a:pt x="16415" y="4299"/>
                    <a:pt x="16415" y="4014"/>
                  </a:cubicBezTo>
                  <a:lnTo>
                    <a:pt x="16415" y="514"/>
                  </a:lnTo>
                  <a:cubicBezTo>
                    <a:pt x="16415" y="228"/>
                    <a:pt x="16187" y="0"/>
                    <a:pt x="15902"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1" name="Google Shape;2651;p60"/>
            <p:cNvSpPr/>
            <p:nvPr/>
          </p:nvSpPr>
          <p:spPr>
            <a:xfrm>
              <a:off x="3634750" y="1133475"/>
              <a:ext cx="348600" cy="56625"/>
            </a:xfrm>
            <a:custGeom>
              <a:avLst/>
              <a:gdLst/>
              <a:ahLst/>
              <a:cxnLst/>
              <a:rect l="l" t="t" r="r" b="b"/>
              <a:pathLst>
                <a:path w="13944" h="2265" extrusionOk="0">
                  <a:moveTo>
                    <a:pt x="514" y="1"/>
                  </a:moveTo>
                  <a:cubicBezTo>
                    <a:pt x="229" y="1"/>
                    <a:pt x="1" y="229"/>
                    <a:pt x="1" y="514"/>
                  </a:cubicBezTo>
                  <a:lnTo>
                    <a:pt x="1" y="1751"/>
                  </a:lnTo>
                  <a:cubicBezTo>
                    <a:pt x="1" y="2036"/>
                    <a:pt x="229" y="2264"/>
                    <a:pt x="514" y="2264"/>
                  </a:cubicBezTo>
                  <a:lnTo>
                    <a:pt x="13430" y="2264"/>
                  </a:lnTo>
                  <a:cubicBezTo>
                    <a:pt x="13715" y="2264"/>
                    <a:pt x="13943" y="2036"/>
                    <a:pt x="13943" y="1751"/>
                  </a:cubicBezTo>
                  <a:lnTo>
                    <a:pt x="13943" y="514"/>
                  </a:lnTo>
                  <a:cubicBezTo>
                    <a:pt x="13943" y="229"/>
                    <a:pt x="13715" y="1"/>
                    <a:pt x="13430"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2" name="Google Shape;2652;p60"/>
            <p:cNvSpPr/>
            <p:nvPr/>
          </p:nvSpPr>
          <p:spPr>
            <a:xfrm>
              <a:off x="3634750" y="1510575"/>
              <a:ext cx="348600" cy="161225"/>
            </a:xfrm>
            <a:custGeom>
              <a:avLst/>
              <a:gdLst/>
              <a:ahLst/>
              <a:cxnLst/>
              <a:rect l="l" t="t" r="r" b="b"/>
              <a:pathLst>
                <a:path w="13944" h="6449" extrusionOk="0">
                  <a:moveTo>
                    <a:pt x="1" y="0"/>
                  </a:moveTo>
                  <a:lnTo>
                    <a:pt x="1" y="6448"/>
                  </a:lnTo>
                  <a:lnTo>
                    <a:pt x="13943" y="6448"/>
                  </a:lnTo>
                  <a:lnTo>
                    <a:pt x="13943"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3" name="Google Shape;2653;p60"/>
            <p:cNvSpPr/>
            <p:nvPr/>
          </p:nvSpPr>
          <p:spPr>
            <a:xfrm>
              <a:off x="3665675" y="1190075"/>
              <a:ext cx="287225" cy="207350"/>
            </a:xfrm>
            <a:custGeom>
              <a:avLst/>
              <a:gdLst/>
              <a:ahLst/>
              <a:cxnLst/>
              <a:rect l="l" t="t" r="r" b="b"/>
              <a:pathLst>
                <a:path w="11489" h="8294" extrusionOk="0">
                  <a:moveTo>
                    <a:pt x="0" y="0"/>
                  </a:moveTo>
                  <a:lnTo>
                    <a:pt x="0" y="8293"/>
                  </a:lnTo>
                  <a:lnTo>
                    <a:pt x="11489" y="8293"/>
                  </a:lnTo>
                  <a:lnTo>
                    <a:pt x="11489"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4" name="Google Shape;2654;p60"/>
            <p:cNvSpPr/>
            <p:nvPr/>
          </p:nvSpPr>
          <p:spPr>
            <a:xfrm>
              <a:off x="3665675" y="989875"/>
              <a:ext cx="287225" cy="143625"/>
            </a:xfrm>
            <a:custGeom>
              <a:avLst/>
              <a:gdLst/>
              <a:ahLst/>
              <a:cxnLst/>
              <a:rect l="l" t="t" r="r" b="b"/>
              <a:pathLst>
                <a:path w="11489" h="5745" extrusionOk="0">
                  <a:moveTo>
                    <a:pt x="5744" y="0"/>
                  </a:moveTo>
                  <a:cubicBezTo>
                    <a:pt x="2568" y="0"/>
                    <a:pt x="0" y="2568"/>
                    <a:pt x="0" y="5745"/>
                  </a:cubicBezTo>
                  <a:lnTo>
                    <a:pt x="11489" y="5745"/>
                  </a:lnTo>
                  <a:cubicBezTo>
                    <a:pt x="11489" y="2568"/>
                    <a:pt x="8902" y="0"/>
                    <a:pt x="5744"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5" name="Google Shape;2655;p60"/>
            <p:cNvSpPr/>
            <p:nvPr/>
          </p:nvSpPr>
          <p:spPr>
            <a:xfrm>
              <a:off x="3737000" y="3185825"/>
              <a:ext cx="144100" cy="285325"/>
            </a:xfrm>
            <a:custGeom>
              <a:avLst/>
              <a:gdLst/>
              <a:ahLst/>
              <a:cxnLst/>
              <a:rect l="l" t="t" r="r" b="b"/>
              <a:pathLst>
                <a:path w="5764" h="11413" extrusionOk="0">
                  <a:moveTo>
                    <a:pt x="2891" y="0"/>
                  </a:moveTo>
                  <a:cubicBezTo>
                    <a:pt x="1294" y="0"/>
                    <a:pt x="0" y="1275"/>
                    <a:pt x="0" y="2872"/>
                  </a:cubicBezTo>
                  <a:lnTo>
                    <a:pt x="0" y="11413"/>
                  </a:lnTo>
                  <a:lnTo>
                    <a:pt x="5764" y="11413"/>
                  </a:lnTo>
                  <a:lnTo>
                    <a:pt x="5764" y="2872"/>
                  </a:lnTo>
                  <a:cubicBezTo>
                    <a:pt x="5764" y="1275"/>
                    <a:pt x="4470" y="0"/>
                    <a:pt x="289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6" name="Google Shape;2656;p60"/>
            <p:cNvSpPr/>
            <p:nvPr/>
          </p:nvSpPr>
          <p:spPr>
            <a:xfrm>
              <a:off x="3766950" y="2511050"/>
              <a:ext cx="84675" cy="233525"/>
            </a:xfrm>
            <a:custGeom>
              <a:avLst/>
              <a:gdLst/>
              <a:ahLst/>
              <a:cxnLst/>
              <a:rect l="l" t="t" r="r" b="b"/>
              <a:pathLst>
                <a:path w="3387" h="9341" extrusionOk="0">
                  <a:moveTo>
                    <a:pt x="1693" y="1"/>
                  </a:moveTo>
                  <a:cubicBezTo>
                    <a:pt x="761" y="1"/>
                    <a:pt x="1" y="762"/>
                    <a:pt x="1" y="1694"/>
                  </a:cubicBezTo>
                  <a:lnTo>
                    <a:pt x="1" y="8827"/>
                  </a:lnTo>
                  <a:cubicBezTo>
                    <a:pt x="1" y="9112"/>
                    <a:pt x="229" y="9340"/>
                    <a:pt x="514" y="9340"/>
                  </a:cubicBezTo>
                  <a:lnTo>
                    <a:pt x="2873" y="9340"/>
                  </a:lnTo>
                  <a:cubicBezTo>
                    <a:pt x="3139" y="9340"/>
                    <a:pt x="3386" y="9112"/>
                    <a:pt x="3386" y="8827"/>
                  </a:cubicBezTo>
                  <a:lnTo>
                    <a:pt x="3386" y="1694"/>
                  </a:lnTo>
                  <a:cubicBezTo>
                    <a:pt x="3386" y="762"/>
                    <a:pt x="2625" y="1"/>
                    <a:pt x="169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7" name="Google Shape;2657;p60"/>
            <p:cNvSpPr/>
            <p:nvPr/>
          </p:nvSpPr>
          <p:spPr>
            <a:xfrm>
              <a:off x="3766950" y="1836775"/>
              <a:ext cx="84675" cy="233500"/>
            </a:xfrm>
            <a:custGeom>
              <a:avLst/>
              <a:gdLst/>
              <a:ahLst/>
              <a:cxnLst/>
              <a:rect l="l" t="t" r="r" b="b"/>
              <a:pathLst>
                <a:path w="3387" h="9340" extrusionOk="0">
                  <a:moveTo>
                    <a:pt x="1693" y="0"/>
                  </a:moveTo>
                  <a:cubicBezTo>
                    <a:pt x="761" y="0"/>
                    <a:pt x="1" y="761"/>
                    <a:pt x="1" y="1693"/>
                  </a:cubicBezTo>
                  <a:lnTo>
                    <a:pt x="1" y="8826"/>
                  </a:lnTo>
                  <a:cubicBezTo>
                    <a:pt x="1" y="9111"/>
                    <a:pt x="229" y="9340"/>
                    <a:pt x="514" y="9340"/>
                  </a:cubicBezTo>
                  <a:lnTo>
                    <a:pt x="2873" y="9340"/>
                  </a:lnTo>
                  <a:cubicBezTo>
                    <a:pt x="3139" y="9340"/>
                    <a:pt x="3386" y="9111"/>
                    <a:pt x="3386" y="8826"/>
                  </a:cubicBezTo>
                  <a:lnTo>
                    <a:pt x="3386" y="1693"/>
                  </a:lnTo>
                  <a:cubicBezTo>
                    <a:pt x="3386" y="761"/>
                    <a:pt x="2625" y="0"/>
                    <a:pt x="169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8" name="Google Shape;2658;p60"/>
            <p:cNvSpPr/>
            <p:nvPr/>
          </p:nvSpPr>
          <p:spPr>
            <a:xfrm>
              <a:off x="3737000" y="1241900"/>
              <a:ext cx="144100" cy="155525"/>
            </a:xfrm>
            <a:custGeom>
              <a:avLst/>
              <a:gdLst/>
              <a:ahLst/>
              <a:cxnLst/>
              <a:rect l="l" t="t" r="r" b="b"/>
              <a:pathLst>
                <a:path w="5764" h="6221" extrusionOk="0">
                  <a:moveTo>
                    <a:pt x="2891" y="0"/>
                  </a:moveTo>
                  <a:cubicBezTo>
                    <a:pt x="1294" y="0"/>
                    <a:pt x="0" y="1294"/>
                    <a:pt x="0" y="2873"/>
                  </a:cubicBezTo>
                  <a:lnTo>
                    <a:pt x="0" y="6220"/>
                  </a:lnTo>
                  <a:lnTo>
                    <a:pt x="5764" y="6220"/>
                  </a:lnTo>
                  <a:lnTo>
                    <a:pt x="5764" y="2873"/>
                  </a:lnTo>
                  <a:cubicBezTo>
                    <a:pt x="5764" y="1294"/>
                    <a:pt x="4470" y="0"/>
                    <a:pt x="289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9" name="Google Shape;2659;p60"/>
            <p:cNvSpPr/>
            <p:nvPr/>
          </p:nvSpPr>
          <p:spPr>
            <a:xfrm>
              <a:off x="3603850" y="1397400"/>
              <a:ext cx="410400" cy="59450"/>
            </a:xfrm>
            <a:custGeom>
              <a:avLst/>
              <a:gdLst/>
              <a:ahLst/>
              <a:cxnLst/>
              <a:rect l="l" t="t" r="r" b="b"/>
              <a:pathLst>
                <a:path w="16416" h="2378" extrusionOk="0">
                  <a:moveTo>
                    <a:pt x="1199" y="0"/>
                  </a:moveTo>
                  <a:cubicBezTo>
                    <a:pt x="533" y="0"/>
                    <a:pt x="0" y="533"/>
                    <a:pt x="0" y="1199"/>
                  </a:cubicBezTo>
                  <a:cubicBezTo>
                    <a:pt x="0" y="1845"/>
                    <a:pt x="533" y="2378"/>
                    <a:pt x="1199" y="2378"/>
                  </a:cubicBezTo>
                  <a:lnTo>
                    <a:pt x="15236" y="2378"/>
                  </a:lnTo>
                  <a:cubicBezTo>
                    <a:pt x="15883" y="2378"/>
                    <a:pt x="16415" y="1845"/>
                    <a:pt x="16415" y="1199"/>
                  </a:cubicBezTo>
                  <a:cubicBezTo>
                    <a:pt x="16415" y="533"/>
                    <a:pt x="15883" y="0"/>
                    <a:pt x="15236"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0" name="Google Shape;2660;p60"/>
            <p:cNvSpPr/>
            <p:nvPr/>
          </p:nvSpPr>
          <p:spPr>
            <a:xfrm>
              <a:off x="3413650" y="1784825"/>
              <a:ext cx="232550" cy="1676350"/>
            </a:xfrm>
            <a:custGeom>
              <a:avLst/>
              <a:gdLst/>
              <a:ahLst/>
              <a:cxnLst/>
              <a:rect l="l" t="t" r="r" b="b"/>
              <a:pathLst>
                <a:path w="9302" h="67054" extrusionOk="0">
                  <a:moveTo>
                    <a:pt x="8067" y="0"/>
                  </a:moveTo>
                  <a:cubicBezTo>
                    <a:pt x="7450" y="0"/>
                    <a:pt x="6938" y="442"/>
                    <a:pt x="6867" y="1070"/>
                  </a:cubicBezTo>
                  <a:lnTo>
                    <a:pt x="76" y="65741"/>
                  </a:lnTo>
                  <a:cubicBezTo>
                    <a:pt x="0" y="66407"/>
                    <a:pt x="476" y="66977"/>
                    <a:pt x="1122" y="67053"/>
                  </a:cubicBezTo>
                  <a:lnTo>
                    <a:pt x="1256" y="67053"/>
                  </a:lnTo>
                  <a:cubicBezTo>
                    <a:pt x="1845" y="67053"/>
                    <a:pt x="2378" y="66597"/>
                    <a:pt x="2435" y="65988"/>
                  </a:cubicBezTo>
                  <a:lnTo>
                    <a:pt x="9225" y="1318"/>
                  </a:lnTo>
                  <a:cubicBezTo>
                    <a:pt x="9301" y="671"/>
                    <a:pt x="8826" y="81"/>
                    <a:pt x="8179" y="5"/>
                  </a:cubicBezTo>
                  <a:cubicBezTo>
                    <a:pt x="8141" y="2"/>
                    <a:pt x="8104" y="0"/>
                    <a:pt x="8067"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1" name="Google Shape;2661;p60"/>
            <p:cNvSpPr/>
            <p:nvPr/>
          </p:nvSpPr>
          <p:spPr>
            <a:xfrm>
              <a:off x="3962875" y="1784825"/>
              <a:ext cx="232550" cy="1676350"/>
            </a:xfrm>
            <a:custGeom>
              <a:avLst/>
              <a:gdLst/>
              <a:ahLst/>
              <a:cxnLst/>
              <a:rect l="l" t="t" r="r" b="b"/>
              <a:pathLst>
                <a:path w="9302" h="67054" extrusionOk="0">
                  <a:moveTo>
                    <a:pt x="1234" y="0"/>
                  </a:moveTo>
                  <a:cubicBezTo>
                    <a:pt x="1197" y="0"/>
                    <a:pt x="1160" y="2"/>
                    <a:pt x="1122" y="5"/>
                  </a:cubicBezTo>
                  <a:cubicBezTo>
                    <a:pt x="476" y="81"/>
                    <a:pt x="0" y="671"/>
                    <a:pt x="76" y="1318"/>
                  </a:cubicBezTo>
                  <a:lnTo>
                    <a:pt x="6867" y="65988"/>
                  </a:lnTo>
                  <a:cubicBezTo>
                    <a:pt x="6924" y="66597"/>
                    <a:pt x="7456" y="67053"/>
                    <a:pt x="8046" y="67053"/>
                  </a:cubicBezTo>
                  <a:lnTo>
                    <a:pt x="8179" y="67053"/>
                  </a:lnTo>
                  <a:cubicBezTo>
                    <a:pt x="8826" y="66977"/>
                    <a:pt x="9301" y="66388"/>
                    <a:pt x="9225" y="65741"/>
                  </a:cubicBezTo>
                  <a:lnTo>
                    <a:pt x="2435" y="1070"/>
                  </a:lnTo>
                  <a:cubicBezTo>
                    <a:pt x="2363" y="442"/>
                    <a:pt x="1851" y="0"/>
                    <a:pt x="1234"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2" name="Google Shape;2662;p60"/>
            <p:cNvSpPr/>
            <p:nvPr/>
          </p:nvSpPr>
          <p:spPr>
            <a:xfrm>
              <a:off x="3821650" y="3227675"/>
              <a:ext cx="59450" cy="243475"/>
            </a:xfrm>
            <a:custGeom>
              <a:avLst/>
              <a:gdLst/>
              <a:ahLst/>
              <a:cxnLst/>
              <a:rect l="l" t="t" r="r" b="b"/>
              <a:pathLst>
                <a:path w="2378" h="9739" extrusionOk="0">
                  <a:moveTo>
                    <a:pt x="1198" y="0"/>
                  </a:moveTo>
                  <a:cubicBezTo>
                    <a:pt x="533" y="0"/>
                    <a:pt x="0" y="533"/>
                    <a:pt x="0" y="1198"/>
                  </a:cubicBezTo>
                  <a:lnTo>
                    <a:pt x="0" y="8541"/>
                  </a:lnTo>
                  <a:cubicBezTo>
                    <a:pt x="0" y="9206"/>
                    <a:pt x="533" y="9739"/>
                    <a:pt x="1198" y="9739"/>
                  </a:cubicBezTo>
                  <a:cubicBezTo>
                    <a:pt x="1845" y="9739"/>
                    <a:pt x="2378" y="9206"/>
                    <a:pt x="2378" y="8541"/>
                  </a:cubicBezTo>
                  <a:lnTo>
                    <a:pt x="2378" y="1198"/>
                  </a:lnTo>
                  <a:cubicBezTo>
                    <a:pt x="2378" y="533"/>
                    <a:pt x="1845" y="0"/>
                    <a:pt x="119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3" name="Google Shape;2663;p60"/>
            <p:cNvSpPr/>
            <p:nvPr/>
          </p:nvSpPr>
          <p:spPr>
            <a:xfrm>
              <a:off x="3557250" y="1671775"/>
              <a:ext cx="503600" cy="59450"/>
            </a:xfrm>
            <a:custGeom>
              <a:avLst/>
              <a:gdLst/>
              <a:ahLst/>
              <a:cxnLst/>
              <a:rect l="l" t="t" r="r" b="b"/>
              <a:pathLst>
                <a:path w="20144" h="2378" extrusionOk="0">
                  <a:moveTo>
                    <a:pt x="1199" y="0"/>
                  </a:moveTo>
                  <a:cubicBezTo>
                    <a:pt x="533" y="0"/>
                    <a:pt x="0" y="533"/>
                    <a:pt x="0" y="1199"/>
                  </a:cubicBezTo>
                  <a:cubicBezTo>
                    <a:pt x="0" y="1845"/>
                    <a:pt x="533" y="2378"/>
                    <a:pt x="1199" y="2378"/>
                  </a:cubicBezTo>
                  <a:lnTo>
                    <a:pt x="18964" y="2378"/>
                  </a:lnTo>
                  <a:cubicBezTo>
                    <a:pt x="19611" y="2378"/>
                    <a:pt x="20143" y="1845"/>
                    <a:pt x="20143" y="1199"/>
                  </a:cubicBezTo>
                  <a:cubicBezTo>
                    <a:pt x="20143" y="533"/>
                    <a:pt x="19611" y="0"/>
                    <a:pt x="18964"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4" name="Google Shape;2664;p60"/>
            <p:cNvSpPr/>
            <p:nvPr/>
          </p:nvSpPr>
          <p:spPr>
            <a:xfrm>
              <a:off x="3666150" y="989875"/>
              <a:ext cx="172625" cy="143625"/>
            </a:xfrm>
            <a:custGeom>
              <a:avLst/>
              <a:gdLst/>
              <a:ahLst/>
              <a:cxnLst/>
              <a:rect l="l" t="t" r="r" b="b"/>
              <a:pathLst>
                <a:path w="6905" h="5745" extrusionOk="0">
                  <a:moveTo>
                    <a:pt x="5725" y="0"/>
                  </a:moveTo>
                  <a:cubicBezTo>
                    <a:pt x="3139" y="0"/>
                    <a:pt x="856" y="1750"/>
                    <a:pt x="171" y="4242"/>
                  </a:cubicBezTo>
                  <a:cubicBezTo>
                    <a:pt x="0" y="4889"/>
                    <a:pt x="381" y="5535"/>
                    <a:pt x="1008" y="5707"/>
                  </a:cubicBezTo>
                  <a:cubicBezTo>
                    <a:pt x="1122" y="5726"/>
                    <a:pt x="1218" y="5745"/>
                    <a:pt x="1332" y="5745"/>
                  </a:cubicBezTo>
                  <a:cubicBezTo>
                    <a:pt x="1845" y="5745"/>
                    <a:pt x="2340" y="5402"/>
                    <a:pt x="2473" y="4870"/>
                  </a:cubicBezTo>
                  <a:cubicBezTo>
                    <a:pt x="2872" y="3405"/>
                    <a:pt x="4204" y="2378"/>
                    <a:pt x="5725" y="2378"/>
                  </a:cubicBezTo>
                  <a:cubicBezTo>
                    <a:pt x="6372" y="2378"/>
                    <a:pt x="6905" y="1845"/>
                    <a:pt x="6905" y="1199"/>
                  </a:cubicBezTo>
                  <a:cubicBezTo>
                    <a:pt x="6905" y="533"/>
                    <a:pt x="6372" y="0"/>
                    <a:pt x="5725"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5" name="Google Shape;2665;p60"/>
            <p:cNvSpPr/>
            <p:nvPr/>
          </p:nvSpPr>
          <p:spPr>
            <a:xfrm>
              <a:off x="3634750" y="1510575"/>
              <a:ext cx="59475" cy="161225"/>
            </a:xfrm>
            <a:custGeom>
              <a:avLst/>
              <a:gdLst/>
              <a:ahLst/>
              <a:cxnLst/>
              <a:rect l="l" t="t" r="r" b="b"/>
              <a:pathLst>
                <a:path w="2379" h="6449" extrusionOk="0">
                  <a:moveTo>
                    <a:pt x="1199" y="0"/>
                  </a:moveTo>
                  <a:cubicBezTo>
                    <a:pt x="533" y="0"/>
                    <a:pt x="1" y="533"/>
                    <a:pt x="1" y="1179"/>
                  </a:cubicBezTo>
                  <a:lnTo>
                    <a:pt x="1" y="5269"/>
                  </a:lnTo>
                  <a:cubicBezTo>
                    <a:pt x="1" y="5916"/>
                    <a:pt x="533" y="6448"/>
                    <a:pt x="1199" y="6448"/>
                  </a:cubicBezTo>
                  <a:cubicBezTo>
                    <a:pt x="1846" y="6448"/>
                    <a:pt x="2378" y="5916"/>
                    <a:pt x="2378" y="5269"/>
                  </a:cubicBezTo>
                  <a:lnTo>
                    <a:pt x="2378" y="1179"/>
                  </a:lnTo>
                  <a:cubicBezTo>
                    <a:pt x="2378" y="533"/>
                    <a:pt x="1846" y="0"/>
                    <a:pt x="1199"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6" name="Google Shape;2666;p60"/>
            <p:cNvSpPr/>
            <p:nvPr/>
          </p:nvSpPr>
          <p:spPr>
            <a:xfrm>
              <a:off x="3923875" y="1510575"/>
              <a:ext cx="59475" cy="161225"/>
            </a:xfrm>
            <a:custGeom>
              <a:avLst/>
              <a:gdLst/>
              <a:ahLst/>
              <a:cxnLst/>
              <a:rect l="l" t="t" r="r" b="b"/>
              <a:pathLst>
                <a:path w="2379" h="6449" extrusionOk="0">
                  <a:moveTo>
                    <a:pt x="1199" y="0"/>
                  </a:moveTo>
                  <a:cubicBezTo>
                    <a:pt x="533" y="0"/>
                    <a:pt x="0" y="533"/>
                    <a:pt x="0" y="1179"/>
                  </a:cubicBezTo>
                  <a:lnTo>
                    <a:pt x="0" y="5269"/>
                  </a:lnTo>
                  <a:cubicBezTo>
                    <a:pt x="0" y="5916"/>
                    <a:pt x="533" y="6448"/>
                    <a:pt x="1199" y="6448"/>
                  </a:cubicBezTo>
                  <a:cubicBezTo>
                    <a:pt x="1846" y="6448"/>
                    <a:pt x="2378" y="5916"/>
                    <a:pt x="2378" y="5269"/>
                  </a:cubicBezTo>
                  <a:lnTo>
                    <a:pt x="2378" y="1179"/>
                  </a:lnTo>
                  <a:cubicBezTo>
                    <a:pt x="2378" y="533"/>
                    <a:pt x="1846" y="0"/>
                    <a:pt x="1199"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7" name="Google Shape;2667;p60"/>
            <p:cNvSpPr/>
            <p:nvPr/>
          </p:nvSpPr>
          <p:spPr>
            <a:xfrm>
              <a:off x="3665675" y="1190075"/>
              <a:ext cx="59450" cy="207350"/>
            </a:xfrm>
            <a:custGeom>
              <a:avLst/>
              <a:gdLst/>
              <a:ahLst/>
              <a:cxnLst/>
              <a:rect l="l" t="t" r="r" b="b"/>
              <a:pathLst>
                <a:path w="2378" h="8294" extrusionOk="0">
                  <a:moveTo>
                    <a:pt x="1179" y="0"/>
                  </a:moveTo>
                  <a:cubicBezTo>
                    <a:pt x="533" y="0"/>
                    <a:pt x="0" y="533"/>
                    <a:pt x="0" y="1179"/>
                  </a:cubicBezTo>
                  <a:lnTo>
                    <a:pt x="0" y="7114"/>
                  </a:lnTo>
                  <a:cubicBezTo>
                    <a:pt x="0" y="7761"/>
                    <a:pt x="533" y="8293"/>
                    <a:pt x="1179" y="8293"/>
                  </a:cubicBezTo>
                  <a:cubicBezTo>
                    <a:pt x="1845" y="8293"/>
                    <a:pt x="2378" y="7761"/>
                    <a:pt x="2378" y="7114"/>
                  </a:cubicBezTo>
                  <a:lnTo>
                    <a:pt x="2378" y="1179"/>
                  </a:lnTo>
                  <a:cubicBezTo>
                    <a:pt x="2378" y="533"/>
                    <a:pt x="1845" y="0"/>
                    <a:pt x="1179"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8" name="Google Shape;2668;p60"/>
            <p:cNvSpPr/>
            <p:nvPr/>
          </p:nvSpPr>
          <p:spPr>
            <a:xfrm>
              <a:off x="3893450" y="1190075"/>
              <a:ext cx="59450" cy="207350"/>
            </a:xfrm>
            <a:custGeom>
              <a:avLst/>
              <a:gdLst/>
              <a:ahLst/>
              <a:cxnLst/>
              <a:rect l="l" t="t" r="r" b="b"/>
              <a:pathLst>
                <a:path w="2378" h="8294" extrusionOk="0">
                  <a:moveTo>
                    <a:pt x="1179" y="0"/>
                  </a:moveTo>
                  <a:cubicBezTo>
                    <a:pt x="533" y="0"/>
                    <a:pt x="0" y="533"/>
                    <a:pt x="0" y="1179"/>
                  </a:cubicBezTo>
                  <a:lnTo>
                    <a:pt x="0" y="7114"/>
                  </a:lnTo>
                  <a:cubicBezTo>
                    <a:pt x="0" y="7761"/>
                    <a:pt x="533" y="8293"/>
                    <a:pt x="1179" y="8293"/>
                  </a:cubicBezTo>
                  <a:cubicBezTo>
                    <a:pt x="1845" y="8293"/>
                    <a:pt x="2378" y="7761"/>
                    <a:pt x="2378" y="7114"/>
                  </a:cubicBezTo>
                  <a:lnTo>
                    <a:pt x="2378" y="1179"/>
                  </a:lnTo>
                  <a:cubicBezTo>
                    <a:pt x="2378" y="533"/>
                    <a:pt x="1845" y="0"/>
                    <a:pt x="1179"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9" name="Google Shape;2669;p60"/>
            <p:cNvSpPr/>
            <p:nvPr/>
          </p:nvSpPr>
          <p:spPr>
            <a:xfrm>
              <a:off x="3737000" y="1284225"/>
              <a:ext cx="59450" cy="113200"/>
            </a:xfrm>
            <a:custGeom>
              <a:avLst/>
              <a:gdLst/>
              <a:ahLst/>
              <a:cxnLst/>
              <a:rect l="l" t="t" r="r" b="b"/>
              <a:pathLst>
                <a:path w="2378" h="4528" extrusionOk="0">
                  <a:moveTo>
                    <a:pt x="1199" y="0"/>
                  </a:moveTo>
                  <a:cubicBezTo>
                    <a:pt x="533" y="0"/>
                    <a:pt x="0" y="533"/>
                    <a:pt x="0" y="1180"/>
                  </a:cubicBezTo>
                  <a:lnTo>
                    <a:pt x="0" y="3348"/>
                  </a:lnTo>
                  <a:cubicBezTo>
                    <a:pt x="0" y="3995"/>
                    <a:pt x="533" y="4527"/>
                    <a:pt x="1199" y="4527"/>
                  </a:cubicBezTo>
                  <a:cubicBezTo>
                    <a:pt x="1845" y="4527"/>
                    <a:pt x="2378" y="3995"/>
                    <a:pt x="2378" y="3348"/>
                  </a:cubicBezTo>
                  <a:lnTo>
                    <a:pt x="2378" y="1180"/>
                  </a:lnTo>
                  <a:cubicBezTo>
                    <a:pt x="2378" y="533"/>
                    <a:pt x="1845" y="0"/>
                    <a:pt x="1199"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70" name="Google Shape;2670;p60"/>
          <p:cNvSpPr txBox="1"/>
          <p:nvPr>
            <p:ph type="ctrTitle"/>
          </p:nvPr>
        </p:nvSpPr>
        <p:spPr>
          <a:xfrm>
            <a:off x="3813975" y="540000"/>
            <a:ext cx="4605000"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Thank </a:t>
            </a:r>
            <a:r>
              <a:rPr lang="en-GB">
                <a:solidFill>
                  <a:schemeClr val="accent2"/>
                </a:solidFill>
              </a:rPr>
              <a:t>you!</a:t>
            </a:r>
            <a:endParaRPr>
              <a:solidFill>
                <a:schemeClr val="accent2"/>
              </a:solidFill>
            </a:endParaRPr>
          </a:p>
        </p:txBody>
      </p:sp>
      <p:grpSp>
        <p:nvGrpSpPr>
          <p:cNvPr id="2673" name="Google Shape;2673;p60"/>
          <p:cNvGrpSpPr/>
          <p:nvPr/>
        </p:nvGrpSpPr>
        <p:grpSpPr>
          <a:xfrm>
            <a:off x="680675" y="3037450"/>
            <a:ext cx="1063772" cy="237603"/>
            <a:chOff x="7513288" y="3468350"/>
            <a:chExt cx="1063772" cy="237603"/>
          </a:xfrm>
        </p:grpSpPr>
        <p:sp>
          <p:nvSpPr>
            <p:cNvPr id="2674" name="Google Shape;2674;p60"/>
            <p:cNvSpPr/>
            <p:nvPr/>
          </p:nvSpPr>
          <p:spPr>
            <a:xfrm>
              <a:off x="7513288" y="3538310"/>
              <a:ext cx="404066" cy="167643"/>
            </a:xfrm>
            <a:custGeom>
              <a:avLst/>
              <a:gdLst/>
              <a:ahLst/>
              <a:cxnLst/>
              <a:rect l="l" t="t" r="r" b="b"/>
              <a:pathLst>
                <a:path w="11967" h="4965" extrusionOk="0">
                  <a:moveTo>
                    <a:pt x="5977" y="0"/>
                  </a:moveTo>
                  <a:cubicBezTo>
                    <a:pt x="2679" y="0"/>
                    <a:pt x="0" y="2215"/>
                    <a:pt x="0" y="4965"/>
                  </a:cubicBezTo>
                  <a:lnTo>
                    <a:pt x="11966" y="4965"/>
                  </a:lnTo>
                  <a:cubicBezTo>
                    <a:pt x="11966" y="2215"/>
                    <a:pt x="9287" y="0"/>
                    <a:pt x="597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5" name="Google Shape;2675;p60"/>
            <p:cNvSpPr/>
            <p:nvPr/>
          </p:nvSpPr>
          <p:spPr>
            <a:xfrm>
              <a:off x="7795903" y="3605028"/>
              <a:ext cx="242838" cy="100924"/>
            </a:xfrm>
            <a:custGeom>
              <a:avLst/>
              <a:gdLst/>
              <a:ahLst/>
              <a:cxnLst/>
              <a:rect l="l" t="t" r="r" b="b"/>
              <a:pathLst>
                <a:path w="7192" h="2989" extrusionOk="0">
                  <a:moveTo>
                    <a:pt x="3596" y="0"/>
                  </a:moveTo>
                  <a:cubicBezTo>
                    <a:pt x="1608" y="0"/>
                    <a:pt x="1" y="1346"/>
                    <a:pt x="1" y="2989"/>
                  </a:cubicBezTo>
                  <a:lnTo>
                    <a:pt x="7192" y="2989"/>
                  </a:lnTo>
                  <a:cubicBezTo>
                    <a:pt x="7192" y="1346"/>
                    <a:pt x="5585" y="0"/>
                    <a:pt x="35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6" name="Google Shape;2676;p60"/>
            <p:cNvSpPr/>
            <p:nvPr/>
          </p:nvSpPr>
          <p:spPr>
            <a:xfrm>
              <a:off x="8172993" y="3468350"/>
              <a:ext cx="404066" cy="167677"/>
            </a:xfrm>
            <a:custGeom>
              <a:avLst/>
              <a:gdLst/>
              <a:ahLst/>
              <a:cxnLst/>
              <a:rect l="l" t="t" r="r" b="b"/>
              <a:pathLst>
                <a:path w="11967" h="4966" extrusionOk="0">
                  <a:moveTo>
                    <a:pt x="5989" y="0"/>
                  </a:moveTo>
                  <a:cubicBezTo>
                    <a:pt x="2680" y="0"/>
                    <a:pt x="1" y="2227"/>
                    <a:pt x="1" y="4965"/>
                  </a:cubicBezTo>
                  <a:lnTo>
                    <a:pt x="11966" y="4965"/>
                  </a:lnTo>
                  <a:cubicBezTo>
                    <a:pt x="11966" y="2227"/>
                    <a:pt x="9288" y="0"/>
                    <a:pt x="598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77" name="Google Shape;2677;p60"/>
          <p:cNvGrpSpPr/>
          <p:nvPr/>
        </p:nvGrpSpPr>
        <p:grpSpPr>
          <a:xfrm>
            <a:off x="891954" y="4193950"/>
            <a:ext cx="728777" cy="336101"/>
            <a:chOff x="1769654" y="3993900"/>
            <a:chExt cx="728777" cy="336101"/>
          </a:xfrm>
        </p:grpSpPr>
        <p:grpSp>
          <p:nvGrpSpPr>
            <p:cNvPr id="2678" name="Google Shape;2678;p60"/>
            <p:cNvGrpSpPr/>
            <p:nvPr/>
          </p:nvGrpSpPr>
          <p:grpSpPr>
            <a:xfrm rot="-496071" flipH="1">
              <a:off x="2017002" y="4057355"/>
              <a:ext cx="466572" cy="240348"/>
              <a:chOff x="1565275" y="1740525"/>
              <a:chExt cx="466575" cy="240350"/>
            </a:xfrm>
          </p:grpSpPr>
          <p:sp>
            <p:nvSpPr>
              <p:cNvPr id="2679" name="Google Shape;2679;p60"/>
              <p:cNvSpPr/>
              <p:nvPr/>
            </p:nvSpPr>
            <p:spPr>
              <a:xfrm>
                <a:off x="1566600" y="1740625"/>
                <a:ext cx="458525" cy="235875"/>
              </a:xfrm>
              <a:custGeom>
                <a:avLst/>
                <a:gdLst/>
                <a:ahLst/>
                <a:cxnLst/>
                <a:rect l="l" t="t" r="r" b="b"/>
                <a:pathLst>
                  <a:path w="18341" h="9435" extrusionOk="0">
                    <a:moveTo>
                      <a:pt x="17809" y="0"/>
                    </a:moveTo>
                    <a:cubicBezTo>
                      <a:pt x="17780" y="0"/>
                      <a:pt x="17751" y="4"/>
                      <a:pt x="17723" y="12"/>
                    </a:cubicBezTo>
                    <a:cubicBezTo>
                      <a:pt x="16717" y="303"/>
                      <a:pt x="15976" y="806"/>
                      <a:pt x="15235" y="1561"/>
                    </a:cubicBezTo>
                    <a:cubicBezTo>
                      <a:pt x="14639" y="2170"/>
                      <a:pt x="14268" y="2897"/>
                      <a:pt x="13937" y="3665"/>
                    </a:cubicBezTo>
                    <a:cubicBezTo>
                      <a:pt x="13924" y="3678"/>
                      <a:pt x="13911" y="3692"/>
                      <a:pt x="13898" y="3705"/>
                    </a:cubicBezTo>
                    <a:cubicBezTo>
                      <a:pt x="13871" y="3731"/>
                      <a:pt x="13871" y="3745"/>
                      <a:pt x="13858" y="3758"/>
                    </a:cubicBezTo>
                    <a:cubicBezTo>
                      <a:pt x="13633" y="3453"/>
                      <a:pt x="13276" y="3228"/>
                      <a:pt x="12812" y="3228"/>
                    </a:cubicBezTo>
                    <a:cubicBezTo>
                      <a:pt x="12667" y="3215"/>
                      <a:pt x="12535" y="3215"/>
                      <a:pt x="12402" y="3202"/>
                    </a:cubicBezTo>
                    <a:cubicBezTo>
                      <a:pt x="12005" y="2818"/>
                      <a:pt x="11568" y="2461"/>
                      <a:pt x="11052" y="2196"/>
                    </a:cubicBezTo>
                    <a:cubicBezTo>
                      <a:pt x="10801" y="2064"/>
                      <a:pt x="10536" y="1945"/>
                      <a:pt x="10258" y="1852"/>
                    </a:cubicBezTo>
                    <a:cubicBezTo>
                      <a:pt x="8961" y="820"/>
                      <a:pt x="7121" y="555"/>
                      <a:pt x="5507" y="356"/>
                    </a:cubicBezTo>
                    <a:cubicBezTo>
                      <a:pt x="5490" y="355"/>
                      <a:pt x="5474" y="354"/>
                      <a:pt x="5458" y="354"/>
                    </a:cubicBezTo>
                    <a:cubicBezTo>
                      <a:pt x="5088" y="354"/>
                      <a:pt x="4849" y="781"/>
                      <a:pt x="4937" y="1111"/>
                    </a:cubicBezTo>
                    <a:cubicBezTo>
                      <a:pt x="4990" y="1336"/>
                      <a:pt x="5057" y="1534"/>
                      <a:pt x="5149" y="1733"/>
                    </a:cubicBezTo>
                    <a:cubicBezTo>
                      <a:pt x="4554" y="1892"/>
                      <a:pt x="3985" y="2103"/>
                      <a:pt x="3415" y="2355"/>
                    </a:cubicBezTo>
                    <a:cubicBezTo>
                      <a:pt x="2886" y="2580"/>
                      <a:pt x="2396" y="3056"/>
                      <a:pt x="1973" y="3440"/>
                    </a:cubicBezTo>
                    <a:cubicBezTo>
                      <a:pt x="1854" y="3546"/>
                      <a:pt x="1761" y="3665"/>
                      <a:pt x="1668" y="3797"/>
                    </a:cubicBezTo>
                    <a:cubicBezTo>
                      <a:pt x="1179" y="4155"/>
                      <a:pt x="702" y="4539"/>
                      <a:pt x="239" y="4949"/>
                    </a:cubicBezTo>
                    <a:cubicBezTo>
                      <a:pt x="1" y="5161"/>
                      <a:pt x="67" y="5584"/>
                      <a:pt x="345" y="5730"/>
                    </a:cubicBezTo>
                    <a:cubicBezTo>
                      <a:pt x="1351" y="6299"/>
                      <a:pt x="2079" y="7172"/>
                      <a:pt x="3230" y="7490"/>
                    </a:cubicBezTo>
                    <a:cubicBezTo>
                      <a:pt x="3760" y="7636"/>
                      <a:pt x="4315" y="7742"/>
                      <a:pt x="4885" y="7808"/>
                    </a:cubicBezTo>
                    <a:cubicBezTo>
                      <a:pt x="4858" y="7847"/>
                      <a:pt x="4832" y="7887"/>
                      <a:pt x="4818" y="7927"/>
                    </a:cubicBezTo>
                    <a:cubicBezTo>
                      <a:pt x="4428" y="8978"/>
                      <a:pt x="5361" y="9435"/>
                      <a:pt x="6227" y="9435"/>
                    </a:cubicBezTo>
                    <a:cubicBezTo>
                      <a:pt x="6419" y="9435"/>
                      <a:pt x="6607" y="9413"/>
                      <a:pt x="6777" y="9369"/>
                    </a:cubicBezTo>
                    <a:cubicBezTo>
                      <a:pt x="7479" y="9197"/>
                      <a:pt x="8207" y="8814"/>
                      <a:pt x="8577" y="8258"/>
                    </a:cubicBezTo>
                    <a:cubicBezTo>
                      <a:pt x="8723" y="8364"/>
                      <a:pt x="8868" y="8456"/>
                      <a:pt x="9040" y="8536"/>
                    </a:cubicBezTo>
                    <a:cubicBezTo>
                      <a:pt x="9412" y="8714"/>
                      <a:pt x="9747" y="8766"/>
                      <a:pt x="10078" y="8766"/>
                    </a:cubicBezTo>
                    <a:cubicBezTo>
                      <a:pt x="10558" y="8766"/>
                      <a:pt x="11030" y="8655"/>
                      <a:pt x="11595" y="8655"/>
                    </a:cubicBezTo>
                    <a:cubicBezTo>
                      <a:pt x="11599" y="8655"/>
                      <a:pt x="11604" y="8655"/>
                      <a:pt x="11608" y="8655"/>
                    </a:cubicBezTo>
                    <a:cubicBezTo>
                      <a:pt x="12020" y="8655"/>
                      <a:pt x="12093" y="8045"/>
                      <a:pt x="11687" y="7940"/>
                    </a:cubicBezTo>
                    <a:cubicBezTo>
                      <a:pt x="11145" y="7781"/>
                      <a:pt x="10748" y="7450"/>
                      <a:pt x="10258" y="7212"/>
                    </a:cubicBezTo>
                    <a:cubicBezTo>
                      <a:pt x="11396" y="6842"/>
                      <a:pt x="12482" y="6325"/>
                      <a:pt x="13474" y="5677"/>
                    </a:cubicBezTo>
                    <a:cubicBezTo>
                      <a:pt x="13792" y="5465"/>
                      <a:pt x="13990" y="5161"/>
                      <a:pt x="14057" y="4843"/>
                    </a:cubicBezTo>
                    <a:cubicBezTo>
                      <a:pt x="14242" y="5108"/>
                      <a:pt x="14414" y="5399"/>
                      <a:pt x="14612" y="5637"/>
                    </a:cubicBezTo>
                    <a:cubicBezTo>
                      <a:pt x="14890" y="5955"/>
                      <a:pt x="15235" y="6233"/>
                      <a:pt x="15539" y="6511"/>
                    </a:cubicBezTo>
                    <a:cubicBezTo>
                      <a:pt x="16148" y="7040"/>
                      <a:pt x="16664" y="7794"/>
                      <a:pt x="17405" y="8125"/>
                    </a:cubicBezTo>
                    <a:cubicBezTo>
                      <a:pt x="17486" y="8159"/>
                      <a:pt x="17572" y="8175"/>
                      <a:pt x="17657" y="8175"/>
                    </a:cubicBezTo>
                    <a:cubicBezTo>
                      <a:pt x="18006" y="8175"/>
                      <a:pt x="18340" y="7908"/>
                      <a:pt x="18212" y="7503"/>
                    </a:cubicBezTo>
                    <a:cubicBezTo>
                      <a:pt x="17948" y="6656"/>
                      <a:pt x="17180" y="6100"/>
                      <a:pt x="16505" y="5558"/>
                    </a:cubicBezTo>
                    <a:cubicBezTo>
                      <a:pt x="16135" y="5240"/>
                      <a:pt x="15737" y="4975"/>
                      <a:pt x="15287" y="4764"/>
                    </a:cubicBezTo>
                    <a:cubicBezTo>
                      <a:pt x="15023" y="4631"/>
                      <a:pt x="14758" y="4592"/>
                      <a:pt x="14480" y="4552"/>
                    </a:cubicBezTo>
                    <a:cubicBezTo>
                      <a:pt x="16307" y="3771"/>
                      <a:pt x="17021" y="2024"/>
                      <a:pt x="18107" y="515"/>
                    </a:cubicBezTo>
                    <a:cubicBezTo>
                      <a:pt x="18273" y="290"/>
                      <a:pt x="18056" y="0"/>
                      <a:pt x="17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0" name="Google Shape;2680;p60"/>
              <p:cNvSpPr/>
              <p:nvPr/>
            </p:nvSpPr>
            <p:spPr>
              <a:xfrm>
                <a:off x="1581900" y="1747025"/>
                <a:ext cx="429125" cy="185550"/>
              </a:xfrm>
              <a:custGeom>
                <a:avLst/>
                <a:gdLst/>
                <a:ahLst/>
                <a:cxnLst/>
                <a:rect l="l" t="t" r="r" b="b"/>
                <a:pathLst>
                  <a:path w="17165" h="7422" extrusionOk="0">
                    <a:moveTo>
                      <a:pt x="16766" y="1"/>
                    </a:moveTo>
                    <a:cubicBezTo>
                      <a:pt x="16712" y="1"/>
                      <a:pt x="16654" y="19"/>
                      <a:pt x="16595" y="61"/>
                    </a:cubicBezTo>
                    <a:cubicBezTo>
                      <a:pt x="15893" y="577"/>
                      <a:pt x="15178" y="1040"/>
                      <a:pt x="14596" y="1702"/>
                    </a:cubicBezTo>
                    <a:cubicBezTo>
                      <a:pt x="13934" y="2430"/>
                      <a:pt x="13458" y="3211"/>
                      <a:pt x="12995" y="4084"/>
                    </a:cubicBezTo>
                    <a:cubicBezTo>
                      <a:pt x="12981" y="4111"/>
                      <a:pt x="12968" y="4137"/>
                      <a:pt x="12968" y="4163"/>
                    </a:cubicBezTo>
                    <a:cubicBezTo>
                      <a:pt x="12942" y="4163"/>
                      <a:pt x="12928" y="4163"/>
                      <a:pt x="12902" y="4177"/>
                    </a:cubicBezTo>
                    <a:cubicBezTo>
                      <a:pt x="12399" y="4336"/>
                      <a:pt x="11936" y="4561"/>
                      <a:pt x="11406" y="4640"/>
                    </a:cubicBezTo>
                    <a:cubicBezTo>
                      <a:pt x="11379" y="4645"/>
                      <a:pt x="11353" y="4647"/>
                      <a:pt x="11327" y="4647"/>
                    </a:cubicBezTo>
                    <a:cubicBezTo>
                      <a:pt x="11149" y="4647"/>
                      <a:pt x="10999" y="4546"/>
                      <a:pt x="10825" y="4546"/>
                    </a:cubicBezTo>
                    <a:cubicBezTo>
                      <a:pt x="10816" y="4546"/>
                      <a:pt x="10807" y="4547"/>
                      <a:pt x="10798" y="4547"/>
                    </a:cubicBezTo>
                    <a:cubicBezTo>
                      <a:pt x="10546" y="4561"/>
                      <a:pt x="10295" y="4574"/>
                      <a:pt x="10030" y="4600"/>
                    </a:cubicBezTo>
                    <a:cubicBezTo>
                      <a:pt x="8878" y="4719"/>
                      <a:pt x="7780" y="5050"/>
                      <a:pt x="6615" y="5103"/>
                    </a:cubicBezTo>
                    <a:cubicBezTo>
                      <a:pt x="6323" y="5116"/>
                      <a:pt x="6032" y="5121"/>
                      <a:pt x="5741" y="5121"/>
                    </a:cubicBezTo>
                    <a:cubicBezTo>
                      <a:pt x="3865" y="5121"/>
                      <a:pt x="1997" y="4892"/>
                      <a:pt x="130" y="4812"/>
                    </a:cubicBezTo>
                    <a:cubicBezTo>
                      <a:pt x="125" y="4811"/>
                      <a:pt x="120" y="4811"/>
                      <a:pt x="115" y="4811"/>
                    </a:cubicBezTo>
                    <a:cubicBezTo>
                      <a:pt x="22" y="4811"/>
                      <a:pt x="0" y="4934"/>
                      <a:pt x="50" y="4997"/>
                    </a:cubicBezTo>
                    <a:cubicBezTo>
                      <a:pt x="1630" y="6783"/>
                      <a:pt x="4082" y="7421"/>
                      <a:pt x="6403" y="7421"/>
                    </a:cubicBezTo>
                    <a:cubicBezTo>
                      <a:pt x="6474" y="7421"/>
                      <a:pt x="6545" y="7421"/>
                      <a:pt x="6615" y="7419"/>
                    </a:cubicBezTo>
                    <a:cubicBezTo>
                      <a:pt x="7833" y="7393"/>
                      <a:pt x="9196" y="7221"/>
                      <a:pt x="10334" y="6771"/>
                    </a:cubicBezTo>
                    <a:cubicBezTo>
                      <a:pt x="10877" y="6546"/>
                      <a:pt x="11380" y="6228"/>
                      <a:pt x="11684" y="5725"/>
                    </a:cubicBezTo>
                    <a:cubicBezTo>
                      <a:pt x="11989" y="5249"/>
                      <a:pt x="12743" y="4997"/>
                      <a:pt x="13153" y="4613"/>
                    </a:cubicBezTo>
                    <a:cubicBezTo>
                      <a:pt x="13233" y="4547"/>
                      <a:pt x="13246" y="4455"/>
                      <a:pt x="13233" y="4375"/>
                    </a:cubicBezTo>
                    <a:cubicBezTo>
                      <a:pt x="13259" y="4362"/>
                      <a:pt x="13286" y="4349"/>
                      <a:pt x="13312" y="4336"/>
                    </a:cubicBezTo>
                    <a:cubicBezTo>
                      <a:pt x="13948" y="3793"/>
                      <a:pt x="14596" y="3290"/>
                      <a:pt x="15178" y="2681"/>
                    </a:cubicBezTo>
                    <a:cubicBezTo>
                      <a:pt x="15840" y="2006"/>
                      <a:pt x="16383" y="1278"/>
                      <a:pt x="16992" y="564"/>
                    </a:cubicBezTo>
                    <a:cubicBezTo>
                      <a:pt x="17164" y="348"/>
                      <a:pt x="17003" y="1"/>
                      <a:pt x="16766" y="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1" name="Google Shape;2681;p60"/>
              <p:cNvSpPr/>
              <p:nvPr/>
            </p:nvSpPr>
            <p:spPr>
              <a:xfrm>
                <a:off x="1565275" y="1740525"/>
                <a:ext cx="466575" cy="240350"/>
              </a:xfrm>
              <a:custGeom>
                <a:avLst/>
                <a:gdLst/>
                <a:ahLst/>
                <a:cxnLst/>
                <a:rect l="l" t="t" r="r" b="b"/>
                <a:pathLst>
                  <a:path w="18663" h="9614" extrusionOk="0">
                    <a:moveTo>
                      <a:pt x="5880" y="651"/>
                    </a:moveTo>
                    <a:cubicBezTo>
                      <a:pt x="5888" y="651"/>
                      <a:pt x="5896" y="651"/>
                      <a:pt x="5904" y="651"/>
                    </a:cubicBezTo>
                    <a:cubicBezTo>
                      <a:pt x="7174" y="678"/>
                      <a:pt x="8405" y="903"/>
                      <a:pt x="9557" y="1472"/>
                    </a:cubicBezTo>
                    <a:cubicBezTo>
                      <a:pt x="9583" y="1485"/>
                      <a:pt x="9596" y="1565"/>
                      <a:pt x="9649" y="1657"/>
                    </a:cubicBezTo>
                    <a:cubicBezTo>
                      <a:pt x="8948" y="1512"/>
                      <a:pt x="8286" y="1313"/>
                      <a:pt x="7624" y="1247"/>
                    </a:cubicBezTo>
                    <a:cubicBezTo>
                      <a:pt x="7365" y="1222"/>
                      <a:pt x="7103" y="1214"/>
                      <a:pt x="6837" y="1214"/>
                    </a:cubicBezTo>
                    <a:cubicBezTo>
                      <a:pt x="6412" y="1214"/>
                      <a:pt x="5976" y="1234"/>
                      <a:pt x="5520" y="1234"/>
                    </a:cubicBezTo>
                    <a:cubicBezTo>
                      <a:pt x="5494" y="949"/>
                      <a:pt x="5519" y="651"/>
                      <a:pt x="5880" y="651"/>
                    </a:cubicBezTo>
                    <a:close/>
                    <a:moveTo>
                      <a:pt x="10347" y="2001"/>
                    </a:moveTo>
                    <a:cubicBezTo>
                      <a:pt x="10628" y="2001"/>
                      <a:pt x="10913" y="2031"/>
                      <a:pt x="11039" y="2478"/>
                    </a:cubicBezTo>
                    <a:cubicBezTo>
                      <a:pt x="10695" y="2279"/>
                      <a:pt x="10457" y="2134"/>
                      <a:pt x="10218" y="2001"/>
                    </a:cubicBezTo>
                    <a:cubicBezTo>
                      <a:pt x="10261" y="2001"/>
                      <a:pt x="10304" y="2001"/>
                      <a:pt x="10347" y="2001"/>
                    </a:cubicBezTo>
                    <a:close/>
                    <a:moveTo>
                      <a:pt x="17802" y="413"/>
                    </a:moveTo>
                    <a:cubicBezTo>
                      <a:pt x="17445" y="2041"/>
                      <a:pt x="15393" y="4013"/>
                      <a:pt x="14030" y="4106"/>
                    </a:cubicBezTo>
                    <a:cubicBezTo>
                      <a:pt x="14480" y="2372"/>
                      <a:pt x="16333" y="599"/>
                      <a:pt x="17802" y="413"/>
                    </a:cubicBezTo>
                    <a:close/>
                    <a:moveTo>
                      <a:pt x="14586" y="4821"/>
                    </a:moveTo>
                    <a:cubicBezTo>
                      <a:pt x="16360" y="4993"/>
                      <a:pt x="17511" y="6025"/>
                      <a:pt x="18054" y="7851"/>
                    </a:cubicBezTo>
                    <a:cubicBezTo>
                      <a:pt x="18004" y="7857"/>
                      <a:pt x="17952" y="7860"/>
                      <a:pt x="17900" y="7860"/>
                    </a:cubicBezTo>
                    <a:cubicBezTo>
                      <a:pt x="16613" y="7860"/>
                      <a:pt x="14726" y="6181"/>
                      <a:pt x="14586" y="4821"/>
                    </a:cubicBezTo>
                    <a:close/>
                    <a:moveTo>
                      <a:pt x="7042" y="1591"/>
                    </a:moveTo>
                    <a:cubicBezTo>
                      <a:pt x="8882" y="1591"/>
                      <a:pt x="10430" y="2359"/>
                      <a:pt x="11873" y="3404"/>
                    </a:cubicBezTo>
                    <a:cubicBezTo>
                      <a:pt x="12267" y="3694"/>
                      <a:pt x="12714" y="3905"/>
                      <a:pt x="13136" y="4141"/>
                    </a:cubicBezTo>
                    <a:lnTo>
                      <a:pt x="13136" y="4141"/>
                    </a:lnTo>
                    <a:cubicBezTo>
                      <a:pt x="13276" y="4307"/>
                      <a:pt x="13430" y="4487"/>
                      <a:pt x="13633" y="4715"/>
                    </a:cubicBezTo>
                    <a:cubicBezTo>
                      <a:pt x="13024" y="5760"/>
                      <a:pt x="12164" y="6568"/>
                      <a:pt x="11039" y="7084"/>
                    </a:cubicBezTo>
                    <a:cubicBezTo>
                      <a:pt x="10943" y="7123"/>
                      <a:pt x="10833" y="7136"/>
                      <a:pt x="10718" y="7136"/>
                    </a:cubicBezTo>
                    <a:cubicBezTo>
                      <a:pt x="10563" y="7136"/>
                      <a:pt x="10397" y="7112"/>
                      <a:pt x="10245" y="7097"/>
                    </a:cubicBezTo>
                    <a:cubicBezTo>
                      <a:pt x="10002" y="7067"/>
                      <a:pt x="9763" y="7010"/>
                      <a:pt x="9503" y="7010"/>
                    </a:cubicBezTo>
                    <a:cubicBezTo>
                      <a:pt x="9311" y="7010"/>
                      <a:pt x="9107" y="7041"/>
                      <a:pt x="8882" y="7137"/>
                    </a:cubicBezTo>
                    <a:cubicBezTo>
                      <a:pt x="9583" y="7322"/>
                      <a:pt x="10179" y="7468"/>
                      <a:pt x="10735" y="7666"/>
                    </a:cubicBezTo>
                    <a:cubicBezTo>
                      <a:pt x="11039" y="7772"/>
                      <a:pt x="11317" y="7984"/>
                      <a:pt x="11555" y="8196"/>
                    </a:cubicBezTo>
                    <a:cubicBezTo>
                      <a:pt x="11793" y="8407"/>
                      <a:pt x="11701" y="8659"/>
                      <a:pt x="11410" y="8765"/>
                    </a:cubicBezTo>
                    <a:cubicBezTo>
                      <a:pt x="11294" y="8807"/>
                      <a:pt x="11142" y="8826"/>
                      <a:pt x="10972" y="8826"/>
                    </a:cubicBezTo>
                    <a:cubicBezTo>
                      <a:pt x="10285" y="8826"/>
                      <a:pt x="9290" y="8508"/>
                      <a:pt x="9067" y="8063"/>
                    </a:cubicBezTo>
                    <a:cubicBezTo>
                      <a:pt x="8903" y="7719"/>
                      <a:pt x="8703" y="7628"/>
                      <a:pt x="8481" y="7628"/>
                    </a:cubicBezTo>
                    <a:cubicBezTo>
                      <a:pt x="8344" y="7628"/>
                      <a:pt x="8199" y="7662"/>
                      <a:pt x="8048" y="7693"/>
                    </a:cubicBezTo>
                    <a:cubicBezTo>
                      <a:pt x="7741" y="7750"/>
                      <a:pt x="7437" y="7778"/>
                      <a:pt x="7135" y="7778"/>
                    </a:cubicBezTo>
                    <a:cubicBezTo>
                      <a:pt x="6540" y="7778"/>
                      <a:pt x="5954" y="7670"/>
                      <a:pt x="5374" y="7468"/>
                    </a:cubicBezTo>
                    <a:cubicBezTo>
                      <a:pt x="5255" y="7415"/>
                      <a:pt x="5136" y="7348"/>
                      <a:pt x="4964" y="7256"/>
                    </a:cubicBezTo>
                    <a:cubicBezTo>
                      <a:pt x="5242" y="6793"/>
                      <a:pt x="5507" y="6356"/>
                      <a:pt x="5771" y="5932"/>
                    </a:cubicBezTo>
                    <a:cubicBezTo>
                      <a:pt x="6314" y="5085"/>
                      <a:pt x="6288" y="4662"/>
                      <a:pt x="5626" y="3947"/>
                    </a:cubicBezTo>
                    <a:cubicBezTo>
                      <a:pt x="5136" y="3404"/>
                      <a:pt x="4660" y="2849"/>
                      <a:pt x="4104" y="2226"/>
                    </a:cubicBezTo>
                    <a:cubicBezTo>
                      <a:pt x="5110" y="1776"/>
                      <a:pt x="6063" y="1591"/>
                      <a:pt x="7042" y="1591"/>
                    </a:cubicBezTo>
                    <a:close/>
                    <a:moveTo>
                      <a:pt x="18052" y="0"/>
                    </a:moveTo>
                    <a:cubicBezTo>
                      <a:pt x="17486" y="0"/>
                      <a:pt x="16980" y="151"/>
                      <a:pt x="16518" y="426"/>
                    </a:cubicBezTo>
                    <a:cubicBezTo>
                      <a:pt x="15221" y="1207"/>
                      <a:pt x="14202" y="2266"/>
                      <a:pt x="13673" y="3709"/>
                    </a:cubicBezTo>
                    <a:cubicBezTo>
                      <a:pt x="13575" y="3959"/>
                      <a:pt x="13513" y="4147"/>
                      <a:pt x="13288" y="4147"/>
                    </a:cubicBezTo>
                    <a:cubicBezTo>
                      <a:pt x="13241" y="4147"/>
                      <a:pt x="13188" y="4139"/>
                      <a:pt x="13126" y="4121"/>
                    </a:cubicBezTo>
                    <a:lnTo>
                      <a:pt x="13126" y="4121"/>
                    </a:lnTo>
                    <a:cubicBezTo>
                      <a:pt x="13042" y="4004"/>
                      <a:pt x="12976" y="3850"/>
                      <a:pt x="12852" y="3788"/>
                    </a:cubicBezTo>
                    <a:cubicBezTo>
                      <a:pt x="12243" y="3444"/>
                      <a:pt x="11754" y="2994"/>
                      <a:pt x="11410" y="2372"/>
                    </a:cubicBezTo>
                    <a:cubicBezTo>
                      <a:pt x="11290" y="2134"/>
                      <a:pt x="11065" y="1935"/>
                      <a:pt x="10840" y="1790"/>
                    </a:cubicBezTo>
                    <a:cubicBezTo>
                      <a:pt x="10390" y="1485"/>
                      <a:pt x="9927" y="1194"/>
                      <a:pt x="9438" y="956"/>
                    </a:cubicBezTo>
                    <a:cubicBezTo>
                      <a:pt x="8299" y="426"/>
                      <a:pt x="7108" y="122"/>
                      <a:pt x="5864" y="69"/>
                    </a:cubicBezTo>
                    <a:cubicBezTo>
                      <a:pt x="5850" y="68"/>
                      <a:pt x="5836" y="68"/>
                      <a:pt x="5822" y="68"/>
                    </a:cubicBezTo>
                    <a:cubicBezTo>
                      <a:pt x="5651" y="68"/>
                      <a:pt x="5477" y="139"/>
                      <a:pt x="5268" y="188"/>
                    </a:cubicBezTo>
                    <a:cubicBezTo>
                      <a:pt x="5229" y="612"/>
                      <a:pt x="5176" y="1022"/>
                      <a:pt x="5136" y="1406"/>
                    </a:cubicBezTo>
                    <a:cubicBezTo>
                      <a:pt x="2118" y="2690"/>
                      <a:pt x="623" y="3815"/>
                      <a:pt x="398" y="5098"/>
                    </a:cubicBezTo>
                    <a:lnTo>
                      <a:pt x="398" y="5098"/>
                    </a:lnTo>
                    <a:cubicBezTo>
                      <a:pt x="1404" y="4013"/>
                      <a:pt x="2224" y="2875"/>
                      <a:pt x="3680" y="2478"/>
                    </a:cubicBezTo>
                    <a:cubicBezTo>
                      <a:pt x="4183" y="3034"/>
                      <a:pt x="4726" y="3616"/>
                      <a:pt x="5255" y="4212"/>
                    </a:cubicBezTo>
                    <a:cubicBezTo>
                      <a:pt x="5626" y="4648"/>
                      <a:pt x="5679" y="4926"/>
                      <a:pt x="5414" y="5403"/>
                    </a:cubicBezTo>
                    <a:cubicBezTo>
                      <a:pt x="5083" y="5972"/>
                      <a:pt x="4739" y="6515"/>
                      <a:pt x="4355" y="7137"/>
                    </a:cubicBezTo>
                    <a:cubicBezTo>
                      <a:pt x="2820" y="6687"/>
                      <a:pt x="1377" y="5998"/>
                      <a:pt x="1" y="5138"/>
                    </a:cubicBezTo>
                    <a:lnTo>
                      <a:pt x="1" y="5138"/>
                    </a:lnTo>
                    <a:cubicBezTo>
                      <a:pt x="40" y="5337"/>
                      <a:pt x="80" y="5535"/>
                      <a:pt x="213" y="5628"/>
                    </a:cubicBezTo>
                    <a:cubicBezTo>
                      <a:pt x="1576" y="6726"/>
                      <a:pt x="3177" y="7335"/>
                      <a:pt x="4845" y="7904"/>
                    </a:cubicBezTo>
                    <a:cubicBezTo>
                      <a:pt x="4871" y="8235"/>
                      <a:pt x="4885" y="8526"/>
                      <a:pt x="4911" y="8831"/>
                    </a:cubicBezTo>
                    <a:cubicBezTo>
                      <a:pt x="4943" y="9429"/>
                      <a:pt x="5001" y="9614"/>
                      <a:pt x="5391" y="9614"/>
                    </a:cubicBezTo>
                    <a:cubicBezTo>
                      <a:pt x="5485" y="9614"/>
                      <a:pt x="5597" y="9603"/>
                      <a:pt x="5732" y="9585"/>
                    </a:cubicBezTo>
                    <a:cubicBezTo>
                      <a:pt x="6460" y="9479"/>
                      <a:pt x="7174" y="9281"/>
                      <a:pt x="7889" y="9096"/>
                    </a:cubicBezTo>
                    <a:cubicBezTo>
                      <a:pt x="8074" y="9056"/>
                      <a:pt x="8233" y="8910"/>
                      <a:pt x="8418" y="8818"/>
                    </a:cubicBezTo>
                    <a:cubicBezTo>
                      <a:pt x="8392" y="8751"/>
                      <a:pt x="8365" y="8698"/>
                      <a:pt x="8339" y="8646"/>
                    </a:cubicBezTo>
                    <a:cubicBezTo>
                      <a:pt x="7863" y="8791"/>
                      <a:pt x="7399" y="8990"/>
                      <a:pt x="6896" y="9082"/>
                    </a:cubicBezTo>
                    <a:cubicBezTo>
                      <a:pt x="6407" y="9162"/>
                      <a:pt x="5890" y="9135"/>
                      <a:pt x="5348" y="9162"/>
                    </a:cubicBezTo>
                    <a:lnTo>
                      <a:pt x="5348" y="8129"/>
                    </a:lnTo>
                    <a:cubicBezTo>
                      <a:pt x="5906" y="8221"/>
                      <a:pt x="6436" y="8410"/>
                      <a:pt x="6935" y="8410"/>
                    </a:cubicBezTo>
                    <a:cubicBezTo>
                      <a:pt x="7016" y="8410"/>
                      <a:pt x="7095" y="8405"/>
                      <a:pt x="7174" y="8394"/>
                    </a:cubicBezTo>
                    <a:cubicBezTo>
                      <a:pt x="7357" y="8368"/>
                      <a:pt x="7532" y="8355"/>
                      <a:pt x="7703" y="8355"/>
                    </a:cubicBezTo>
                    <a:cubicBezTo>
                      <a:pt x="8399" y="8355"/>
                      <a:pt x="9009" y="8567"/>
                      <a:pt x="9636" y="8950"/>
                    </a:cubicBezTo>
                    <a:cubicBezTo>
                      <a:pt x="10012" y="9179"/>
                      <a:pt x="10402" y="9280"/>
                      <a:pt x="10798" y="9280"/>
                    </a:cubicBezTo>
                    <a:cubicBezTo>
                      <a:pt x="11225" y="9280"/>
                      <a:pt x="11659" y="9162"/>
                      <a:pt x="12085" y="8963"/>
                    </a:cubicBezTo>
                    <a:cubicBezTo>
                      <a:pt x="12243" y="8288"/>
                      <a:pt x="11661" y="7984"/>
                      <a:pt x="11396" y="7521"/>
                    </a:cubicBezTo>
                    <a:cubicBezTo>
                      <a:pt x="11833" y="7163"/>
                      <a:pt x="12310" y="6846"/>
                      <a:pt x="12733" y="6448"/>
                    </a:cubicBezTo>
                    <a:cubicBezTo>
                      <a:pt x="13157" y="6051"/>
                      <a:pt x="13527" y="5575"/>
                      <a:pt x="13871" y="5178"/>
                    </a:cubicBezTo>
                    <a:cubicBezTo>
                      <a:pt x="14533" y="5985"/>
                      <a:pt x="15036" y="6846"/>
                      <a:pt x="15764" y="7415"/>
                    </a:cubicBezTo>
                    <a:cubicBezTo>
                      <a:pt x="16321" y="7860"/>
                      <a:pt x="16963" y="8329"/>
                      <a:pt x="17750" y="8329"/>
                    </a:cubicBezTo>
                    <a:cubicBezTo>
                      <a:pt x="17991" y="8329"/>
                      <a:pt x="18247" y="8285"/>
                      <a:pt x="18517" y="8182"/>
                    </a:cubicBezTo>
                    <a:cubicBezTo>
                      <a:pt x="18318" y="6012"/>
                      <a:pt x="16889" y="4966"/>
                      <a:pt x="14877" y="4278"/>
                    </a:cubicBezTo>
                    <a:cubicBezTo>
                      <a:pt x="16902" y="3391"/>
                      <a:pt x="17749" y="1737"/>
                      <a:pt x="18663" y="56"/>
                    </a:cubicBezTo>
                    <a:cubicBezTo>
                      <a:pt x="18451" y="18"/>
                      <a:pt x="18248" y="0"/>
                      <a:pt x="18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2" name="Google Shape;2682;p60"/>
              <p:cNvSpPr/>
              <p:nvPr/>
            </p:nvSpPr>
            <p:spPr>
              <a:xfrm>
                <a:off x="1619550" y="1830575"/>
                <a:ext cx="26825" cy="27150"/>
              </a:xfrm>
              <a:custGeom>
                <a:avLst/>
                <a:gdLst/>
                <a:ahLst/>
                <a:cxnLst/>
                <a:rect l="l" t="t" r="r" b="b"/>
                <a:pathLst>
                  <a:path w="1073" h="1086" extrusionOk="0">
                    <a:moveTo>
                      <a:pt x="768" y="1"/>
                    </a:moveTo>
                    <a:cubicBezTo>
                      <a:pt x="371" y="226"/>
                      <a:pt x="0" y="372"/>
                      <a:pt x="225" y="821"/>
                    </a:cubicBezTo>
                    <a:cubicBezTo>
                      <a:pt x="296" y="988"/>
                      <a:pt x="506" y="1085"/>
                      <a:pt x="689" y="1085"/>
                    </a:cubicBezTo>
                    <a:cubicBezTo>
                      <a:pt x="782" y="1085"/>
                      <a:pt x="869" y="1060"/>
                      <a:pt x="927" y="1007"/>
                    </a:cubicBezTo>
                    <a:cubicBezTo>
                      <a:pt x="993" y="941"/>
                      <a:pt x="1072" y="808"/>
                      <a:pt x="1046" y="729"/>
                    </a:cubicBezTo>
                    <a:cubicBezTo>
                      <a:pt x="993" y="491"/>
                      <a:pt x="874" y="279"/>
                      <a:pt x="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83" name="Google Shape;2683;p60"/>
            <p:cNvSpPr/>
            <p:nvPr/>
          </p:nvSpPr>
          <p:spPr>
            <a:xfrm>
              <a:off x="1892425" y="3993900"/>
              <a:ext cx="109725" cy="109700"/>
            </a:xfrm>
            <a:custGeom>
              <a:avLst/>
              <a:gdLst/>
              <a:ahLst/>
              <a:cxnLst/>
              <a:rect l="l" t="t" r="r" b="b"/>
              <a:pathLst>
                <a:path w="4389" h="4388" extrusionOk="0">
                  <a:moveTo>
                    <a:pt x="4389" y="0"/>
                  </a:moveTo>
                  <a:cubicBezTo>
                    <a:pt x="2360" y="405"/>
                    <a:pt x="0" y="2319"/>
                    <a:pt x="0" y="4388"/>
                  </a:cubicBezTo>
                </a:path>
              </a:pathLst>
            </a:custGeom>
            <a:noFill/>
            <a:ln w="9525" cap="flat" cmpd="sng">
              <a:solidFill>
                <a:schemeClr val="lt1"/>
              </a:solidFill>
              <a:prstDash val="solid"/>
              <a:round/>
              <a:headEnd type="none" w="med" len="med"/>
              <a:tailEnd type="none" w="med" len="med"/>
            </a:ln>
          </p:spPr>
        </p:sp>
        <p:sp>
          <p:nvSpPr>
            <p:cNvPr id="2684" name="Google Shape;2684;p60"/>
            <p:cNvSpPr/>
            <p:nvPr/>
          </p:nvSpPr>
          <p:spPr>
            <a:xfrm rot="-964846">
              <a:off x="1782701" y="4058424"/>
              <a:ext cx="109728" cy="109703"/>
            </a:xfrm>
            <a:custGeom>
              <a:avLst/>
              <a:gdLst/>
              <a:ahLst/>
              <a:cxnLst/>
              <a:rect l="l" t="t" r="r" b="b"/>
              <a:pathLst>
                <a:path w="4389" h="4388" extrusionOk="0">
                  <a:moveTo>
                    <a:pt x="4389" y="0"/>
                  </a:moveTo>
                  <a:cubicBezTo>
                    <a:pt x="2360" y="405"/>
                    <a:pt x="0" y="2319"/>
                    <a:pt x="0" y="4388"/>
                  </a:cubicBezTo>
                </a:path>
              </a:pathLst>
            </a:custGeom>
            <a:noFill/>
            <a:ln w="9525" cap="flat" cmpd="sng">
              <a:solidFill>
                <a:schemeClr val="lt1"/>
              </a:solidFill>
              <a:prstDash val="solid"/>
              <a:round/>
              <a:headEnd type="none" w="med" len="med"/>
              <a:tailEnd type="none" w="med" len="med"/>
            </a:ln>
          </p:spPr>
        </p:sp>
      </p:grpSp>
      <p:grpSp>
        <p:nvGrpSpPr>
          <p:cNvPr id="2685" name="Google Shape;2685;p60"/>
          <p:cNvGrpSpPr/>
          <p:nvPr/>
        </p:nvGrpSpPr>
        <p:grpSpPr>
          <a:xfrm rot="-804801" flipH="1">
            <a:off x="1550391" y="4600817"/>
            <a:ext cx="261270" cy="134567"/>
            <a:chOff x="1565275" y="1740525"/>
            <a:chExt cx="466575" cy="240350"/>
          </a:xfrm>
        </p:grpSpPr>
        <p:sp>
          <p:nvSpPr>
            <p:cNvPr id="2686" name="Google Shape;2686;p60"/>
            <p:cNvSpPr/>
            <p:nvPr/>
          </p:nvSpPr>
          <p:spPr>
            <a:xfrm>
              <a:off x="1566600" y="1740625"/>
              <a:ext cx="458525" cy="235875"/>
            </a:xfrm>
            <a:custGeom>
              <a:avLst/>
              <a:gdLst/>
              <a:ahLst/>
              <a:cxnLst/>
              <a:rect l="l" t="t" r="r" b="b"/>
              <a:pathLst>
                <a:path w="18341" h="9435" extrusionOk="0">
                  <a:moveTo>
                    <a:pt x="17809" y="0"/>
                  </a:moveTo>
                  <a:cubicBezTo>
                    <a:pt x="17780" y="0"/>
                    <a:pt x="17751" y="4"/>
                    <a:pt x="17723" y="12"/>
                  </a:cubicBezTo>
                  <a:cubicBezTo>
                    <a:pt x="16717" y="303"/>
                    <a:pt x="15976" y="806"/>
                    <a:pt x="15235" y="1561"/>
                  </a:cubicBezTo>
                  <a:cubicBezTo>
                    <a:pt x="14639" y="2170"/>
                    <a:pt x="14268" y="2897"/>
                    <a:pt x="13937" y="3665"/>
                  </a:cubicBezTo>
                  <a:cubicBezTo>
                    <a:pt x="13924" y="3678"/>
                    <a:pt x="13911" y="3692"/>
                    <a:pt x="13898" y="3705"/>
                  </a:cubicBezTo>
                  <a:cubicBezTo>
                    <a:pt x="13871" y="3731"/>
                    <a:pt x="13871" y="3745"/>
                    <a:pt x="13858" y="3758"/>
                  </a:cubicBezTo>
                  <a:cubicBezTo>
                    <a:pt x="13633" y="3453"/>
                    <a:pt x="13276" y="3228"/>
                    <a:pt x="12812" y="3228"/>
                  </a:cubicBezTo>
                  <a:cubicBezTo>
                    <a:pt x="12667" y="3215"/>
                    <a:pt x="12535" y="3215"/>
                    <a:pt x="12402" y="3202"/>
                  </a:cubicBezTo>
                  <a:cubicBezTo>
                    <a:pt x="12005" y="2818"/>
                    <a:pt x="11568" y="2461"/>
                    <a:pt x="11052" y="2196"/>
                  </a:cubicBezTo>
                  <a:cubicBezTo>
                    <a:pt x="10801" y="2064"/>
                    <a:pt x="10536" y="1945"/>
                    <a:pt x="10258" y="1852"/>
                  </a:cubicBezTo>
                  <a:cubicBezTo>
                    <a:pt x="8961" y="820"/>
                    <a:pt x="7121" y="555"/>
                    <a:pt x="5507" y="356"/>
                  </a:cubicBezTo>
                  <a:cubicBezTo>
                    <a:pt x="5490" y="355"/>
                    <a:pt x="5474" y="354"/>
                    <a:pt x="5458" y="354"/>
                  </a:cubicBezTo>
                  <a:cubicBezTo>
                    <a:pt x="5088" y="354"/>
                    <a:pt x="4849" y="781"/>
                    <a:pt x="4937" y="1111"/>
                  </a:cubicBezTo>
                  <a:cubicBezTo>
                    <a:pt x="4990" y="1336"/>
                    <a:pt x="5057" y="1534"/>
                    <a:pt x="5149" y="1733"/>
                  </a:cubicBezTo>
                  <a:cubicBezTo>
                    <a:pt x="4554" y="1892"/>
                    <a:pt x="3985" y="2103"/>
                    <a:pt x="3415" y="2355"/>
                  </a:cubicBezTo>
                  <a:cubicBezTo>
                    <a:pt x="2886" y="2580"/>
                    <a:pt x="2396" y="3056"/>
                    <a:pt x="1973" y="3440"/>
                  </a:cubicBezTo>
                  <a:cubicBezTo>
                    <a:pt x="1854" y="3546"/>
                    <a:pt x="1761" y="3665"/>
                    <a:pt x="1668" y="3797"/>
                  </a:cubicBezTo>
                  <a:cubicBezTo>
                    <a:pt x="1179" y="4155"/>
                    <a:pt x="702" y="4539"/>
                    <a:pt x="239" y="4949"/>
                  </a:cubicBezTo>
                  <a:cubicBezTo>
                    <a:pt x="1" y="5161"/>
                    <a:pt x="67" y="5584"/>
                    <a:pt x="345" y="5730"/>
                  </a:cubicBezTo>
                  <a:cubicBezTo>
                    <a:pt x="1351" y="6299"/>
                    <a:pt x="2079" y="7172"/>
                    <a:pt x="3230" y="7490"/>
                  </a:cubicBezTo>
                  <a:cubicBezTo>
                    <a:pt x="3760" y="7636"/>
                    <a:pt x="4315" y="7742"/>
                    <a:pt x="4885" y="7808"/>
                  </a:cubicBezTo>
                  <a:cubicBezTo>
                    <a:pt x="4858" y="7847"/>
                    <a:pt x="4832" y="7887"/>
                    <a:pt x="4818" y="7927"/>
                  </a:cubicBezTo>
                  <a:cubicBezTo>
                    <a:pt x="4428" y="8978"/>
                    <a:pt x="5361" y="9435"/>
                    <a:pt x="6227" y="9435"/>
                  </a:cubicBezTo>
                  <a:cubicBezTo>
                    <a:pt x="6419" y="9435"/>
                    <a:pt x="6607" y="9413"/>
                    <a:pt x="6777" y="9369"/>
                  </a:cubicBezTo>
                  <a:cubicBezTo>
                    <a:pt x="7479" y="9197"/>
                    <a:pt x="8207" y="8814"/>
                    <a:pt x="8577" y="8258"/>
                  </a:cubicBezTo>
                  <a:cubicBezTo>
                    <a:pt x="8723" y="8364"/>
                    <a:pt x="8868" y="8456"/>
                    <a:pt x="9040" y="8536"/>
                  </a:cubicBezTo>
                  <a:cubicBezTo>
                    <a:pt x="9412" y="8714"/>
                    <a:pt x="9747" y="8766"/>
                    <a:pt x="10078" y="8766"/>
                  </a:cubicBezTo>
                  <a:cubicBezTo>
                    <a:pt x="10558" y="8766"/>
                    <a:pt x="11030" y="8655"/>
                    <a:pt x="11595" y="8655"/>
                  </a:cubicBezTo>
                  <a:cubicBezTo>
                    <a:pt x="11599" y="8655"/>
                    <a:pt x="11604" y="8655"/>
                    <a:pt x="11608" y="8655"/>
                  </a:cubicBezTo>
                  <a:cubicBezTo>
                    <a:pt x="12020" y="8655"/>
                    <a:pt x="12093" y="8045"/>
                    <a:pt x="11687" y="7940"/>
                  </a:cubicBezTo>
                  <a:cubicBezTo>
                    <a:pt x="11145" y="7781"/>
                    <a:pt x="10748" y="7450"/>
                    <a:pt x="10258" y="7212"/>
                  </a:cubicBezTo>
                  <a:cubicBezTo>
                    <a:pt x="11396" y="6842"/>
                    <a:pt x="12482" y="6325"/>
                    <a:pt x="13474" y="5677"/>
                  </a:cubicBezTo>
                  <a:cubicBezTo>
                    <a:pt x="13792" y="5465"/>
                    <a:pt x="13990" y="5161"/>
                    <a:pt x="14057" y="4843"/>
                  </a:cubicBezTo>
                  <a:cubicBezTo>
                    <a:pt x="14242" y="5108"/>
                    <a:pt x="14414" y="5399"/>
                    <a:pt x="14612" y="5637"/>
                  </a:cubicBezTo>
                  <a:cubicBezTo>
                    <a:pt x="14890" y="5955"/>
                    <a:pt x="15235" y="6233"/>
                    <a:pt x="15539" y="6511"/>
                  </a:cubicBezTo>
                  <a:cubicBezTo>
                    <a:pt x="16148" y="7040"/>
                    <a:pt x="16664" y="7794"/>
                    <a:pt x="17405" y="8125"/>
                  </a:cubicBezTo>
                  <a:cubicBezTo>
                    <a:pt x="17486" y="8159"/>
                    <a:pt x="17572" y="8175"/>
                    <a:pt x="17657" y="8175"/>
                  </a:cubicBezTo>
                  <a:cubicBezTo>
                    <a:pt x="18006" y="8175"/>
                    <a:pt x="18340" y="7908"/>
                    <a:pt x="18212" y="7503"/>
                  </a:cubicBezTo>
                  <a:cubicBezTo>
                    <a:pt x="17948" y="6656"/>
                    <a:pt x="17180" y="6100"/>
                    <a:pt x="16505" y="5558"/>
                  </a:cubicBezTo>
                  <a:cubicBezTo>
                    <a:pt x="16135" y="5240"/>
                    <a:pt x="15737" y="4975"/>
                    <a:pt x="15287" y="4764"/>
                  </a:cubicBezTo>
                  <a:cubicBezTo>
                    <a:pt x="15023" y="4631"/>
                    <a:pt x="14758" y="4592"/>
                    <a:pt x="14480" y="4552"/>
                  </a:cubicBezTo>
                  <a:cubicBezTo>
                    <a:pt x="16307" y="3771"/>
                    <a:pt x="17021" y="2024"/>
                    <a:pt x="18107" y="515"/>
                  </a:cubicBezTo>
                  <a:cubicBezTo>
                    <a:pt x="18273" y="290"/>
                    <a:pt x="18056" y="0"/>
                    <a:pt x="17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7" name="Google Shape;2687;p60"/>
            <p:cNvSpPr/>
            <p:nvPr/>
          </p:nvSpPr>
          <p:spPr>
            <a:xfrm>
              <a:off x="1581900" y="1747025"/>
              <a:ext cx="429125" cy="185550"/>
            </a:xfrm>
            <a:custGeom>
              <a:avLst/>
              <a:gdLst/>
              <a:ahLst/>
              <a:cxnLst/>
              <a:rect l="l" t="t" r="r" b="b"/>
              <a:pathLst>
                <a:path w="17165" h="7422" extrusionOk="0">
                  <a:moveTo>
                    <a:pt x="16766" y="1"/>
                  </a:moveTo>
                  <a:cubicBezTo>
                    <a:pt x="16712" y="1"/>
                    <a:pt x="16654" y="19"/>
                    <a:pt x="16595" y="61"/>
                  </a:cubicBezTo>
                  <a:cubicBezTo>
                    <a:pt x="15893" y="577"/>
                    <a:pt x="15178" y="1040"/>
                    <a:pt x="14596" y="1702"/>
                  </a:cubicBezTo>
                  <a:cubicBezTo>
                    <a:pt x="13934" y="2430"/>
                    <a:pt x="13458" y="3211"/>
                    <a:pt x="12995" y="4084"/>
                  </a:cubicBezTo>
                  <a:cubicBezTo>
                    <a:pt x="12981" y="4111"/>
                    <a:pt x="12968" y="4137"/>
                    <a:pt x="12968" y="4163"/>
                  </a:cubicBezTo>
                  <a:cubicBezTo>
                    <a:pt x="12942" y="4163"/>
                    <a:pt x="12928" y="4163"/>
                    <a:pt x="12902" y="4177"/>
                  </a:cubicBezTo>
                  <a:cubicBezTo>
                    <a:pt x="12399" y="4336"/>
                    <a:pt x="11936" y="4561"/>
                    <a:pt x="11406" y="4640"/>
                  </a:cubicBezTo>
                  <a:cubicBezTo>
                    <a:pt x="11379" y="4645"/>
                    <a:pt x="11353" y="4647"/>
                    <a:pt x="11327" y="4647"/>
                  </a:cubicBezTo>
                  <a:cubicBezTo>
                    <a:pt x="11149" y="4647"/>
                    <a:pt x="10999" y="4546"/>
                    <a:pt x="10825" y="4546"/>
                  </a:cubicBezTo>
                  <a:cubicBezTo>
                    <a:pt x="10816" y="4546"/>
                    <a:pt x="10807" y="4547"/>
                    <a:pt x="10798" y="4547"/>
                  </a:cubicBezTo>
                  <a:cubicBezTo>
                    <a:pt x="10546" y="4561"/>
                    <a:pt x="10295" y="4574"/>
                    <a:pt x="10030" y="4600"/>
                  </a:cubicBezTo>
                  <a:cubicBezTo>
                    <a:pt x="8878" y="4719"/>
                    <a:pt x="7780" y="5050"/>
                    <a:pt x="6615" y="5103"/>
                  </a:cubicBezTo>
                  <a:cubicBezTo>
                    <a:pt x="6323" y="5116"/>
                    <a:pt x="6032" y="5121"/>
                    <a:pt x="5741" y="5121"/>
                  </a:cubicBezTo>
                  <a:cubicBezTo>
                    <a:pt x="3865" y="5121"/>
                    <a:pt x="1997" y="4892"/>
                    <a:pt x="130" y="4812"/>
                  </a:cubicBezTo>
                  <a:cubicBezTo>
                    <a:pt x="125" y="4811"/>
                    <a:pt x="120" y="4811"/>
                    <a:pt x="115" y="4811"/>
                  </a:cubicBezTo>
                  <a:cubicBezTo>
                    <a:pt x="22" y="4811"/>
                    <a:pt x="0" y="4934"/>
                    <a:pt x="50" y="4997"/>
                  </a:cubicBezTo>
                  <a:cubicBezTo>
                    <a:pt x="1630" y="6783"/>
                    <a:pt x="4082" y="7421"/>
                    <a:pt x="6403" y="7421"/>
                  </a:cubicBezTo>
                  <a:cubicBezTo>
                    <a:pt x="6474" y="7421"/>
                    <a:pt x="6545" y="7421"/>
                    <a:pt x="6615" y="7419"/>
                  </a:cubicBezTo>
                  <a:cubicBezTo>
                    <a:pt x="7833" y="7393"/>
                    <a:pt x="9196" y="7221"/>
                    <a:pt x="10334" y="6771"/>
                  </a:cubicBezTo>
                  <a:cubicBezTo>
                    <a:pt x="10877" y="6546"/>
                    <a:pt x="11380" y="6228"/>
                    <a:pt x="11684" y="5725"/>
                  </a:cubicBezTo>
                  <a:cubicBezTo>
                    <a:pt x="11989" y="5249"/>
                    <a:pt x="12743" y="4997"/>
                    <a:pt x="13153" y="4613"/>
                  </a:cubicBezTo>
                  <a:cubicBezTo>
                    <a:pt x="13233" y="4547"/>
                    <a:pt x="13246" y="4455"/>
                    <a:pt x="13233" y="4375"/>
                  </a:cubicBezTo>
                  <a:cubicBezTo>
                    <a:pt x="13259" y="4362"/>
                    <a:pt x="13286" y="4349"/>
                    <a:pt x="13312" y="4336"/>
                  </a:cubicBezTo>
                  <a:cubicBezTo>
                    <a:pt x="13948" y="3793"/>
                    <a:pt x="14596" y="3290"/>
                    <a:pt x="15178" y="2681"/>
                  </a:cubicBezTo>
                  <a:cubicBezTo>
                    <a:pt x="15840" y="2006"/>
                    <a:pt x="16383" y="1278"/>
                    <a:pt x="16992" y="564"/>
                  </a:cubicBezTo>
                  <a:cubicBezTo>
                    <a:pt x="17164" y="348"/>
                    <a:pt x="17003" y="1"/>
                    <a:pt x="16766" y="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8" name="Google Shape;2688;p60"/>
            <p:cNvSpPr/>
            <p:nvPr/>
          </p:nvSpPr>
          <p:spPr>
            <a:xfrm>
              <a:off x="1565275" y="1740525"/>
              <a:ext cx="466575" cy="240350"/>
            </a:xfrm>
            <a:custGeom>
              <a:avLst/>
              <a:gdLst/>
              <a:ahLst/>
              <a:cxnLst/>
              <a:rect l="l" t="t" r="r" b="b"/>
              <a:pathLst>
                <a:path w="18663" h="9614" extrusionOk="0">
                  <a:moveTo>
                    <a:pt x="5880" y="651"/>
                  </a:moveTo>
                  <a:cubicBezTo>
                    <a:pt x="5888" y="651"/>
                    <a:pt x="5896" y="651"/>
                    <a:pt x="5904" y="651"/>
                  </a:cubicBezTo>
                  <a:cubicBezTo>
                    <a:pt x="7174" y="678"/>
                    <a:pt x="8405" y="903"/>
                    <a:pt x="9557" y="1472"/>
                  </a:cubicBezTo>
                  <a:cubicBezTo>
                    <a:pt x="9583" y="1485"/>
                    <a:pt x="9596" y="1565"/>
                    <a:pt x="9649" y="1657"/>
                  </a:cubicBezTo>
                  <a:cubicBezTo>
                    <a:pt x="8948" y="1512"/>
                    <a:pt x="8286" y="1313"/>
                    <a:pt x="7624" y="1247"/>
                  </a:cubicBezTo>
                  <a:cubicBezTo>
                    <a:pt x="7365" y="1222"/>
                    <a:pt x="7103" y="1214"/>
                    <a:pt x="6837" y="1214"/>
                  </a:cubicBezTo>
                  <a:cubicBezTo>
                    <a:pt x="6412" y="1214"/>
                    <a:pt x="5976" y="1234"/>
                    <a:pt x="5520" y="1234"/>
                  </a:cubicBezTo>
                  <a:cubicBezTo>
                    <a:pt x="5494" y="949"/>
                    <a:pt x="5519" y="651"/>
                    <a:pt x="5880" y="651"/>
                  </a:cubicBezTo>
                  <a:close/>
                  <a:moveTo>
                    <a:pt x="10347" y="2001"/>
                  </a:moveTo>
                  <a:cubicBezTo>
                    <a:pt x="10628" y="2001"/>
                    <a:pt x="10913" y="2031"/>
                    <a:pt x="11039" y="2478"/>
                  </a:cubicBezTo>
                  <a:cubicBezTo>
                    <a:pt x="10695" y="2279"/>
                    <a:pt x="10457" y="2134"/>
                    <a:pt x="10218" y="2001"/>
                  </a:cubicBezTo>
                  <a:cubicBezTo>
                    <a:pt x="10261" y="2001"/>
                    <a:pt x="10304" y="2001"/>
                    <a:pt x="10347" y="2001"/>
                  </a:cubicBezTo>
                  <a:close/>
                  <a:moveTo>
                    <a:pt x="17802" y="413"/>
                  </a:moveTo>
                  <a:cubicBezTo>
                    <a:pt x="17445" y="2041"/>
                    <a:pt x="15393" y="4013"/>
                    <a:pt x="14030" y="4106"/>
                  </a:cubicBezTo>
                  <a:cubicBezTo>
                    <a:pt x="14480" y="2372"/>
                    <a:pt x="16333" y="599"/>
                    <a:pt x="17802" y="413"/>
                  </a:cubicBezTo>
                  <a:close/>
                  <a:moveTo>
                    <a:pt x="14586" y="4821"/>
                  </a:moveTo>
                  <a:cubicBezTo>
                    <a:pt x="16360" y="4993"/>
                    <a:pt x="17511" y="6025"/>
                    <a:pt x="18054" y="7851"/>
                  </a:cubicBezTo>
                  <a:cubicBezTo>
                    <a:pt x="18004" y="7857"/>
                    <a:pt x="17952" y="7860"/>
                    <a:pt x="17900" y="7860"/>
                  </a:cubicBezTo>
                  <a:cubicBezTo>
                    <a:pt x="16613" y="7860"/>
                    <a:pt x="14726" y="6181"/>
                    <a:pt x="14586" y="4821"/>
                  </a:cubicBezTo>
                  <a:close/>
                  <a:moveTo>
                    <a:pt x="7042" y="1591"/>
                  </a:moveTo>
                  <a:cubicBezTo>
                    <a:pt x="8882" y="1591"/>
                    <a:pt x="10430" y="2359"/>
                    <a:pt x="11873" y="3404"/>
                  </a:cubicBezTo>
                  <a:cubicBezTo>
                    <a:pt x="12267" y="3694"/>
                    <a:pt x="12714" y="3905"/>
                    <a:pt x="13136" y="4141"/>
                  </a:cubicBezTo>
                  <a:lnTo>
                    <a:pt x="13136" y="4141"/>
                  </a:lnTo>
                  <a:cubicBezTo>
                    <a:pt x="13276" y="4307"/>
                    <a:pt x="13430" y="4487"/>
                    <a:pt x="13633" y="4715"/>
                  </a:cubicBezTo>
                  <a:cubicBezTo>
                    <a:pt x="13024" y="5760"/>
                    <a:pt x="12164" y="6568"/>
                    <a:pt x="11039" y="7084"/>
                  </a:cubicBezTo>
                  <a:cubicBezTo>
                    <a:pt x="10943" y="7123"/>
                    <a:pt x="10833" y="7136"/>
                    <a:pt x="10718" y="7136"/>
                  </a:cubicBezTo>
                  <a:cubicBezTo>
                    <a:pt x="10563" y="7136"/>
                    <a:pt x="10397" y="7112"/>
                    <a:pt x="10245" y="7097"/>
                  </a:cubicBezTo>
                  <a:cubicBezTo>
                    <a:pt x="10002" y="7067"/>
                    <a:pt x="9763" y="7010"/>
                    <a:pt x="9503" y="7010"/>
                  </a:cubicBezTo>
                  <a:cubicBezTo>
                    <a:pt x="9311" y="7010"/>
                    <a:pt x="9107" y="7041"/>
                    <a:pt x="8882" y="7137"/>
                  </a:cubicBezTo>
                  <a:cubicBezTo>
                    <a:pt x="9583" y="7322"/>
                    <a:pt x="10179" y="7468"/>
                    <a:pt x="10735" y="7666"/>
                  </a:cubicBezTo>
                  <a:cubicBezTo>
                    <a:pt x="11039" y="7772"/>
                    <a:pt x="11317" y="7984"/>
                    <a:pt x="11555" y="8196"/>
                  </a:cubicBezTo>
                  <a:cubicBezTo>
                    <a:pt x="11793" y="8407"/>
                    <a:pt x="11701" y="8659"/>
                    <a:pt x="11410" y="8765"/>
                  </a:cubicBezTo>
                  <a:cubicBezTo>
                    <a:pt x="11294" y="8807"/>
                    <a:pt x="11142" y="8826"/>
                    <a:pt x="10972" y="8826"/>
                  </a:cubicBezTo>
                  <a:cubicBezTo>
                    <a:pt x="10285" y="8826"/>
                    <a:pt x="9290" y="8508"/>
                    <a:pt x="9067" y="8063"/>
                  </a:cubicBezTo>
                  <a:cubicBezTo>
                    <a:pt x="8903" y="7719"/>
                    <a:pt x="8703" y="7628"/>
                    <a:pt x="8481" y="7628"/>
                  </a:cubicBezTo>
                  <a:cubicBezTo>
                    <a:pt x="8344" y="7628"/>
                    <a:pt x="8199" y="7662"/>
                    <a:pt x="8048" y="7693"/>
                  </a:cubicBezTo>
                  <a:cubicBezTo>
                    <a:pt x="7741" y="7750"/>
                    <a:pt x="7437" y="7778"/>
                    <a:pt x="7135" y="7778"/>
                  </a:cubicBezTo>
                  <a:cubicBezTo>
                    <a:pt x="6540" y="7778"/>
                    <a:pt x="5954" y="7670"/>
                    <a:pt x="5374" y="7468"/>
                  </a:cubicBezTo>
                  <a:cubicBezTo>
                    <a:pt x="5255" y="7415"/>
                    <a:pt x="5136" y="7348"/>
                    <a:pt x="4964" y="7256"/>
                  </a:cubicBezTo>
                  <a:cubicBezTo>
                    <a:pt x="5242" y="6793"/>
                    <a:pt x="5507" y="6356"/>
                    <a:pt x="5771" y="5932"/>
                  </a:cubicBezTo>
                  <a:cubicBezTo>
                    <a:pt x="6314" y="5085"/>
                    <a:pt x="6288" y="4662"/>
                    <a:pt x="5626" y="3947"/>
                  </a:cubicBezTo>
                  <a:cubicBezTo>
                    <a:pt x="5136" y="3404"/>
                    <a:pt x="4660" y="2849"/>
                    <a:pt x="4104" y="2226"/>
                  </a:cubicBezTo>
                  <a:cubicBezTo>
                    <a:pt x="5110" y="1776"/>
                    <a:pt x="6063" y="1591"/>
                    <a:pt x="7042" y="1591"/>
                  </a:cubicBezTo>
                  <a:close/>
                  <a:moveTo>
                    <a:pt x="18052" y="0"/>
                  </a:moveTo>
                  <a:cubicBezTo>
                    <a:pt x="17486" y="0"/>
                    <a:pt x="16980" y="151"/>
                    <a:pt x="16518" y="426"/>
                  </a:cubicBezTo>
                  <a:cubicBezTo>
                    <a:pt x="15221" y="1207"/>
                    <a:pt x="14202" y="2266"/>
                    <a:pt x="13673" y="3709"/>
                  </a:cubicBezTo>
                  <a:cubicBezTo>
                    <a:pt x="13575" y="3959"/>
                    <a:pt x="13513" y="4147"/>
                    <a:pt x="13288" y="4147"/>
                  </a:cubicBezTo>
                  <a:cubicBezTo>
                    <a:pt x="13241" y="4147"/>
                    <a:pt x="13188" y="4139"/>
                    <a:pt x="13126" y="4121"/>
                  </a:cubicBezTo>
                  <a:lnTo>
                    <a:pt x="13126" y="4121"/>
                  </a:lnTo>
                  <a:cubicBezTo>
                    <a:pt x="13042" y="4004"/>
                    <a:pt x="12976" y="3850"/>
                    <a:pt x="12852" y="3788"/>
                  </a:cubicBezTo>
                  <a:cubicBezTo>
                    <a:pt x="12243" y="3444"/>
                    <a:pt x="11754" y="2994"/>
                    <a:pt x="11410" y="2372"/>
                  </a:cubicBezTo>
                  <a:cubicBezTo>
                    <a:pt x="11290" y="2134"/>
                    <a:pt x="11065" y="1935"/>
                    <a:pt x="10840" y="1790"/>
                  </a:cubicBezTo>
                  <a:cubicBezTo>
                    <a:pt x="10390" y="1485"/>
                    <a:pt x="9927" y="1194"/>
                    <a:pt x="9438" y="956"/>
                  </a:cubicBezTo>
                  <a:cubicBezTo>
                    <a:pt x="8299" y="426"/>
                    <a:pt x="7108" y="122"/>
                    <a:pt x="5864" y="69"/>
                  </a:cubicBezTo>
                  <a:cubicBezTo>
                    <a:pt x="5850" y="68"/>
                    <a:pt x="5836" y="68"/>
                    <a:pt x="5822" y="68"/>
                  </a:cubicBezTo>
                  <a:cubicBezTo>
                    <a:pt x="5651" y="68"/>
                    <a:pt x="5477" y="139"/>
                    <a:pt x="5268" y="188"/>
                  </a:cubicBezTo>
                  <a:cubicBezTo>
                    <a:pt x="5229" y="612"/>
                    <a:pt x="5176" y="1022"/>
                    <a:pt x="5136" y="1406"/>
                  </a:cubicBezTo>
                  <a:cubicBezTo>
                    <a:pt x="2118" y="2690"/>
                    <a:pt x="623" y="3815"/>
                    <a:pt x="398" y="5098"/>
                  </a:cubicBezTo>
                  <a:lnTo>
                    <a:pt x="398" y="5098"/>
                  </a:lnTo>
                  <a:cubicBezTo>
                    <a:pt x="1404" y="4013"/>
                    <a:pt x="2224" y="2875"/>
                    <a:pt x="3680" y="2478"/>
                  </a:cubicBezTo>
                  <a:cubicBezTo>
                    <a:pt x="4183" y="3034"/>
                    <a:pt x="4726" y="3616"/>
                    <a:pt x="5255" y="4212"/>
                  </a:cubicBezTo>
                  <a:cubicBezTo>
                    <a:pt x="5626" y="4648"/>
                    <a:pt x="5679" y="4926"/>
                    <a:pt x="5414" y="5403"/>
                  </a:cubicBezTo>
                  <a:cubicBezTo>
                    <a:pt x="5083" y="5972"/>
                    <a:pt x="4739" y="6515"/>
                    <a:pt x="4355" y="7137"/>
                  </a:cubicBezTo>
                  <a:cubicBezTo>
                    <a:pt x="2820" y="6687"/>
                    <a:pt x="1377" y="5998"/>
                    <a:pt x="1" y="5138"/>
                  </a:cubicBezTo>
                  <a:lnTo>
                    <a:pt x="1" y="5138"/>
                  </a:lnTo>
                  <a:cubicBezTo>
                    <a:pt x="40" y="5337"/>
                    <a:pt x="80" y="5535"/>
                    <a:pt x="213" y="5628"/>
                  </a:cubicBezTo>
                  <a:cubicBezTo>
                    <a:pt x="1576" y="6726"/>
                    <a:pt x="3177" y="7335"/>
                    <a:pt x="4845" y="7904"/>
                  </a:cubicBezTo>
                  <a:cubicBezTo>
                    <a:pt x="4871" y="8235"/>
                    <a:pt x="4885" y="8526"/>
                    <a:pt x="4911" y="8831"/>
                  </a:cubicBezTo>
                  <a:cubicBezTo>
                    <a:pt x="4943" y="9429"/>
                    <a:pt x="5001" y="9614"/>
                    <a:pt x="5391" y="9614"/>
                  </a:cubicBezTo>
                  <a:cubicBezTo>
                    <a:pt x="5485" y="9614"/>
                    <a:pt x="5597" y="9603"/>
                    <a:pt x="5732" y="9585"/>
                  </a:cubicBezTo>
                  <a:cubicBezTo>
                    <a:pt x="6460" y="9479"/>
                    <a:pt x="7174" y="9281"/>
                    <a:pt x="7889" y="9096"/>
                  </a:cubicBezTo>
                  <a:cubicBezTo>
                    <a:pt x="8074" y="9056"/>
                    <a:pt x="8233" y="8910"/>
                    <a:pt x="8418" y="8818"/>
                  </a:cubicBezTo>
                  <a:cubicBezTo>
                    <a:pt x="8392" y="8751"/>
                    <a:pt x="8365" y="8698"/>
                    <a:pt x="8339" y="8646"/>
                  </a:cubicBezTo>
                  <a:cubicBezTo>
                    <a:pt x="7863" y="8791"/>
                    <a:pt x="7399" y="8990"/>
                    <a:pt x="6896" y="9082"/>
                  </a:cubicBezTo>
                  <a:cubicBezTo>
                    <a:pt x="6407" y="9162"/>
                    <a:pt x="5890" y="9135"/>
                    <a:pt x="5348" y="9162"/>
                  </a:cubicBezTo>
                  <a:lnTo>
                    <a:pt x="5348" y="8129"/>
                  </a:lnTo>
                  <a:cubicBezTo>
                    <a:pt x="5906" y="8221"/>
                    <a:pt x="6436" y="8410"/>
                    <a:pt x="6935" y="8410"/>
                  </a:cubicBezTo>
                  <a:cubicBezTo>
                    <a:pt x="7016" y="8410"/>
                    <a:pt x="7095" y="8405"/>
                    <a:pt x="7174" y="8394"/>
                  </a:cubicBezTo>
                  <a:cubicBezTo>
                    <a:pt x="7357" y="8368"/>
                    <a:pt x="7532" y="8355"/>
                    <a:pt x="7703" y="8355"/>
                  </a:cubicBezTo>
                  <a:cubicBezTo>
                    <a:pt x="8399" y="8355"/>
                    <a:pt x="9009" y="8567"/>
                    <a:pt x="9636" y="8950"/>
                  </a:cubicBezTo>
                  <a:cubicBezTo>
                    <a:pt x="10012" y="9179"/>
                    <a:pt x="10402" y="9280"/>
                    <a:pt x="10798" y="9280"/>
                  </a:cubicBezTo>
                  <a:cubicBezTo>
                    <a:pt x="11225" y="9280"/>
                    <a:pt x="11659" y="9162"/>
                    <a:pt x="12085" y="8963"/>
                  </a:cubicBezTo>
                  <a:cubicBezTo>
                    <a:pt x="12243" y="8288"/>
                    <a:pt x="11661" y="7984"/>
                    <a:pt x="11396" y="7521"/>
                  </a:cubicBezTo>
                  <a:cubicBezTo>
                    <a:pt x="11833" y="7163"/>
                    <a:pt x="12310" y="6846"/>
                    <a:pt x="12733" y="6448"/>
                  </a:cubicBezTo>
                  <a:cubicBezTo>
                    <a:pt x="13157" y="6051"/>
                    <a:pt x="13527" y="5575"/>
                    <a:pt x="13871" y="5178"/>
                  </a:cubicBezTo>
                  <a:cubicBezTo>
                    <a:pt x="14533" y="5985"/>
                    <a:pt x="15036" y="6846"/>
                    <a:pt x="15764" y="7415"/>
                  </a:cubicBezTo>
                  <a:cubicBezTo>
                    <a:pt x="16321" y="7860"/>
                    <a:pt x="16963" y="8329"/>
                    <a:pt x="17750" y="8329"/>
                  </a:cubicBezTo>
                  <a:cubicBezTo>
                    <a:pt x="17991" y="8329"/>
                    <a:pt x="18247" y="8285"/>
                    <a:pt x="18517" y="8182"/>
                  </a:cubicBezTo>
                  <a:cubicBezTo>
                    <a:pt x="18318" y="6012"/>
                    <a:pt x="16889" y="4966"/>
                    <a:pt x="14877" y="4278"/>
                  </a:cubicBezTo>
                  <a:cubicBezTo>
                    <a:pt x="16902" y="3391"/>
                    <a:pt x="17749" y="1737"/>
                    <a:pt x="18663" y="56"/>
                  </a:cubicBezTo>
                  <a:cubicBezTo>
                    <a:pt x="18451" y="18"/>
                    <a:pt x="18248" y="0"/>
                    <a:pt x="18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9" name="Google Shape;2689;p60"/>
            <p:cNvSpPr/>
            <p:nvPr/>
          </p:nvSpPr>
          <p:spPr>
            <a:xfrm>
              <a:off x="1619550" y="1830575"/>
              <a:ext cx="26825" cy="27150"/>
            </a:xfrm>
            <a:custGeom>
              <a:avLst/>
              <a:gdLst/>
              <a:ahLst/>
              <a:cxnLst/>
              <a:rect l="l" t="t" r="r" b="b"/>
              <a:pathLst>
                <a:path w="1073" h="1086" extrusionOk="0">
                  <a:moveTo>
                    <a:pt x="768" y="1"/>
                  </a:moveTo>
                  <a:cubicBezTo>
                    <a:pt x="371" y="226"/>
                    <a:pt x="0" y="372"/>
                    <a:pt x="225" y="821"/>
                  </a:cubicBezTo>
                  <a:cubicBezTo>
                    <a:pt x="296" y="988"/>
                    <a:pt x="506" y="1085"/>
                    <a:pt x="689" y="1085"/>
                  </a:cubicBezTo>
                  <a:cubicBezTo>
                    <a:pt x="782" y="1085"/>
                    <a:pt x="869" y="1060"/>
                    <a:pt x="927" y="1007"/>
                  </a:cubicBezTo>
                  <a:cubicBezTo>
                    <a:pt x="993" y="941"/>
                    <a:pt x="1072" y="808"/>
                    <a:pt x="1046" y="729"/>
                  </a:cubicBezTo>
                  <a:cubicBezTo>
                    <a:pt x="993" y="491"/>
                    <a:pt x="874" y="279"/>
                    <a:pt x="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90" name="Google Shape;2690;p60"/>
          <p:cNvGrpSpPr/>
          <p:nvPr/>
        </p:nvGrpSpPr>
        <p:grpSpPr>
          <a:xfrm>
            <a:off x="5931324" y="2778357"/>
            <a:ext cx="356865" cy="356498"/>
            <a:chOff x="3763184" y="3817357"/>
            <a:chExt cx="356865" cy="356498"/>
          </a:xfrm>
        </p:grpSpPr>
        <p:sp>
          <p:nvSpPr>
            <p:cNvPr id="2691" name="Google Shape;2691;p60"/>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2" name="Google Shape;2692;p60"/>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3" name="Google Shape;2693;p60"/>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4" name="Google Shape;2694;p60"/>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95" name="Google Shape;2695;p60"/>
          <p:cNvGrpSpPr/>
          <p:nvPr/>
        </p:nvGrpSpPr>
        <p:grpSpPr>
          <a:xfrm>
            <a:off x="6435236" y="2778357"/>
            <a:ext cx="356498" cy="356498"/>
            <a:chOff x="4211985" y="3817357"/>
            <a:chExt cx="356498" cy="356498"/>
          </a:xfrm>
        </p:grpSpPr>
        <p:sp>
          <p:nvSpPr>
            <p:cNvPr id="2696" name="Google Shape;2696;p60"/>
            <p:cNvSpPr/>
            <p:nvPr/>
          </p:nvSpPr>
          <p:spPr>
            <a:xfrm>
              <a:off x="4211985" y="3817357"/>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7" name="Google Shape;2697;p60"/>
            <p:cNvSpPr/>
            <p:nvPr/>
          </p:nvSpPr>
          <p:spPr>
            <a:xfrm>
              <a:off x="4288061" y="3909555"/>
              <a:ext cx="227756" cy="18746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rgbClr val="FDFDF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98" name="Google Shape;2698;p60"/>
          <p:cNvGrpSpPr/>
          <p:nvPr/>
        </p:nvGrpSpPr>
        <p:grpSpPr>
          <a:xfrm>
            <a:off x="5427806" y="2778357"/>
            <a:ext cx="356865" cy="356498"/>
            <a:chOff x="3314750" y="3817357"/>
            <a:chExt cx="356865" cy="356498"/>
          </a:xfrm>
        </p:grpSpPr>
        <p:sp>
          <p:nvSpPr>
            <p:cNvPr id="2699" name="Google Shape;2699;p60"/>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00" name="Google Shape;2700;p60"/>
            <p:cNvGrpSpPr/>
            <p:nvPr/>
          </p:nvGrpSpPr>
          <p:grpSpPr>
            <a:xfrm>
              <a:off x="3394986" y="3894612"/>
              <a:ext cx="202339" cy="202323"/>
              <a:chOff x="935197" y="1793977"/>
              <a:chExt cx="256451" cy="256430"/>
            </a:xfrm>
          </p:grpSpPr>
          <p:sp>
            <p:nvSpPr>
              <p:cNvPr id="2701" name="Google Shape;2701;p60"/>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2" name="Google Shape;2702;p60"/>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703" name="Google Shape;2703;p60"/>
          <p:cNvGrpSpPr/>
          <p:nvPr/>
        </p:nvGrpSpPr>
        <p:grpSpPr>
          <a:xfrm>
            <a:off x="4924288" y="2778357"/>
            <a:ext cx="356865" cy="356865"/>
            <a:chOff x="2866317" y="3817357"/>
            <a:chExt cx="356865" cy="356865"/>
          </a:xfrm>
        </p:grpSpPr>
        <p:sp>
          <p:nvSpPr>
            <p:cNvPr id="2704" name="Google Shape;2704;p60"/>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5" name="Google Shape;2705;p60"/>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DFDF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06" name="Google Shape;2706;p60"/>
          <p:cNvGrpSpPr/>
          <p:nvPr/>
        </p:nvGrpSpPr>
        <p:grpSpPr>
          <a:xfrm>
            <a:off x="6938780" y="2774623"/>
            <a:ext cx="363282" cy="364324"/>
            <a:chOff x="1190200" y="238125"/>
            <a:chExt cx="5212075" cy="5212075"/>
          </a:xfrm>
        </p:grpSpPr>
        <p:sp>
          <p:nvSpPr>
            <p:cNvPr id="2707" name="Google Shape;2707;p60"/>
            <p:cNvSpPr/>
            <p:nvPr/>
          </p:nvSpPr>
          <p:spPr>
            <a:xfrm>
              <a:off x="1190200" y="238125"/>
              <a:ext cx="5212075" cy="5212075"/>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8" name="Google Shape;2708;p60"/>
            <p:cNvSpPr/>
            <p:nvPr/>
          </p:nvSpPr>
          <p:spPr>
            <a:xfrm>
              <a:off x="2368338" y="1220419"/>
              <a:ext cx="2856522" cy="3247339"/>
            </a:xfrm>
            <a:custGeom>
              <a:avLst/>
              <a:gdLst/>
              <a:ahLst/>
              <a:cxnLst/>
              <a:rect l="l" t="t" r="r" b="b"/>
              <a:pathLst>
                <a:path w="130928" h="148841" extrusionOk="0">
                  <a:moveTo>
                    <a:pt x="70184" y="0"/>
                  </a:moveTo>
                  <a:cubicBezTo>
                    <a:pt x="67749" y="0"/>
                    <a:pt x="65781" y="1968"/>
                    <a:pt x="65781" y="4370"/>
                  </a:cubicBezTo>
                  <a:lnTo>
                    <a:pt x="65781" y="100105"/>
                  </a:lnTo>
                  <a:cubicBezTo>
                    <a:pt x="65781" y="106844"/>
                    <a:pt x="61744" y="112915"/>
                    <a:pt x="55507" y="115483"/>
                  </a:cubicBezTo>
                  <a:cubicBezTo>
                    <a:pt x="53445" y="116348"/>
                    <a:pt x="51279" y="116767"/>
                    <a:pt x="49132" y="116767"/>
                  </a:cubicBezTo>
                  <a:cubicBezTo>
                    <a:pt x="44819" y="116767"/>
                    <a:pt x="40578" y="115076"/>
                    <a:pt x="37394" y="111914"/>
                  </a:cubicBezTo>
                  <a:cubicBezTo>
                    <a:pt x="32624" y="107177"/>
                    <a:pt x="31156" y="100039"/>
                    <a:pt x="33691" y="93801"/>
                  </a:cubicBezTo>
                  <a:cubicBezTo>
                    <a:pt x="36260" y="87563"/>
                    <a:pt x="42297" y="83493"/>
                    <a:pt x="49035" y="83460"/>
                  </a:cubicBezTo>
                  <a:cubicBezTo>
                    <a:pt x="51437" y="83460"/>
                    <a:pt x="53405" y="81492"/>
                    <a:pt x="53405" y="79090"/>
                  </a:cubicBezTo>
                  <a:lnTo>
                    <a:pt x="53405" y="55740"/>
                  </a:lnTo>
                  <a:cubicBezTo>
                    <a:pt x="53405" y="53305"/>
                    <a:pt x="51437" y="51370"/>
                    <a:pt x="49035" y="51370"/>
                  </a:cubicBezTo>
                  <a:cubicBezTo>
                    <a:pt x="21983" y="51370"/>
                    <a:pt x="0" y="73253"/>
                    <a:pt x="0" y="100105"/>
                  </a:cubicBezTo>
                  <a:cubicBezTo>
                    <a:pt x="0" y="126991"/>
                    <a:pt x="21949" y="148840"/>
                    <a:pt x="49002" y="148840"/>
                  </a:cubicBezTo>
                  <a:cubicBezTo>
                    <a:pt x="76021" y="148840"/>
                    <a:pt x="98037" y="126991"/>
                    <a:pt x="98037" y="100105"/>
                  </a:cubicBezTo>
                  <a:lnTo>
                    <a:pt x="98037" y="57742"/>
                  </a:lnTo>
                  <a:cubicBezTo>
                    <a:pt x="106751" y="62347"/>
                    <a:pt x="116484" y="64780"/>
                    <a:pt x="126356" y="64780"/>
                  </a:cubicBezTo>
                  <a:cubicBezTo>
                    <a:pt x="126423" y="64780"/>
                    <a:pt x="126490" y="64780"/>
                    <a:pt x="126557" y="64780"/>
                  </a:cubicBezTo>
                  <a:cubicBezTo>
                    <a:pt x="128959" y="64780"/>
                    <a:pt x="130927" y="62812"/>
                    <a:pt x="130927" y="60410"/>
                  </a:cubicBezTo>
                  <a:lnTo>
                    <a:pt x="130927" y="37094"/>
                  </a:lnTo>
                  <a:cubicBezTo>
                    <a:pt x="130927" y="34658"/>
                    <a:pt x="128959" y="32724"/>
                    <a:pt x="126557" y="32724"/>
                  </a:cubicBezTo>
                  <a:cubicBezTo>
                    <a:pt x="110813" y="32724"/>
                    <a:pt x="98037" y="19981"/>
                    <a:pt x="98037" y="4370"/>
                  </a:cubicBezTo>
                  <a:cubicBezTo>
                    <a:pt x="98037" y="1968"/>
                    <a:pt x="96069" y="0"/>
                    <a:pt x="93667"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Them-nha-5-bac-op-da-hoa-cuong-gia-re"/>
          <p:cNvPicPr>
            <a:picLocks noChangeAspect="1"/>
          </p:cNvPicPr>
          <p:nvPr/>
        </p:nvPicPr>
        <p:blipFill>
          <a:blip r:embed="rId1"/>
          <a:srcRect t="36783"/>
          <a:stretch>
            <a:fillRect/>
          </a:stretch>
        </p:blipFill>
        <p:spPr>
          <a:xfrm>
            <a:off x="467360" y="1203960"/>
            <a:ext cx="3614420" cy="1713865"/>
          </a:xfrm>
          <a:prstGeom prst="roundRect">
            <a:avLst/>
          </a:prstGeom>
        </p:spPr>
      </p:pic>
      <p:sp>
        <p:nvSpPr>
          <p:cNvPr id="10" name="Subtitle 9"/>
          <p:cNvSpPr/>
          <p:nvPr>
            <p:ph type="subTitle" idx="2"/>
          </p:nvPr>
        </p:nvSpPr>
        <p:spPr>
          <a:xfrm>
            <a:off x="2627630" y="3796030"/>
            <a:ext cx="4488815" cy="641985"/>
          </a:xfrm>
        </p:spPr>
        <p:txBody>
          <a:bodyPr/>
          <a:p>
            <a:r>
              <a:rPr lang="en-US" sz="2400"/>
              <a:t>THỀM LỤC ĐỊA</a:t>
            </a:r>
            <a:endParaRPr lang="en-US" sz="2400"/>
          </a:p>
        </p:txBody>
      </p:sp>
      <p:sp>
        <p:nvSpPr>
          <p:cNvPr id="14" name="Left Arrow 13"/>
          <p:cNvSpPr/>
          <p:nvPr/>
        </p:nvSpPr>
        <p:spPr>
          <a:xfrm rot="2280000">
            <a:off x="3166745" y="2428240"/>
            <a:ext cx="503555" cy="287655"/>
          </a:xfrm>
          <a:prstGeom prst="lef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3" name="Text Box 2"/>
          <p:cNvSpPr txBox="1"/>
          <p:nvPr/>
        </p:nvSpPr>
        <p:spPr>
          <a:xfrm>
            <a:off x="4283710" y="483870"/>
            <a:ext cx="889000" cy="1630045"/>
          </a:xfrm>
          <a:prstGeom prst="rect">
            <a:avLst/>
          </a:prstGeom>
          <a:noFill/>
        </p:spPr>
        <p:txBody>
          <a:bodyPr wrap="none" rtlCol="0" anchor="t">
            <a:spAutoFit/>
          </a:bodyPr>
          <a:p>
            <a:r>
              <a:rPr lang="en-US" sz="10000">
                <a:sym typeface="+mn-ea"/>
              </a:rPr>
              <a:t>6</a:t>
            </a:r>
            <a:endParaRPr lang="en-US" sz="10000"/>
          </a:p>
        </p:txBody>
      </p:sp>
      <p:pic>
        <p:nvPicPr>
          <p:cNvPr id="4" name="Picture 3" descr="ong-dia-la-ai-cach-phan-biet-ong-dia-tho-cong-va-than-tai-202010111129040032"/>
          <p:cNvPicPr>
            <a:picLocks noChangeAspect="1"/>
          </p:cNvPicPr>
          <p:nvPr/>
        </p:nvPicPr>
        <p:blipFill>
          <a:blip r:embed="rId2"/>
          <a:srcRect l="14921" t="13695" r="17175" b="2097"/>
          <a:stretch>
            <a:fillRect/>
          </a:stretch>
        </p:blipFill>
        <p:spPr>
          <a:xfrm>
            <a:off x="5940425" y="915670"/>
            <a:ext cx="2898140" cy="2090420"/>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698" name="Shape 698"/>
        <p:cNvGrpSpPr/>
        <p:nvPr/>
      </p:nvGrpSpPr>
      <p:grpSpPr>
        <a:xfrm>
          <a:off x="0" y="0"/>
          <a:ext cx="0" cy="0"/>
          <a:chOff x="0" y="0"/>
          <a:chExt cx="0" cy="0"/>
        </a:xfrm>
      </p:grpSpPr>
      <p:sp>
        <p:nvSpPr>
          <p:cNvPr id="699" name="Google Shape;699;p28"/>
          <p:cNvSpPr txBox="1"/>
          <p:nvPr>
            <p:ph type="ctrTitle"/>
          </p:nvPr>
        </p:nvSpPr>
        <p:spPr>
          <a:xfrm>
            <a:off x="325755" y="1059815"/>
            <a:ext cx="7497445" cy="247078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400">
                <a:solidFill>
                  <a:schemeClr val="tx2"/>
                </a:solidFill>
                <a:latin typeface="Arial" panose="020B0604020202020204" pitchFamily="34" charset="0"/>
                <a:cs typeface="Arial" panose="020B0604020202020204" pitchFamily="34" charset="0"/>
              </a:rPr>
              <a:t>BÀI 11. </a:t>
            </a:r>
            <a:br>
              <a:rPr lang="en-US" altLang="en-GB" sz="2400">
                <a:solidFill>
                  <a:schemeClr val="tx2"/>
                </a:solidFill>
                <a:latin typeface="Arial" panose="020B0604020202020204" pitchFamily="34" charset="0"/>
                <a:cs typeface="Arial" panose="020B0604020202020204" pitchFamily="34" charset="0"/>
              </a:rPr>
            </a:br>
            <a:r>
              <a:rPr lang="en-US" altLang="en-GB" sz="2400">
                <a:solidFill>
                  <a:schemeClr val="tx2"/>
                </a:solidFill>
                <a:latin typeface="Arial" panose="020B0604020202020204" pitchFamily="34" charset="0"/>
                <a:cs typeface="Arial" panose="020B0604020202020204" pitchFamily="34" charset="0"/>
              </a:rPr>
              <a:t>PHẠM VI BIỂN ĐÔNG.</a:t>
            </a:r>
            <a:br>
              <a:rPr lang="en-US" altLang="en-GB" sz="2400">
                <a:solidFill>
                  <a:schemeClr val="tx2"/>
                </a:solidFill>
                <a:latin typeface="Arial" panose="020B0604020202020204" pitchFamily="34" charset="0"/>
                <a:cs typeface="Arial" panose="020B0604020202020204" pitchFamily="34" charset="0"/>
              </a:rPr>
            </a:br>
            <a:r>
              <a:rPr lang="en-US" altLang="en-GB" sz="2400">
                <a:solidFill>
                  <a:schemeClr val="tx2"/>
                </a:solidFill>
                <a:latin typeface="Arial" panose="020B0604020202020204" pitchFamily="34" charset="0"/>
                <a:cs typeface="Arial" panose="020B0604020202020204" pitchFamily="34" charset="0"/>
              </a:rPr>
              <a:t>CÁC VÙNG BIỂN CỦA VIỆT NAM Ở BIỂN ĐÔNG.</a:t>
            </a:r>
            <a:br>
              <a:rPr lang="en-US" altLang="en-GB" sz="2400">
                <a:solidFill>
                  <a:schemeClr val="tx2"/>
                </a:solidFill>
                <a:latin typeface="Arial" panose="020B0604020202020204" pitchFamily="34" charset="0"/>
                <a:cs typeface="Arial" panose="020B0604020202020204" pitchFamily="34" charset="0"/>
              </a:rPr>
            </a:br>
            <a:r>
              <a:rPr lang="en-US" sz="2400">
                <a:solidFill>
                  <a:schemeClr val="tx2"/>
                </a:solidFill>
                <a:latin typeface="Arial" panose="020B0604020202020204"/>
                <a:ea typeface="Arial" panose="020B0604020202020204"/>
                <a:cs typeface="Arial" panose="020B0604020202020204"/>
                <a:sym typeface="Arial" panose="020B0604020202020204"/>
              </a:rPr>
              <a:t>ĐẶC ĐIỂM TỰ NHIÊN VÙNG BIỂN ĐẢO VIỆT NAM</a:t>
            </a:r>
            <a:br>
              <a:rPr lang="en-US" altLang="en-GB" sz="2400">
                <a:solidFill>
                  <a:srgbClr val="1A237E"/>
                </a:solidFill>
                <a:latin typeface="Arial" panose="020B0604020202020204" pitchFamily="34" charset="0"/>
                <a:cs typeface="Arial" panose="020B0604020202020204" pitchFamily="34" charset="0"/>
              </a:rPr>
            </a:br>
            <a:br>
              <a:rPr lang="en-US" altLang="en-GB" sz="4000">
                <a:solidFill>
                  <a:srgbClr val="1A237E"/>
                </a:solidFill>
                <a:latin typeface="Arial" panose="020B0604020202020204" pitchFamily="34" charset="0"/>
                <a:cs typeface="Arial" panose="020B0604020202020204" pitchFamily="34" charset="0"/>
              </a:rPr>
            </a:br>
            <a:endParaRPr lang="en-US" altLang="en-GB" sz="4000">
              <a:solidFill>
                <a:srgbClr val="1A237E"/>
              </a:solidFill>
              <a:latin typeface="Arial" panose="020B0604020202020204" pitchFamily="34" charset="0"/>
              <a:cs typeface="Arial" panose="020B0604020202020204" pitchFamily="34" charset="0"/>
            </a:endParaRPr>
          </a:p>
        </p:txBody>
      </p:sp>
      <p:grpSp>
        <p:nvGrpSpPr>
          <p:cNvPr id="701" name="Google Shape;701;p28"/>
          <p:cNvGrpSpPr/>
          <p:nvPr/>
        </p:nvGrpSpPr>
        <p:grpSpPr>
          <a:xfrm>
            <a:off x="6614800" y="3130931"/>
            <a:ext cx="772765" cy="702866"/>
            <a:chOff x="2519400" y="3095500"/>
            <a:chExt cx="2073425" cy="1885875"/>
          </a:xfrm>
        </p:grpSpPr>
        <p:sp>
          <p:nvSpPr>
            <p:cNvPr id="702" name="Google Shape;702;p28"/>
            <p:cNvSpPr/>
            <p:nvPr/>
          </p:nvSpPr>
          <p:spPr>
            <a:xfrm>
              <a:off x="3478600" y="4676525"/>
              <a:ext cx="237000" cy="119825"/>
            </a:xfrm>
            <a:custGeom>
              <a:avLst/>
              <a:gdLst/>
              <a:ahLst/>
              <a:cxnLst/>
              <a:rect l="l" t="t" r="r" b="b"/>
              <a:pathLst>
                <a:path w="9480" h="4793" extrusionOk="0">
                  <a:moveTo>
                    <a:pt x="9479" y="1"/>
                  </a:moveTo>
                  <a:cubicBezTo>
                    <a:pt x="6320" y="587"/>
                    <a:pt x="3160" y="1173"/>
                    <a:pt x="1" y="1758"/>
                  </a:cubicBezTo>
                  <a:cubicBezTo>
                    <a:pt x="503" y="1800"/>
                    <a:pt x="1005" y="1821"/>
                    <a:pt x="1486" y="1863"/>
                  </a:cubicBezTo>
                  <a:cubicBezTo>
                    <a:pt x="1526" y="1865"/>
                    <a:pt x="1572" y="1866"/>
                    <a:pt x="1624" y="1866"/>
                  </a:cubicBezTo>
                  <a:cubicBezTo>
                    <a:pt x="1837" y="1866"/>
                    <a:pt x="2144" y="1854"/>
                    <a:pt x="2464" y="1854"/>
                  </a:cubicBezTo>
                  <a:cubicBezTo>
                    <a:pt x="2987" y="1854"/>
                    <a:pt x="3542" y="1885"/>
                    <a:pt x="3767" y="2051"/>
                  </a:cubicBezTo>
                  <a:cubicBezTo>
                    <a:pt x="4311" y="2449"/>
                    <a:pt x="3809" y="3118"/>
                    <a:pt x="3349" y="3663"/>
                  </a:cubicBezTo>
                  <a:cubicBezTo>
                    <a:pt x="4039" y="3453"/>
                    <a:pt x="4667" y="3160"/>
                    <a:pt x="5295" y="2784"/>
                  </a:cubicBezTo>
                  <a:cubicBezTo>
                    <a:pt x="5336" y="2758"/>
                    <a:pt x="5382" y="2746"/>
                    <a:pt x="5427" y="2746"/>
                  </a:cubicBezTo>
                  <a:cubicBezTo>
                    <a:pt x="5563" y="2746"/>
                    <a:pt x="5692" y="2852"/>
                    <a:pt x="5692" y="2993"/>
                  </a:cubicBezTo>
                  <a:lnTo>
                    <a:pt x="5671" y="4792"/>
                  </a:lnTo>
                  <a:cubicBezTo>
                    <a:pt x="7031" y="3265"/>
                    <a:pt x="8224" y="1612"/>
                    <a:pt x="9479" y="1"/>
                  </a:cubicBezTo>
                  <a:close/>
                </a:path>
              </a:pathLst>
            </a:custGeom>
            <a:solidFill>
              <a:srgbClr val="F5A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28"/>
            <p:cNvSpPr/>
            <p:nvPr/>
          </p:nvSpPr>
          <p:spPr>
            <a:xfrm>
              <a:off x="3526725" y="4814625"/>
              <a:ext cx="285650" cy="143350"/>
            </a:xfrm>
            <a:custGeom>
              <a:avLst/>
              <a:gdLst/>
              <a:ahLst/>
              <a:cxnLst/>
              <a:rect l="l" t="t" r="r" b="b"/>
              <a:pathLst>
                <a:path w="11426" h="5734" extrusionOk="0">
                  <a:moveTo>
                    <a:pt x="11425" y="1"/>
                  </a:moveTo>
                  <a:cubicBezTo>
                    <a:pt x="7617" y="712"/>
                    <a:pt x="3809" y="1403"/>
                    <a:pt x="1" y="2114"/>
                  </a:cubicBezTo>
                  <a:cubicBezTo>
                    <a:pt x="629" y="2156"/>
                    <a:pt x="1277" y="2198"/>
                    <a:pt x="1926" y="2240"/>
                  </a:cubicBezTo>
                  <a:cubicBezTo>
                    <a:pt x="2044" y="2252"/>
                    <a:pt x="2200" y="2255"/>
                    <a:pt x="2379" y="2255"/>
                  </a:cubicBezTo>
                  <a:cubicBezTo>
                    <a:pt x="2613" y="2255"/>
                    <a:pt x="2885" y="2249"/>
                    <a:pt x="3161" y="2249"/>
                  </a:cubicBezTo>
                  <a:cubicBezTo>
                    <a:pt x="3752" y="2249"/>
                    <a:pt x="4359" y="2277"/>
                    <a:pt x="4646" y="2449"/>
                  </a:cubicBezTo>
                  <a:cubicBezTo>
                    <a:pt x="5315" y="2888"/>
                    <a:pt x="4625" y="3746"/>
                    <a:pt x="4081" y="4395"/>
                  </a:cubicBezTo>
                  <a:cubicBezTo>
                    <a:pt x="4939" y="4165"/>
                    <a:pt x="5713" y="3809"/>
                    <a:pt x="6487" y="3307"/>
                  </a:cubicBezTo>
                  <a:cubicBezTo>
                    <a:pt x="6526" y="3283"/>
                    <a:pt x="6568" y="3272"/>
                    <a:pt x="6609" y="3272"/>
                  </a:cubicBezTo>
                  <a:cubicBezTo>
                    <a:pt x="6748" y="3272"/>
                    <a:pt x="6885" y="3392"/>
                    <a:pt x="6885" y="3537"/>
                  </a:cubicBezTo>
                  <a:cubicBezTo>
                    <a:pt x="6885" y="4269"/>
                    <a:pt x="6885" y="5001"/>
                    <a:pt x="6864" y="5734"/>
                  </a:cubicBezTo>
                  <a:cubicBezTo>
                    <a:pt x="8496" y="3913"/>
                    <a:pt x="9919" y="1926"/>
                    <a:pt x="11425" y="1"/>
                  </a:cubicBezTo>
                  <a:close/>
                </a:path>
              </a:pathLst>
            </a:custGeom>
            <a:solidFill>
              <a:srgbClr val="F5A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28"/>
            <p:cNvSpPr/>
            <p:nvPr/>
          </p:nvSpPr>
          <p:spPr>
            <a:xfrm>
              <a:off x="4028375" y="4057200"/>
              <a:ext cx="408050" cy="105625"/>
            </a:xfrm>
            <a:custGeom>
              <a:avLst/>
              <a:gdLst/>
              <a:ahLst/>
              <a:cxnLst/>
              <a:rect l="l" t="t" r="r" b="b"/>
              <a:pathLst>
                <a:path w="16322" h="4225" extrusionOk="0">
                  <a:moveTo>
                    <a:pt x="13120" y="0"/>
                  </a:moveTo>
                  <a:cubicBezTo>
                    <a:pt x="13099" y="42"/>
                    <a:pt x="13078" y="84"/>
                    <a:pt x="13015" y="126"/>
                  </a:cubicBezTo>
                  <a:cubicBezTo>
                    <a:pt x="9353" y="1946"/>
                    <a:pt x="5378" y="2909"/>
                    <a:pt x="1319" y="3097"/>
                  </a:cubicBezTo>
                  <a:cubicBezTo>
                    <a:pt x="879" y="3118"/>
                    <a:pt x="440" y="3139"/>
                    <a:pt x="1" y="3139"/>
                  </a:cubicBezTo>
                  <a:cubicBezTo>
                    <a:pt x="2530" y="3863"/>
                    <a:pt x="5129" y="4225"/>
                    <a:pt x="7731" y="4225"/>
                  </a:cubicBezTo>
                  <a:cubicBezTo>
                    <a:pt x="10617" y="4225"/>
                    <a:pt x="13505" y="3779"/>
                    <a:pt x="16300" y="2888"/>
                  </a:cubicBezTo>
                  <a:lnTo>
                    <a:pt x="16321" y="2888"/>
                  </a:lnTo>
                  <a:cubicBezTo>
                    <a:pt x="15442" y="2093"/>
                    <a:pt x="14563" y="1298"/>
                    <a:pt x="13685" y="502"/>
                  </a:cubicBezTo>
                  <a:cubicBezTo>
                    <a:pt x="13496" y="335"/>
                    <a:pt x="13308" y="147"/>
                    <a:pt x="13120"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28"/>
            <p:cNvSpPr/>
            <p:nvPr/>
          </p:nvSpPr>
          <p:spPr>
            <a:xfrm>
              <a:off x="3528825" y="3645525"/>
              <a:ext cx="818150" cy="477375"/>
            </a:xfrm>
            <a:custGeom>
              <a:avLst/>
              <a:gdLst/>
              <a:ahLst/>
              <a:cxnLst/>
              <a:rect l="l" t="t" r="r" b="b"/>
              <a:pathLst>
                <a:path w="32726" h="19095" extrusionOk="0">
                  <a:moveTo>
                    <a:pt x="712" y="0"/>
                  </a:moveTo>
                  <a:lnTo>
                    <a:pt x="712" y="0"/>
                  </a:lnTo>
                  <a:cubicBezTo>
                    <a:pt x="1" y="6675"/>
                    <a:pt x="3871" y="14438"/>
                    <a:pt x="9981" y="17325"/>
                  </a:cubicBezTo>
                  <a:cubicBezTo>
                    <a:pt x="12849" y="18682"/>
                    <a:pt x="16225" y="19094"/>
                    <a:pt x="19449" y="19094"/>
                  </a:cubicBezTo>
                  <a:cubicBezTo>
                    <a:pt x="20153" y="19094"/>
                    <a:pt x="20849" y="19075"/>
                    <a:pt x="21531" y="19041"/>
                  </a:cubicBezTo>
                  <a:cubicBezTo>
                    <a:pt x="25423" y="18832"/>
                    <a:pt x="29231" y="17890"/>
                    <a:pt x="32725" y="16133"/>
                  </a:cubicBezTo>
                  <a:cubicBezTo>
                    <a:pt x="30005" y="13789"/>
                    <a:pt x="27159" y="11885"/>
                    <a:pt x="23686" y="10671"/>
                  </a:cubicBezTo>
                  <a:cubicBezTo>
                    <a:pt x="18183" y="8747"/>
                    <a:pt x="12534" y="7428"/>
                    <a:pt x="7240" y="4938"/>
                  </a:cubicBezTo>
                  <a:cubicBezTo>
                    <a:pt x="4729" y="3767"/>
                    <a:pt x="2009" y="2260"/>
                    <a:pt x="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28"/>
            <p:cNvSpPr/>
            <p:nvPr/>
          </p:nvSpPr>
          <p:spPr>
            <a:xfrm>
              <a:off x="3268850" y="3108275"/>
              <a:ext cx="1302000" cy="1268125"/>
            </a:xfrm>
            <a:custGeom>
              <a:avLst/>
              <a:gdLst/>
              <a:ahLst/>
              <a:cxnLst/>
              <a:rect l="l" t="t" r="r" b="b"/>
              <a:pathLst>
                <a:path w="52080" h="50725" extrusionOk="0">
                  <a:moveTo>
                    <a:pt x="4777" y="4056"/>
                  </a:moveTo>
                  <a:cubicBezTo>
                    <a:pt x="4795" y="4056"/>
                    <a:pt x="4814" y="4057"/>
                    <a:pt x="4834" y="4061"/>
                  </a:cubicBezTo>
                  <a:cubicBezTo>
                    <a:pt x="5232" y="4122"/>
                    <a:pt x="5630" y="4161"/>
                    <a:pt x="6037" y="4161"/>
                  </a:cubicBezTo>
                  <a:cubicBezTo>
                    <a:pt x="6186" y="4161"/>
                    <a:pt x="6335" y="4156"/>
                    <a:pt x="6487" y="4145"/>
                  </a:cubicBezTo>
                  <a:cubicBezTo>
                    <a:pt x="6493" y="4144"/>
                    <a:pt x="6500" y="4144"/>
                    <a:pt x="6506" y="4144"/>
                  </a:cubicBezTo>
                  <a:cubicBezTo>
                    <a:pt x="6821" y="4144"/>
                    <a:pt x="6815" y="4647"/>
                    <a:pt x="6487" y="4668"/>
                  </a:cubicBezTo>
                  <a:cubicBezTo>
                    <a:pt x="6330" y="4679"/>
                    <a:pt x="6175" y="4684"/>
                    <a:pt x="6020" y="4684"/>
                  </a:cubicBezTo>
                  <a:cubicBezTo>
                    <a:pt x="5576" y="4684"/>
                    <a:pt x="5137" y="4641"/>
                    <a:pt x="4687" y="4563"/>
                  </a:cubicBezTo>
                  <a:cubicBezTo>
                    <a:pt x="4372" y="4504"/>
                    <a:pt x="4484" y="4056"/>
                    <a:pt x="4777" y="4056"/>
                  </a:cubicBezTo>
                  <a:close/>
                  <a:moveTo>
                    <a:pt x="3610" y="1"/>
                  </a:moveTo>
                  <a:cubicBezTo>
                    <a:pt x="2497" y="1"/>
                    <a:pt x="1461" y="324"/>
                    <a:pt x="1026" y="1362"/>
                  </a:cubicBezTo>
                  <a:cubicBezTo>
                    <a:pt x="565" y="2492"/>
                    <a:pt x="314" y="3747"/>
                    <a:pt x="1" y="4940"/>
                  </a:cubicBezTo>
                  <a:cubicBezTo>
                    <a:pt x="170" y="4928"/>
                    <a:pt x="341" y="4922"/>
                    <a:pt x="511" y="4922"/>
                  </a:cubicBezTo>
                  <a:cubicBezTo>
                    <a:pt x="2083" y="4922"/>
                    <a:pt x="3671" y="5422"/>
                    <a:pt x="5106" y="6007"/>
                  </a:cubicBezTo>
                  <a:cubicBezTo>
                    <a:pt x="6278" y="6488"/>
                    <a:pt x="7721" y="7032"/>
                    <a:pt x="8684" y="7890"/>
                  </a:cubicBezTo>
                  <a:cubicBezTo>
                    <a:pt x="9416" y="8560"/>
                    <a:pt x="8663" y="9125"/>
                    <a:pt x="7868" y="9271"/>
                  </a:cubicBezTo>
                  <a:cubicBezTo>
                    <a:pt x="7266" y="9385"/>
                    <a:pt x="6651" y="9398"/>
                    <a:pt x="6043" y="9398"/>
                  </a:cubicBezTo>
                  <a:cubicBezTo>
                    <a:pt x="5869" y="9398"/>
                    <a:pt x="5696" y="9397"/>
                    <a:pt x="5524" y="9397"/>
                  </a:cubicBezTo>
                  <a:cubicBezTo>
                    <a:pt x="5500" y="9398"/>
                    <a:pt x="5471" y="9399"/>
                    <a:pt x="5439" y="9399"/>
                  </a:cubicBezTo>
                  <a:cubicBezTo>
                    <a:pt x="5197" y="9399"/>
                    <a:pt x="4762" y="9362"/>
                    <a:pt x="4349" y="9362"/>
                  </a:cubicBezTo>
                  <a:cubicBezTo>
                    <a:pt x="4033" y="9362"/>
                    <a:pt x="3731" y="9383"/>
                    <a:pt x="3537" y="9459"/>
                  </a:cubicBezTo>
                  <a:cubicBezTo>
                    <a:pt x="3558" y="9480"/>
                    <a:pt x="3558" y="9480"/>
                    <a:pt x="3558" y="9480"/>
                  </a:cubicBezTo>
                  <a:cubicBezTo>
                    <a:pt x="3662" y="9522"/>
                    <a:pt x="3746" y="9585"/>
                    <a:pt x="3746" y="9731"/>
                  </a:cubicBezTo>
                  <a:cubicBezTo>
                    <a:pt x="3746" y="9857"/>
                    <a:pt x="3746" y="9982"/>
                    <a:pt x="3746" y="10108"/>
                  </a:cubicBezTo>
                  <a:cubicBezTo>
                    <a:pt x="4687" y="13498"/>
                    <a:pt x="4918" y="17013"/>
                    <a:pt x="4374" y="20486"/>
                  </a:cubicBezTo>
                  <a:cubicBezTo>
                    <a:pt x="3955" y="23060"/>
                    <a:pt x="3244" y="25591"/>
                    <a:pt x="2700" y="28123"/>
                  </a:cubicBezTo>
                  <a:cubicBezTo>
                    <a:pt x="2135" y="30697"/>
                    <a:pt x="1591" y="33354"/>
                    <a:pt x="1653" y="36011"/>
                  </a:cubicBezTo>
                  <a:cubicBezTo>
                    <a:pt x="1716" y="38501"/>
                    <a:pt x="2825" y="40949"/>
                    <a:pt x="4227" y="42979"/>
                  </a:cubicBezTo>
                  <a:cubicBezTo>
                    <a:pt x="7428" y="47561"/>
                    <a:pt x="12827" y="50135"/>
                    <a:pt x="18288" y="50616"/>
                  </a:cubicBezTo>
                  <a:cubicBezTo>
                    <a:pt x="19044" y="50680"/>
                    <a:pt x="19815" y="50725"/>
                    <a:pt x="20585" y="50725"/>
                  </a:cubicBezTo>
                  <a:cubicBezTo>
                    <a:pt x="22586" y="50725"/>
                    <a:pt x="24585" y="50424"/>
                    <a:pt x="26322" y="49382"/>
                  </a:cubicBezTo>
                  <a:cubicBezTo>
                    <a:pt x="28498" y="48105"/>
                    <a:pt x="30340" y="46201"/>
                    <a:pt x="32725" y="45260"/>
                  </a:cubicBezTo>
                  <a:cubicBezTo>
                    <a:pt x="33865" y="44796"/>
                    <a:pt x="35130" y="44648"/>
                    <a:pt x="36422" y="44648"/>
                  </a:cubicBezTo>
                  <a:cubicBezTo>
                    <a:pt x="38165" y="44648"/>
                    <a:pt x="39957" y="44918"/>
                    <a:pt x="41555" y="45050"/>
                  </a:cubicBezTo>
                  <a:cubicBezTo>
                    <a:pt x="43339" y="45198"/>
                    <a:pt x="45119" y="45341"/>
                    <a:pt x="46890" y="45341"/>
                  </a:cubicBezTo>
                  <a:cubicBezTo>
                    <a:pt x="48628" y="45341"/>
                    <a:pt x="50359" y="45204"/>
                    <a:pt x="52079" y="44799"/>
                  </a:cubicBezTo>
                  <a:cubicBezTo>
                    <a:pt x="51494" y="44360"/>
                    <a:pt x="50740" y="44025"/>
                    <a:pt x="50175" y="43628"/>
                  </a:cubicBezTo>
                  <a:cubicBezTo>
                    <a:pt x="49464" y="43146"/>
                    <a:pt x="48794" y="42623"/>
                    <a:pt x="48125" y="42079"/>
                  </a:cubicBezTo>
                  <a:cubicBezTo>
                    <a:pt x="47748" y="41744"/>
                    <a:pt x="47372" y="41431"/>
                    <a:pt x="46995" y="41096"/>
                  </a:cubicBezTo>
                  <a:cubicBezTo>
                    <a:pt x="46995" y="41200"/>
                    <a:pt x="46932" y="41305"/>
                    <a:pt x="46807" y="41347"/>
                  </a:cubicBezTo>
                  <a:cubicBezTo>
                    <a:pt x="43975" y="42249"/>
                    <a:pt x="41041" y="42699"/>
                    <a:pt x="38105" y="42699"/>
                  </a:cubicBezTo>
                  <a:cubicBezTo>
                    <a:pt x="35119" y="42699"/>
                    <a:pt x="32132" y="42234"/>
                    <a:pt x="29252" y="41305"/>
                  </a:cubicBezTo>
                  <a:cubicBezTo>
                    <a:pt x="29147" y="41263"/>
                    <a:pt x="29084" y="41180"/>
                    <a:pt x="29084" y="41096"/>
                  </a:cubicBezTo>
                  <a:cubicBezTo>
                    <a:pt x="25862" y="41012"/>
                    <a:pt x="22535" y="40510"/>
                    <a:pt x="19731" y="39066"/>
                  </a:cubicBezTo>
                  <a:cubicBezTo>
                    <a:pt x="13433" y="35823"/>
                    <a:pt x="9646" y="27621"/>
                    <a:pt x="10692" y="20716"/>
                  </a:cubicBezTo>
                  <a:cubicBezTo>
                    <a:pt x="10692" y="20695"/>
                    <a:pt x="10713" y="20653"/>
                    <a:pt x="10734" y="20633"/>
                  </a:cubicBezTo>
                  <a:cubicBezTo>
                    <a:pt x="10358" y="19670"/>
                    <a:pt x="10253" y="18561"/>
                    <a:pt x="10504" y="17285"/>
                  </a:cubicBezTo>
                  <a:cubicBezTo>
                    <a:pt x="11006" y="14816"/>
                    <a:pt x="12387" y="12640"/>
                    <a:pt x="13161" y="10254"/>
                  </a:cubicBezTo>
                  <a:cubicBezTo>
                    <a:pt x="13538" y="9104"/>
                    <a:pt x="13810" y="7848"/>
                    <a:pt x="13454" y="6656"/>
                  </a:cubicBezTo>
                  <a:cubicBezTo>
                    <a:pt x="13057" y="5358"/>
                    <a:pt x="11906" y="4291"/>
                    <a:pt x="10944" y="3371"/>
                  </a:cubicBezTo>
                  <a:cubicBezTo>
                    <a:pt x="9625" y="2115"/>
                    <a:pt x="8119" y="1048"/>
                    <a:pt x="6361" y="483"/>
                  </a:cubicBezTo>
                  <a:cubicBezTo>
                    <a:pt x="5619" y="249"/>
                    <a:pt x="4585" y="1"/>
                    <a:pt x="3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28"/>
            <p:cNvSpPr/>
            <p:nvPr/>
          </p:nvSpPr>
          <p:spPr>
            <a:xfrm>
              <a:off x="2578375" y="3244450"/>
              <a:ext cx="902875" cy="363400"/>
            </a:xfrm>
            <a:custGeom>
              <a:avLst/>
              <a:gdLst/>
              <a:ahLst/>
              <a:cxnLst/>
              <a:rect l="l" t="t" r="r" b="b"/>
              <a:pathLst>
                <a:path w="36115" h="14536" extrusionOk="0">
                  <a:moveTo>
                    <a:pt x="28182" y="1"/>
                  </a:moveTo>
                  <a:cubicBezTo>
                    <a:pt x="27873" y="1"/>
                    <a:pt x="27566" y="19"/>
                    <a:pt x="27264" y="58"/>
                  </a:cubicBezTo>
                  <a:cubicBezTo>
                    <a:pt x="19646" y="809"/>
                    <a:pt x="11998" y="1178"/>
                    <a:pt x="4346" y="1178"/>
                  </a:cubicBezTo>
                  <a:cubicBezTo>
                    <a:pt x="3044" y="1178"/>
                    <a:pt x="1742" y="1167"/>
                    <a:pt x="440" y="1146"/>
                  </a:cubicBezTo>
                  <a:lnTo>
                    <a:pt x="440" y="1146"/>
                  </a:lnTo>
                  <a:cubicBezTo>
                    <a:pt x="6468" y="2583"/>
                    <a:pt x="12637" y="3297"/>
                    <a:pt x="18823" y="3297"/>
                  </a:cubicBezTo>
                  <a:cubicBezTo>
                    <a:pt x="20925" y="3297"/>
                    <a:pt x="23029" y="3214"/>
                    <a:pt x="25130" y="3050"/>
                  </a:cubicBezTo>
                  <a:cubicBezTo>
                    <a:pt x="25136" y="3049"/>
                    <a:pt x="25143" y="3049"/>
                    <a:pt x="25149" y="3049"/>
                  </a:cubicBezTo>
                  <a:cubicBezTo>
                    <a:pt x="25464" y="3049"/>
                    <a:pt x="25458" y="3552"/>
                    <a:pt x="25130" y="3573"/>
                  </a:cubicBezTo>
                  <a:cubicBezTo>
                    <a:pt x="23038" y="3739"/>
                    <a:pt x="20944" y="3821"/>
                    <a:pt x="18852" y="3821"/>
                  </a:cubicBezTo>
                  <a:cubicBezTo>
                    <a:pt x="12509" y="3821"/>
                    <a:pt x="6184" y="3064"/>
                    <a:pt x="0" y="1585"/>
                  </a:cubicBezTo>
                  <a:lnTo>
                    <a:pt x="0" y="1585"/>
                  </a:lnTo>
                  <a:cubicBezTo>
                    <a:pt x="921" y="1962"/>
                    <a:pt x="1883" y="2318"/>
                    <a:pt x="2741" y="2841"/>
                  </a:cubicBezTo>
                  <a:cubicBezTo>
                    <a:pt x="3955" y="3573"/>
                    <a:pt x="4855" y="4661"/>
                    <a:pt x="5692" y="5791"/>
                  </a:cubicBezTo>
                  <a:cubicBezTo>
                    <a:pt x="7847" y="8762"/>
                    <a:pt x="9918" y="11357"/>
                    <a:pt x="13308" y="12989"/>
                  </a:cubicBezTo>
                  <a:cubicBezTo>
                    <a:pt x="15440" y="14011"/>
                    <a:pt x="17788" y="14536"/>
                    <a:pt x="20140" y="14536"/>
                  </a:cubicBezTo>
                  <a:cubicBezTo>
                    <a:pt x="21733" y="14536"/>
                    <a:pt x="23328" y="14295"/>
                    <a:pt x="24858" y="13805"/>
                  </a:cubicBezTo>
                  <a:cubicBezTo>
                    <a:pt x="26804" y="13198"/>
                    <a:pt x="28812" y="12256"/>
                    <a:pt x="29712" y="10310"/>
                  </a:cubicBezTo>
                  <a:cubicBezTo>
                    <a:pt x="30507" y="8595"/>
                    <a:pt x="30779" y="6607"/>
                    <a:pt x="30842" y="4724"/>
                  </a:cubicBezTo>
                  <a:cubicBezTo>
                    <a:pt x="30779" y="4556"/>
                    <a:pt x="30737" y="4389"/>
                    <a:pt x="30695" y="4201"/>
                  </a:cubicBezTo>
                  <a:cubicBezTo>
                    <a:pt x="30674" y="4159"/>
                    <a:pt x="30674" y="4117"/>
                    <a:pt x="30674" y="4096"/>
                  </a:cubicBezTo>
                  <a:cubicBezTo>
                    <a:pt x="30570" y="4012"/>
                    <a:pt x="30549" y="3845"/>
                    <a:pt x="30674" y="3740"/>
                  </a:cubicBezTo>
                  <a:cubicBezTo>
                    <a:pt x="30968" y="3458"/>
                    <a:pt x="31507" y="3401"/>
                    <a:pt x="32037" y="3401"/>
                  </a:cubicBezTo>
                  <a:cubicBezTo>
                    <a:pt x="32403" y="3401"/>
                    <a:pt x="32764" y="3428"/>
                    <a:pt x="33040" y="3428"/>
                  </a:cubicBezTo>
                  <a:cubicBezTo>
                    <a:pt x="33076" y="3428"/>
                    <a:pt x="33110" y="3428"/>
                    <a:pt x="33143" y="3426"/>
                  </a:cubicBezTo>
                  <a:cubicBezTo>
                    <a:pt x="33443" y="3426"/>
                    <a:pt x="33764" y="3440"/>
                    <a:pt x="34088" y="3440"/>
                  </a:cubicBezTo>
                  <a:cubicBezTo>
                    <a:pt x="34465" y="3440"/>
                    <a:pt x="34845" y="3422"/>
                    <a:pt x="35194" y="3343"/>
                  </a:cubicBezTo>
                  <a:cubicBezTo>
                    <a:pt x="35424" y="3301"/>
                    <a:pt x="36115" y="3154"/>
                    <a:pt x="36031" y="2882"/>
                  </a:cubicBezTo>
                  <a:cubicBezTo>
                    <a:pt x="35989" y="2757"/>
                    <a:pt x="35591" y="2590"/>
                    <a:pt x="35487" y="2506"/>
                  </a:cubicBezTo>
                  <a:cubicBezTo>
                    <a:pt x="33437" y="1220"/>
                    <a:pt x="30706" y="1"/>
                    <a:pt x="28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28"/>
            <p:cNvSpPr/>
            <p:nvPr/>
          </p:nvSpPr>
          <p:spPr>
            <a:xfrm>
              <a:off x="2519400" y="3095500"/>
              <a:ext cx="2073425" cy="1885875"/>
            </a:xfrm>
            <a:custGeom>
              <a:avLst/>
              <a:gdLst/>
              <a:ahLst/>
              <a:cxnLst/>
              <a:rect l="l" t="t" r="r" b="b"/>
              <a:pathLst>
                <a:path w="82937" h="75435" extrusionOk="0">
                  <a:moveTo>
                    <a:pt x="30541" y="5959"/>
                  </a:moveTo>
                  <a:cubicBezTo>
                    <a:pt x="33065" y="5959"/>
                    <a:pt x="35796" y="7180"/>
                    <a:pt x="37846" y="8485"/>
                  </a:cubicBezTo>
                  <a:cubicBezTo>
                    <a:pt x="37950" y="8548"/>
                    <a:pt x="38348" y="8715"/>
                    <a:pt x="38390" y="8840"/>
                  </a:cubicBezTo>
                  <a:cubicBezTo>
                    <a:pt x="38474" y="9112"/>
                    <a:pt x="37783" y="9259"/>
                    <a:pt x="37553" y="9301"/>
                  </a:cubicBezTo>
                  <a:cubicBezTo>
                    <a:pt x="37155" y="9391"/>
                    <a:pt x="36718" y="9402"/>
                    <a:pt x="36290" y="9402"/>
                  </a:cubicBezTo>
                  <a:cubicBezTo>
                    <a:pt x="36149" y="9402"/>
                    <a:pt x="36009" y="9401"/>
                    <a:pt x="35871" y="9401"/>
                  </a:cubicBezTo>
                  <a:cubicBezTo>
                    <a:pt x="35746" y="9401"/>
                    <a:pt x="35622" y="9402"/>
                    <a:pt x="35502" y="9405"/>
                  </a:cubicBezTo>
                  <a:cubicBezTo>
                    <a:pt x="35208" y="9405"/>
                    <a:pt x="34779" y="9362"/>
                    <a:pt x="34349" y="9362"/>
                  </a:cubicBezTo>
                  <a:cubicBezTo>
                    <a:pt x="33834" y="9362"/>
                    <a:pt x="33319" y="9424"/>
                    <a:pt x="33033" y="9698"/>
                  </a:cubicBezTo>
                  <a:cubicBezTo>
                    <a:pt x="32908" y="9803"/>
                    <a:pt x="32929" y="9970"/>
                    <a:pt x="33033" y="10054"/>
                  </a:cubicBezTo>
                  <a:cubicBezTo>
                    <a:pt x="33033" y="10096"/>
                    <a:pt x="33033" y="10117"/>
                    <a:pt x="33054" y="10159"/>
                  </a:cubicBezTo>
                  <a:cubicBezTo>
                    <a:pt x="33096" y="10347"/>
                    <a:pt x="33138" y="10514"/>
                    <a:pt x="33201" y="10682"/>
                  </a:cubicBezTo>
                  <a:cubicBezTo>
                    <a:pt x="33138" y="12565"/>
                    <a:pt x="32866" y="14553"/>
                    <a:pt x="32071" y="16268"/>
                  </a:cubicBezTo>
                  <a:cubicBezTo>
                    <a:pt x="31171" y="18214"/>
                    <a:pt x="29163" y="19156"/>
                    <a:pt x="27217" y="19763"/>
                  </a:cubicBezTo>
                  <a:cubicBezTo>
                    <a:pt x="25687" y="20253"/>
                    <a:pt x="24092" y="20494"/>
                    <a:pt x="22499" y="20494"/>
                  </a:cubicBezTo>
                  <a:cubicBezTo>
                    <a:pt x="20147" y="20494"/>
                    <a:pt x="17799" y="19969"/>
                    <a:pt x="15667" y="18947"/>
                  </a:cubicBezTo>
                  <a:cubicBezTo>
                    <a:pt x="12277" y="17315"/>
                    <a:pt x="10206" y="14720"/>
                    <a:pt x="8051" y="11749"/>
                  </a:cubicBezTo>
                  <a:cubicBezTo>
                    <a:pt x="7214" y="10619"/>
                    <a:pt x="6314" y="9531"/>
                    <a:pt x="5100" y="8799"/>
                  </a:cubicBezTo>
                  <a:cubicBezTo>
                    <a:pt x="4242" y="8276"/>
                    <a:pt x="3280" y="7920"/>
                    <a:pt x="2359" y="7543"/>
                  </a:cubicBezTo>
                  <a:lnTo>
                    <a:pt x="2359" y="7543"/>
                  </a:lnTo>
                  <a:cubicBezTo>
                    <a:pt x="8523" y="9033"/>
                    <a:pt x="14827" y="9782"/>
                    <a:pt x="21149" y="9782"/>
                  </a:cubicBezTo>
                  <a:cubicBezTo>
                    <a:pt x="23262" y="9782"/>
                    <a:pt x="25376" y="9699"/>
                    <a:pt x="27489" y="9531"/>
                  </a:cubicBezTo>
                  <a:cubicBezTo>
                    <a:pt x="27817" y="9510"/>
                    <a:pt x="27823" y="9007"/>
                    <a:pt x="27508" y="9007"/>
                  </a:cubicBezTo>
                  <a:cubicBezTo>
                    <a:pt x="27502" y="9007"/>
                    <a:pt x="27495" y="9007"/>
                    <a:pt x="27489" y="9008"/>
                  </a:cubicBezTo>
                  <a:cubicBezTo>
                    <a:pt x="25388" y="9172"/>
                    <a:pt x="23284" y="9255"/>
                    <a:pt x="21182" y="9255"/>
                  </a:cubicBezTo>
                  <a:cubicBezTo>
                    <a:pt x="14996" y="9255"/>
                    <a:pt x="8827" y="8541"/>
                    <a:pt x="2799" y="7104"/>
                  </a:cubicBezTo>
                  <a:lnTo>
                    <a:pt x="2799" y="7104"/>
                  </a:lnTo>
                  <a:cubicBezTo>
                    <a:pt x="4101" y="7125"/>
                    <a:pt x="5403" y="7136"/>
                    <a:pt x="6705" y="7136"/>
                  </a:cubicBezTo>
                  <a:cubicBezTo>
                    <a:pt x="14357" y="7136"/>
                    <a:pt x="22005" y="6767"/>
                    <a:pt x="29623" y="6016"/>
                  </a:cubicBezTo>
                  <a:cubicBezTo>
                    <a:pt x="29925" y="5977"/>
                    <a:pt x="30231" y="5959"/>
                    <a:pt x="30541" y="5959"/>
                  </a:cubicBezTo>
                  <a:close/>
                  <a:moveTo>
                    <a:pt x="41089" y="22001"/>
                  </a:moveTo>
                  <a:lnTo>
                    <a:pt x="41089" y="22001"/>
                  </a:lnTo>
                  <a:cubicBezTo>
                    <a:pt x="42386" y="24261"/>
                    <a:pt x="45106" y="25768"/>
                    <a:pt x="47617" y="26939"/>
                  </a:cubicBezTo>
                  <a:cubicBezTo>
                    <a:pt x="52911" y="29429"/>
                    <a:pt x="58560" y="30748"/>
                    <a:pt x="64063" y="32672"/>
                  </a:cubicBezTo>
                  <a:cubicBezTo>
                    <a:pt x="67536" y="33886"/>
                    <a:pt x="70382" y="35790"/>
                    <a:pt x="73102" y="38134"/>
                  </a:cubicBezTo>
                  <a:cubicBezTo>
                    <a:pt x="69608" y="39891"/>
                    <a:pt x="65800" y="40833"/>
                    <a:pt x="61908" y="41042"/>
                  </a:cubicBezTo>
                  <a:cubicBezTo>
                    <a:pt x="61226" y="41076"/>
                    <a:pt x="60530" y="41095"/>
                    <a:pt x="59826" y="41095"/>
                  </a:cubicBezTo>
                  <a:cubicBezTo>
                    <a:pt x="56602" y="41095"/>
                    <a:pt x="53226" y="40683"/>
                    <a:pt x="50358" y="39326"/>
                  </a:cubicBezTo>
                  <a:cubicBezTo>
                    <a:pt x="44248" y="36439"/>
                    <a:pt x="40378" y="28676"/>
                    <a:pt x="41089" y="22001"/>
                  </a:cubicBezTo>
                  <a:close/>
                  <a:moveTo>
                    <a:pt x="73479" y="38468"/>
                  </a:moveTo>
                  <a:cubicBezTo>
                    <a:pt x="73667" y="38615"/>
                    <a:pt x="73855" y="38803"/>
                    <a:pt x="74044" y="38970"/>
                  </a:cubicBezTo>
                  <a:cubicBezTo>
                    <a:pt x="74922" y="39766"/>
                    <a:pt x="75801" y="40561"/>
                    <a:pt x="76680" y="41356"/>
                  </a:cubicBezTo>
                  <a:lnTo>
                    <a:pt x="76659" y="41356"/>
                  </a:lnTo>
                  <a:cubicBezTo>
                    <a:pt x="73864" y="42247"/>
                    <a:pt x="70976" y="42693"/>
                    <a:pt x="68090" y="42693"/>
                  </a:cubicBezTo>
                  <a:cubicBezTo>
                    <a:pt x="65488" y="42693"/>
                    <a:pt x="62889" y="42331"/>
                    <a:pt x="60360" y="41607"/>
                  </a:cubicBezTo>
                  <a:cubicBezTo>
                    <a:pt x="60799" y="41607"/>
                    <a:pt x="61238" y="41586"/>
                    <a:pt x="61678" y="41565"/>
                  </a:cubicBezTo>
                  <a:cubicBezTo>
                    <a:pt x="65737" y="41377"/>
                    <a:pt x="69712" y="40414"/>
                    <a:pt x="73374" y="38594"/>
                  </a:cubicBezTo>
                  <a:cubicBezTo>
                    <a:pt x="73437" y="38552"/>
                    <a:pt x="73458" y="38510"/>
                    <a:pt x="73479" y="38468"/>
                  </a:cubicBezTo>
                  <a:close/>
                  <a:moveTo>
                    <a:pt x="33588" y="512"/>
                  </a:moveTo>
                  <a:cubicBezTo>
                    <a:pt x="34563" y="512"/>
                    <a:pt x="35597" y="760"/>
                    <a:pt x="36339" y="994"/>
                  </a:cubicBezTo>
                  <a:cubicBezTo>
                    <a:pt x="38097" y="1559"/>
                    <a:pt x="39603" y="2626"/>
                    <a:pt x="40922" y="3882"/>
                  </a:cubicBezTo>
                  <a:cubicBezTo>
                    <a:pt x="41884" y="4802"/>
                    <a:pt x="43035" y="5869"/>
                    <a:pt x="43432" y="7167"/>
                  </a:cubicBezTo>
                  <a:cubicBezTo>
                    <a:pt x="43788" y="8359"/>
                    <a:pt x="43516" y="9615"/>
                    <a:pt x="43139" y="10765"/>
                  </a:cubicBezTo>
                  <a:cubicBezTo>
                    <a:pt x="42365" y="13151"/>
                    <a:pt x="40984" y="15327"/>
                    <a:pt x="40482" y="17796"/>
                  </a:cubicBezTo>
                  <a:cubicBezTo>
                    <a:pt x="40231" y="19072"/>
                    <a:pt x="40336" y="20181"/>
                    <a:pt x="40712" y="21144"/>
                  </a:cubicBezTo>
                  <a:cubicBezTo>
                    <a:pt x="40691" y="21185"/>
                    <a:pt x="40670" y="21206"/>
                    <a:pt x="40670" y="21227"/>
                  </a:cubicBezTo>
                  <a:cubicBezTo>
                    <a:pt x="39624" y="28132"/>
                    <a:pt x="43411" y="36334"/>
                    <a:pt x="49709" y="39577"/>
                  </a:cubicBezTo>
                  <a:cubicBezTo>
                    <a:pt x="52513" y="41021"/>
                    <a:pt x="55840" y="41544"/>
                    <a:pt x="59062" y="41607"/>
                  </a:cubicBezTo>
                  <a:cubicBezTo>
                    <a:pt x="59062" y="41691"/>
                    <a:pt x="59125" y="41774"/>
                    <a:pt x="59230" y="41816"/>
                  </a:cubicBezTo>
                  <a:cubicBezTo>
                    <a:pt x="62110" y="42745"/>
                    <a:pt x="65097" y="43210"/>
                    <a:pt x="68083" y="43210"/>
                  </a:cubicBezTo>
                  <a:cubicBezTo>
                    <a:pt x="71019" y="43210"/>
                    <a:pt x="73953" y="42760"/>
                    <a:pt x="76785" y="41858"/>
                  </a:cubicBezTo>
                  <a:cubicBezTo>
                    <a:pt x="76910" y="41816"/>
                    <a:pt x="76973" y="41711"/>
                    <a:pt x="76973" y="41607"/>
                  </a:cubicBezTo>
                  <a:cubicBezTo>
                    <a:pt x="77350" y="41942"/>
                    <a:pt x="77726" y="42255"/>
                    <a:pt x="78103" y="42590"/>
                  </a:cubicBezTo>
                  <a:cubicBezTo>
                    <a:pt x="78772" y="43134"/>
                    <a:pt x="79442" y="43657"/>
                    <a:pt x="80153" y="44139"/>
                  </a:cubicBezTo>
                  <a:cubicBezTo>
                    <a:pt x="80718" y="44536"/>
                    <a:pt x="81472" y="44871"/>
                    <a:pt x="82057" y="45310"/>
                  </a:cubicBezTo>
                  <a:cubicBezTo>
                    <a:pt x="80337" y="45715"/>
                    <a:pt x="78606" y="45852"/>
                    <a:pt x="76868" y="45852"/>
                  </a:cubicBezTo>
                  <a:cubicBezTo>
                    <a:pt x="75097" y="45852"/>
                    <a:pt x="73317" y="45709"/>
                    <a:pt x="71533" y="45561"/>
                  </a:cubicBezTo>
                  <a:cubicBezTo>
                    <a:pt x="69935" y="45429"/>
                    <a:pt x="68143" y="45159"/>
                    <a:pt x="66400" y="45159"/>
                  </a:cubicBezTo>
                  <a:cubicBezTo>
                    <a:pt x="65108" y="45159"/>
                    <a:pt x="63843" y="45307"/>
                    <a:pt x="62703" y="45771"/>
                  </a:cubicBezTo>
                  <a:cubicBezTo>
                    <a:pt x="60318" y="46712"/>
                    <a:pt x="58476" y="48616"/>
                    <a:pt x="56300" y="49893"/>
                  </a:cubicBezTo>
                  <a:cubicBezTo>
                    <a:pt x="54563" y="50935"/>
                    <a:pt x="52564" y="51236"/>
                    <a:pt x="50563" y="51236"/>
                  </a:cubicBezTo>
                  <a:cubicBezTo>
                    <a:pt x="49793" y="51236"/>
                    <a:pt x="49022" y="51191"/>
                    <a:pt x="48266" y="51127"/>
                  </a:cubicBezTo>
                  <a:cubicBezTo>
                    <a:pt x="42805" y="50646"/>
                    <a:pt x="37406" y="48072"/>
                    <a:pt x="34205" y="43511"/>
                  </a:cubicBezTo>
                  <a:cubicBezTo>
                    <a:pt x="32803" y="41460"/>
                    <a:pt x="31694" y="39033"/>
                    <a:pt x="31631" y="36522"/>
                  </a:cubicBezTo>
                  <a:cubicBezTo>
                    <a:pt x="31569" y="33865"/>
                    <a:pt x="32113" y="31208"/>
                    <a:pt x="32678" y="28634"/>
                  </a:cubicBezTo>
                  <a:cubicBezTo>
                    <a:pt x="33222" y="26102"/>
                    <a:pt x="33933" y="23571"/>
                    <a:pt x="34352" y="20997"/>
                  </a:cubicBezTo>
                  <a:cubicBezTo>
                    <a:pt x="34896" y="17524"/>
                    <a:pt x="34665" y="14009"/>
                    <a:pt x="33724" y="10619"/>
                  </a:cubicBezTo>
                  <a:cubicBezTo>
                    <a:pt x="33724" y="10493"/>
                    <a:pt x="33724" y="10368"/>
                    <a:pt x="33724" y="10242"/>
                  </a:cubicBezTo>
                  <a:cubicBezTo>
                    <a:pt x="33724" y="10096"/>
                    <a:pt x="33640" y="10033"/>
                    <a:pt x="33536" y="9991"/>
                  </a:cubicBezTo>
                  <a:lnTo>
                    <a:pt x="33515" y="9991"/>
                  </a:lnTo>
                  <a:cubicBezTo>
                    <a:pt x="33715" y="9904"/>
                    <a:pt x="34032" y="9879"/>
                    <a:pt x="34359" y="9879"/>
                  </a:cubicBezTo>
                  <a:cubicBezTo>
                    <a:pt x="34817" y="9879"/>
                    <a:pt x="35295" y="9929"/>
                    <a:pt x="35502" y="9929"/>
                  </a:cubicBezTo>
                  <a:cubicBezTo>
                    <a:pt x="36277" y="9908"/>
                    <a:pt x="37072" y="9929"/>
                    <a:pt x="37846" y="9803"/>
                  </a:cubicBezTo>
                  <a:cubicBezTo>
                    <a:pt x="38641" y="9657"/>
                    <a:pt x="39394" y="9071"/>
                    <a:pt x="38662" y="8401"/>
                  </a:cubicBezTo>
                  <a:cubicBezTo>
                    <a:pt x="37699" y="7543"/>
                    <a:pt x="36256" y="6999"/>
                    <a:pt x="35084" y="6518"/>
                  </a:cubicBezTo>
                  <a:cubicBezTo>
                    <a:pt x="33645" y="5950"/>
                    <a:pt x="32051" y="5433"/>
                    <a:pt x="30474" y="5433"/>
                  </a:cubicBezTo>
                  <a:cubicBezTo>
                    <a:pt x="30309" y="5433"/>
                    <a:pt x="30144" y="5439"/>
                    <a:pt x="29979" y="5451"/>
                  </a:cubicBezTo>
                  <a:cubicBezTo>
                    <a:pt x="30292" y="4258"/>
                    <a:pt x="30543" y="3003"/>
                    <a:pt x="31004" y="1873"/>
                  </a:cubicBezTo>
                  <a:cubicBezTo>
                    <a:pt x="31439" y="835"/>
                    <a:pt x="32475" y="512"/>
                    <a:pt x="33588" y="512"/>
                  </a:cubicBezTo>
                  <a:close/>
                  <a:moveTo>
                    <a:pt x="47847" y="63242"/>
                  </a:moveTo>
                  <a:lnTo>
                    <a:pt x="47847" y="63242"/>
                  </a:lnTo>
                  <a:cubicBezTo>
                    <a:pt x="46592" y="64853"/>
                    <a:pt x="45399" y="66506"/>
                    <a:pt x="44039" y="68033"/>
                  </a:cubicBezTo>
                  <a:lnTo>
                    <a:pt x="44060" y="66255"/>
                  </a:lnTo>
                  <a:cubicBezTo>
                    <a:pt x="44060" y="66097"/>
                    <a:pt x="43929" y="65987"/>
                    <a:pt x="43793" y="65987"/>
                  </a:cubicBezTo>
                  <a:cubicBezTo>
                    <a:pt x="43749" y="65987"/>
                    <a:pt x="43704" y="65999"/>
                    <a:pt x="43663" y="66025"/>
                  </a:cubicBezTo>
                  <a:cubicBezTo>
                    <a:pt x="43035" y="66422"/>
                    <a:pt x="42407" y="66694"/>
                    <a:pt x="41717" y="66904"/>
                  </a:cubicBezTo>
                  <a:cubicBezTo>
                    <a:pt x="42177" y="66359"/>
                    <a:pt x="42679" y="65690"/>
                    <a:pt x="42135" y="65292"/>
                  </a:cubicBezTo>
                  <a:cubicBezTo>
                    <a:pt x="41910" y="65126"/>
                    <a:pt x="41355" y="65095"/>
                    <a:pt x="40832" y="65095"/>
                  </a:cubicBezTo>
                  <a:cubicBezTo>
                    <a:pt x="40512" y="65095"/>
                    <a:pt x="40205" y="65107"/>
                    <a:pt x="39992" y="65107"/>
                  </a:cubicBezTo>
                  <a:cubicBezTo>
                    <a:pt x="39940" y="65107"/>
                    <a:pt x="39894" y="65106"/>
                    <a:pt x="39854" y="65104"/>
                  </a:cubicBezTo>
                  <a:cubicBezTo>
                    <a:pt x="39373" y="65062"/>
                    <a:pt x="38871" y="65041"/>
                    <a:pt x="38369" y="64999"/>
                  </a:cubicBezTo>
                  <a:cubicBezTo>
                    <a:pt x="41528" y="64414"/>
                    <a:pt x="44688" y="63828"/>
                    <a:pt x="47847" y="63242"/>
                  </a:cubicBezTo>
                  <a:close/>
                  <a:moveTo>
                    <a:pt x="51718" y="68766"/>
                  </a:moveTo>
                  <a:cubicBezTo>
                    <a:pt x="50212" y="70691"/>
                    <a:pt x="48789" y="72678"/>
                    <a:pt x="47157" y="74499"/>
                  </a:cubicBezTo>
                  <a:cubicBezTo>
                    <a:pt x="47178" y="73766"/>
                    <a:pt x="47178" y="73034"/>
                    <a:pt x="47178" y="72302"/>
                  </a:cubicBezTo>
                  <a:cubicBezTo>
                    <a:pt x="47178" y="72157"/>
                    <a:pt x="47041" y="72037"/>
                    <a:pt x="46902" y="72037"/>
                  </a:cubicBezTo>
                  <a:cubicBezTo>
                    <a:pt x="46861" y="72037"/>
                    <a:pt x="46819" y="72048"/>
                    <a:pt x="46780" y="72072"/>
                  </a:cubicBezTo>
                  <a:cubicBezTo>
                    <a:pt x="46006" y="72574"/>
                    <a:pt x="45232" y="72930"/>
                    <a:pt x="44374" y="73160"/>
                  </a:cubicBezTo>
                  <a:cubicBezTo>
                    <a:pt x="44918" y="72511"/>
                    <a:pt x="45608" y="71653"/>
                    <a:pt x="44939" y="71214"/>
                  </a:cubicBezTo>
                  <a:cubicBezTo>
                    <a:pt x="44652" y="71042"/>
                    <a:pt x="44045" y="71014"/>
                    <a:pt x="43454" y="71014"/>
                  </a:cubicBezTo>
                  <a:cubicBezTo>
                    <a:pt x="43178" y="71014"/>
                    <a:pt x="42906" y="71020"/>
                    <a:pt x="42672" y="71020"/>
                  </a:cubicBezTo>
                  <a:cubicBezTo>
                    <a:pt x="42493" y="71020"/>
                    <a:pt x="42337" y="71017"/>
                    <a:pt x="42219" y="71005"/>
                  </a:cubicBezTo>
                  <a:cubicBezTo>
                    <a:pt x="41570" y="70963"/>
                    <a:pt x="40922" y="70921"/>
                    <a:pt x="40294" y="70879"/>
                  </a:cubicBezTo>
                  <a:cubicBezTo>
                    <a:pt x="44102" y="70168"/>
                    <a:pt x="47910" y="69477"/>
                    <a:pt x="51718" y="68766"/>
                  </a:cubicBezTo>
                  <a:close/>
                  <a:moveTo>
                    <a:pt x="33393" y="1"/>
                  </a:moveTo>
                  <a:cubicBezTo>
                    <a:pt x="32465" y="1"/>
                    <a:pt x="31557" y="199"/>
                    <a:pt x="30983" y="869"/>
                  </a:cubicBezTo>
                  <a:cubicBezTo>
                    <a:pt x="30397" y="1538"/>
                    <a:pt x="30251" y="2626"/>
                    <a:pt x="29999" y="3463"/>
                  </a:cubicBezTo>
                  <a:cubicBezTo>
                    <a:pt x="29853" y="3986"/>
                    <a:pt x="29769" y="4844"/>
                    <a:pt x="29476" y="5304"/>
                  </a:cubicBezTo>
                  <a:cubicBezTo>
                    <a:pt x="29288" y="5597"/>
                    <a:pt x="29455" y="5493"/>
                    <a:pt x="29246" y="5597"/>
                  </a:cubicBezTo>
                  <a:cubicBezTo>
                    <a:pt x="29037" y="5702"/>
                    <a:pt x="28618" y="5723"/>
                    <a:pt x="28187" y="5723"/>
                  </a:cubicBezTo>
                  <a:cubicBezTo>
                    <a:pt x="27899" y="5723"/>
                    <a:pt x="27606" y="5714"/>
                    <a:pt x="27365" y="5714"/>
                  </a:cubicBezTo>
                  <a:cubicBezTo>
                    <a:pt x="27244" y="5714"/>
                    <a:pt x="27136" y="5716"/>
                    <a:pt x="27049" y="5723"/>
                  </a:cubicBezTo>
                  <a:cubicBezTo>
                    <a:pt x="24162" y="5995"/>
                    <a:pt x="21253" y="6183"/>
                    <a:pt x="18324" y="6330"/>
                  </a:cubicBezTo>
                  <a:cubicBezTo>
                    <a:pt x="14495" y="6530"/>
                    <a:pt x="10657" y="6620"/>
                    <a:pt x="6816" y="6620"/>
                  </a:cubicBezTo>
                  <a:cubicBezTo>
                    <a:pt x="4654" y="6620"/>
                    <a:pt x="2492" y="6592"/>
                    <a:pt x="330" y="6539"/>
                  </a:cubicBezTo>
                  <a:cubicBezTo>
                    <a:pt x="322" y="6538"/>
                    <a:pt x="314" y="6538"/>
                    <a:pt x="307" y="6538"/>
                  </a:cubicBezTo>
                  <a:cubicBezTo>
                    <a:pt x="54" y="6538"/>
                    <a:pt x="1" y="6878"/>
                    <a:pt x="204" y="7020"/>
                  </a:cubicBezTo>
                  <a:cubicBezTo>
                    <a:pt x="1899" y="8150"/>
                    <a:pt x="4012" y="8485"/>
                    <a:pt x="5603" y="9782"/>
                  </a:cubicBezTo>
                  <a:cubicBezTo>
                    <a:pt x="7193" y="11079"/>
                    <a:pt x="8155" y="12942"/>
                    <a:pt x="9390" y="14532"/>
                  </a:cubicBezTo>
                  <a:cubicBezTo>
                    <a:pt x="11608" y="17356"/>
                    <a:pt x="14704" y="19491"/>
                    <a:pt x="18178" y="20432"/>
                  </a:cubicBezTo>
                  <a:cubicBezTo>
                    <a:pt x="19578" y="20819"/>
                    <a:pt x="21038" y="21013"/>
                    <a:pt x="22499" y="21013"/>
                  </a:cubicBezTo>
                  <a:cubicBezTo>
                    <a:pt x="24836" y="21013"/>
                    <a:pt x="27177" y="20516"/>
                    <a:pt x="29288" y="19512"/>
                  </a:cubicBezTo>
                  <a:cubicBezTo>
                    <a:pt x="32196" y="18151"/>
                    <a:pt x="33284" y="15369"/>
                    <a:pt x="33619" y="12397"/>
                  </a:cubicBezTo>
                  <a:cubicBezTo>
                    <a:pt x="34226" y="15410"/>
                    <a:pt x="34289" y="18507"/>
                    <a:pt x="33724" y="21562"/>
                  </a:cubicBezTo>
                  <a:cubicBezTo>
                    <a:pt x="33264" y="24010"/>
                    <a:pt x="32594" y="26416"/>
                    <a:pt x="32092" y="28864"/>
                  </a:cubicBezTo>
                  <a:cubicBezTo>
                    <a:pt x="31569" y="31354"/>
                    <a:pt x="31046" y="33949"/>
                    <a:pt x="31108" y="36522"/>
                  </a:cubicBezTo>
                  <a:cubicBezTo>
                    <a:pt x="31171" y="38824"/>
                    <a:pt x="32071" y="41084"/>
                    <a:pt x="33284" y="43030"/>
                  </a:cubicBezTo>
                  <a:cubicBezTo>
                    <a:pt x="36005" y="47424"/>
                    <a:pt x="40650" y="50248"/>
                    <a:pt x="45650" y="51274"/>
                  </a:cubicBezTo>
                  <a:cubicBezTo>
                    <a:pt x="46508" y="51441"/>
                    <a:pt x="47366" y="51567"/>
                    <a:pt x="48224" y="51650"/>
                  </a:cubicBezTo>
                  <a:cubicBezTo>
                    <a:pt x="48538" y="55333"/>
                    <a:pt x="48517" y="58932"/>
                    <a:pt x="48308" y="62635"/>
                  </a:cubicBezTo>
                  <a:cubicBezTo>
                    <a:pt x="44290" y="63367"/>
                    <a:pt x="40252" y="64121"/>
                    <a:pt x="36235" y="64874"/>
                  </a:cubicBezTo>
                  <a:cubicBezTo>
                    <a:pt x="35921" y="64916"/>
                    <a:pt x="36025" y="65355"/>
                    <a:pt x="36297" y="65376"/>
                  </a:cubicBezTo>
                  <a:cubicBezTo>
                    <a:pt x="37574" y="65460"/>
                    <a:pt x="38850" y="65564"/>
                    <a:pt x="40106" y="65648"/>
                  </a:cubicBezTo>
                  <a:cubicBezTo>
                    <a:pt x="40294" y="65648"/>
                    <a:pt x="41800" y="65648"/>
                    <a:pt x="41821" y="65711"/>
                  </a:cubicBezTo>
                  <a:cubicBezTo>
                    <a:pt x="41884" y="65857"/>
                    <a:pt x="40880" y="67050"/>
                    <a:pt x="40775" y="67217"/>
                  </a:cubicBezTo>
                  <a:cubicBezTo>
                    <a:pt x="40641" y="67408"/>
                    <a:pt x="40822" y="67599"/>
                    <a:pt x="41013" y="67599"/>
                  </a:cubicBezTo>
                  <a:cubicBezTo>
                    <a:pt x="41031" y="67599"/>
                    <a:pt x="41050" y="67598"/>
                    <a:pt x="41068" y="67594"/>
                  </a:cubicBezTo>
                  <a:cubicBezTo>
                    <a:pt x="41968" y="67427"/>
                    <a:pt x="42763" y="67134"/>
                    <a:pt x="43537" y="66694"/>
                  </a:cubicBezTo>
                  <a:lnTo>
                    <a:pt x="43537" y="66694"/>
                  </a:lnTo>
                  <a:cubicBezTo>
                    <a:pt x="43537" y="67385"/>
                    <a:pt x="43516" y="68054"/>
                    <a:pt x="43516" y="68724"/>
                  </a:cubicBezTo>
                  <a:cubicBezTo>
                    <a:pt x="43516" y="68877"/>
                    <a:pt x="43656" y="68978"/>
                    <a:pt x="43808" y="68978"/>
                  </a:cubicBezTo>
                  <a:cubicBezTo>
                    <a:pt x="43822" y="68978"/>
                    <a:pt x="43837" y="68977"/>
                    <a:pt x="43851" y="68975"/>
                  </a:cubicBezTo>
                  <a:cubicBezTo>
                    <a:pt x="43893" y="68975"/>
                    <a:pt x="43935" y="68933"/>
                    <a:pt x="43976" y="68912"/>
                  </a:cubicBezTo>
                  <a:cubicBezTo>
                    <a:pt x="45671" y="67071"/>
                    <a:pt x="47094" y="65020"/>
                    <a:pt x="48642" y="63074"/>
                  </a:cubicBezTo>
                  <a:cubicBezTo>
                    <a:pt x="48726" y="63033"/>
                    <a:pt x="48747" y="62949"/>
                    <a:pt x="48747" y="62865"/>
                  </a:cubicBezTo>
                  <a:cubicBezTo>
                    <a:pt x="48789" y="62823"/>
                    <a:pt x="48831" y="62761"/>
                    <a:pt x="48831" y="62656"/>
                  </a:cubicBezTo>
                  <a:cubicBezTo>
                    <a:pt x="49040" y="58973"/>
                    <a:pt x="49061" y="55375"/>
                    <a:pt x="48768" y="51692"/>
                  </a:cubicBezTo>
                  <a:lnTo>
                    <a:pt x="48768" y="51692"/>
                  </a:lnTo>
                  <a:cubicBezTo>
                    <a:pt x="49291" y="51734"/>
                    <a:pt x="49819" y="51755"/>
                    <a:pt x="50350" y="51755"/>
                  </a:cubicBezTo>
                  <a:cubicBezTo>
                    <a:pt x="50881" y="51755"/>
                    <a:pt x="51415" y="51734"/>
                    <a:pt x="51948" y="51692"/>
                  </a:cubicBezTo>
                  <a:cubicBezTo>
                    <a:pt x="52409" y="57174"/>
                    <a:pt x="52492" y="62656"/>
                    <a:pt x="52199" y="68138"/>
                  </a:cubicBezTo>
                  <a:cubicBezTo>
                    <a:pt x="49458" y="68640"/>
                    <a:pt x="46717" y="69163"/>
                    <a:pt x="43976" y="69665"/>
                  </a:cubicBezTo>
                  <a:cubicBezTo>
                    <a:pt x="42031" y="70021"/>
                    <a:pt x="40085" y="70377"/>
                    <a:pt x="38139" y="70753"/>
                  </a:cubicBezTo>
                  <a:cubicBezTo>
                    <a:pt x="37846" y="70795"/>
                    <a:pt x="37930" y="71235"/>
                    <a:pt x="38202" y="71256"/>
                  </a:cubicBezTo>
                  <a:cubicBezTo>
                    <a:pt x="39708" y="71360"/>
                    <a:pt x="41215" y="71465"/>
                    <a:pt x="42700" y="71569"/>
                  </a:cubicBezTo>
                  <a:cubicBezTo>
                    <a:pt x="42763" y="71575"/>
                    <a:pt x="42911" y="71575"/>
                    <a:pt x="43099" y="71575"/>
                  </a:cubicBezTo>
                  <a:lnTo>
                    <a:pt x="43099" y="71575"/>
                  </a:lnTo>
                  <a:cubicBezTo>
                    <a:pt x="43663" y="71575"/>
                    <a:pt x="44588" y="71575"/>
                    <a:pt x="44667" y="71716"/>
                  </a:cubicBezTo>
                  <a:cubicBezTo>
                    <a:pt x="44730" y="71821"/>
                    <a:pt x="43579" y="73264"/>
                    <a:pt x="43432" y="73453"/>
                  </a:cubicBezTo>
                  <a:cubicBezTo>
                    <a:pt x="43318" y="73644"/>
                    <a:pt x="43500" y="73835"/>
                    <a:pt x="43691" y="73835"/>
                  </a:cubicBezTo>
                  <a:cubicBezTo>
                    <a:pt x="43710" y="73835"/>
                    <a:pt x="43728" y="73833"/>
                    <a:pt x="43746" y="73829"/>
                  </a:cubicBezTo>
                  <a:cubicBezTo>
                    <a:pt x="44792" y="73641"/>
                    <a:pt x="45734" y="73285"/>
                    <a:pt x="46655" y="72762"/>
                  </a:cubicBezTo>
                  <a:lnTo>
                    <a:pt x="46655" y="72762"/>
                  </a:lnTo>
                  <a:cubicBezTo>
                    <a:pt x="46655" y="73578"/>
                    <a:pt x="46634" y="74373"/>
                    <a:pt x="46634" y="75189"/>
                  </a:cubicBezTo>
                  <a:cubicBezTo>
                    <a:pt x="46634" y="75331"/>
                    <a:pt x="46768" y="75434"/>
                    <a:pt x="46907" y="75434"/>
                  </a:cubicBezTo>
                  <a:cubicBezTo>
                    <a:pt x="46973" y="75434"/>
                    <a:pt x="47040" y="75411"/>
                    <a:pt x="47094" y="75357"/>
                  </a:cubicBezTo>
                  <a:cubicBezTo>
                    <a:pt x="49061" y="73243"/>
                    <a:pt x="50714" y="70858"/>
                    <a:pt x="52513" y="68598"/>
                  </a:cubicBezTo>
                  <a:cubicBezTo>
                    <a:pt x="52597" y="68536"/>
                    <a:pt x="52618" y="68452"/>
                    <a:pt x="52618" y="68347"/>
                  </a:cubicBezTo>
                  <a:cubicBezTo>
                    <a:pt x="52681" y="68326"/>
                    <a:pt x="52722" y="68243"/>
                    <a:pt x="52722" y="68159"/>
                  </a:cubicBezTo>
                  <a:cubicBezTo>
                    <a:pt x="53015" y="62656"/>
                    <a:pt x="52932" y="57132"/>
                    <a:pt x="52450" y="51650"/>
                  </a:cubicBezTo>
                  <a:cubicBezTo>
                    <a:pt x="52827" y="51608"/>
                    <a:pt x="53183" y="51567"/>
                    <a:pt x="53539" y="51525"/>
                  </a:cubicBezTo>
                  <a:cubicBezTo>
                    <a:pt x="56028" y="51127"/>
                    <a:pt x="57974" y="49390"/>
                    <a:pt x="59962" y="47968"/>
                  </a:cubicBezTo>
                  <a:cubicBezTo>
                    <a:pt x="61217" y="47089"/>
                    <a:pt x="62598" y="46147"/>
                    <a:pt x="64147" y="45875"/>
                  </a:cubicBezTo>
                  <a:cubicBezTo>
                    <a:pt x="64830" y="45757"/>
                    <a:pt x="65542" y="45713"/>
                    <a:pt x="66263" y="45713"/>
                  </a:cubicBezTo>
                  <a:cubicBezTo>
                    <a:pt x="67706" y="45713"/>
                    <a:pt x="69189" y="45889"/>
                    <a:pt x="70570" y="46001"/>
                  </a:cubicBezTo>
                  <a:cubicBezTo>
                    <a:pt x="72687" y="46175"/>
                    <a:pt x="74804" y="46378"/>
                    <a:pt x="76912" y="46378"/>
                  </a:cubicBezTo>
                  <a:cubicBezTo>
                    <a:pt x="78846" y="46378"/>
                    <a:pt x="80773" y="46208"/>
                    <a:pt x="82685" y="45687"/>
                  </a:cubicBezTo>
                  <a:cubicBezTo>
                    <a:pt x="82873" y="45645"/>
                    <a:pt x="82936" y="45394"/>
                    <a:pt x="82790" y="45248"/>
                  </a:cubicBezTo>
                  <a:cubicBezTo>
                    <a:pt x="82288" y="44724"/>
                    <a:pt x="81534" y="44432"/>
                    <a:pt x="80928" y="44034"/>
                  </a:cubicBezTo>
                  <a:cubicBezTo>
                    <a:pt x="79902" y="43364"/>
                    <a:pt x="78940" y="42590"/>
                    <a:pt x="77998" y="41816"/>
                  </a:cubicBezTo>
                  <a:cubicBezTo>
                    <a:pt x="76345" y="40414"/>
                    <a:pt x="74797" y="38908"/>
                    <a:pt x="73165" y="37485"/>
                  </a:cubicBezTo>
                  <a:cubicBezTo>
                    <a:pt x="69901" y="34639"/>
                    <a:pt x="66386" y="32777"/>
                    <a:pt x="62264" y="31522"/>
                  </a:cubicBezTo>
                  <a:cubicBezTo>
                    <a:pt x="58686" y="30434"/>
                    <a:pt x="55108" y="29367"/>
                    <a:pt x="51614" y="28048"/>
                  </a:cubicBezTo>
                  <a:cubicBezTo>
                    <a:pt x="48412" y="26835"/>
                    <a:pt x="44772" y="25454"/>
                    <a:pt x="42344" y="22943"/>
                  </a:cubicBezTo>
                  <a:cubicBezTo>
                    <a:pt x="39708" y="20223"/>
                    <a:pt x="41215" y="16708"/>
                    <a:pt x="42512" y="13716"/>
                  </a:cubicBezTo>
                  <a:cubicBezTo>
                    <a:pt x="43516" y="11414"/>
                    <a:pt x="44939" y="8527"/>
                    <a:pt x="43537" y="6099"/>
                  </a:cubicBezTo>
                  <a:cubicBezTo>
                    <a:pt x="41905" y="3317"/>
                    <a:pt x="38536" y="806"/>
                    <a:pt x="35377" y="220"/>
                  </a:cubicBezTo>
                  <a:cubicBezTo>
                    <a:pt x="34794" y="112"/>
                    <a:pt x="34088" y="1"/>
                    <a:pt x="33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28"/>
            <p:cNvSpPr/>
            <p:nvPr/>
          </p:nvSpPr>
          <p:spPr>
            <a:xfrm>
              <a:off x="3378150" y="3209650"/>
              <a:ext cx="61250" cy="15725"/>
            </a:xfrm>
            <a:custGeom>
              <a:avLst/>
              <a:gdLst/>
              <a:ahLst/>
              <a:cxnLst/>
              <a:rect l="l" t="t" r="r" b="b"/>
              <a:pathLst>
                <a:path w="2450" h="629" extrusionOk="0">
                  <a:moveTo>
                    <a:pt x="405" y="1"/>
                  </a:moveTo>
                  <a:cubicBezTo>
                    <a:pt x="112" y="1"/>
                    <a:pt x="0" y="449"/>
                    <a:pt x="315" y="508"/>
                  </a:cubicBezTo>
                  <a:cubicBezTo>
                    <a:pt x="765" y="586"/>
                    <a:pt x="1204" y="629"/>
                    <a:pt x="1648" y="629"/>
                  </a:cubicBezTo>
                  <a:cubicBezTo>
                    <a:pt x="1803" y="629"/>
                    <a:pt x="1958" y="624"/>
                    <a:pt x="2115" y="613"/>
                  </a:cubicBezTo>
                  <a:cubicBezTo>
                    <a:pt x="2443" y="592"/>
                    <a:pt x="2449" y="89"/>
                    <a:pt x="2134" y="89"/>
                  </a:cubicBezTo>
                  <a:cubicBezTo>
                    <a:pt x="2128" y="89"/>
                    <a:pt x="2121" y="89"/>
                    <a:pt x="2115" y="90"/>
                  </a:cubicBezTo>
                  <a:cubicBezTo>
                    <a:pt x="1963" y="101"/>
                    <a:pt x="1814" y="106"/>
                    <a:pt x="1665" y="106"/>
                  </a:cubicBezTo>
                  <a:cubicBezTo>
                    <a:pt x="1258" y="106"/>
                    <a:pt x="860" y="67"/>
                    <a:pt x="462" y="6"/>
                  </a:cubicBezTo>
                  <a:cubicBezTo>
                    <a:pt x="442" y="2"/>
                    <a:pt x="423" y="1"/>
                    <a:pt x="4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ubtitle 3"/>
          <p:cNvSpPr/>
          <p:nvPr>
            <p:ph type="subTitle" idx="1"/>
          </p:nvPr>
        </p:nvSpPr>
        <p:spPr>
          <a:xfrm>
            <a:off x="2195195" y="1851660"/>
            <a:ext cx="6536690" cy="448945"/>
          </a:xfrm>
        </p:spPr>
        <p:txBody>
          <a:bodyPr/>
          <a:p>
            <a:pPr marL="139700" indent="0" algn="l">
              <a:lnSpc>
                <a:spcPct val="200000"/>
              </a:lnSpc>
              <a:buFont typeface="+mj-lt"/>
            </a:pPr>
            <a:r>
              <a:rPr lang="en-US" altLang="en-GB" sz="2000">
                <a:solidFill>
                  <a:schemeClr val="tx2"/>
                </a:solidFill>
                <a:latin typeface="Arial" panose="020B0604020202020204" pitchFamily="34" charset="0"/>
                <a:cs typeface="Arial" panose="020B0604020202020204" pitchFamily="34" charset="0"/>
                <a:sym typeface="+mn-ea"/>
              </a:rPr>
              <a:t>1. PHẠM VI BIỂN ĐÔNG.</a:t>
            </a:r>
            <a:br>
              <a:rPr lang="en-US" altLang="en-GB" sz="2000">
                <a:solidFill>
                  <a:schemeClr val="tx2"/>
                </a:solidFill>
                <a:latin typeface="Arial" panose="020B0604020202020204" pitchFamily="34" charset="0"/>
                <a:cs typeface="Arial" panose="020B0604020202020204" pitchFamily="34" charset="0"/>
                <a:sym typeface="+mn-ea"/>
              </a:rPr>
            </a:br>
            <a:r>
              <a:rPr lang="en-US" altLang="en-GB" sz="2000">
                <a:solidFill>
                  <a:schemeClr val="tx2"/>
                </a:solidFill>
                <a:latin typeface="Arial" panose="020B0604020202020204" pitchFamily="34" charset="0"/>
                <a:cs typeface="Arial" panose="020B0604020202020204" pitchFamily="34" charset="0"/>
                <a:sym typeface="+mn-ea"/>
              </a:rPr>
              <a:t>2. CÁC VÙNG BIỂN CỦA VIỆT NAM Ở BIỂN ĐÔNG.</a:t>
            </a:r>
            <a:br>
              <a:rPr lang="en-US" altLang="en-GB" sz="2000">
                <a:solidFill>
                  <a:schemeClr val="tx2"/>
                </a:solidFill>
                <a:latin typeface="Arial" panose="020B0604020202020204" pitchFamily="34" charset="0"/>
                <a:cs typeface="Arial" panose="020B0604020202020204" pitchFamily="34" charset="0"/>
                <a:sym typeface="+mn-ea"/>
              </a:rPr>
            </a:br>
            <a:r>
              <a:rPr lang="en-US" altLang="en-GB" sz="2000">
                <a:solidFill>
                  <a:schemeClr val="tx2"/>
                </a:solidFill>
                <a:latin typeface="Arial" panose="020B0604020202020204" pitchFamily="34" charset="0"/>
                <a:cs typeface="Arial" panose="020B0604020202020204" pitchFamily="34" charset="0"/>
                <a:sym typeface="+mn-ea"/>
              </a:rPr>
              <a:t>3. </a:t>
            </a:r>
            <a:r>
              <a:rPr lang="en-US" sz="2000">
                <a:solidFill>
                  <a:schemeClr val="tx2"/>
                </a:solidFill>
                <a:latin typeface="Arial" panose="020B0604020202020204"/>
                <a:ea typeface="Arial" panose="020B0604020202020204"/>
                <a:cs typeface="Arial" panose="020B0604020202020204"/>
                <a:sym typeface="Arial" panose="020B0604020202020204"/>
              </a:rPr>
              <a:t>ĐẶC ĐIỂM TỰ NHIÊN VÙNG BIỂN ĐẢO VIỆT NAM</a:t>
            </a:r>
            <a:endParaRPr lang="en-US" sz="2000">
              <a:solidFill>
                <a:schemeClr val="tx2"/>
              </a:solidFill>
              <a:latin typeface="Arial" panose="020B0604020202020204"/>
              <a:ea typeface="Arial" panose="020B0604020202020204"/>
              <a:cs typeface="Arial" panose="020B0604020202020204"/>
              <a:sym typeface="Arial" panose="020B0604020202020204"/>
            </a:endParaRPr>
          </a:p>
        </p:txBody>
      </p:sp>
      <p:sp>
        <p:nvSpPr>
          <p:cNvPr id="5" name="Title 4"/>
          <p:cNvSpPr/>
          <p:nvPr>
            <p:ph type="title" idx="2"/>
          </p:nvPr>
        </p:nvSpPr>
        <p:spPr>
          <a:xfrm>
            <a:off x="2411730" y="339725"/>
            <a:ext cx="5434965" cy="842010"/>
          </a:xfrm>
        </p:spPr>
        <p:txBody>
          <a:bodyPr/>
          <a:p>
            <a:r>
              <a:rPr lang="en-US"/>
              <a:t>NỘI DUNG BÀI HỌC</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42" name="Shape 742"/>
        <p:cNvGrpSpPr/>
        <p:nvPr/>
      </p:nvGrpSpPr>
      <p:grpSpPr>
        <a:xfrm>
          <a:off x="0" y="0"/>
          <a:ext cx="0" cy="0"/>
          <a:chOff x="0" y="0"/>
          <a:chExt cx="0" cy="0"/>
        </a:xfrm>
      </p:grpSpPr>
      <p:grpSp>
        <p:nvGrpSpPr>
          <p:cNvPr id="743" name="Google Shape;743;p31"/>
          <p:cNvGrpSpPr/>
          <p:nvPr/>
        </p:nvGrpSpPr>
        <p:grpSpPr>
          <a:xfrm>
            <a:off x="7134301" y="3366905"/>
            <a:ext cx="1274186" cy="284601"/>
            <a:chOff x="7513288" y="3468350"/>
            <a:chExt cx="1063772" cy="237603"/>
          </a:xfrm>
        </p:grpSpPr>
        <p:sp>
          <p:nvSpPr>
            <p:cNvPr id="744" name="Google Shape;744;p31"/>
            <p:cNvSpPr/>
            <p:nvPr/>
          </p:nvSpPr>
          <p:spPr>
            <a:xfrm>
              <a:off x="7513288" y="3538310"/>
              <a:ext cx="404066" cy="167643"/>
            </a:xfrm>
            <a:custGeom>
              <a:avLst/>
              <a:gdLst/>
              <a:ahLst/>
              <a:cxnLst/>
              <a:rect l="l" t="t" r="r" b="b"/>
              <a:pathLst>
                <a:path w="11967" h="4965" extrusionOk="0">
                  <a:moveTo>
                    <a:pt x="5977" y="0"/>
                  </a:moveTo>
                  <a:cubicBezTo>
                    <a:pt x="2679" y="0"/>
                    <a:pt x="0" y="2215"/>
                    <a:pt x="0" y="4965"/>
                  </a:cubicBezTo>
                  <a:lnTo>
                    <a:pt x="11966" y="4965"/>
                  </a:lnTo>
                  <a:cubicBezTo>
                    <a:pt x="11966" y="2215"/>
                    <a:pt x="9287" y="0"/>
                    <a:pt x="597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31"/>
            <p:cNvSpPr/>
            <p:nvPr/>
          </p:nvSpPr>
          <p:spPr>
            <a:xfrm>
              <a:off x="7795903" y="3605028"/>
              <a:ext cx="242838" cy="100924"/>
            </a:xfrm>
            <a:custGeom>
              <a:avLst/>
              <a:gdLst/>
              <a:ahLst/>
              <a:cxnLst/>
              <a:rect l="l" t="t" r="r" b="b"/>
              <a:pathLst>
                <a:path w="7192" h="2989" extrusionOk="0">
                  <a:moveTo>
                    <a:pt x="3596" y="0"/>
                  </a:moveTo>
                  <a:cubicBezTo>
                    <a:pt x="1608" y="0"/>
                    <a:pt x="1" y="1346"/>
                    <a:pt x="1" y="2989"/>
                  </a:cubicBezTo>
                  <a:lnTo>
                    <a:pt x="7192" y="2989"/>
                  </a:lnTo>
                  <a:cubicBezTo>
                    <a:pt x="7192" y="1346"/>
                    <a:pt x="5585" y="0"/>
                    <a:pt x="35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31"/>
            <p:cNvSpPr/>
            <p:nvPr/>
          </p:nvSpPr>
          <p:spPr>
            <a:xfrm>
              <a:off x="8172993" y="3468350"/>
              <a:ext cx="404066" cy="167677"/>
            </a:xfrm>
            <a:custGeom>
              <a:avLst/>
              <a:gdLst/>
              <a:ahLst/>
              <a:cxnLst/>
              <a:rect l="l" t="t" r="r" b="b"/>
              <a:pathLst>
                <a:path w="11967" h="4966" extrusionOk="0">
                  <a:moveTo>
                    <a:pt x="5989" y="0"/>
                  </a:moveTo>
                  <a:cubicBezTo>
                    <a:pt x="2680" y="0"/>
                    <a:pt x="1" y="2227"/>
                    <a:pt x="1" y="4965"/>
                  </a:cubicBezTo>
                  <a:lnTo>
                    <a:pt x="11966" y="4965"/>
                  </a:lnTo>
                  <a:cubicBezTo>
                    <a:pt x="11966" y="2227"/>
                    <a:pt x="9288" y="0"/>
                    <a:pt x="598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47" name="Google Shape;747;p31"/>
          <p:cNvSpPr txBox="1"/>
          <p:nvPr>
            <p:ph type="title"/>
          </p:nvPr>
        </p:nvSpPr>
        <p:spPr>
          <a:xfrm>
            <a:off x="728407" y="1473510"/>
            <a:ext cx="43602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Introduction</a:t>
            </a:r>
            <a:endParaRPr lang="en-GB"/>
          </a:p>
        </p:txBody>
      </p:sp>
      <p:sp>
        <p:nvSpPr>
          <p:cNvPr id="748" name="Google Shape;748;p31"/>
          <p:cNvSpPr txBox="1"/>
          <p:nvPr>
            <p:ph type="subTitle" idx="1"/>
          </p:nvPr>
        </p:nvSpPr>
        <p:spPr>
          <a:xfrm>
            <a:off x="728425" y="2297660"/>
            <a:ext cx="4360200" cy="1374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GB"/>
              <a:t>You can</a:t>
            </a:r>
            <a:r>
              <a:rPr lang="en-GB"/>
              <a:t> give here a brief description of the topic you want to talk about. For example, if you want to talk about Mercury, you can say that it’s the smallest planet in the entire Solar System</a:t>
            </a:r>
            <a:endParaRPr lang="en-GB"/>
          </a:p>
        </p:txBody>
      </p:sp>
      <p:grpSp>
        <p:nvGrpSpPr>
          <p:cNvPr id="749" name="Google Shape;749;p31"/>
          <p:cNvGrpSpPr/>
          <p:nvPr/>
        </p:nvGrpSpPr>
        <p:grpSpPr>
          <a:xfrm>
            <a:off x="1769654" y="3993900"/>
            <a:ext cx="728777" cy="336101"/>
            <a:chOff x="1769654" y="3993900"/>
            <a:chExt cx="728777" cy="336101"/>
          </a:xfrm>
        </p:grpSpPr>
        <p:grpSp>
          <p:nvGrpSpPr>
            <p:cNvPr id="750" name="Google Shape;750;p31"/>
            <p:cNvGrpSpPr/>
            <p:nvPr/>
          </p:nvGrpSpPr>
          <p:grpSpPr>
            <a:xfrm rot="-496071" flipH="1">
              <a:off x="2017002" y="4057355"/>
              <a:ext cx="466572" cy="240348"/>
              <a:chOff x="1565275" y="1740525"/>
              <a:chExt cx="466575" cy="240350"/>
            </a:xfrm>
          </p:grpSpPr>
          <p:sp>
            <p:nvSpPr>
              <p:cNvPr id="751" name="Google Shape;751;p31"/>
              <p:cNvSpPr/>
              <p:nvPr/>
            </p:nvSpPr>
            <p:spPr>
              <a:xfrm>
                <a:off x="1566600" y="1740625"/>
                <a:ext cx="458525" cy="235875"/>
              </a:xfrm>
              <a:custGeom>
                <a:avLst/>
                <a:gdLst/>
                <a:ahLst/>
                <a:cxnLst/>
                <a:rect l="l" t="t" r="r" b="b"/>
                <a:pathLst>
                  <a:path w="18341" h="9435" extrusionOk="0">
                    <a:moveTo>
                      <a:pt x="17809" y="0"/>
                    </a:moveTo>
                    <a:cubicBezTo>
                      <a:pt x="17780" y="0"/>
                      <a:pt x="17751" y="4"/>
                      <a:pt x="17723" y="12"/>
                    </a:cubicBezTo>
                    <a:cubicBezTo>
                      <a:pt x="16717" y="303"/>
                      <a:pt x="15976" y="806"/>
                      <a:pt x="15235" y="1561"/>
                    </a:cubicBezTo>
                    <a:cubicBezTo>
                      <a:pt x="14639" y="2170"/>
                      <a:pt x="14268" y="2897"/>
                      <a:pt x="13937" y="3665"/>
                    </a:cubicBezTo>
                    <a:cubicBezTo>
                      <a:pt x="13924" y="3678"/>
                      <a:pt x="13911" y="3692"/>
                      <a:pt x="13898" y="3705"/>
                    </a:cubicBezTo>
                    <a:cubicBezTo>
                      <a:pt x="13871" y="3731"/>
                      <a:pt x="13871" y="3745"/>
                      <a:pt x="13858" y="3758"/>
                    </a:cubicBezTo>
                    <a:cubicBezTo>
                      <a:pt x="13633" y="3453"/>
                      <a:pt x="13276" y="3228"/>
                      <a:pt x="12812" y="3228"/>
                    </a:cubicBezTo>
                    <a:cubicBezTo>
                      <a:pt x="12667" y="3215"/>
                      <a:pt x="12535" y="3215"/>
                      <a:pt x="12402" y="3202"/>
                    </a:cubicBezTo>
                    <a:cubicBezTo>
                      <a:pt x="12005" y="2818"/>
                      <a:pt x="11568" y="2461"/>
                      <a:pt x="11052" y="2196"/>
                    </a:cubicBezTo>
                    <a:cubicBezTo>
                      <a:pt x="10801" y="2064"/>
                      <a:pt x="10536" y="1945"/>
                      <a:pt x="10258" y="1852"/>
                    </a:cubicBezTo>
                    <a:cubicBezTo>
                      <a:pt x="8961" y="820"/>
                      <a:pt x="7121" y="555"/>
                      <a:pt x="5507" y="356"/>
                    </a:cubicBezTo>
                    <a:cubicBezTo>
                      <a:pt x="5490" y="355"/>
                      <a:pt x="5474" y="354"/>
                      <a:pt x="5458" y="354"/>
                    </a:cubicBezTo>
                    <a:cubicBezTo>
                      <a:pt x="5088" y="354"/>
                      <a:pt x="4849" y="781"/>
                      <a:pt x="4937" y="1111"/>
                    </a:cubicBezTo>
                    <a:cubicBezTo>
                      <a:pt x="4990" y="1336"/>
                      <a:pt x="5057" y="1534"/>
                      <a:pt x="5149" y="1733"/>
                    </a:cubicBezTo>
                    <a:cubicBezTo>
                      <a:pt x="4554" y="1892"/>
                      <a:pt x="3985" y="2103"/>
                      <a:pt x="3415" y="2355"/>
                    </a:cubicBezTo>
                    <a:cubicBezTo>
                      <a:pt x="2886" y="2580"/>
                      <a:pt x="2396" y="3056"/>
                      <a:pt x="1973" y="3440"/>
                    </a:cubicBezTo>
                    <a:cubicBezTo>
                      <a:pt x="1854" y="3546"/>
                      <a:pt x="1761" y="3665"/>
                      <a:pt x="1668" y="3797"/>
                    </a:cubicBezTo>
                    <a:cubicBezTo>
                      <a:pt x="1179" y="4155"/>
                      <a:pt x="702" y="4539"/>
                      <a:pt x="239" y="4949"/>
                    </a:cubicBezTo>
                    <a:cubicBezTo>
                      <a:pt x="1" y="5161"/>
                      <a:pt x="67" y="5584"/>
                      <a:pt x="345" y="5730"/>
                    </a:cubicBezTo>
                    <a:cubicBezTo>
                      <a:pt x="1351" y="6299"/>
                      <a:pt x="2079" y="7172"/>
                      <a:pt x="3230" y="7490"/>
                    </a:cubicBezTo>
                    <a:cubicBezTo>
                      <a:pt x="3760" y="7636"/>
                      <a:pt x="4315" y="7742"/>
                      <a:pt x="4885" y="7808"/>
                    </a:cubicBezTo>
                    <a:cubicBezTo>
                      <a:pt x="4858" y="7847"/>
                      <a:pt x="4832" y="7887"/>
                      <a:pt x="4818" y="7927"/>
                    </a:cubicBezTo>
                    <a:cubicBezTo>
                      <a:pt x="4428" y="8978"/>
                      <a:pt x="5361" y="9435"/>
                      <a:pt x="6227" y="9435"/>
                    </a:cubicBezTo>
                    <a:cubicBezTo>
                      <a:pt x="6419" y="9435"/>
                      <a:pt x="6607" y="9413"/>
                      <a:pt x="6777" y="9369"/>
                    </a:cubicBezTo>
                    <a:cubicBezTo>
                      <a:pt x="7479" y="9197"/>
                      <a:pt x="8207" y="8814"/>
                      <a:pt x="8577" y="8258"/>
                    </a:cubicBezTo>
                    <a:cubicBezTo>
                      <a:pt x="8723" y="8364"/>
                      <a:pt x="8868" y="8456"/>
                      <a:pt x="9040" y="8536"/>
                    </a:cubicBezTo>
                    <a:cubicBezTo>
                      <a:pt x="9412" y="8714"/>
                      <a:pt x="9747" y="8766"/>
                      <a:pt x="10078" y="8766"/>
                    </a:cubicBezTo>
                    <a:cubicBezTo>
                      <a:pt x="10558" y="8766"/>
                      <a:pt x="11030" y="8655"/>
                      <a:pt x="11595" y="8655"/>
                    </a:cubicBezTo>
                    <a:cubicBezTo>
                      <a:pt x="11599" y="8655"/>
                      <a:pt x="11604" y="8655"/>
                      <a:pt x="11608" y="8655"/>
                    </a:cubicBezTo>
                    <a:cubicBezTo>
                      <a:pt x="12020" y="8655"/>
                      <a:pt x="12093" y="8045"/>
                      <a:pt x="11687" y="7940"/>
                    </a:cubicBezTo>
                    <a:cubicBezTo>
                      <a:pt x="11145" y="7781"/>
                      <a:pt x="10748" y="7450"/>
                      <a:pt x="10258" y="7212"/>
                    </a:cubicBezTo>
                    <a:cubicBezTo>
                      <a:pt x="11396" y="6842"/>
                      <a:pt x="12482" y="6325"/>
                      <a:pt x="13474" y="5677"/>
                    </a:cubicBezTo>
                    <a:cubicBezTo>
                      <a:pt x="13792" y="5465"/>
                      <a:pt x="13990" y="5161"/>
                      <a:pt x="14057" y="4843"/>
                    </a:cubicBezTo>
                    <a:cubicBezTo>
                      <a:pt x="14242" y="5108"/>
                      <a:pt x="14414" y="5399"/>
                      <a:pt x="14612" y="5637"/>
                    </a:cubicBezTo>
                    <a:cubicBezTo>
                      <a:pt x="14890" y="5955"/>
                      <a:pt x="15235" y="6233"/>
                      <a:pt x="15539" y="6511"/>
                    </a:cubicBezTo>
                    <a:cubicBezTo>
                      <a:pt x="16148" y="7040"/>
                      <a:pt x="16664" y="7794"/>
                      <a:pt x="17405" y="8125"/>
                    </a:cubicBezTo>
                    <a:cubicBezTo>
                      <a:pt x="17486" y="8159"/>
                      <a:pt x="17572" y="8175"/>
                      <a:pt x="17657" y="8175"/>
                    </a:cubicBezTo>
                    <a:cubicBezTo>
                      <a:pt x="18006" y="8175"/>
                      <a:pt x="18340" y="7908"/>
                      <a:pt x="18212" y="7503"/>
                    </a:cubicBezTo>
                    <a:cubicBezTo>
                      <a:pt x="17948" y="6656"/>
                      <a:pt x="17180" y="6100"/>
                      <a:pt x="16505" y="5558"/>
                    </a:cubicBezTo>
                    <a:cubicBezTo>
                      <a:pt x="16135" y="5240"/>
                      <a:pt x="15737" y="4975"/>
                      <a:pt x="15287" y="4764"/>
                    </a:cubicBezTo>
                    <a:cubicBezTo>
                      <a:pt x="15023" y="4631"/>
                      <a:pt x="14758" y="4592"/>
                      <a:pt x="14480" y="4552"/>
                    </a:cubicBezTo>
                    <a:cubicBezTo>
                      <a:pt x="16307" y="3771"/>
                      <a:pt x="17021" y="2024"/>
                      <a:pt x="18107" y="515"/>
                    </a:cubicBezTo>
                    <a:cubicBezTo>
                      <a:pt x="18273" y="290"/>
                      <a:pt x="18056" y="0"/>
                      <a:pt x="17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31"/>
              <p:cNvSpPr/>
              <p:nvPr/>
            </p:nvSpPr>
            <p:spPr>
              <a:xfrm>
                <a:off x="1581900" y="1747025"/>
                <a:ext cx="429125" cy="185550"/>
              </a:xfrm>
              <a:custGeom>
                <a:avLst/>
                <a:gdLst/>
                <a:ahLst/>
                <a:cxnLst/>
                <a:rect l="l" t="t" r="r" b="b"/>
                <a:pathLst>
                  <a:path w="17165" h="7422" extrusionOk="0">
                    <a:moveTo>
                      <a:pt x="16766" y="1"/>
                    </a:moveTo>
                    <a:cubicBezTo>
                      <a:pt x="16712" y="1"/>
                      <a:pt x="16654" y="19"/>
                      <a:pt x="16595" y="61"/>
                    </a:cubicBezTo>
                    <a:cubicBezTo>
                      <a:pt x="15893" y="577"/>
                      <a:pt x="15178" y="1040"/>
                      <a:pt x="14596" y="1702"/>
                    </a:cubicBezTo>
                    <a:cubicBezTo>
                      <a:pt x="13934" y="2430"/>
                      <a:pt x="13458" y="3211"/>
                      <a:pt x="12995" y="4084"/>
                    </a:cubicBezTo>
                    <a:cubicBezTo>
                      <a:pt x="12981" y="4111"/>
                      <a:pt x="12968" y="4137"/>
                      <a:pt x="12968" y="4163"/>
                    </a:cubicBezTo>
                    <a:cubicBezTo>
                      <a:pt x="12942" y="4163"/>
                      <a:pt x="12928" y="4163"/>
                      <a:pt x="12902" y="4177"/>
                    </a:cubicBezTo>
                    <a:cubicBezTo>
                      <a:pt x="12399" y="4336"/>
                      <a:pt x="11936" y="4561"/>
                      <a:pt x="11406" y="4640"/>
                    </a:cubicBezTo>
                    <a:cubicBezTo>
                      <a:pt x="11379" y="4645"/>
                      <a:pt x="11353" y="4647"/>
                      <a:pt x="11327" y="4647"/>
                    </a:cubicBezTo>
                    <a:cubicBezTo>
                      <a:pt x="11149" y="4647"/>
                      <a:pt x="10999" y="4546"/>
                      <a:pt x="10825" y="4546"/>
                    </a:cubicBezTo>
                    <a:cubicBezTo>
                      <a:pt x="10816" y="4546"/>
                      <a:pt x="10807" y="4547"/>
                      <a:pt x="10798" y="4547"/>
                    </a:cubicBezTo>
                    <a:cubicBezTo>
                      <a:pt x="10546" y="4561"/>
                      <a:pt x="10295" y="4574"/>
                      <a:pt x="10030" y="4600"/>
                    </a:cubicBezTo>
                    <a:cubicBezTo>
                      <a:pt x="8878" y="4719"/>
                      <a:pt x="7780" y="5050"/>
                      <a:pt x="6615" y="5103"/>
                    </a:cubicBezTo>
                    <a:cubicBezTo>
                      <a:pt x="6323" y="5116"/>
                      <a:pt x="6032" y="5121"/>
                      <a:pt x="5741" y="5121"/>
                    </a:cubicBezTo>
                    <a:cubicBezTo>
                      <a:pt x="3865" y="5121"/>
                      <a:pt x="1997" y="4892"/>
                      <a:pt x="130" y="4812"/>
                    </a:cubicBezTo>
                    <a:cubicBezTo>
                      <a:pt x="125" y="4811"/>
                      <a:pt x="120" y="4811"/>
                      <a:pt x="115" y="4811"/>
                    </a:cubicBezTo>
                    <a:cubicBezTo>
                      <a:pt x="22" y="4811"/>
                      <a:pt x="0" y="4934"/>
                      <a:pt x="50" y="4997"/>
                    </a:cubicBezTo>
                    <a:cubicBezTo>
                      <a:pt x="1630" y="6783"/>
                      <a:pt x="4082" y="7421"/>
                      <a:pt x="6403" y="7421"/>
                    </a:cubicBezTo>
                    <a:cubicBezTo>
                      <a:pt x="6474" y="7421"/>
                      <a:pt x="6545" y="7421"/>
                      <a:pt x="6615" y="7419"/>
                    </a:cubicBezTo>
                    <a:cubicBezTo>
                      <a:pt x="7833" y="7393"/>
                      <a:pt x="9196" y="7221"/>
                      <a:pt x="10334" y="6771"/>
                    </a:cubicBezTo>
                    <a:cubicBezTo>
                      <a:pt x="10877" y="6546"/>
                      <a:pt x="11380" y="6228"/>
                      <a:pt x="11684" y="5725"/>
                    </a:cubicBezTo>
                    <a:cubicBezTo>
                      <a:pt x="11989" y="5249"/>
                      <a:pt x="12743" y="4997"/>
                      <a:pt x="13153" y="4613"/>
                    </a:cubicBezTo>
                    <a:cubicBezTo>
                      <a:pt x="13233" y="4547"/>
                      <a:pt x="13246" y="4455"/>
                      <a:pt x="13233" y="4375"/>
                    </a:cubicBezTo>
                    <a:cubicBezTo>
                      <a:pt x="13259" y="4362"/>
                      <a:pt x="13286" y="4349"/>
                      <a:pt x="13312" y="4336"/>
                    </a:cubicBezTo>
                    <a:cubicBezTo>
                      <a:pt x="13948" y="3793"/>
                      <a:pt x="14596" y="3290"/>
                      <a:pt x="15178" y="2681"/>
                    </a:cubicBezTo>
                    <a:cubicBezTo>
                      <a:pt x="15840" y="2006"/>
                      <a:pt x="16383" y="1278"/>
                      <a:pt x="16992" y="564"/>
                    </a:cubicBezTo>
                    <a:cubicBezTo>
                      <a:pt x="17164" y="348"/>
                      <a:pt x="17003" y="1"/>
                      <a:pt x="16766" y="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31"/>
              <p:cNvSpPr/>
              <p:nvPr/>
            </p:nvSpPr>
            <p:spPr>
              <a:xfrm>
                <a:off x="1565275" y="1740525"/>
                <a:ext cx="466575" cy="240350"/>
              </a:xfrm>
              <a:custGeom>
                <a:avLst/>
                <a:gdLst/>
                <a:ahLst/>
                <a:cxnLst/>
                <a:rect l="l" t="t" r="r" b="b"/>
                <a:pathLst>
                  <a:path w="18663" h="9614" extrusionOk="0">
                    <a:moveTo>
                      <a:pt x="5880" y="651"/>
                    </a:moveTo>
                    <a:cubicBezTo>
                      <a:pt x="5888" y="651"/>
                      <a:pt x="5896" y="651"/>
                      <a:pt x="5904" y="651"/>
                    </a:cubicBezTo>
                    <a:cubicBezTo>
                      <a:pt x="7174" y="678"/>
                      <a:pt x="8405" y="903"/>
                      <a:pt x="9557" y="1472"/>
                    </a:cubicBezTo>
                    <a:cubicBezTo>
                      <a:pt x="9583" y="1485"/>
                      <a:pt x="9596" y="1565"/>
                      <a:pt x="9649" y="1657"/>
                    </a:cubicBezTo>
                    <a:cubicBezTo>
                      <a:pt x="8948" y="1512"/>
                      <a:pt x="8286" y="1313"/>
                      <a:pt x="7624" y="1247"/>
                    </a:cubicBezTo>
                    <a:cubicBezTo>
                      <a:pt x="7365" y="1222"/>
                      <a:pt x="7103" y="1214"/>
                      <a:pt x="6837" y="1214"/>
                    </a:cubicBezTo>
                    <a:cubicBezTo>
                      <a:pt x="6412" y="1214"/>
                      <a:pt x="5976" y="1234"/>
                      <a:pt x="5520" y="1234"/>
                    </a:cubicBezTo>
                    <a:cubicBezTo>
                      <a:pt x="5494" y="949"/>
                      <a:pt x="5519" y="651"/>
                      <a:pt x="5880" y="651"/>
                    </a:cubicBezTo>
                    <a:close/>
                    <a:moveTo>
                      <a:pt x="10347" y="2001"/>
                    </a:moveTo>
                    <a:cubicBezTo>
                      <a:pt x="10628" y="2001"/>
                      <a:pt x="10913" y="2031"/>
                      <a:pt x="11039" y="2478"/>
                    </a:cubicBezTo>
                    <a:cubicBezTo>
                      <a:pt x="10695" y="2279"/>
                      <a:pt x="10457" y="2134"/>
                      <a:pt x="10218" y="2001"/>
                    </a:cubicBezTo>
                    <a:cubicBezTo>
                      <a:pt x="10261" y="2001"/>
                      <a:pt x="10304" y="2001"/>
                      <a:pt x="10347" y="2001"/>
                    </a:cubicBezTo>
                    <a:close/>
                    <a:moveTo>
                      <a:pt x="17802" y="413"/>
                    </a:moveTo>
                    <a:cubicBezTo>
                      <a:pt x="17445" y="2041"/>
                      <a:pt x="15393" y="4013"/>
                      <a:pt x="14030" y="4106"/>
                    </a:cubicBezTo>
                    <a:cubicBezTo>
                      <a:pt x="14480" y="2372"/>
                      <a:pt x="16333" y="599"/>
                      <a:pt x="17802" y="413"/>
                    </a:cubicBezTo>
                    <a:close/>
                    <a:moveTo>
                      <a:pt x="14586" y="4821"/>
                    </a:moveTo>
                    <a:cubicBezTo>
                      <a:pt x="16360" y="4993"/>
                      <a:pt x="17511" y="6025"/>
                      <a:pt x="18054" y="7851"/>
                    </a:cubicBezTo>
                    <a:cubicBezTo>
                      <a:pt x="18004" y="7857"/>
                      <a:pt x="17952" y="7860"/>
                      <a:pt x="17900" y="7860"/>
                    </a:cubicBezTo>
                    <a:cubicBezTo>
                      <a:pt x="16613" y="7860"/>
                      <a:pt x="14726" y="6181"/>
                      <a:pt x="14586" y="4821"/>
                    </a:cubicBezTo>
                    <a:close/>
                    <a:moveTo>
                      <a:pt x="7042" y="1591"/>
                    </a:moveTo>
                    <a:cubicBezTo>
                      <a:pt x="8882" y="1591"/>
                      <a:pt x="10430" y="2359"/>
                      <a:pt x="11873" y="3404"/>
                    </a:cubicBezTo>
                    <a:cubicBezTo>
                      <a:pt x="12267" y="3694"/>
                      <a:pt x="12714" y="3905"/>
                      <a:pt x="13136" y="4141"/>
                    </a:cubicBezTo>
                    <a:lnTo>
                      <a:pt x="13136" y="4141"/>
                    </a:lnTo>
                    <a:cubicBezTo>
                      <a:pt x="13276" y="4307"/>
                      <a:pt x="13430" y="4487"/>
                      <a:pt x="13633" y="4715"/>
                    </a:cubicBezTo>
                    <a:cubicBezTo>
                      <a:pt x="13024" y="5760"/>
                      <a:pt x="12164" y="6568"/>
                      <a:pt x="11039" y="7084"/>
                    </a:cubicBezTo>
                    <a:cubicBezTo>
                      <a:pt x="10943" y="7123"/>
                      <a:pt x="10833" y="7136"/>
                      <a:pt x="10718" y="7136"/>
                    </a:cubicBezTo>
                    <a:cubicBezTo>
                      <a:pt x="10563" y="7136"/>
                      <a:pt x="10397" y="7112"/>
                      <a:pt x="10245" y="7097"/>
                    </a:cubicBezTo>
                    <a:cubicBezTo>
                      <a:pt x="10002" y="7067"/>
                      <a:pt x="9763" y="7010"/>
                      <a:pt x="9503" y="7010"/>
                    </a:cubicBezTo>
                    <a:cubicBezTo>
                      <a:pt x="9311" y="7010"/>
                      <a:pt x="9107" y="7041"/>
                      <a:pt x="8882" y="7137"/>
                    </a:cubicBezTo>
                    <a:cubicBezTo>
                      <a:pt x="9583" y="7322"/>
                      <a:pt x="10179" y="7468"/>
                      <a:pt x="10735" y="7666"/>
                    </a:cubicBezTo>
                    <a:cubicBezTo>
                      <a:pt x="11039" y="7772"/>
                      <a:pt x="11317" y="7984"/>
                      <a:pt x="11555" y="8196"/>
                    </a:cubicBezTo>
                    <a:cubicBezTo>
                      <a:pt x="11793" y="8407"/>
                      <a:pt x="11701" y="8659"/>
                      <a:pt x="11410" y="8765"/>
                    </a:cubicBezTo>
                    <a:cubicBezTo>
                      <a:pt x="11294" y="8807"/>
                      <a:pt x="11142" y="8826"/>
                      <a:pt x="10972" y="8826"/>
                    </a:cubicBezTo>
                    <a:cubicBezTo>
                      <a:pt x="10285" y="8826"/>
                      <a:pt x="9290" y="8508"/>
                      <a:pt x="9067" y="8063"/>
                    </a:cubicBezTo>
                    <a:cubicBezTo>
                      <a:pt x="8903" y="7719"/>
                      <a:pt x="8703" y="7628"/>
                      <a:pt x="8481" y="7628"/>
                    </a:cubicBezTo>
                    <a:cubicBezTo>
                      <a:pt x="8344" y="7628"/>
                      <a:pt x="8199" y="7662"/>
                      <a:pt x="8048" y="7693"/>
                    </a:cubicBezTo>
                    <a:cubicBezTo>
                      <a:pt x="7741" y="7750"/>
                      <a:pt x="7437" y="7778"/>
                      <a:pt x="7135" y="7778"/>
                    </a:cubicBezTo>
                    <a:cubicBezTo>
                      <a:pt x="6540" y="7778"/>
                      <a:pt x="5954" y="7670"/>
                      <a:pt x="5374" y="7468"/>
                    </a:cubicBezTo>
                    <a:cubicBezTo>
                      <a:pt x="5255" y="7415"/>
                      <a:pt x="5136" y="7348"/>
                      <a:pt x="4964" y="7256"/>
                    </a:cubicBezTo>
                    <a:cubicBezTo>
                      <a:pt x="5242" y="6793"/>
                      <a:pt x="5507" y="6356"/>
                      <a:pt x="5771" y="5932"/>
                    </a:cubicBezTo>
                    <a:cubicBezTo>
                      <a:pt x="6314" y="5085"/>
                      <a:pt x="6288" y="4662"/>
                      <a:pt x="5626" y="3947"/>
                    </a:cubicBezTo>
                    <a:cubicBezTo>
                      <a:pt x="5136" y="3404"/>
                      <a:pt x="4660" y="2849"/>
                      <a:pt x="4104" y="2226"/>
                    </a:cubicBezTo>
                    <a:cubicBezTo>
                      <a:pt x="5110" y="1776"/>
                      <a:pt x="6063" y="1591"/>
                      <a:pt x="7042" y="1591"/>
                    </a:cubicBezTo>
                    <a:close/>
                    <a:moveTo>
                      <a:pt x="18052" y="0"/>
                    </a:moveTo>
                    <a:cubicBezTo>
                      <a:pt x="17486" y="0"/>
                      <a:pt x="16980" y="151"/>
                      <a:pt x="16518" y="426"/>
                    </a:cubicBezTo>
                    <a:cubicBezTo>
                      <a:pt x="15221" y="1207"/>
                      <a:pt x="14202" y="2266"/>
                      <a:pt x="13673" y="3709"/>
                    </a:cubicBezTo>
                    <a:cubicBezTo>
                      <a:pt x="13575" y="3959"/>
                      <a:pt x="13513" y="4147"/>
                      <a:pt x="13288" y="4147"/>
                    </a:cubicBezTo>
                    <a:cubicBezTo>
                      <a:pt x="13241" y="4147"/>
                      <a:pt x="13188" y="4139"/>
                      <a:pt x="13126" y="4121"/>
                    </a:cubicBezTo>
                    <a:lnTo>
                      <a:pt x="13126" y="4121"/>
                    </a:lnTo>
                    <a:cubicBezTo>
                      <a:pt x="13042" y="4004"/>
                      <a:pt x="12976" y="3850"/>
                      <a:pt x="12852" y="3788"/>
                    </a:cubicBezTo>
                    <a:cubicBezTo>
                      <a:pt x="12243" y="3444"/>
                      <a:pt x="11754" y="2994"/>
                      <a:pt x="11410" y="2372"/>
                    </a:cubicBezTo>
                    <a:cubicBezTo>
                      <a:pt x="11290" y="2134"/>
                      <a:pt x="11065" y="1935"/>
                      <a:pt x="10840" y="1790"/>
                    </a:cubicBezTo>
                    <a:cubicBezTo>
                      <a:pt x="10390" y="1485"/>
                      <a:pt x="9927" y="1194"/>
                      <a:pt x="9438" y="956"/>
                    </a:cubicBezTo>
                    <a:cubicBezTo>
                      <a:pt x="8299" y="426"/>
                      <a:pt x="7108" y="122"/>
                      <a:pt x="5864" y="69"/>
                    </a:cubicBezTo>
                    <a:cubicBezTo>
                      <a:pt x="5850" y="68"/>
                      <a:pt x="5836" y="68"/>
                      <a:pt x="5822" y="68"/>
                    </a:cubicBezTo>
                    <a:cubicBezTo>
                      <a:pt x="5651" y="68"/>
                      <a:pt x="5477" y="139"/>
                      <a:pt x="5268" y="188"/>
                    </a:cubicBezTo>
                    <a:cubicBezTo>
                      <a:pt x="5229" y="612"/>
                      <a:pt x="5176" y="1022"/>
                      <a:pt x="5136" y="1406"/>
                    </a:cubicBezTo>
                    <a:cubicBezTo>
                      <a:pt x="2118" y="2690"/>
                      <a:pt x="623" y="3815"/>
                      <a:pt x="398" y="5098"/>
                    </a:cubicBezTo>
                    <a:lnTo>
                      <a:pt x="398" y="5098"/>
                    </a:lnTo>
                    <a:cubicBezTo>
                      <a:pt x="1404" y="4013"/>
                      <a:pt x="2224" y="2875"/>
                      <a:pt x="3680" y="2478"/>
                    </a:cubicBezTo>
                    <a:cubicBezTo>
                      <a:pt x="4183" y="3034"/>
                      <a:pt x="4726" y="3616"/>
                      <a:pt x="5255" y="4212"/>
                    </a:cubicBezTo>
                    <a:cubicBezTo>
                      <a:pt x="5626" y="4648"/>
                      <a:pt x="5679" y="4926"/>
                      <a:pt x="5414" y="5403"/>
                    </a:cubicBezTo>
                    <a:cubicBezTo>
                      <a:pt x="5083" y="5972"/>
                      <a:pt x="4739" y="6515"/>
                      <a:pt x="4355" y="7137"/>
                    </a:cubicBezTo>
                    <a:cubicBezTo>
                      <a:pt x="2820" y="6687"/>
                      <a:pt x="1377" y="5998"/>
                      <a:pt x="1" y="5138"/>
                    </a:cubicBezTo>
                    <a:lnTo>
                      <a:pt x="1" y="5138"/>
                    </a:lnTo>
                    <a:cubicBezTo>
                      <a:pt x="40" y="5337"/>
                      <a:pt x="80" y="5535"/>
                      <a:pt x="213" y="5628"/>
                    </a:cubicBezTo>
                    <a:cubicBezTo>
                      <a:pt x="1576" y="6726"/>
                      <a:pt x="3177" y="7335"/>
                      <a:pt x="4845" y="7904"/>
                    </a:cubicBezTo>
                    <a:cubicBezTo>
                      <a:pt x="4871" y="8235"/>
                      <a:pt x="4885" y="8526"/>
                      <a:pt x="4911" y="8831"/>
                    </a:cubicBezTo>
                    <a:cubicBezTo>
                      <a:pt x="4943" y="9429"/>
                      <a:pt x="5001" y="9614"/>
                      <a:pt x="5391" y="9614"/>
                    </a:cubicBezTo>
                    <a:cubicBezTo>
                      <a:pt x="5485" y="9614"/>
                      <a:pt x="5597" y="9603"/>
                      <a:pt x="5732" y="9585"/>
                    </a:cubicBezTo>
                    <a:cubicBezTo>
                      <a:pt x="6460" y="9479"/>
                      <a:pt x="7174" y="9281"/>
                      <a:pt x="7889" y="9096"/>
                    </a:cubicBezTo>
                    <a:cubicBezTo>
                      <a:pt x="8074" y="9056"/>
                      <a:pt x="8233" y="8910"/>
                      <a:pt x="8418" y="8818"/>
                    </a:cubicBezTo>
                    <a:cubicBezTo>
                      <a:pt x="8392" y="8751"/>
                      <a:pt x="8365" y="8698"/>
                      <a:pt x="8339" y="8646"/>
                    </a:cubicBezTo>
                    <a:cubicBezTo>
                      <a:pt x="7863" y="8791"/>
                      <a:pt x="7399" y="8990"/>
                      <a:pt x="6896" y="9082"/>
                    </a:cubicBezTo>
                    <a:cubicBezTo>
                      <a:pt x="6407" y="9162"/>
                      <a:pt x="5890" y="9135"/>
                      <a:pt x="5348" y="9162"/>
                    </a:cubicBezTo>
                    <a:lnTo>
                      <a:pt x="5348" y="8129"/>
                    </a:lnTo>
                    <a:cubicBezTo>
                      <a:pt x="5906" y="8221"/>
                      <a:pt x="6436" y="8410"/>
                      <a:pt x="6935" y="8410"/>
                    </a:cubicBezTo>
                    <a:cubicBezTo>
                      <a:pt x="7016" y="8410"/>
                      <a:pt x="7095" y="8405"/>
                      <a:pt x="7174" y="8394"/>
                    </a:cubicBezTo>
                    <a:cubicBezTo>
                      <a:pt x="7357" y="8368"/>
                      <a:pt x="7532" y="8355"/>
                      <a:pt x="7703" y="8355"/>
                    </a:cubicBezTo>
                    <a:cubicBezTo>
                      <a:pt x="8399" y="8355"/>
                      <a:pt x="9009" y="8567"/>
                      <a:pt x="9636" y="8950"/>
                    </a:cubicBezTo>
                    <a:cubicBezTo>
                      <a:pt x="10012" y="9179"/>
                      <a:pt x="10402" y="9280"/>
                      <a:pt x="10798" y="9280"/>
                    </a:cubicBezTo>
                    <a:cubicBezTo>
                      <a:pt x="11225" y="9280"/>
                      <a:pt x="11659" y="9162"/>
                      <a:pt x="12085" y="8963"/>
                    </a:cubicBezTo>
                    <a:cubicBezTo>
                      <a:pt x="12243" y="8288"/>
                      <a:pt x="11661" y="7984"/>
                      <a:pt x="11396" y="7521"/>
                    </a:cubicBezTo>
                    <a:cubicBezTo>
                      <a:pt x="11833" y="7163"/>
                      <a:pt x="12310" y="6846"/>
                      <a:pt x="12733" y="6448"/>
                    </a:cubicBezTo>
                    <a:cubicBezTo>
                      <a:pt x="13157" y="6051"/>
                      <a:pt x="13527" y="5575"/>
                      <a:pt x="13871" y="5178"/>
                    </a:cubicBezTo>
                    <a:cubicBezTo>
                      <a:pt x="14533" y="5985"/>
                      <a:pt x="15036" y="6846"/>
                      <a:pt x="15764" y="7415"/>
                    </a:cubicBezTo>
                    <a:cubicBezTo>
                      <a:pt x="16321" y="7860"/>
                      <a:pt x="16963" y="8329"/>
                      <a:pt x="17750" y="8329"/>
                    </a:cubicBezTo>
                    <a:cubicBezTo>
                      <a:pt x="17991" y="8329"/>
                      <a:pt x="18247" y="8285"/>
                      <a:pt x="18517" y="8182"/>
                    </a:cubicBezTo>
                    <a:cubicBezTo>
                      <a:pt x="18318" y="6012"/>
                      <a:pt x="16889" y="4966"/>
                      <a:pt x="14877" y="4278"/>
                    </a:cubicBezTo>
                    <a:cubicBezTo>
                      <a:pt x="16902" y="3391"/>
                      <a:pt x="17749" y="1737"/>
                      <a:pt x="18663" y="56"/>
                    </a:cubicBezTo>
                    <a:cubicBezTo>
                      <a:pt x="18451" y="18"/>
                      <a:pt x="18248" y="0"/>
                      <a:pt x="18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31"/>
              <p:cNvSpPr/>
              <p:nvPr/>
            </p:nvSpPr>
            <p:spPr>
              <a:xfrm>
                <a:off x="1619550" y="1830575"/>
                <a:ext cx="26825" cy="27150"/>
              </a:xfrm>
              <a:custGeom>
                <a:avLst/>
                <a:gdLst/>
                <a:ahLst/>
                <a:cxnLst/>
                <a:rect l="l" t="t" r="r" b="b"/>
                <a:pathLst>
                  <a:path w="1073" h="1086" extrusionOk="0">
                    <a:moveTo>
                      <a:pt x="768" y="1"/>
                    </a:moveTo>
                    <a:cubicBezTo>
                      <a:pt x="371" y="226"/>
                      <a:pt x="0" y="372"/>
                      <a:pt x="225" y="821"/>
                    </a:cubicBezTo>
                    <a:cubicBezTo>
                      <a:pt x="296" y="988"/>
                      <a:pt x="506" y="1085"/>
                      <a:pt x="689" y="1085"/>
                    </a:cubicBezTo>
                    <a:cubicBezTo>
                      <a:pt x="782" y="1085"/>
                      <a:pt x="869" y="1060"/>
                      <a:pt x="927" y="1007"/>
                    </a:cubicBezTo>
                    <a:cubicBezTo>
                      <a:pt x="993" y="941"/>
                      <a:pt x="1072" y="808"/>
                      <a:pt x="1046" y="729"/>
                    </a:cubicBezTo>
                    <a:cubicBezTo>
                      <a:pt x="993" y="491"/>
                      <a:pt x="874" y="279"/>
                      <a:pt x="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5" name="Google Shape;755;p31"/>
            <p:cNvSpPr/>
            <p:nvPr/>
          </p:nvSpPr>
          <p:spPr>
            <a:xfrm>
              <a:off x="1892425" y="3993900"/>
              <a:ext cx="109725" cy="109700"/>
            </a:xfrm>
            <a:custGeom>
              <a:avLst/>
              <a:gdLst/>
              <a:ahLst/>
              <a:cxnLst/>
              <a:rect l="l" t="t" r="r" b="b"/>
              <a:pathLst>
                <a:path w="4389" h="4388" extrusionOk="0">
                  <a:moveTo>
                    <a:pt x="4389" y="0"/>
                  </a:moveTo>
                  <a:cubicBezTo>
                    <a:pt x="2360" y="405"/>
                    <a:pt x="0" y="2319"/>
                    <a:pt x="0" y="4388"/>
                  </a:cubicBezTo>
                </a:path>
              </a:pathLst>
            </a:custGeom>
            <a:noFill/>
            <a:ln w="9525" cap="flat" cmpd="sng">
              <a:solidFill>
                <a:schemeClr val="lt1"/>
              </a:solidFill>
              <a:prstDash val="solid"/>
              <a:round/>
              <a:headEnd type="none" w="med" len="med"/>
              <a:tailEnd type="none" w="med" len="med"/>
            </a:ln>
          </p:spPr>
        </p:sp>
        <p:sp>
          <p:nvSpPr>
            <p:cNvPr id="756" name="Google Shape;756;p31"/>
            <p:cNvSpPr/>
            <p:nvPr/>
          </p:nvSpPr>
          <p:spPr>
            <a:xfrm rot="-964846">
              <a:off x="1782701" y="4058424"/>
              <a:ext cx="109728" cy="109703"/>
            </a:xfrm>
            <a:custGeom>
              <a:avLst/>
              <a:gdLst/>
              <a:ahLst/>
              <a:cxnLst/>
              <a:rect l="l" t="t" r="r" b="b"/>
              <a:pathLst>
                <a:path w="4389" h="4388" extrusionOk="0">
                  <a:moveTo>
                    <a:pt x="4389" y="0"/>
                  </a:moveTo>
                  <a:cubicBezTo>
                    <a:pt x="2360" y="405"/>
                    <a:pt x="0" y="2319"/>
                    <a:pt x="0" y="4388"/>
                  </a:cubicBezTo>
                </a:path>
              </a:pathLst>
            </a:custGeom>
            <a:noFill/>
            <a:ln w="9525" cap="flat" cmpd="sng">
              <a:solidFill>
                <a:schemeClr val="lt1"/>
              </a:solidFill>
              <a:prstDash val="solid"/>
              <a:round/>
              <a:headEnd type="none" w="med" len="med"/>
              <a:tailEnd type="none" w="med" len="med"/>
            </a:ln>
          </p:spPr>
        </p:sp>
      </p:grpSp>
      <p:sp>
        <p:nvSpPr>
          <p:cNvPr id="757" name="Google Shape;757;p31"/>
          <p:cNvSpPr/>
          <p:nvPr/>
        </p:nvSpPr>
        <p:spPr>
          <a:xfrm>
            <a:off x="5058125" y="9248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31"/>
          <p:cNvSpPr/>
          <p:nvPr/>
        </p:nvSpPr>
        <p:spPr>
          <a:xfrm>
            <a:off x="5575150" y="10607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59" name="Google Shape;759;p31"/>
          <p:cNvGrpSpPr/>
          <p:nvPr/>
        </p:nvGrpSpPr>
        <p:grpSpPr>
          <a:xfrm>
            <a:off x="6778082" y="2093670"/>
            <a:ext cx="2237512" cy="1430294"/>
            <a:chOff x="5358706" y="1661472"/>
            <a:chExt cx="1798065" cy="1149477"/>
          </a:xfrm>
        </p:grpSpPr>
        <p:grpSp>
          <p:nvGrpSpPr>
            <p:cNvPr id="760" name="Google Shape;760;p31"/>
            <p:cNvGrpSpPr/>
            <p:nvPr/>
          </p:nvGrpSpPr>
          <p:grpSpPr>
            <a:xfrm>
              <a:off x="5358706" y="1661472"/>
              <a:ext cx="1798065" cy="1149477"/>
              <a:chOff x="4102275" y="3147700"/>
              <a:chExt cx="2101525" cy="1343475"/>
            </a:xfrm>
          </p:grpSpPr>
          <p:sp>
            <p:nvSpPr>
              <p:cNvPr id="761" name="Google Shape;761;p31"/>
              <p:cNvSpPr/>
              <p:nvPr/>
            </p:nvSpPr>
            <p:spPr>
              <a:xfrm>
                <a:off x="4102275" y="3417050"/>
                <a:ext cx="859800" cy="579600"/>
              </a:xfrm>
              <a:custGeom>
                <a:avLst/>
                <a:gdLst/>
                <a:ahLst/>
                <a:cxnLst/>
                <a:rect l="l" t="t" r="r" b="b"/>
                <a:pathLst>
                  <a:path w="34392" h="23184" extrusionOk="0">
                    <a:moveTo>
                      <a:pt x="33991" y="9441"/>
                    </a:moveTo>
                    <a:cubicBezTo>
                      <a:pt x="34391" y="7639"/>
                      <a:pt x="24651" y="1168"/>
                      <a:pt x="23017" y="468"/>
                    </a:cubicBezTo>
                    <a:cubicBezTo>
                      <a:pt x="21882" y="1"/>
                      <a:pt x="20682" y="134"/>
                      <a:pt x="19481" y="167"/>
                    </a:cubicBezTo>
                    <a:cubicBezTo>
                      <a:pt x="17546" y="234"/>
                      <a:pt x="16012" y="2936"/>
                      <a:pt x="14911" y="4204"/>
                    </a:cubicBezTo>
                    <a:cubicBezTo>
                      <a:pt x="11542" y="8006"/>
                      <a:pt x="8506" y="12043"/>
                      <a:pt x="4704" y="15445"/>
                    </a:cubicBezTo>
                    <a:cubicBezTo>
                      <a:pt x="3436" y="16579"/>
                      <a:pt x="1868" y="17580"/>
                      <a:pt x="867" y="18948"/>
                    </a:cubicBezTo>
                    <a:cubicBezTo>
                      <a:pt x="634" y="19248"/>
                      <a:pt x="0" y="19948"/>
                      <a:pt x="200" y="20349"/>
                    </a:cubicBezTo>
                    <a:cubicBezTo>
                      <a:pt x="467" y="20882"/>
                      <a:pt x="1134" y="20449"/>
                      <a:pt x="1568" y="20315"/>
                    </a:cubicBezTo>
                    <a:cubicBezTo>
                      <a:pt x="2702" y="19882"/>
                      <a:pt x="3970" y="19148"/>
                      <a:pt x="4970" y="18447"/>
                    </a:cubicBezTo>
                    <a:cubicBezTo>
                      <a:pt x="5371" y="18147"/>
                      <a:pt x="6171" y="17613"/>
                      <a:pt x="6171" y="17613"/>
                    </a:cubicBezTo>
                    <a:cubicBezTo>
                      <a:pt x="6171" y="17613"/>
                      <a:pt x="5971" y="17914"/>
                      <a:pt x="5871" y="18047"/>
                    </a:cubicBezTo>
                    <a:cubicBezTo>
                      <a:pt x="5671" y="18314"/>
                      <a:pt x="5471" y="18581"/>
                      <a:pt x="5304" y="18881"/>
                    </a:cubicBezTo>
                    <a:cubicBezTo>
                      <a:pt x="4870" y="19748"/>
                      <a:pt x="5004" y="21016"/>
                      <a:pt x="6071" y="21283"/>
                    </a:cubicBezTo>
                    <a:cubicBezTo>
                      <a:pt x="7739" y="21750"/>
                      <a:pt x="9374" y="20716"/>
                      <a:pt x="10775" y="19982"/>
                    </a:cubicBezTo>
                    <a:cubicBezTo>
                      <a:pt x="11242" y="19715"/>
                      <a:pt x="11709" y="19448"/>
                      <a:pt x="12209" y="19181"/>
                    </a:cubicBezTo>
                    <a:cubicBezTo>
                      <a:pt x="12409" y="19048"/>
                      <a:pt x="12809" y="18714"/>
                      <a:pt x="12809" y="18714"/>
                    </a:cubicBezTo>
                    <a:cubicBezTo>
                      <a:pt x="12809" y="18714"/>
                      <a:pt x="12376" y="19415"/>
                      <a:pt x="12075" y="19681"/>
                    </a:cubicBezTo>
                    <a:cubicBezTo>
                      <a:pt x="11675" y="20148"/>
                      <a:pt x="9974" y="22217"/>
                      <a:pt x="11375" y="22584"/>
                    </a:cubicBezTo>
                    <a:cubicBezTo>
                      <a:pt x="12976" y="23017"/>
                      <a:pt x="15611" y="21082"/>
                      <a:pt x="16812" y="20182"/>
                    </a:cubicBezTo>
                    <a:cubicBezTo>
                      <a:pt x="17246" y="19848"/>
                      <a:pt x="17679" y="19481"/>
                      <a:pt x="18080" y="19081"/>
                    </a:cubicBezTo>
                    <a:cubicBezTo>
                      <a:pt x="18280" y="18881"/>
                      <a:pt x="18714" y="18481"/>
                      <a:pt x="18714" y="18481"/>
                    </a:cubicBezTo>
                    <a:cubicBezTo>
                      <a:pt x="18714" y="18481"/>
                      <a:pt x="18280" y="19281"/>
                      <a:pt x="18046" y="19648"/>
                    </a:cubicBezTo>
                    <a:cubicBezTo>
                      <a:pt x="17513" y="20482"/>
                      <a:pt x="16512" y="21750"/>
                      <a:pt x="17379" y="22650"/>
                    </a:cubicBezTo>
                    <a:cubicBezTo>
                      <a:pt x="17913" y="23184"/>
                      <a:pt x="18814" y="22517"/>
                      <a:pt x="19247" y="22183"/>
                    </a:cubicBezTo>
                    <a:cubicBezTo>
                      <a:pt x="20181" y="21516"/>
                      <a:pt x="21015" y="20649"/>
                      <a:pt x="21782" y="19782"/>
                    </a:cubicBezTo>
                    <a:cubicBezTo>
                      <a:pt x="21983" y="19515"/>
                      <a:pt x="22483" y="18781"/>
                      <a:pt x="22883" y="18714"/>
                    </a:cubicBezTo>
                    <a:cubicBezTo>
                      <a:pt x="23017" y="18681"/>
                      <a:pt x="22716" y="19248"/>
                      <a:pt x="22716" y="19315"/>
                    </a:cubicBezTo>
                    <a:cubicBezTo>
                      <a:pt x="22616" y="19715"/>
                      <a:pt x="22483" y="20182"/>
                      <a:pt x="22416" y="20582"/>
                    </a:cubicBezTo>
                    <a:cubicBezTo>
                      <a:pt x="22283" y="21716"/>
                      <a:pt x="23717" y="22650"/>
                      <a:pt x="24684" y="22417"/>
                    </a:cubicBezTo>
                    <a:cubicBezTo>
                      <a:pt x="28621" y="21449"/>
                      <a:pt x="30655" y="18381"/>
                      <a:pt x="32090" y="14745"/>
                    </a:cubicBezTo>
                    <a:cubicBezTo>
                      <a:pt x="32790" y="12977"/>
                      <a:pt x="33591" y="11275"/>
                      <a:pt x="33991" y="9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31"/>
              <p:cNvSpPr/>
              <p:nvPr/>
            </p:nvSpPr>
            <p:spPr>
              <a:xfrm>
                <a:off x="4102275" y="3417050"/>
                <a:ext cx="859800" cy="579600"/>
              </a:xfrm>
              <a:custGeom>
                <a:avLst/>
                <a:gdLst/>
                <a:ahLst/>
                <a:cxnLst/>
                <a:rect l="l" t="t" r="r" b="b"/>
                <a:pathLst>
                  <a:path w="34392" h="23184" fill="none" extrusionOk="0">
                    <a:moveTo>
                      <a:pt x="33991" y="9441"/>
                    </a:moveTo>
                    <a:cubicBezTo>
                      <a:pt x="34391" y="7639"/>
                      <a:pt x="24651" y="1168"/>
                      <a:pt x="23017" y="468"/>
                    </a:cubicBezTo>
                    <a:cubicBezTo>
                      <a:pt x="21882" y="1"/>
                      <a:pt x="20682" y="134"/>
                      <a:pt x="19481" y="167"/>
                    </a:cubicBezTo>
                    <a:cubicBezTo>
                      <a:pt x="17546" y="234"/>
                      <a:pt x="16012" y="2936"/>
                      <a:pt x="14911" y="4204"/>
                    </a:cubicBezTo>
                    <a:cubicBezTo>
                      <a:pt x="11542" y="8006"/>
                      <a:pt x="8506" y="12043"/>
                      <a:pt x="4704" y="15445"/>
                    </a:cubicBezTo>
                    <a:cubicBezTo>
                      <a:pt x="3436" y="16579"/>
                      <a:pt x="1868" y="17580"/>
                      <a:pt x="867" y="18948"/>
                    </a:cubicBezTo>
                    <a:cubicBezTo>
                      <a:pt x="634" y="19248"/>
                      <a:pt x="0" y="19948"/>
                      <a:pt x="200" y="20349"/>
                    </a:cubicBezTo>
                    <a:cubicBezTo>
                      <a:pt x="467" y="20882"/>
                      <a:pt x="1134" y="20449"/>
                      <a:pt x="1568" y="20315"/>
                    </a:cubicBezTo>
                    <a:cubicBezTo>
                      <a:pt x="2702" y="19882"/>
                      <a:pt x="3970" y="19148"/>
                      <a:pt x="4970" y="18447"/>
                    </a:cubicBezTo>
                    <a:cubicBezTo>
                      <a:pt x="5371" y="18147"/>
                      <a:pt x="6171" y="17613"/>
                      <a:pt x="6171" y="17613"/>
                    </a:cubicBezTo>
                    <a:cubicBezTo>
                      <a:pt x="6171" y="17613"/>
                      <a:pt x="5971" y="17914"/>
                      <a:pt x="5871" y="18047"/>
                    </a:cubicBezTo>
                    <a:cubicBezTo>
                      <a:pt x="5671" y="18314"/>
                      <a:pt x="5471" y="18581"/>
                      <a:pt x="5304" y="18881"/>
                    </a:cubicBezTo>
                    <a:cubicBezTo>
                      <a:pt x="4870" y="19748"/>
                      <a:pt x="5004" y="21016"/>
                      <a:pt x="6071" y="21283"/>
                    </a:cubicBezTo>
                    <a:cubicBezTo>
                      <a:pt x="7739" y="21750"/>
                      <a:pt x="9374" y="20716"/>
                      <a:pt x="10775" y="19982"/>
                    </a:cubicBezTo>
                    <a:cubicBezTo>
                      <a:pt x="11242" y="19715"/>
                      <a:pt x="11709" y="19448"/>
                      <a:pt x="12209" y="19181"/>
                    </a:cubicBezTo>
                    <a:cubicBezTo>
                      <a:pt x="12409" y="19048"/>
                      <a:pt x="12809" y="18714"/>
                      <a:pt x="12809" y="18714"/>
                    </a:cubicBezTo>
                    <a:cubicBezTo>
                      <a:pt x="12809" y="18714"/>
                      <a:pt x="12376" y="19415"/>
                      <a:pt x="12075" y="19681"/>
                    </a:cubicBezTo>
                    <a:cubicBezTo>
                      <a:pt x="11675" y="20148"/>
                      <a:pt x="9974" y="22217"/>
                      <a:pt x="11375" y="22584"/>
                    </a:cubicBezTo>
                    <a:cubicBezTo>
                      <a:pt x="12976" y="23017"/>
                      <a:pt x="15611" y="21082"/>
                      <a:pt x="16812" y="20182"/>
                    </a:cubicBezTo>
                    <a:cubicBezTo>
                      <a:pt x="17246" y="19848"/>
                      <a:pt x="17679" y="19481"/>
                      <a:pt x="18080" y="19081"/>
                    </a:cubicBezTo>
                    <a:cubicBezTo>
                      <a:pt x="18280" y="18881"/>
                      <a:pt x="18714" y="18481"/>
                      <a:pt x="18714" y="18481"/>
                    </a:cubicBezTo>
                    <a:cubicBezTo>
                      <a:pt x="18714" y="18481"/>
                      <a:pt x="18280" y="19281"/>
                      <a:pt x="18046" y="19648"/>
                    </a:cubicBezTo>
                    <a:cubicBezTo>
                      <a:pt x="17513" y="20482"/>
                      <a:pt x="16512" y="21750"/>
                      <a:pt x="17379" y="22650"/>
                    </a:cubicBezTo>
                    <a:cubicBezTo>
                      <a:pt x="17913" y="23184"/>
                      <a:pt x="18814" y="22517"/>
                      <a:pt x="19247" y="22183"/>
                    </a:cubicBezTo>
                    <a:cubicBezTo>
                      <a:pt x="20181" y="21516"/>
                      <a:pt x="21015" y="20649"/>
                      <a:pt x="21782" y="19782"/>
                    </a:cubicBezTo>
                    <a:cubicBezTo>
                      <a:pt x="21983" y="19515"/>
                      <a:pt x="22483" y="18781"/>
                      <a:pt x="22883" y="18714"/>
                    </a:cubicBezTo>
                    <a:cubicBezTo>
                      <a:pt x="23017" y="18681"/>
                      <a:pt x="22716" y="19248"/>
                      <a:pt x="22716" y="19315"/>
                    </a:cubicBezTo>
                    <a:cubicBezTo>
                      <a:pt x="22616" y="19715"/>
                      <a:pt x="22483" y="20182"/>
                      <a:pt x="22416" y="20582"/>
                    </a:cubicBezTo>
                    <a:cubicBezTo>
                      <a:pt x="22283" y="21716"/>
                      <a:pt x="23717" y="22650"/>
                      <a:pt x="24684" y="22417"/>
                    </a:cubicBezTo>
                    <a:cubicBezTo>
                      <a:pt x="28621" y="21449"/>
                      <a:pt x="30655" y="18381"/>
                      <a:pt x="32090" y="14745"/>
                    </a:cubicBezTo>
                    <a:cubicBezTo>
                      <a:pt x="32790" y="12977"/>
                      <a:pt x="33591" y="11275"/>
                      <a:pt x="33991" y="9441"/>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31"/>
              <p:cNvSpPr/>
              <p:nvPr/>
            </p:nvSpPr>
            <p:spPr>
              <a:xfrm>
                <a:off x="4726875" y="4133400"/>
                <a:ext cx="236875" cy="320250"/>
              </a:xfrm>
              <a:custGeom>
                <a:avLst/>
                <a:gdLst/>
                <a:ahLst/>
                <a:cxnLst/>
                <a:rect l="l" t="t" r="r" b="b"/>
                <a:pathLst>
                  <a:path w="9475" h="12810" extrusionOk="0">
                    <a:moveTo>
                      <a:pt x="7072" y="901"/>
                    </a:moveTo>
                    <a:cubicBezTo>
                      <a:pt x="7072" y="668"/>
                      <a:pt x="6939" y="1435"/>
                      <a:pt x="6972" y="1635"/>
                    </a:cubicBezTo>
                    <a:cubicBezTo>
                      <a:pt x="7039" y="2135"/>
                      <a:pt x="7039" y="2602"/>
                      <a:pt x="7072" y="3103"/>
                    </a:cubicBezTo>
                    <a:cubicBezTo>
                      <a:pt x="7172" y="4204"/>
                      <a:pt x="7172" y="5271"/>
                      <a:pt x="7139" y="6405"/>
                    </a:cubicBezTo>
                    <a:cubicBezTo>
                      <a:pt x="7139" y="6539"/>
                      <a:pt x="7339" y="7239"/>
                      <a:pt x="7172" y="7372"/>
                    </a:cubicBezTo>
                    <a:cubicBezTo>
                      <a:pt x="5972" y="8507"/>
                      <a:pt x="3503" y="9307"/>
                      <a:pt x="1769" y="9574"/>
                    </a:cubicBezTo>
                    <a:cubicBezTo>
                      <a:pt x="1302" y="9674"/>
                      <a:pt x="401" y="9774"/>
                      <a:pt x="34" y="10108"/>
                    </a:cubicBezTo>
                    <a:cubicBezTo>
                      <a:pt x="1" y="10141"/>
                      <a:pt x="1068" y="10141"/>
                      <a:pt x="1268" y="10141"/>
                    </a:cubicBezTo>
                    <a:cubicBezTo>
                      <a:pt x="2002" y="10174"/>
                      <a:pt x="3470" y="9641"/>
                      <a:pt x="4137" y="10008"/>
                    </a:cubicBezTo>
                    <a:cubicBezTo>
                      <a:pt x="4771" y="10341"/>
                      <a:pt x="4938" y="11175"/>
                      <a:pt x="4904" y="11842"/>
                    </a:cubicBezTo>
                    <a:cubicBezTo>
                      <a:pt x="4904" y="12143"/>
                      <a:pt x="4871" y="12810"/>
                      <a:pt x="4871" y="12810"/>
                    </a:cubicBezTo>
                    <a:cubicBezTo>
                      <a:pt x="4871" y="12810"/>
                      <a:pt x="5271" y="12143"/>
                      <a:pt x="5471" y="11842"/>
                    </a:cubicBezTo>
                    <a:cubicBezTo>
                      <a:pt x="5905" y="11242"/>
                      <a:pt x="6605" y="10708"/>
                      <a:pt x="7106" y="10275"/>
                    </a:cubicBezTo>
                    <a:cubicBezTo>
                      <a:pt x="7406" y="9974"/>
                      <a:pt x="8874" y="11842"/>
                      <a:pt x="9341" y="11409"/>
                    </a:cubicBezTo>
                    <a:cubicBezTo>
                      <a:pt x="9474" y="11275"/>
                      <a:pt x="8740" y="10308"/>
                      <a:pt x="8640" y="10141"/>
                    </a:cubicBezTo>
                    <a:cubicBezTo>
                      <a:pt x="8307" y="9574"/>
                      <a:pt x="8373" y="8940"/>
                      <a:pt x="8140" y="8407"/>
                    </a:cubicBezTo>
                    <a:cubicBezTo>
                      <a:pt x="7639" y="7339"/>
                      <a:pt x="8073" y="5638"/>
                      <a:pt x="7873" y="4470"/>
                    </a:cubicBezTo>
                    <a:cubicBezTo>
                      <a:pt x="7639" y="3069"/>
                      <a:pt x="7139" y="1268"/>
                      <a:pt x="7206" y="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1"/>
              <p:cNvSpPr/>
              <p:nvPr/>
            </p:nvSpPr>
            <p:spPr>
              <a:xfrm>
                <a:off x="4720200" y="4133400"/>
                <a:ext cx="251050" cy="327750"/>
              </a:xfrm>
              <a:custGeom>
                <a:avLst/>
                <a:gdLst/>
                <a:ahLst/>
                <a:cxnLst/>
                <a:rect l="l" t="t" r="r" b="b"/>
                <a:pathLst>
                  <a:path w="10042" h="13110" extrusionOk="0">
                    <a:moveTo>
                      <a:pt x="7506" y="10608"/>
                    </a:moveTo>
                    <a:lnTo>
                      <a:pt x="7506" y="10608"/>
                    </a:lnTo>
                    <a:lnTo>
                      <a:pt x="7473" y="10575"/>
                    </a:lnTo>
                    <a:lnTo>
                      <a:pt x="7473" y="10608"/>
                    </a:lnTo>
                    <a:lnTo>
                      <a:pt x="7473" y="10575"/>
                    </a:lnTo>
                    <a:lnTo>
                      <a:pt x="7473" y="10575"/>
                    </a:lnTo>
                    <a:lnTo>
                      <a:pt x="7473" y="10575"/>
                    </a:lnTo>
                    <a:lnTo>
                      <a:pt x="7439" y="10575"/>
                    </a:lnTo>
                    <a:lnTo>
                      <a:pt x="7473" y="10575"/>
                    </a:lnTo>
                    <a:lnTo>
                      <a:pt x="7439" y="10575"/>
                    </a:lnTo>
                    <a:lnTo>
                      <a:pt x="7439" y="10575"/>
                    </a:lnTo>
                    <a:lnTo>
                      <a:pt x="7439" y="10541"/>
                    </a:lnTo>
                    <a:lnTo>
                      <a:pt x="7439" y="10541"/>
                    </a:lnTo>
                    <a:lnTo>
                      <a:pt x="7439" y="10541"/>
                    </a:lnTo>
                    <a:lnTo>
                      <a:pt x="7439" y="10541"/>
                    </a:lnTo>
                    <a:lnTo>
                      <a:pt x="7439" y="10541"/>
                    </a:lnTo>
                    <a:lnTo>
                      <a:pt x="7406" y="10575"/>
                    </a:lnTo>
                    <a:lnTo>
                      <a:pt x="7339" y="10641"/>
                    </a:lnTo>
                    <a:lnTo>
                      <a:pt x="7239" y="10708"/>
                    </a:lnTo>
                    <a:lnTo>
                      <a:pt x="7139" y="10808"/>
                    </a:lnTo>
                    <a:lnTo>
                      <a:pt x="7039" y="10908"/>
                    </a:lnTo>
                    <a:lnTo>
                      <a:pt x="6939" y="11008"/>
                    </a:lnTo>
                    <a:lnTo>
                      <a:pt x="6839" y="11108"/>
                    </a:lnTo>
                    <a:lnTo>
                      <a:pt x="6772" y="11142"/>
                    </a:lnTo>
                    <a:lnTo>
                      <a:pt x="6706" y="11209"/>
                    </a:lnTo>
                    <a:lnTo>
                      <a:pt x="6672" y="11242"/>
                    </a:lnTo>
                    <a:lnTo>
                      <a:pt x="6606" y="11309"/>
                    </a:lnTo>
                    <a:lnTo>
                      <a:pt x="6572" y="11342"/>
                    </a:lnTo>
                    <a:lnTo>
                      <a:pt x="6505" y="11409"/>
                    </a:lnTo>
                    <a:lnTo>
                      <a:pt x="6472" y="11442"/>
                    </a:lnTo>
                    <a:lnTo>
                      <a:pt x="6405" y="11509"/>
                    </a:lnTo>
                    <a:lnTo>
                      <a:pt x="6372" y="11542"/>
                    </a:lnTo>
                    <a:lnTo>
                      <a:pt x="6305" y="11609"/>
                    </a:lnTo>
                    <a:lnTo>
                      <a:pt x="6272" y="11642"/>
                    </a:lnTo>
                    <a:lnTo>
                      <a:pt x="6239" y="11709"/>
                    </a:lnTo>
                    <a:lnTo>
                      <a:pt x="6172" y="11742"/>
                    </a:lnTo>
                    <a:lnTo>
                      <a:pt x="6172" y="11776"/>
                    </a:lnTo>
                    <a:lnTo>
                      <a:pt x="6139" y="11809"/>
                    </a:lnTo>
                    <a:lnTo>
                      <a:pt x="6105" y="11842"/>
                    </a:lnTo>
                    <a:lnTo>
                      <a:pt x="6105" y="11876"/>
                    </a:lnTo>
                    <a:lnTo>
                      <a:pt x="6072" y="11876"/>
                    </a:lnTo>
                    <a:lnTo>
                      <a:pt x="6072" y="11909"/>
                    </a:lnTo>
                    <a:lnTo>
                      <a:pt x="6038" y="11942"/>
                    </a:lnTo>
                    <a:lnTo>
                      <a:pt x="6005" y="11976"/>
                    </a:lnTo>
                    <a:lnTo>
                      <a:pt x="6005" y="11976"/>
                    </a:lnTo>
                    <a:lnTo>
                      <a:pt x="5972" y="12009"/>
                    </a:lnTo>
                    <a:lnTo>
                      <a:pt x="5972" y="12042"/>
                    </a:lnTo>
                    <a:lnTo>
                      <a:pt x="5938" y="12076"/>
                    </a:lnTo>
                    <a:lnTo>
                      <a:pt x="5938" y="12109"/>
                    </a:lnTo>
                    <a:lnTo>
                      <a:pt x="5905" y="12143"/>
                    </a:lnTo>
                    <a:lnTo>
                      <a:pt x="5838" y="12209"/>
                    </a:lnTo>
                    <a:lnTo>
                      <a:pt x="5805" y="12276"/>
                    </a:lnTo>
                    <a:lnTo>
                      <a:pt x="5772" y="12376"/>
                    </a:lnTo>
                    <a:lnTo>
                      <a:pt x="5705" y="12443"/>
                    </a:lnTo>
                    <a:lnTo>
                      <a:pt x="5672" y="12509"/>
                    </a:lnTo>
                    <a:lnTo>
                      <a:pt x="5605" y="12610"/>
                    </a:lnTo>
                    <a:lnTo>
                      <a:pt x="5538" y="12743"/>
                    </a:lnTo>
                    <a:lnTo>
                      <a:pt x="5471" y="12876"/>
                    </a:lnTo>
                    <a:lnTo>
                      <a:pt x="5405" y="12943"/>
                    </a:lnTo>
                    <a:lnTo>
                      <a:pt x="5405" y="12976"/>
                    </a:lnTo>
                    <a:lnTo>
                      <a:pt x="5371" y="13010"/>
                    </a:lnTo>
                    <a:lnTo>
                      <a:pt x="5338" y="13043"/>
                    </a:lnTo>
                    <a:lnTo>
                      <a:pt x="5305" y="13077"/>
                    </a:lnTo>
                    <a:lnTo>
                      <a:pt x="5238" y="13110"/>
                    </a:lnTo>
                    <a:lnTo>
                      <a:pt x="5205" y="13110"/>
                    </a:lnTo>
                    <a:lnTo>
                      <a:pt x="5138" y="13110"/>
                    </a:lnTo>
                    <a:lnTo>
                      <a:pt x="5104" y="13110"/>
                    </a:lnTo>
                    <a:lnTo>
                      <a:pt x="5038" y="13110"/>
                    </a:lnTo>
                    <a:lnTo>
                      <a:pt x="5004" y="13077"/>
                    </a:lnTo>
                    <a:lnTo>
                      <a:pt x="4971" y="13077"/>
                    </a:lnTo>
                    <a:lnTo>
                      <a:pt x="4904" y="13043"/>
                    </a:lnTo>
                    <a:lnTo>
                      <a:pt x="4871" y="13010"/>
                    </a:lnTo>
                    <a:lnTo>
                      <a:pt x="4871" y="12976"/>
                    </a:lnTo>
                    <a:lnTo>
                      <a:pt x="4871" y="12943"/>
                    </a:lnTo>
                    <a:lnTo>
                      <a:pt x="4838" y="12910"/>
                    </a:lnTo>
                    <a:lnTo>
                      <a:pt x="4838" y="12843"/>
                    </a:lnTo>
                    <a:lnTo>
                      <a:pt x="4838" y="12810"/>
                    </a:lnTo>
                    <a:lnTo>
                      <a:pt x="4871" y="11809"/>
                    </a:lnTo>
                    <a:lnTo>
                      <a:pt x="4871" y="11776"/>
                    </a:lnTo>
                    <a:lnTo>
                      <a:pt x="4871" y="11776"/>
                    </a:lnTo>
                    <a:lnTo>
                      <a:pt x="4871" y="11742"/>
                    </a:lnTo>
                    <a:lnTo>
                      <a:pt x="4871" y="11709"/>
                    </a:lnTo>
                    <a:lnTo>
                      <a:pt x="4871" y="11676"/>
                    </a:lnTo>
                    <a:lnTo>
                      <a:pt x="4871" y="11642"/>
                    </a:lnTo>
                    <a:lnTo>
                      <a:pt x="4871" y="11609"/>
                    </a:lnTo>
                    <a:lnTo>
                      <a:pt x="4871" y="11575"/>
                    </a:lnTo>
                    <a:lnTo>
                      <a:pt x="4871" y="11542"/>
                    </a:lnTo>
                    <a:lnTo>
                      <a:pt x="4871" y="11509"/>
                    </a:lnTo>
                    <a:lnTo>
                      <a:pt x="4871" y="11509"/>
                    </a:lnTo>
                    <a:lnTo>
                      <a:pt x="4871" y="11475"/>
                    </a:lnTo>
                    <a:lnTo>
                      <a:pt x="4871" y="11442"/>
                    </a:lnTo>
                    <a:lnTo>
                      <a:pt x="4871" y="11409"/>
                    </a:lnTo>
                    <a:lnTo>
                      <a:pt x="4871" y="11375"/>
                    </a:lnTo>
                    <a:lnTo>
                      <a:pt x="4871" y="11342"/>
                    </a:lnTo>
                    <a:lnTo>
                      <a:pt x="4838" y="11309"/>
                    </a:lnTo>
                    <a:lnTo>
                      <a:pt x="4838" y="11275"/>
                    </a:lnTo>
                    <a:lnTo>
                      <a:pt x="4838" y="11242"/>
                    </a:lnTo>
                    <a:lnTo>
                      <a:pt x="4838" y="11209"/>
                    </a:lnTo>
                    <a:lnTo>
                      <a:pt x="4838" y="11209"/>
                    </a:lnTo>
                    <a:lnTo>
                      <a:pt x="4838" y="11175"/>
                    </a:lnTo>
                    <a:lnTo>
                      <a:pt x="4838" y="11142"/>
                    </a:lnTo>
                    <a:lnTo>
                      <a:pt x="4804" y="11108"/>
                    </a:lnTo>
                    <a:lnTo>
                      <a:pt x="4804" y="11075"/>
                    </a:lnTo>
                    <a:lnTo>
                      <a:pt x="4804" y="11042"/>
                    </a:lnTo>
                    <a:lnTo>
                      <a:pt x="4804" y="11008"/>
                    </a:lnTo>
                    <a:lnTo>
                      <a:pt x="4804" y="11008"/>
                    </a:lnTo>
                    <a:lnTo>
                      <a:pt x="4771" y="10975"/>
                    </a:lnTo>
                    <a:lnTo>
                      <a:pt x="4771" y="10942"/>
                    </a:lnTo>
                    <a:lnTo>
                      <a:pt x="4771" y="10908"/>
                    </a:lnTo>
                    <a:lnTo>
                      <a:pt x="4771" y="10875"/>
                    </a:lnTo>
                    <a:lnTo>
                      <a:pt x="4738" y="10842"/>
                    </a:lnTo>
                    <a:lnTo>
                      <a:pt x="4738" y="10842"/>
                    </a:lnTo>
                    <a:lnTo>
                      <a:pt x="4738" y="10808"/>
                    </a:lnTo>
                    <a:lnTo>
                      <a:pt x="4704" y="10775"/>
                    </a:lnTo>
                    <a:lnTo>
                      <a:pt x="4704" y="10742"/>
                    </a:lnTo>
                    <a:lnTo>
                      <a:pt x="4704" y="10742"/>
                    </a:lnTo>
                    <a:lnTo>
                      <a:pt x="4704" y="10742"/>
                    </a:lnTo>
                    <a:lnTo>
                      <a:pt x="4671" y="10708"/>
                    </a:lnTo>
                    <a:lnTo>
                      <a:pt x="4671" y="10675"/>
                    </a:lnTo>
                    <a:lnTo>
                      <a:pt x="4671" y="10675"/>
                    </a:lnTo>
                    <a:lnTo>
                      <a:pt x="4671" y="10641"/>
                    </a:lnTo>
                    <a:lnTo>
                      <a:pt x="4637" y="10641"/>
                    </a:lnTo>
                    <a:lnTo>
                      <a:pt x="4637" y="10641"/>
                    </a:lnTo>
                    <a:lnTo>
                      <a:pt x="4637" y="10608"/>
                    </a:lnTo>
                    <a:lnTo>
                      <a:pt x="4604" y="10575"/>
                    </a:lnTo>
                    <a:lnTo>
                      <a:pt x="4637" y="10575"/>
                    </a:lnTo>
                    <a:lnTo>
                      <a:pt x="4604" y="10575"/>
                    </a:lnTo>
                    <a:lnTo>
                      <a:pt x="4604" y="10541"/>
                    </a:lnTo>
                    <a:lnTo>
                      <a:pt x="4604" y="10541"/>
                    </a:lnTo>
                    <a:lnTo>
                      <a:pt x="4571" y="10508"/>
                    </a:lnTo>
                    <a:lnTo>
                      <a:pt x="4571" y="10508"/>
                    </a:lnTo>
                    <a:lnTo>
                      <a:pt x="4537" y="10475"/>
                    </a:lnTo>
                    <a:lnTo>
                      <a:pt x="4537" y="10475"/>
                    </a:lnTo>
                    <a:lnTo>
                      <a:pt x="4504" y="10441"/>
                    </a:lnTo>
                    <a:lnTo>
                      <a:pt x="4504" y="10408"/>
                    </a:lnTo>
                    <a:lnTo>
                      <a:pt x="4471" y="10408"/>
                    </a:lnTo>
                    <a:lnTo>
                      <a:pt x="4471" y="10375"/>
                    </a:lnTo>
                    <a:lnTo>
                      <a:pt x="4437" y="10375"/>
                    </a:lnTo>
                    <a:lnTo>
                      <a:pt x="4437" y="10341"/>
                    </a:lnTo>
                    <a:lnTo>
                      <a:pt x="4404" y="10341"/>
                    </a:lnTo>
                    <a:lnTo>
                      <a:pt x="4404" y="10308"/>
                    </a:lnTo>
                    <a:lnTo>
                      <a:pt x="4404" y="10308"/>
                    </a:lnTo>
                    <a:lnTo>
                      <a:pt x="4371" y="10308"/>
                    </a:lnTo>
                    <a:lnTo>
                      <a:pt x="4371" y="10308"/>
                    </a:lnTo>
                    <a:lnTo>
                      <a:pt x="4337" y="10275"/>
                    </a:lnTo>
                    <a:lnTo>
                      <a:pt x="4304" y="10275"/>
                    </a:lnTo>
                    <a:lnTo>
                      <a:pt x="4304" y="10241"/>
                    </a:lnTo>
                    <a:lnTo>
                      <a:pt x="4271" y="10241"/>
                    </a:lnTo>
                    <a:lnTo>
                      <a:pt x="4271" y="10241"/>
                    </a:lnTo>
                    <a:lnTo>
                      <a:pt x="4237" y="10241"/>
                    </a:lnTo>
                    <a:lnTo>
                      <a:pt x="4237" y="10241"/>
                    </a:lnTo>
                    <a:lnTo>
                      <a:pt x="4237" y="10208"/>
                    </a:lnTo>
                    <a:lnTo>
                      <a:pt x="4204" y="10208"/>
                    </a:lnTo>
                    <a:lnTo>
                      <a:pt x="4237" y="10208"/>
                    </a:lnTo>
                    <a:lnTo>
                      <a:pt x="4204" y="10208"/>
                    </a:lnTo>
                    <a:lnTo>
                      <a:pt x="4204" y="10208"/>
                    </a:lnTo>
                    <a:lnTo>
                      <a:pt x="4204" y="10208"/>
                    </a:lnTo>
                    <a:lnTo>
                      <a:pt x="4170" y="10208"/>
                    </a:lnTo>
                    <a:lnTo>
                      <a:pt x="4170" y="10208"/>
                    </a:lnTo>
                    <a:lnTo>
                      <a:pt x="4170" y="10208"/>
                    </a:lnTo>
                    <a:lnTo>
                      <a:pt x="4170" y="10208"/>
                    </a:lnTo>
                    <a:lnTo>
                      <a:pt x="4137" y="10174"/>
                    </a:lnTo>
                    <a:lnTo>
                      <a:pt x="4137" y="10174"/>
                    </a:lnTo>
                    <a:lnTo>
                      <a:pt x="4137" y="10174"/>
                    </a:lnTo>
                    <a:lnTo>
                      <a:pt x="4104" y="10174"/>
                    </a:lnTo>
                    <a:lnTo>
                      <a:pt x="4104" y="10174"/>
                    </a:lnTo>
                    <a:lnTo>
                      <a:pt x="4104" y="10174"/>
                    </a:lnTo>
                    <a:lnTo>
                      <a:pt x="4070" y="10174"/>
                    </a:lnTo>
                    <a:lnTo>
                      <a:pt x="4104" y="10174"/>
                    </a:lnTo>
                    <a:lnTo>
                      <a:pt x="4070" y="10174"/>
                    </a:lnTo>
                    <a:lnTo>
                      <a:pt x="4037" y="10174"/>
                    </a:lnTo>
                    <a:lnTo>
                      <a:pt x="4070" y="10174"/>
                    </a:lnTo>
                    <a:lnTo>
                      <a:pt x="4037" y="10174"/>
                    </a:lnTo>
                    <a:lnTo>
                      <a:pt x="4004" y="10141"/>
                    </a:lnTo>
                    <a:lnTo>
                      <a:pt x="3970" y="10141"/>
                    </a:lnTo>
                    <a:lnTo>
                      <a:pt x="3937" y="10141"/>
                    </a:lnTo>
                    <a:lnTo>
                      <a:pt x="3904" y="10141"/>
                    </a:lnTo>
                    <a:lnTo>
                      <a:pt x="3870" y="10141"/>
                    </a:lnTo>
                    <a:lnTo>
                      <a:pt x="3804" y="10141"/>
                    </a:lnTo>
                    <a:lnTo>
                      <a:pt x="3770" y="10141"/>
                    </a:lnTo>
                    <a:lnTo>
                      <a:pt x="3737" y="10141"/>
                    </a:lnTo>
                    <a:lnTo>
                      <a:pt x="3703" y="10141"/>
                    </a:lnTo>
                    <a:lnTo>
                      <a:pt x="3637" y="10141"/>
                    </a:lnTo>
                    <a:lnTo>
                      <a:pt x="3603" y="10141"/>
                    </a:lnTo>
                    <a:lnTo>
                      <a:pt x="3570" y="10141"/>
                    </a:lnTo>
                    <a:lnTo>
                      <a:pt x="3503" y="10141"/>
                    </a:lnTo>
                    <a:lnTo>
                      <a:pt x="3470" y="10141"/>
                    </a:lnTo>
                    <a:lnTo>
                      <a:pt x="3437" y="10141"/>
                    </a:lnTo>
                    <a:lnTo>
                      <a:pt x="3370" y="10174"/>
                    </a:lnTo>
                    <a:lnTo>
                      <a:pt x="3337" y="10174"/>
                    </a:lnTo>
                    <a:lnTo>
                      <a:pt x="3270" y="10174"/>
                    </a:lnTo>
                    <a:lnTo>
                      <a:pt x="3236" y="10174"/>
                    </a:lnTo>
                    <a:lnTo>
                      <a:pt x="3203" y="10174"/>
                    </a:lnTo>
                    <a:lnTo>
                      <a:pt x="3136" y="10174"/>
                    </a:lnTo>
                    <a:lnTo>
                      <a:pt x="3036" y="10208"/>
                    </a:lnTo>
                    <a:lnTo>
                      <a:pt x="2936" y="10208"/>
                    </a:lnTo>
                    <a:lnTo>
                      <a:pt x="2936" y="10208"/>
                    </a:lnTo>
                    <a:lnTo>
                      <a:pt x="2836" y="10241"/>
                    </a:lnTo>
                    <a:lnTo>
                      <a:pt x="2736" y="10241"/>
                    </a:lnTo>
                    <a:lnTo>
                      <a:pt x="2636" y="10275"/>
                    </a:lnTo>
                    <a:lnTo>
                      <a:pt x="2436" y="10308"/>
                    </a:lnTo>
                    <a:lnTo>
                      <a:pt x="2336" y="10308"/>
                    </a:lnTo>
                    <a:lnTo>
                      <a:pt x="2236" y="10341"/>
                    </a:lnTo>
                    <a:lnTo>
                      <a:pt x="2136" y="10341"/>
                    </a:lnTo>
                    <a:lnTo>
                      <a:pt x="2102" y="10375"/>
                    </a:lnTo>
                    <a:lnTo>
                      <a:pt x="2069" y="10375"/>
                    </a:lnTo>
                    <a:lnTo>
                      <a:pt x="2002" y="10375"/>
                    </a:lnTo>
                    <a:lnTo>
                      <a:pt x="1969" y="10375"/>
                    </a:lnTo>
                    <a:lnTo>
                      <a:pt x="1902" y="10375"/>
                    </a:lnTo>
                    <a:lnTo>
                      <a:pt x="1869" y="10408"/>
                    </a:lnTo>
                    <a:lnTo>
                      <a:pt x="1835" y="10408"/>
                    </a:lnTo>
                    <a:lnTo>
                      <a:pt x="1835" y="10408"/>
                    </a:lnTo>
                    <a:lnTo>
                      <a:pt x="1769" y="10408"/>
                    </a:lnTo>
                    <a:lnTo>
                      <a:pt x="1735" y="10408"/>
                    </a:lnTo>
                    <a:lnTo>
                      <a:pt x="1702" y="10408"/>
                    </a:lnTo>
                    <a:lnTo>
                      <a:pt x="1635" y="10408"/>
                    </a:lnTo>
                    <a:lnTo>
                      <a:pt x="1602" y="10408"/>
                    </a:lnTo>
                    <a:lnTo>
                      <a:pt x="1569" y="10408"/>
                    </a:lnTo>
                    <a:lnTo>
                      <a:pt x="1535" y="10408"/>
                    </a:lnTo>
                    <a:lnTo>
                      <a:pt x="1469" y="10408"/>
                    </a:lnTo>
                    <a:lnTo>
                      <a:pt x="1435" y="10408"/>
                    </a:lnTo>
                    <a:lnTo>
                      <a:pt x="1268" y="10408"/>
                    </a:lnTo>
                    <a:lnTo>
                      <a:pt x="1035" y="10408"/>
                    </a:lnTo>
                    <a:lnTo>
                      <a:pt x="835" y="10408"/>
                    </a:lnTo>
                    <a:lnTo>
                      <a:pt x="735" y="10408"/>
                    </a:lnTo>
                    <a:lnTo>
                      <a:pt x="635" y="10408"/>
                    </a:lnTo>
                    <a:lnTo>
                      <a:pt x="535" y="10408"/>
                    </a:lnTo>
                    <a:lnTo>
                      <a:pt x="434" y="10408"/>
                    </a:lnTo>
                    <a:lnTo>
                      <a:pt x="401" y="10408"/>
                    </a:lnTo>
                    <a:lnTo>
                      <a:pt x="368" y="10408"/>
                    </a:lnTo>
                    <a:lnTo>
                      <a:pt x="334" y="10408"/>
                    </a:lnTo>
                    <a:lnTo>
                      <a:pt x="301" y="10408"/>
                    </a:lnTo>
                    <a:lnTo>
                      <a:pt x="268" y="10408"/>
                    </a:lnTo>
                    <a:lnTo>
                      <a:pt x="268" y="10408"/>
                    </a:lnTo>
                    <a:lnTo>
                      <a:pt x="234" y="10408"/>
                    </a:lnTo>
                    <a:lnTo>
                      <a:pt x="201" y="10375"/>
                    </a:lnTo>
                    <a:lnTo>
                      <a:pt x="168" y="10375"/>
                    </a:lnTo>
                    <a:lnTo>
                      <a:pt x="134" y="10341"/>
                    </a:lnTo>
                    <a:lnTo>
                      <a:pt x="101" y="10308"/>
                    </a:lnTo>
                    <a:lnTo>
                      <a:pt x="101" y="10308"/>
                    </a:lnTo>
                    <a:lnTo>
                      <a:pt x="101" y="10308"/>
                    </a:lnTo>
                    <a:lnTo>
                      <a:pt x="68" y="10275"/>
                    </a:lnTo>
                    <a:lnTo>
                      <a:pt x="34" y="10241"/>
                    </a:lnTo>
                    <a:lnTo>
                      <a:pt x="34" y="10208"/>
                    </a:lnTo>
                    <a:lnTo>
                      <a:pt x="34" y="10208"/>
                    </a:lnTo>
                    <a:lnTo>
                      <a:pt x="1" y="10174"/>
                    </a:lnTo>
                    <a:lnTo>
                      <a:pt x="1" y="10141"/>
                    </a:lnTo>
                    <a:lnTo>
                      <a:pt x="1" y="10074"/>
                    </a:lnTo>
                    <a:lnTo>
                      <a:pt x="1" y="10041"/>
                    </a:lnTo>
                    <a:lnTo>
                      <a:pt x="1" y="10041"/>
                    </a:lnTo>
                    <a:lnTo>
                      <a:pt x="34" y="10008"/>
                    </a:lnTo>
                    <a:lnTo>
                      <a:pt x="34" y="9941"/>
                    </a:lnTo>
                    <a:lnTo>
                      <a:pt x="68" y="9908"/>
                    </a:lnTo>
                    <a:lnTo>
                      <a:pt x="68" y="9908"/>
                    </a:lnTo>
                    <a:lnTo>
                      <a:pt x="134" y="9874"/>
                    </a:lnTo>
                    <a:lnTo>
                      <a:pt x="134" y="9841"/>
                    </a:lnTo>
                    <a:lnTo>
                      <a:pt x="168" y="9808"/>
                    </a:lnTo>
                    <a:lnTo>
                      <a:pt x="201" y="9808"/>
                    </a:lnTo>
                    <a:lnTo>
                      <a:pt x="234" y="9774"/>
                    </a:lnTo>
                    <a:lnTo>
                      <a:pt x="268" y="9774"/>
                    </a:lnTo>
                    <a:lnTo>
                      <a:pt x="268" y="9741"/>
                    </a:lnTo>
                    <a:lnTo>
                      <a:pt x="301" y="9741"/>
                    </a:lnTo>
                    <a:lnTo>
                      <a:pt x="334" y="9707"/>
                    </a:lnTo>
                    <a:lnTo>
                      <a:pt x="368" y="9707"/>
                    </a:lnTo>
                    <a:lnTo>
                      <a:pt x="401" y="9674"/>
                    </a:lnTo>
                    <a:lnTo>
                      <a:pt x="434" y="9674"/>
                    </a:lnTo>
                    <a:lnTo>
                      <a:pt x="468" y="9641"/>
                    </a:lnTo>
                    <a:lnTo>
                      <a:pt x="468" y="9641"/>
                    </a:lnTo>
                    <a:lnTo>
                      <a:pt x="501" y="9607"/>
                    </a:lnTo>
                    <a:lnTo>
                      <a:pt x="535" y="9607"/>
                    </a:lnTo>
                    <a:lnTo>
                      <a:pt x="568" y="9607"/>
                    </a:lnTo>
                    <a:lnTo>
                      <a:pt x="568" y="9607"/>
                    </a:lnTo>
                    <a:lnTo>
                      <a:pt x="601" y="9574"/>
                    </a:lnTo>
                    <a:lnTo>
                      <a:pt x="635" y="9574"/>
                    </a:lnTo>
                    <a:lnTo>
                      <a:pt x="668" y="9541"/>
                    </a:lnTo>
                    <a:lnTo>
                      <a:pt x="701" y="9541"/>
                    </a:lnTo>
                    <a:lnTo>
                      <a:pt x="735" y="9541"/>
                    </a:lnTo>
                    <a:lnTo>
                      <a:pt x="768" y="9507"/>
                    </a:lnTo>
                    <a:lnTo>
                      <a:pt x="801" y="9507"/>
                    </a:lnTo>
                    <a:lnTo>
                      <a:pt x="868" y="9474"/>
                    </a:lnTo>
                    <a:lnTo>
                      <a:pt x="935" y="9474"/>
                    </a:lnTo>
                    <a:lnTo>
                      <a:pt x="1002" y="9441"/>
                    </a:lnTo>
                    <a:lnTo>
                      <a:pt x="1068" y="9441"/>
                    </a:lnTo>
                    <a:lnTo>
                      <a:pt x="1135" y="9407"/>
                    </a:lnTo>
                    <a:lnTo>
                      <a:pt x="1202" y="9407"/>
                    </a:lnTo>
                    <a:lnTo>
                      <a:pt x="1268" y="9374"/>
                    </a:lnTo>
                    <a:lnTo>
                      <a:pt x="1302" y="9374"/>
                    </a:lnTo>
                    <a:lnTo>
                      <a:pt x="1368" y="9341"/>
                    </a:lnTo>
                    <a:lnTo>
                      <a:pt x="1435" y="9341"/>
                    </a:lnTo>
                    <a:lnTo>
                      <a:pt x="1502" y="9341"/>
                    </a:lnTo>
                    <a:lnTo>
                      <a:pt x="1569" y="9307"/>
                    </a:lnTo>
                    <a:lnTo>
                      <a:pt x="1702" y="9307"/>
                    </a:lnTo>
                    <a:lnTo>
                      <a:pt x="1802" y="9274"/>
                    </a:lnTo>
                    <a:lnTo>
                      <a:pt x="1902" y="9240"/>
                    </a:lnTo>
                    <a:lnTo>
                      <a:pt x="2002" y="9240"/>
                    </a:lnTo>
                    <a:lnTo>
                      <a:pt x="2069" y="9207"/>
                    </a:lnTo>
                    <a:lnTo>
                      <a:pt x="2136" y="9207"/>
                    </a:lnTo>
                    <a:lnTo>
                      <a:pt x="2236" y="9174"/>
                    </a:lnTo>
                    <a:lnTo>
                      <a:pt x="2302" y="9174"/>
                    </a:lnTo>
                    <a:lnTo>
                      <a:pt x="2403" y="9140"/>
                    </a:lnTo>
                    <a:lnTo>
                      <a:pt x="2469" y="9140"/>
                    </a:lnTo>
                    <a:lnTo>
                      <a:pt x="2569" y="9107"/>
                    </a:lnTo>
                    <a:lnTo>
                      <a:pt x="2636" y="9074"/>
                    </a:lnTo>
                    <a:lnTo>
                      <a:pt x="2736" y="9074"/>
                    </a:lnTo>
                    <a:lnTo>
                      <a:pt x="2803" y="9040"/>
                    </a:lnTo>
                    <a:lnTo>
                      <a:pt x="2903" y="9007"/>
                    </a:lnTo>
                    <a:lnTo>
                      <a:pt x="2970" y="8974"/>
                    </a:lnTo>
                    <a:lnTo>
                      <a:pt x="3070" y="8974"/>
                    </a:lnTo>
                    <a:lnTo>
                      <a:pt x="3170" y="8940"/>
                    </a:lnTo>
                    <a:lnTo>
                      <a:pt x="3236" y="8907"/>
                    </a:lnTo>
                    <a:lnTo>
                      <a:pt x="3236" y="8907"/>
                    </a:lnTo>
                    <a:lnTo>
                      <a:pt x="3337" y="8874"/>
                    </a:lnTo>
                    <a:lnTo>
                      <a:pt x="3437" y="8874"/>
                    </a:lnTo>
                    <a:lnTo>
                      <a:pt x="3503" y="8840"/>
                    </a:lnTo>
                    <a:lnTo>
                      <a:pt x="3603" y="8807"/>
                    </a:lnTo>
                    <a:lnTo>
                      <a:pt x="3703" y="8773"/>
                    </a:lnTo>
                    <a:lnTo>
                      <a:pt x="3804" y="8740"/>
                    </a:lnTo>
                    <a:lnTo>
                      <a:pt x="3870" y="8707"/>
                    </a:lnTo>
                    <a:lnTo>
                      <a:pt x="3970" y="8673"/>
                    </a:lnTo>
                    <a:lnTo>
                      <a:pt x="4070" y="8640"/>
                    </a:lnTo>
                    <a:lnTo>
                      <a:pt x="4137" y="8607"/>
                    </a:lnTo>
                    <a:lnTo>
                      <a:pt x="4237" y="8573"/>
                    </a:lnTo>
                    <a:lnTo>
                      <a:pt x="4337" y="8540"/>
                    </a:lnTo>
                    <a:lnTo>
                      <a:pt x="4404" y="8507"/>
                    </a:lnTo>
                    <a:lnTo>
                      <a:pt x="4504" y="8473"/>
                    </a:lnTo>
                    <a:lnTo>
                      <a:pt x="4604" y="8440"/>
                    </a:lnTo>
                    <a:lnTo>
                      <a:pt x="4671" y="8407"/>
                    </a:lnTo>
                    <a:lnTo>
                      <a:pt x="4771" y="8373"/>
                    </a:lnTo>
                    <a:lnTo>
                      <a:pt x="4871" y="8340"/>
                    </a:lnTo>
                    <a:lnTo>
                      <a:pt x="4938" y="8273"/>
                    </a:lnTo>
                    <a:lnTo>
                      <a:pt x="5038" y="8240"/>
                    </a:lnTo>
                    <a:lnTo>
                      <a:pt x="5104" y="8206"/>
                    </a:lnTo>
                    <a:lnTo>
                      <a:pt x="5205" y="8173"/>
                    </a:lnTo>
                    <a:lnTo>
                      <a:pt x="5305" y="8140"/>
                    </a:lnTo>
                    <a:lnTo>
                      <a:pt x="5371" y="8106"/>
                    </a:lnTo>
                    <a:lnTo>
                      <a:pt x="5471" y="8040"/>
                    </a:lnTo>
                    <a:lnTo>
                      <a:pt x="5538" y="8006"/>
                    </a:lnTo>
                    <a:lnTo>
                      <a:pt x="5605" y="7973"/>
                    </a:lnTo>
                    <a:lnTo>
                      <a:pt x="5672" y="7940"/>
                    </a:lnTo>
                    <a:lnTo>
                      <a:pt x="5705" y="7940"/>
                    </a:lnTo>
                    <a:lnTo>
                      <a:pt x="5772" y="7873"/>
                    </a:lnTo>
                    <a:lnTo>
                      <a:pt x="5872" y="7839"/>
                    </a:lnTo>
                    <a:lnTo>
                      <a:pt x="5938" y="7806"/>
                    </a:lnTo>
                    <a:lnTo>
                      <a:pt x="6005" y="7739"/>
                    </a:lnTo>
                    <a:lnTo>
                      <a:pt x="6072" y="7706"/>
                    </a:lnTo>
                    <a:lnTo>
                      <a:pt x="6172" y="7673"/>
                    </a:lnTo>
                    <a:lnTo>
                      <a:pt x="6239" y="7606"/>
                    </a:lnTo>
                    <a:lnTo>
                      <a:pt x="6305" y="7573"/>
                    </a:lnTo>
                    <a:lnTo>
                      <a:pt x="6372" y="7539"/>
                    </a:lnTo>
                    <a:lnTo>
                      <a:pt x="6405" y="7506"/>
                    </a:lnTo>
                    <a:lnTo>
                      <a:pt x="6439" y="7473"/>
                    </a:lnTo>
                    <a:lnTo>
                      <a:pt x="6472" y="7473"/>
                    </a:lnTo>
                    <a:lnTo>
                      <a:pt x="6505" y="7439"/>
                    </a:lnTo>
                    <a:lnTo>
                      <a:pt x="6539" y="7406"/>
                    </a:lnTo>
                    <a:lnTo>
                      <a:pt x="6572" y="7406"/>
                    </a:lnTo>
                    <a:lnTo>
                      <a:pt x="6606" y="7372"/>
                    </a:lnTo>
                    <a:lnTo>
                      <a:pt x="6639" y="7339"/>
                    </a:lnTo>
                    <a:lnTo>
                      <a:pt x="6672" y="7339"/>
                    </a:lnTo>
                    <a:lnTo>
                      <a:pt x="6706" y="7306"/>
                    </a:lnTo>
                    <a:lnTo>
                      <a:pt x="6739" y="7272"/>
                    </a:lnTo>
                    <a:lnTo>
                      <a:pt x="6739" y="7239"/>
                    </a:lnTo>
                    <a:lnTo>
                      <a:pt x="6772" y="7239"/>
                    </a:lnTo>
                    <a:lnTo>
                      <a:pt x="6806" y="7206"/>
                    </a:lnTo>
                    <a:lnTo>
                      <a:pt x="6839" y="7172"/>
                    </a:lnTo>
                    <a:lnTo>
                      <a:pt x="6872" y="7172"/>
                    </a:lnTo>
                    <a:lnTo>
                      <a:pt x="6906" y="7139"/>
                    </a:lnTo>
                    <a:lnTo>
                      <a:pt x="6906" y="7106"/>
                    </a:lnTo>
                    <a:lnTo>
                      <a:pt x="6939" y="7106"/>
                    </a:lnTo>
                    <a:lnTo>
                      <a:pt x="6939" y="7072"/>
                    </a:lnTo>
                    <a:lnTo>
                      <a:pt x="6939" y="7039"/>
                    </a:lnTo>
                    <a:lnTo>
                      <a:pt x="6939" y="7006"/>
                    </a:lnTo>
                    <a:lnTo>
                      <a:pt x="6939" y="6972"/>
                    </a:lnTo>
                    <a:lnTo>
                      <a:pt x="6939" y="6939"/>
                    </a:lnTo>
                    <a:lnTo>
                      <a:pt x="6939" y="6905"/>
                    </a:lnTo>
                    <a:lnTo>
                      <a:pt x="6906" y="6839"/>
                    </a:lnTo>
                    <a:lnTo>
                      <a:pt x="6906" y="6705"/>
                    </a:lnTo>
                    <a:lnTo>
                      <a:pt x="6872" y="6639"/>
                    </a:lnTo>
                    <a:lnTo>
                      <a:pt x="6872" y="6605"/>
                    </a:lnTo>
                    <a:lnTo>
                      <a:pt x="6872" y="6539"/>
                    </a:lnTo>
                    <a:lnTo>
                      <a:pt x="6872" y="6505"/>
                    </a:lnTo>
                    <a:lnTo>
                      <a:pt x="6872" y="6472"/>
                    </a:lnTo>
                    <a:lnTo>
                      <a:pt x="6872" y="6438"/>
                    </a:lnTo>
                    <a:lnTo>
                      <a:pt x="6872" y="6405"/>
                    </a:lnTo>
                    <a:lnTo>
                      <a:pt x="6872" y="6172"/>
                    </a:lnTo>
                    <a:lnTo>
                      <a:pt x="6872" y="6072"/>
                    </a:lnTo>
                    <a:lnTo>
                      <a:pt x="6872" y="5971"/>
                    </a:lnTo>
                    <a:lnTo>
                      <a:pt x="6906" y="5771"/>
                    </a:lnTo>
                    <a:lnTo>
                      <a:pt x="6906" y="5671"/>
                    </a:lnTo>
                    <a:lnTo>
                      <a:pt x="6906" y="5571"/>
                    </a:lnTo>
                    <a:lnTo>
                      <a:pt x="6906" y="5471"/>
                    </a:lnTo>
                    <a:lnTo>
                      <a:pt x="6939" y="5371"/>
                    </a:lnTo>
                    <a:lnTo>
                      <a:pt x="6939" y="5271"/>
                    </a:lnTo>
                    <a:lnTo>
                      <a:pt x="6939" y="5171"/>
                    </a:lnTo>
                    <a:lnTo>
                      <a:pt x="6939" y="5071"/>
                    </a:lnTo>
                    <a:lnTo>
                      <a:pt x="6939" y="4971"/>
                    </a:lnTo>
                    <a:lnTo>
                      <a:pt x="6939" y="4871"/>
                    </a:lnTo>
                    <a:lnTo>
                      <a:pt x="6939" y="4771"/>
                    </a:lnTo>
                    <a:lnTo>
                      <a:pt x="6939" y="4671"/>
                    </a:lnTo>
                    <a:lnTo>
                      <a:pt x="6939" y="4570"/>
                    </a:lnTo>
                    <a:lnTo>
                      <a:pt x="6939" y="4470"/>
                    </a:lnTo>
                    <a:lnTo>
                      <a:pt x="6939" y="4370"/>
                    </a:lnTo>
                    <a:lnTo>
                      <a:pt x="6939" y="4337"/>
                    </a:lnTo>
                    <a:lnTo>
                      <a:pt x="6972" y="4270"/>
                    </a:lnTo>
                    <a:lnTo>
                      <a:pt x="6972" y="4170"/>
                    </a:lnTo>
                    <a:lnTo>
                      <a:pt x="6972" y="4070"/>
                    </a:lnTo>
                    <a:lnTo>
                      <a:pt x="6972" y="3970"/>
                    </a:lnTo>
                    <a:lnTo>
                      <a:pt x="6972" y="3870"/>
                    </a:lnTo>
                    <a:lnTo>
                      <a:pt x="6972" y="3770"/>
                    </a:lnTo>
                    <a:lnTo>
                      <a:pt x="6972" y="3636"/>
                    </a:lnTo>
                    <a:lnTo>
                      <a:pt x="6972" y="3536"/>
                    </a:lnTo>
                    <a:lnTo>
                      <a:pt x="6972" y="3436"/>
                    </a:lnTo>
                    <a:lnTo>
                      <a:pt x="6939" y="3336"/>
                    </a:lnTo>
                    <a:lnTo>
                      <a:pt x="6939" y="3236"/>
                    </a:lnTo>
                    <a:lnTo>
                      <a:pt x="6939" y="3136"/>
                    </a:lnTo>
                    <a:lnTo>
                      <a:pt x="6939" y="3036"/>
                    </a:lnTo>
                    <a:lnTo>
                      <a:pt x="6939" y="2936"/>
                    </a:lnTo>
                    <a:lnTo>
                      <a:pt x="6939" y="2869"/>
                    </a:lnTo>
                    <a:lnTo>
                      <a:pt x="6939" y="2769"/>
                    </a:lnTo>
                    <a:lnTo>
                      <a:pt x="6939" y="2569"/>
                    </a:lnTo>
                    <a:lnTo>
                      <a:pt x="6939" y="2469"/>
                    </a:lnTo>
                    <a:lnTo>
                      <a:pt x="6939" y="2402"/>
                    </a:lnTo>
                    <a:lnTo>
                      <a:pt x="6939" y="2302"/>
                    </a:lnTo>
                    <a:lnTo>
                      <a:pt x="6939" y="2202"/>
                    </a:lnTo>
                    <a:lnTo>
                      <a:pt x="6939" y="2135"/>
                    </a:lnTo>
                    <a:lnTo>
                      <a:pt x="6939" y="2069"/>
                    </a:lnTo>
                    <a:lnTo>
                      <a:pt x="6939" y="2035"/>
                    </a:lnTo>
                    <a:lnTo>
                      <a:pt x="6939" y="2002"/>
                    </a:lnTo>
                    <a:lnTo>
                      <a:pt x="6939" y="1935"/>
                    </a:lnTo>
                    <a:lnTo>
                      <a:pt x="6939" y="1902"/>
                    </a:lnTo>
                    <a:lnTo>
                      <a:pt x="6906" y="1869"/>
                    </a:lnTo>
                    <a:lnTo>
                      <a:pt x="6906" y="1802"/>
                    </a:lnTo>
                    <a:lnTo>
                      <a:pt x="6906" y="1802"/>
                    </a:lnTo>
                    <a:lnTo>
                      <a:pt x="6906" y="1768"/>
                    </a:lnTo>
                    <a:lnTo>
                      <a:pt x="6906" y="1735"/>
                    </a:lnTo>
                    <a:lnTo>
                      <a:pt x="6906" y="1668"/>
                    </a:lnTo>
                    <a:lnTo>
                      <a:pt x="6906" y="1668"/>
                    </a:lnTo>
                    <a:lnTo>
                      <a:pt x="6906" y="1635"/>
                    </a:lnTo>
                    <a:lnTo>
                      <a:pt x="6906" y="1635"/>
                    </a:lnTo>
                    <a:lnTo>
                      <a:pt x="6906" y="1602"/>
                    </a:lnTo>
                    <a:lnTo>
                      <a:pt x="6939" y="1568"/>
                    </a:lnTo>
                    <a:lnTo>
                      <a:pt x="6939" y="1535"/>
                    </a:lnTo>
                    <a:lnTo>
                      <a:pt x="6939" y="1502"/>
                    </a:lnTo>
                    <a:lnTo>
                      <a:pt x="6939" y="1468"/>
                    </a:lnTo>
                    <a:lnTo>
                      <a:pt x="6939" y="1402"/>
                    </a:lnTo>
                    <a:lnTo>
                      <a:pt x="6972" y="1368"/>
                    </a:lnTo>
                    <a:lnTo>
                      <a:pt x="6972" y="1335"/>
                    </a:lnTo>
                    <a:lnTo>
                      <a:pt x="6972" y="1301"/>
                    </a:lnTo>
                    <a:lnTo>
                      <a:pt x="7006" y="1268"/>
                    </a:lnTo>
                    <a:lnTo>
                      <a:pt x="7006" y="1235"/>
                    </a:lnTo>
                    <a:lnTo>
                      <a:pt x="7006" y="1168"/>
                    </a:lnTo>
                    <a:lnTo>
                      <a:pt x="7039" y="1135"/>
                    </a:lnTo>
                    <a:lnTo>
                      <a:pt x="7039" y="1101"/>
                    </a:lnTo>
                    <a:lnTo>
                      <a:pt x="7039" y="1101"/>
                    </a:lnTo>
                    <a:lnTo>
                      <a:pt x="7073" y="1068"/>
                    </a:lnTo>
                    <a:lnTo>
                      <a:pt x="7106" y="1001"/>
                    </a:lnTo>
                    <a:lnTo>
                      <a:pt x="7106" y="935"/>
                    </a:lnTo>
                    <a:lnTo>
                      <a:pt x="7106" y="868"/>
                    </a:lnTo>
                    <a:lnTo>
                      <a:pt x="7106" y="801"/>
                    </a:lnTo>
                    <a:lnTo>
                      <a:pt x="7073" y="734"/>
                    </a:lnTo>
                    <a:lnTo>
                      <a:pt x="7073" y="668"/>
                    </a:lnTo>
                    <a:lnTo>
                      <a:pt x="7073" y="601"/>
                    </a:lnTo>
                    <a:lnTo>
                      <a:pt x="7073" y="534"/>
                    </a:lnTo>
                    <a:lnTo>
                      <a:pt x="7073" y="468"/>
                    </a:lnTo>
                    <a:lnTo>
                      <a:pt x="7073" y="401"/>
                    </a:lnTo>
                    <a:lnTo>
                      <a:pt x="7073" y="334"/>
                    </a:lnTo>
                    <a:lnTo>
                      <a:pt x="7073" y="301"/>
                    </a:lnTo>
                    <a:lnTo>
                      <a:pt x="7073" y="234"/>
                    </a:lnTo>
                    <a:lnTo>
                      <a:pt x="7106" y="167"/>
                    </a:lnTo>
                    <a:lnTo>
                      <a:pt x="7106" y="167"/>
                    </a:lnTo>
                    <a:lnTo>
                      <a:pt x="7139" y="101"/>
                    </a:lnTo>
                    <a:lnTo>
                      <a:pt x="7206" y="67"/>
                    </a:lnTo>
                    <a:lnTo>
                      <a:pt x="7239" y="1"/>
                    </a:lnTo>
                    <a:lnTo>
                      <a:pt x="7673" y="1"/>
                    </a:lnTo>
                    <a:lnTo>
                      <a:pt x="7706" y="67"/>
                    </a:lnTo>
                    <a:lnTo>
                      <a:pt x="7773" y="134"/>
                    </a:lnTo>
                    <a:lnTo>
                      <a:pt x="7806" y="167"/>
                    </a:lnTo>
                    <a:lnTo>
                      <a:pt x="7806" y="167"/>
                    </a:lnTo>
                    <a:lnTo>
                      <a:pt x="7840" y="234"/>
                    </a:lnTo>
                    <a:lnTo>
                      <a:pt x="7840" y="301"/>
                    </a:lnTo>
                    <a:lnTo>
                      <a:pt x="7840" y="301"/>
                    </a:lnTo>
                    <a:lnTo>
                      <a:pt x="7840" y="367"/>
                    </a:lnTo>
                    <a:lnTo>
                      <a:pt x="7840" y="401"/>
                    </a:lnTo>
                    <a:lnTo>
                      <a:pt x="7840" y="468"/>
                    </a:lnTo>
                    <a:lnTo>
                      <a:pt x="7873" y="534"/>
                    </a:lnTo>
                    <a:lnTo>
                      <a:pt x="7873" y="601"/>
                    </a:lnTo>
                    <a:lnTo>
                      <a:pt x="7873" y="668"/>
                    </a:lnTo>
                    <a:lnTo>
                      <a:pt x="7873" y="734"/>
                    </a:lnTo>
                    <a:lnTo>
                      <a:pt x="7873" y="801"/>
                    </a:lnTo>
                    <a:lnTo>
                      <a:pt x="7873" y="868"/>
                    </a:lnTo>
                    <a:lnTo>
                      <a:pt x="7906" y="935"/>
                    </a:lnTo>
                    <a:lnTo>
                      <a:pt x="7906" y="1001"/>
                    </a:lnTo>
                    <a:lnTo>
                      <a:pt x="7906" y="1068"/>
                    </a:lnTo>
                    <a:lnTo>
                      <a:pt x="7906" y="1135"/>
                    </a:lnTo>
                    <a:lnTo>
                      <a:pt x="7940" y="1201"/>
                    </a:lnTo>
                    <a:lnTo>
                      <a:pt x="7940" y="1268"/>
                    </a:lnTo>
                    <a:lnTo>
                      <a:pt x="7940" y="1335"/>
                    </a:lnTo>
                    <a:lnTo>
                      <a:pt x="7940" y="1402"/>
                    </a:lnTo>
                    <a:lnTo>
                      <a:pt x="7973" y="1468"/>
                    </a:lnTo>
                    <a:lnTo>
                      <a:pt x="7973" y="1535"/>
                    </a:lnTo>
                    <a:lnTo>
                      <a:pt x="7973" y="1602"/>
                    </a:lnTo>
                    <a:lnTo>
                      <a:pt x="8007" y="1668"/>
                    </a:lnTo>
                    <a:lnTo>
                      <a:pt x="8040" y="1835"/>
                    </a:lnTo>
                    <a:lnTo>
                      <a:pt x="8040" y="1969"/>
                    </a:lnTo>
                    <a:lnTo>
                      <a:pt x="8073" y="2102"/>
                    </a:lnTo>
                    <a:lnTo>
                      <a:pt x="8107" y="2269"/>
                    </a:lnTo>
                    <a:lnTo>
                      <a:pt x="8140" y="2402"/>
                    </a:lnTo>
                    <a:lnTo>
                      <a:pt x="8173" y="2536"/>
                    </a:lnTo>
                    <a:lnTo>
                      <a:pt x="8173" y="2702"/>
                    </a:lnTo>
                    <a:lnTo>
                      <a:pt x="8240" y="3003"/>
                    </a:lnTo>
                    <a:lnTo>
                      <a:pt x="8307" y="3270"/>
                    </a:lnTo>
                    <a:lnTo>
                      <a:pt x="8340" y="3436"/>
                    </a:lnTo>
                    <a:lnTo>
                      <a:pt x="8373" y="3570"/>
                    </a:lnTo>
                    <a:lnTo>
                      <a:pt x="8407" y="3703"/>
                    </a:lnTo>
                    <a:lnTo>
                      <a:pt x="8407" y="3837"/>
                    </a:lnTo>
                    <a:lnTo>
                      <a:pt x="8440" y="3970"/>
                    </a:lnTo>
                    <a:lnTo>
                      <a:pt x="8474" y="4137"/>
                    </a:lnTo>
                    <a:lnTo>
                      <a:pt x="8507" y="4270"/>
                    </a:lnTo>
                    <a:lnTo>
                      <a:pt x="8507" y="4404"/>
                    </a:lnTo>
                    <a:lnTo>
                      <a:pt x="8540" y="4437"/>
                    </a:lnTo>
                    <a:lnTo>
                      <a:pt x="8540" y="4504"/>
                    </a:lnTo>
                    <a:lnTo>
                      <a:pt x="8540" y="4570"/>
                    </a:lnTo>
                    <a:lnTo>
                      <a:pt x="8540" y="4637"/>
                    </a:lnTo>
                    <a:lnTo>
                      <a:pt x="8540" y="4704"/>
                    </a:lnTo>
                    <a:lnTo>
                      <a:pt x="8574" y="4771"/>
                    </a:lnTo>
                    <a:lnTo>
                      <a:pt x="8574" y="4837"/>
                    </a:lnTo>
                    <a:lnTo>
                      <a:pt x="8574" y="4904"/>
                    </a:lnTo>
                    <a:lnTo>
                      <a:pt x="8574" y="4971"/>
                    </a:lnTo>
                    <a:lnTo>
                      <a:pt x="8574" y="5037"/>
                    </a:lnTo>
                    <a:lnTo>
                      <a:pt x="8574" y="5104"/>
                    </a:lnTo>
                    <a:lnTo>
                      <a:pt x="8574" y="5171"/>
                    </a:lnTo>
                    <a:lnTo>
                      <a:pt x="8574" y="5238"/>
                    </a:lnTo>
                    <a:lnTo>
                      <a:pt x="8574" y="5304"/>
                    </a:lnTo>
                    <a:lnTo>
                      <a:pt x="8574" y="5371"/>
                    </a:lnTo>
                    <a:lnTo>
                      <a:pt x="8574" y="5438"/>
                    </a:lnTo>
                    <a:lnTo>
                      <a:pt x="8574" y="5504"/>
                    </a:lnTo>
                    <a:lnTo>
                      <a:pt x="8574" y="5571"/>
                    </a:lnTo>
                    <a:lnTo>
                      <a:pt x="8574" y="5705"/>
                    </a:lnTo>
                    <a:lnTo>
                      <a:pt x="8574" y="5838"/>
                    </a:lnTo>
                    <a:lnTo>
                      <a:pt x="8574" y="5971"/>
                    </a:lnTo>
                    <a:lnTo>
                      <a:pt x="8574" y="6238"/>
                    </a:lnTo>
                    <a:lnTo>
                      <a:pt x="8540" y="6338"/>
                    </a:lnTo>
                    <a:lnTo>
                      <a:pt x="8540" y="6472"/>
                    </a:lnTo>
                    <a:lnTo>
                      <a:pt x="8540" y="6605"/>
                    </a:lnTo>
                    <a:lnTo>
                      <a:pt x="8540" y="6672"/>
                    </a:lnTo>
                    <a:lnTo>
                      <a:pt x="8540" y="6739"/>
                    </a:lnTo>
                    <a:lnTo>
                      <a:pt x="8540" y="6805"/>
                    </a:lnTo>
                    <a:lnTo>
                      <a:pt x="8540" y="6872"/>
                    </a:lnTo>
                    <a:lnTo>
                      <a:pt x="8540" y="6939"/>
                    </a:lnTo>
                    <a:lnTo>
                      <a:pt x="8540" y="7006"/>
                    </a:lnTo>
                    <a:lnTo>
                      <a:pt x="8540" y="7039"/>
                    </a:lnTo>
                    <a:lnTo>
                      <a:pt x="8540" y="7106"/>
                    </a:lnTo>
                    <a:lnTo>
                      <a:pt x="8540" y="7172"/>
                    </a:lnTo>
                    <a:lnTo>
                      <a:pt x="8574" y="7239"/>
                    </a:lnTo>
                    <a:lnTo>
                      <a:pt x="8574" y="7306"/>
                    </a:lnTo>
                    <a:lnTo>
                      <a:pt x="8574" y="7339"/>
                    </a:lnTo>
                    <a:lnTo>
                      <a:pt x="8574" y="7406"/>
                    </a:lnTo>
                    <a:lnTo>
                      <a:pt x="8574" y="7473"/>
                    </a:lnTo>
                    <a:lnTo>
                      <a:pt x="8574" y="7539"/>
                    </a:lnTo>
                    <a:lnTo>
                      <a:pt x="8574" y="7573"/>
                    </a:lnTo>
                    <a:lnTo>
                      <a:pt x="8607" y="7639"/>
                    </a:lnTo>
                    <a:lnTo>
                      <a:pt x="8607" y="7673"/>
                    </a:lnTo>
                    <a:lnTo>
                      <a:pt x="8607" y="7739"/>
                    </a:lnTo>
                    <a:lnTo>
                      <a:pt x="8607" y="7773"/>
                    </a:lnTo>
                    <a:lnTo>
                      <a:pt x="8640" y="7839"/>
                    </a:lnTo>
                    <a:lnTo>
                      <a:pt x="8640" y="7873"/>
                    </a:lnTo>
                    <a:lnTo>
                      <a:pt x="8640" y="7873"/>
                    </a:lnTo>
                    <a:lnTo>
                      <a:pt x="8640" y="7906"/>
                    </a:lnTo>
                    <a:lnTo>
                      <a:pt x="8674" y="7940"/>
                    </a:lnTo>
                    <a:lnTo>
                      <a:pt x="8674" y="7973"/>
                    </a:lnTo>
                    <a:lnTo>
                      <a:pt x="8674" y="7973"/>
                    </a:lnTo>
                    <a:lnTo>
                      <a:pt x="8674" y="8006"/>
                    </a:lnTo>
                    <a:lnTo>
                      <a:pt x="8674" y="8040"/>
                    </a:lnTo>
                    <a:lnTo>
                      <a:pt x="8707" y="8040"/>
                    </a:lnTo>
                    <a:lnTo>
                      <a:pt x="8707" y="8073"/>
                    </a:lnTo>
                    <a:lnTo>
                      <a:pt x="8707" y="8106"/>
                    </a:lnTo>
                    <a:lnTo>
                      <a:pt x="8707" y="8106"/>
                    </a:lnTo>
                    <a:lnTo>
                      <a:pt x="8707" y="8140"/>
                    </a:lnTo>
                    <a:lnTo>
                      <a:pt x="8740" y="8173"/>
                    </a:lnTo>
                    <a:lnTo>
                      <a:pt x="8740" y="8173"/>
                    </a:lnTo>
                    <a:lnTo>
                      <a:pt x="8740" y="8206"/>
                    </a:lnTo>
                    <a:lnTo>
                      <a:pt x="8740" y="8206"/>
                    </a:lnTo>
                    <a:lnTo>
                      <a:pt x="8774" y="8240"/>
                    </a:lnTo>
                    <a:lnTo>
                      <a:pt x="8774" y="8273"/>
                    </a:lnTo>
                    <a:lnTo>
                      <a:pt x="8807" y="8306"/>
                    </a:lnTo>
                    <a:lnTo>
                      <a:pt x="8807" y="8340"/>
                    </a:lnTo>
                    <a:lnTo>
                      <a:pt x="8807" y="8373"/>
                    </a:lnTo>
                    <a:lnTo>
                      <a:pt x="8840" y="8407"/>
                    </a:lnTo>
                    <a:lnTo>
                      <a:pt x="8840" y="8440"/>
                    </a:lnTo>
                    <a:lnTo>
                      <a:pt x="8840" y="8473"/>
                    </a:lnTo>
                    <a:lnTo>
                      <a:pt x="8874" y="8507"/>
                    </a:lnTo>
                    <a:lnTo>
                      <a:pt x="8874" y="8540"/>
                    </a:lnTo>
                    <a:lnTo>
                      <a:pt x="8874" y="8540"/>
                    </a:lnTo>
                    <a:lnTo>
                      <a:pt x="8874" y="8573"/>
                    </a:lnTo>
                    <a:lnTo>
                      <a:pt x="8907" y="8607"/>
                    </a:lnTo>
                    <a:lnTo>
                      <a:pt x="8907" y="8673"/>
                    </a:lnTo>
                    <a:lnTo>
                      <a:pt x="8941" y="8740"/>
                    </a:lnTo>
                    <a:lnTo>
                      <a:pt x="8941" y="8807"/>
                    </a:lnTo>
                    <a:lnTo>
                      <a:pt x="8941" y="8874"/>
                    </a:lnTo>
                    <a:lnTo>
                      <a:pt x="8974" y="8907"/>
                    </a:lnTo>
                    <a:lnTo>
                      <a:pt x="8974" y="8974"/>
                    </a:lnTo>
                    <a:lnTo>
                      <a:pt x="9007" y="9074"/>
                    </a:lnTo>
                    <a:lnTo>
                      <a:pt x="9007" y="9207"/>
                    </a:lnTo>
                    <a:lnTo>
                      <a:pt x="9041" y="9240"/>
                    </a:lnTo>
                    <a:lnTo>
                      <a:pt x="9041" y="9307"/>
                    </a:lnTo>
                    <a:lnTo>
                      <a:pt x="9041" y="9341"/>
                    </a:lnTo>
                    <a:lnTo>
                      <a:pt x="9074" y="9407"/>
                    </a:lnTo>
                    <a:lnTo>
                      <a:pt x="9074" y="9441"/>
                    </a:lnTo>
                    <a:lnTo>
                      <a:pt x="9074" y="9507"/>
                    </a:lnTo>
                    <a:lnTo>
                      <a:pt x="9074" y="9541"/>
                    </a:lnTo>
                    <a:lnTo>
                      <a:pt x="9107" y="9541"/>
                    </a:lnTo>
                    <a:lnTo>
                      <a:pt x="9107" y="9574"/>
                    </a:lnTo>
                    <a:lnTo>
                      <a:pt x="9107" y="9607"/>
                    </a:lnTo>
                    <a:lnTo>
                      <a:pt x="9107" y="9607"/>
                    </a:lnTo>
                    <a:lnTo>
                      <a:pt x="9107" y="9641"/>
                    </a:lnTo>
                    <a:lnTo>
                      <a:pt x="9141" y="9674"/>
                    </a:lnTo>
                    <a:lnTo>
                      <a:pt x="9141" y="9674"/>
                    </a:lnTo>
                    <a:lnTo>
                      <a:pt x="9141" y="9707"/>
                    </a:lnTo>
                    <a:lnTo>
                      <a:pt x="9141" y="9741"/>
                    </a:lnTo>
                    <a:lnTo>
                      <a:pt x="9174" y="9741"/>
                    </a:lnTo>
                    <a:lnTo>
                      <a:pt x="9174" y="9774"/>
                    </a:lnTo>
                    <a:lnTo>
                      <a:pt x="9174" y="9808"/>
                    </a:lnTo>
                    <a:lnTo>
                      <a:pt x="9207" y="9808"/>
                    </a:lnTo>
                    <a:lnTo>
                      <a:pt x="9207" y="9841"/>
                    </a:lnTo>
                    <a:lnTo>
                      <a:pt x="9207" y="9841"/>
                    </a:lnTo>
                    <a:lnTo>
                      <a:pt x="9207" y="9874"/>
                    </a:lnTo>
                    <a:lnTo>
                      <a:pt x="9241" y="9908"/>
                    </a:lnTo>
                    <a:lnTo>
                      <a:pt x="9241" y="9908"/>
                    </a:lnTo>
                    <a:lnTo>
                      <a:pt x="9274" y="9941"/>
                    </a:lnTo>
                    <a:lnTo>
                      <a:pt x="9274" y="9941"/>
                    </a:lnTo>
                    <a:lnTo>
                      <a:pt x="9274" y="9974"/>
                    </a:lnTo>
                    <a:lnTo>
                      <a:pt x="9307" y="10008"/>
                    </a:lnTo>
                    <a:lnTo>
                      <a:pt x="9408" y="10174"/>
                    </a:lnTo>
                    <a:lnTo>
                      <a:pt x="9474" y="10241"/>
                    </a:lnTo>
                    <a:lnTo>
                      <a:pt x="9541" y="10341"/>
                    </a:lnTo>
                    <a:lnTo>
                      <a:pt x="9574" y="10408"/>
                    </a:lnTo>
                    <a:lnTo>
                      <a:pt x="9608" y="10475"/>
                    </a:lnTo>
                    <a:lnTo>
                      <a:pt x="9641" y="10508"/>
                    </a:lnTo>
                    <a:lnTo>
                      <a:pt x="9674" y="10575"/>
                    </a:lnTo>
                    <a:lnTo>
                      <a:pt x="9708" y="10608"/>
                    </a:lnTo>
                    <a:lnTo>
                      <a:pt x="9774" y="10675"/>
                    </a:lnTo>
                    <a:lnTo>
                      <a:pt x="9808" y="10742"/>
                    </a:lnTo>
                    <a:lnTo>
                      <a:pt x="9841" y="10775"/>
                    </a:lnTo>
                    <a:lnTo>
                      <a:pt x="9841" y="10842"/>
                    </a:lnTo>
                    <a:lnTo>
                      <a:pt x="9875" y="10908"/>
                    </a:lnTo>
                    <a:lnTo>
                      <a:pt x="9908" y="10908"/>
                    </a:lnTo>
                    <a:lnTo>
                      <a:pt x="9908" y="10942"/>
                    </a:lnTo>
                    <a:lnTo>
                      <a:pt x="9941" y="10975"/>
                    </a:lnTo>
                    <a:lnTo>
                      <a:pt x="9941" y="11008"/>
                    </a:lnTo>
                    <a:lnTo>
                      <a:pt x="9941" y="11042"/>
                    </a:lnTo>
                    <a:lnTo>
                      <a:pt x="9975" y="11075"/>
                    </a:lnTo>
                    <a:lnTo>
                      <a:pt x="9975" y="11075"/>
                    </a:lnTo>
                    <a:lnTo>
                      <a:pt x="9975" y="11108"/>
                    </a:lnTo>
                    <a:lnTo>
                      <a:pt x="10008" y="11142"/>
                    </a:lnTo>
                    <a:lnTo>
                      <a:pt x="10008" y="11175"/>
                    </a:lnTo>
                    <a:lnTo>
                      <a:pt x="10008" y="11209"/>
                    </a:lnTo>
                    <a:lnTo>
                      <a:pt x="10008" y="11242"/>
                    </a:lnTo>
                    <a:lnTo>
                      <a:pt x="10041" y="11275"/>
                    </a:lnTo>
                    <a:lnTo>
                      <a:pt x="10041" y="11309"/>
                    </a:lnTo>
                    <a:lnTo>
                      <a:pt x="10041" y="11375"/>
                    </a:lnTo>
                    <a:lnTo>
                      <a:pt x="10041" y="11409"/>
                    </a:lnTo>
                    <a:lnTo>
                      <a:pt x="10008" y="11409"/>
                    </a:lnTo>
                    <a:lnTo>
                      <a:pt x="10008" y="11442"/>
                    </a:lnTo>
                    <a:lnTo>
                      <a:pt x="10008" y="11475"/>
                    </a:lnTo>
                    <a:lnTo>
                      <a:pt x="10008" y="11509"/>
                    </a:lnTo>
                    <a:lnTo>
                      <a:pt x="9975" y="11542"/>
                    </a:lnTo>
                    <a:lnTo>
                      <a:pt x="9975" y="11575"/>
                    </a:lnTo>
                    <a:lnTo>
                      <a:pt x="9941" y="11609"/>
                    </a:lnTo>
                    <a:lnTo>
                      <a:pt x="9908" y="11642"/>
                    </a:lnTo>
                    <a:lnTo>
                      <a:pt x="9908" y="11676"/>
                    </a:lnTo>
                    <a:lnTo>
                      <a:pt x="9875" y="11709"/>
                    </a:lnTo>
                    <a:lnTo>
                      <a:pt x="9841" y="11742"/>
                    </a:lnTo>
                    <a:lnTo>
                      <a:pt x="9808" y="11742"/>
                    </a:lnTo>
                    <a:lnTo>
                      <a:pt x="9774" y="11776"/>
                    </a:lnTo>
                    <a:lnTo>
                      <a:pt x="9741" y="11809"/>
                    </a:lnTo>
                    <a:lnTo>
                      <a:pt x="9708" y="11809"/>
                    </a:lnTo>
                    <a:lnTo>
                      <a:pt x="9674" y="11809"/>
                    </a:lnTo>
                    <a:lnTo>
                      <a:pt x="9641" y="11842"/>
                    </a:lnTo>
                    <a:lnTo>
                      <a:pt x="9608" y="11842"/>
                    </a:lnTo>
                    <a:lnTo>
                      <a:pt x="9574" y="11842"/>
                    </a:lnTo>
                    <a:lnTo>
                      <a:pt x="9508" y="11842"/>
                    </a:lnTo>
                    <a:lnTo>
                      <a:pt x="9474" y="11842"/>
                    </a:lnTo>
                    <a:lnTo>
                      <a:pt x="9441" y="11842"/>
                    </a:lnTo>
                    <a:lnTo>
                      <a:pt x="9441" y="11842"/>
                    </a:lnTo>
                    <a:lnTo>
                      <a:pt x="9408" y="11842"/>
                    </a:lnTo>
                    <a:lnTo>
                      <a:pt x="9374" y="11842"/>
                    </a:lnTo>
                    <a:lnTo>
                      <a:pt x="9341" y="11842"/>
                    </a:lnTo>
                    <a:lnTo>
                      <a:pt x="9307" y="11842"/>
                    </a:lnTo>
                    <a:lnTo>
                      <a:pt x="9274" y="11842"/>
                    </a:lnTo>
                    <a:lnTo>
                      <a:pt x="9241" y="11842"/>
                    </a:lnTo>
                    <a:lnTo>
                      <a:pt x="9207" y="11842"/>
                    </a:lnTo>
                    <a:lnTo>
                      <a:pt x="9174" y="11809"/>
                    </a:lnTo>
                    <a:lnTo>
                      <a:pt x="9174" y="11809"/>
                    </a:lnTo>
                    <a:lnTo>
                      <a:pt x="9141" y="11809"/>
                    </a:lnTo>
                    <a:lnTo>
                      <a:pt x="9107" y="11809"/>
                    </a:lnTo>
                    <a:lnTo>
                      <a:pt x="9074" y="11776"/>
                    </a:lnTo>
                    <a:lnTo>
                      <a:pt x="9041" y="11776"/>
                    </a:lnTo>
                    <a:lnTo>
                      <a:pt x="9041" y="11776"/>
                    </a:lnTo>
                    <a:lnTo>
                      <a:pt x="9007" y="11742"/>
                    </a:lnTo>
                    <a:lnTo>
                      <a:pt x="8974" y="11742"/>
                    </a:lnTo>
                    <a:lnTo>
                      <a:pt x="8941" y="11742"/>
                    </a:lnTo>
                    <a:lnTo>
                      <a:pt x="8941" y="11709"/>
                    </a:lnTo>
                    <a:lnTo>
                      <a:pt x="8907" y="11709"/>
                    </a:lnTo>
                    <a:lnTo>
                      <a:pt x="8874" y="11676"/>
                    </a:lnTo>
                    <a:lnTo>
                      <a:pt x="8840" y="11676"/>
                    </a:lnTo>
                    <a:lnTo>
                      <a:pt x="8774" y="11642"/>
                    </a:lnTo>
                    <a:lnTo>
                      <a:pt x="8774" y="11609"/>
                    </a:lnTo>
                    <a:lnTo>
                      <a:pt x="8740" y="11609"/>
                    </a:lnTo>
                    <a:lnTo>
                      <a:pt x="8707" y="11575"/>
                    </a:lnTo>
                    <a:lnTo>
                      <a:pt x="8640" y="11542"/>
                    </a:lnTo>
                    <a:lnTo>
                      <a:pt x="8607" y="11509"/>
                    </a:lnTo>
                    <a:lnTo>
                      <a:pt x="8540" y="11475"/>
                    </a:lnTo>
                    <a:lnTo>
                      <a:pt x="8507" y="11442"/>
                    </a:lnTo>
                    <a:lnTo>
                      <a:pt x="8474" y="11409"/>
                    </a:lnTo>
                    <a:lnTo>
                      <a:pt x="8407" y="11375"/>
                    </a:lnTo>
                    <a:lnTo>
                      <a:pt x="8373" y="11309"/>
                    </a:lnTo>
                    <a:lnTo>
                      <a:pt x="8340" y="11275"/>
                    </a:lnTo>
                    <a:lnTo>
                      <a:pt x="8273" y="11242"/>
                    </a:lnTo>
                    <a:lnTo>
                      <a:pt x="8207" y="11175"/>
                    </a:lnTo>
                    <a:lnTo>
                      <a:pt x="8107" y="11108"/>
                    </a:lnTo>
                    <a:lnTo>
                      <a:pt x="8040" y="11042"/>
                    </a:lnTo>
                    <a:lnTo>
                      <a:pt x="7940" y="10942"/>
                    </a:lnTo>
                    <a:lnTo>
                      <a:pt x="7873" y="10875"/>
                    </a:lnTo>
                    <a:lnTo>
                      <a:pt x="7840" y="10842"/>
                    </a:lnTo>
                    <a:lnTo>
                      <a:pt x="7773" y="10808"/>
                    </a:lnTo>
                    <a:lnTo>
                      <a:pt x="7740" y="10808"/>
                    </a:lnTo>
                    <a:lnTo>
                      <a:pt x="7706" y="10775"/>
                    </a:lnTo>
                    <a:lnTo>
                      <a:pt x="7673" y="10742"/>
                    </a:lnTo>
                    <a:lnTo>
                      <a:pt x="7640" y="10708"/>
                    </a:lnTo>
                    <a:lnTo>
                      <a:pt x="7606" y="10675"/>
                    </a:lnTo>
                    <a:lnTo>
                      <a:pt x="7573" y="10675"/>
                    </a:lnTo>
                    <a:lnTo>
                      <a:pt x="7540" y="10641"/>
                    </a:lnTo>
                    <a:lnTo>
                      <a:pt x="7506" y="10608"/>
                    </a:lnTo>
                    <a:lnTo>
                      <a:pt x="7540" y="10641"/>
                    </a:lnTo>
                    <a:close/>
                    <a:moveTo>
                      <a:pt x="7806" y="7839"/>
                    </a:moveTo>
                    <a:lnTo>
                      <a:pt x="7773" y="7873"/>
                    </a:lnTo>
                    <a:lnTo>
                      <a:pt x="7740" y="7873"/>
                    </a:lnTo>
                    <a:lnTo>
                      <a:pt x="7706" y="7906"/>
                    </a:lnTo>
                    <a:lnTo>
                      <a:pt x="7673" y="7940"/>
                    </a:lnTo>
                    <a:lnTo>
                      <a:pt x="7640" y="7973"/>
                    </a:lnTo>
                    <a:lnTo>
                      <a:pt x="7606" y="8006"/>
                    </a:lnTo>
                    <a:lnTo>
                      <a:pt x="7573" y="8040"/>
                    </a:lnTo>
                    <a:lnTo>
                      <a:pt x="7540" y="8073"/>
                    </a:lnTo>
                    <a:lnTo>
                      <a:pt x="7473" y="8073"/>
                    </a:lnTo>
                    <a:lnTo>
                      <a:pt x="7439" y="8106"/>
                    </a:lnTo>
                    <a:lnTo>
                      <a:pt x="7406" y="8140"/>
                    </a:lnTo>
                    <a:lnTo>
                      <a:pt x="7373" y="8173"/>
                    </a:lnTo>
                    <a:lnTo>
                      <a:pt x="7339" y="8206"/>
                    </a:lnTo>
                    <a:lnTo>
                      <a:pt x="7306" y="8206"/>
                    </a:lnTo>
                    <a:lnTo>
                      <a:pt x="7273" y="8240"/>
                    </a:lnTo>
                    <a:lnTo>
                      <a:pt x="7206" y="8273"/>
                    </a:lnTo>
                    <a:lnTo>
                      <a:pt x="7173" y="8306"/>
                    </a:lnTo>
                    <a:lnTo>
                      <a:pt x="7139" y="8306"/>
                    </a:lnTo>
                    <a:lnTo>
                      <a:pt x="7106" y="8340"/>
                    </a:lnTo>
                    <a:lnTo>
                      <a:pt x="7073" y="8373"/>
                    </a:lnTo>
                    <a:lnTo>
                      <a:pt x="7006" y="8407"/>
                    </a:lnTo>
                    <a:lnTo>
                      <a:pt x="6972" y="8407"/>
                    </a:lnTo>
                    <a:lnTo>
                      <a:pt x="6939" y="8440"/>
                    </a:lnTo>
                    <a:lnTo>
                      <a:pt x="6839" y="8507"/>
                    </a:lnTo>
                    <a:lnTo>
                      <a:pt x="6772" y="8540"/>
                    </a:lnTo>
                    <a:lnTo>
                      <a:pt x="6672" y="8573"/>
                    </a:lnTo>
                    <a:lnTo>
                      <a:pt x="6606" y="8640"/>
                    </a:lnTo>
                    <a:lnTo>
                      <a:pt x="6505" y="8673"/>
                    </a:lnTo>
                    <a:lnTo>
                      <a:pt x="6405" y="8707"/>
                    </a:lnTo>
                    <a:lnTo>
                      <a:pt x="6339" y="8773"/>
                    </a:lnTo>
                    <a:lnTo>
                      <a:pt x="6239" y="8807"/>
                    </a:lnTo>
                    <a:lnTo>
                      <a:pt x="6139" y="8840"/>
                    </a:lnTo>
                    <a:lnTo>
                      <a:pt x="6105" y="8874"/>
                    </a:lnTo>
                    <a:lnTo>
                      <a:pt x="6072" y="8874"/>
                    </a:lnTo>
                    <a:lnTo>
                      <a:pt x="5972" y="8940"/>
                    </a:lnTo>
                    <a:lnTo>
                      <a:pt x="5872" y="8974"/>
                    </a:lnTo>
                    <a:lnTo>
                      <a:pt x="5772" y="9007"/>
                    </a:lnTo>
                    <a:lnTo>
                      <a:pt x="5672" y="9040"/>
                    </a:lnTo>
                    <a:lnTo>
                      <a:pt x="5571" y="9074"/>
                    </a:lnTo>
                    <a:lnTo>
                      <a:pt x="5505" y="9107"/>
                    </a:lnTo>
                    <a:lnTo>
                      <a:pt x="5405" y="9140"/>
                    </a:lnTo>
                    <a:lnTo>
                      <a:pt x="5305" y="9174"/>
                    </a:lnTo>
                    <a:lnTo>
                      <a:pt x="5205" y="9207"/>
                    </a:lnTo>
                    <a:lnTo>
                      <a:pt x="5104" y="9240"/>
                    </a:lnTo>
                    <a:lnTo>
                      <a:pt x="5004" y="9274"/>
                    </a:lnTo>
                    <a:lnTo>
                      <a:pt x="4904" y="9307"/>
                    </a:lnTo>
                    <a:lnTo>
                      <a:pt x="4804" y="9341"/>
                    </a:lnTo>
                    <a:lnTo>
                      <a:pt x="4704" y="9374"/>
                    </a:lnTo>
                    <a:lnTo>
                      <a:pt x="4604" y="9407"/>
                    </a:lnTo>
                    <a:lnTo>
                      <a:pt x="4537" y="9441"/>
                    </a:lnTo>
                    <a:lnTo>
                      <a:pt x="4437" y="9474"/>
                    </a:lnTo>
                    <a:lnTo>
                      <a:pt x="4337" y="9474"/>
                    </a:lnTo>
                    <a:lnTo>
                      <a:pt x="4237" y="9507"/>
                    </a:lnTo>
                    <a:lnTo>
                      <a:pt x="4137" y="9541"/>
                    </a:lnTo>
                    <a:lnTo>
                      <a:pt x="4037" y="9574"/>
                    </a:lnTo>
                    <a:lnTo>
                      <a:pt x="3937" y="9574"/>
                    </a:lnTo>
                    <a:lnTo>
                      <a:pt x="3904" y="9607"/>
                    </a:lnTo>
                    <a:lnTo>
                      <a:pt x="3937" y="9607"/>
                    </a:lnTo>
                    <a:lnTo>
                      <a:pt x="3970" y="9607"/>
                    </a:lnTo>
                    <a:lnTo>
                      <a:pt x="4037" y="9607"/>
                    </a:lnTo>
                    <a:lnTo>
                      <a:pt x="4070" y="9607"/>
                    </a:lnTo>
                    <a:lnTo>
                      <a:pt x="4137" y="9607"/>
                    </a:lnTo>
                    <a:lnTo>
                      <a:pt x="4137" y="9607"/>
                    </a:lnTo>
                    <a:lnTo>
                      <a:pt x="4170" y="9641"/>
                    </a:lnTo>
                    <a:lnTo>
                      <a:pt x="4204" y="9641"/>
                    </a:lnTo>
                    <a:lnTo>
                      <a:pt x="4237" y="9641"/>
                    </a:lnTo>
                    <a:lnTo>
                      <a:pt x="4237" y="9641"/>
                    </a:lnTo>
                    <a:lnTo>
                      <a:pt x="4271" y="9641"/>
                    </a:lnTo>
                    <a:lnTo>
                      <a:pt x="4304" y="9641"/>
                    </a:lnTo>
                    <a:lnTo>
                      <a:pt x="4304" y="9641"/>
                    </a:lnTo>
                    <a:lnTo>
                      <a:pt x="4337" y="9674"/>
                    </a:lnTo>
                    <a:lnTo>
                      <a:pt x="4371" y="9674"/>
                    </a:lnTo>
                    <a:lnTo>
                      <a:pt x="4404" y="9674"/>
                    </a:lnTo>
                    <a:lnTo>
                      <a:pt x="4404" y="9674"/>
                    </a:lnTo>
                    <a:lnTo>
                      <a:pt x="4437" y="9707"/>
                    </a:lnTo>
                    <a:lnTo>
                      <a:pt x="4471" y="9707"/>
                    </a:lnTo>
                    <a:lnTo>
                      <a:pt x="4471" y="9707"/>
                    </a:lnTo>
                    <a:lnTo>
                      <a:pt x="4504" y="9741"/>
                    </a:lnTo>
                    <a:lnTo>
                      <a:pt x="4537" y="9741"/>
                    </a:lnTo>
                    <a:lnTo>
                      <a:pt x="4537" y="9741"/>
                    </a:lnTo>
                    <a:lnTo>
                      <a:pt x="4571" y="9774"/>
                    </a:lnTo>
                    <a:lnTo>
                      <a:pt x="4604" y="9774"/>
                    </a:lnTo>
                    <a:lnTo>
                      <a:pt x="4637" y="9808"/>
                    </a:lnTo>
                    <a:lnTo>
                      <a:pt x="4671" y="9841"/>
                    </a:lnTo>
                    <a:lnTo>
                      <a:pt x="4704" y="9841"/>
                    </a:lnTo>
                    <a:lnTo>
                      <a:pt x="4738" y="9874"/>
                    </a:lnTo>
                    <a:lnTo>
                      <a:pt x="4771" y="9908"/>
                    </a:lnTo>
                    <a:lnTo>
                      <a:pt x="4804" y="9941"/>
                    </a:lnTo>
                    <a:lnTo>
                      <a:pt x="4838" y="9941"/>
                    </a:lnTo>
                    <a:lnTo>
                      <a:pt x="4871" y="9974"/>
                    </a:lnTo>
                    <a:lnTo>
                      <a:pt x="4904" y="10008"/>
                    </a:lnTo>
                    <a:lnTo>
                      <a:pt x="4938" y="10041"/>
                    </a:lnTo>
                    <a:lnTo>
                      <a:pt x="4938" y="10074"/>
                    </a:lnTo>
                    <a:lnTo>
                      <a:pt x="4971" y="10108"/>
                    </a:lnTo>
                    <a:lnTo>
                      <a:pt x="5004" y="10141"/>
                    </a:lnTo>
                    <a:lnTo>
                      <a:pt x="5038" y="10141"/>
                    </a:lnTo>
                    <a:lnTo>
                      <a:pt x="5038" y="10174"/>
                    </a:lnTo>
                    <a:lnTo>
                      <a:pt x="5071" y="10208"/>
                    </a:lnTo>
                    <a:lnTo>
                      <a:pt x="5104" y="10241"/>
                    </a:lnTo>
                    <a:lnTo>
                      <a:pt x="5104" y="10275"/>
                    </a:lnTo>
                    <a:lnTo>
                      <a:pt x="5138" y="10308"/>
                    </a:lnTo>
                    <a:lnTo>
                      <a:pt x="5138" y="10341"/>
                    </a:lnTo>
                    <a:lnTo>
                      <a:pt x="5171" y="10375"/>
                    </a:lnTo>
                    <a:lnTo>
                      <a:pt x="5171" y="10408"/>
                    </a:lnTo>
                    <a:lnTo>
                      <a:pt x="5205" y="10441"/>
                    </a:lnTo>
                    <a:lnTo>
                      <a:pt x="5205" y="10475"/>
                    </a:lnTo>
                    <a:lnTo>
                      <a:pt x="5238" y="10508"/>
                    </a:lnTo>
                    <a:lnTo>
                      <a:pt x="5238" y="10541"/>
                    </a:lnTo>
                    <a:lnTo>
                      <a:pt x="5271" y="10575"/>
                    </a:lnTo>
                    <a:lnTo>
                      <a:pt x="5271" y="10608"/>
                    </a:lnTo>
                    <a:lnTo>
                      <a:pt x="5305" y="10641"/>
                    </a:lnTo>
                    <a:lnTo>
                      <a:pt x="5305" y="10675"/>
                    </a:lnTo>
                    <a:lnTo>
                      <a:pt x="5305" y="10742"/>
                    </a:lnTo>
                    <a:lnTo>
                      <a:pt x="5338" y="10775"/>
                    </a:lnTo>
                    <a:lnTo>
                      <a:pt x="5338" y="10808"/>
                    </a:lnTo>
                    <a:lnTo>
                      <a:pt x="5338" y="10842"/>
                    </a:lnTo>
                    <a:lnTo>
                      <a:pt x="5371" y="10875"/>
                    </a:lnTo>
                    <a:lnTo>
                      <a:pt x="5371" y="10908"/>
                    </a:lnTo>
                    <a:lnTo>
                      <a:pt x="5371" y="10942"/>
                    </a:lnTo>
                    <a:lnTo>
                      <a:pt x="5405" y="10975"/>
                    </a:lnTo>
                    <a:lnTo>
                      <a:pt x="5405" y="11008"/>
                    </a:lnTo>
                    <a:lnTo>
                      <a:pt x="5405" y="11042"/>
                    </a:lnTo>
                    <a:lnTo>
                      <a:pt x="5405" y="11075"/>
                    </a:lnTo>
                    <a:lnTo>
                      <a:pt x="5405" y="11108"/>
                    </a:lnTo>
                    <a:lnTo>
                      <a:pt x="5438" y="11175"/>
                    </a:lnTo>
                    <a:lnTo>
                      <a:pt x="5438" y="11209"/>
                    </a:lnTo>
                    <a:lnTo>
                      <a:pt x="5438" y="11242"/>
                    </a:lnTo>
                    <a:lnTo>
                      <a:pt x="5438" y="11275"/>
                    </a:lnTo>
                    <a:lnTo>
                      <a:pt x="5438" y="11309"/>
                    </a:lnTo>
                    <a:lnTo>
                      <a:pt x="5438" y="11342"/>
                    </a:lnTo>
                    <a:lnTo>
                      <a:pt x="5471" y="11375"/>
                    </a:lnTo>
                    <a:lnTo>
                      <a:pt x="5471" y="11409"/>
                    </a:lnTo>
                    <a:lnTo>
                      <a:pt x="5471" y="11442"/>
                    </a:lnTo>
                    <a:lnTo>
                      <a:pt x="5471" y="11475"/>
                    </a:lnTo>
                    <a:lnTo>
                      <a:pt x="5471" y="11509"/>
                    </a:lnTo>
                    <a:lnTo>
                      <a:pt x="5471" y="11542"/>
                    </a:lnTo>
                    <a:lnTo>
                      <a:pt x="5471" y="11609"/>
                    </a:lnTo>
                    <a:lnTo>
                      <a:pt x="5471" y="11642"/>
                    </a:lnTo>
                    <a:lnTo>
                      <a:pt x="5471" y="11676"/>
                    </a:lnTo>
                    <a:lnTo>
                      <a:pt x="5471" y="11709"/>
                    </a:lnTo>
                    <a:lnTo>
                      <a:pt x="5471" y="11709"/>
                    </a:lnTo>
                    <a:lnTo>
                      <a:pt x="5471" y="11709"/>
                    </a:lnTo>
                    <a:lnTo>
                      <a:pt x="5505" y="11676"/>
                    </a:lnTo>
                    <a:lnTo>
                      <a:pt x="5538" y="11642"/>
                    </a:lnTo>
                    <a:lnTo>
                      <a:pt x="5538" y="11609"/>
                    </a:lnTo>
                    <a:lnTo>
                      <a:pt x="5571" y="11575"/>
                    </a:lnTo>
                    <a:lnTo>
                      <a:pt x="5605" y="11542"/>
                    </a:lnTo>
                    <a:lnTo>
                      <a:pt x="5638" y="11509"/>
                    </a:lnTo>
                    <a:lnTo>
                      <a:pt x="5638" y="11509"/>
                    </a:lnTo>
                    <a:lnTo>
                      <a:pt x="5672" y="11475"/>
                    </a:lnTo>
                    <a:lnTo>
                      <a:pt x="5705" y="11442"/>
                    </a:lnTo>
                    <a:lnTo>
                      <a:pt x="5738" y="11409"/>
                    </a:lnTo>
                    <a:lnTo>
                      <a:pt x="5738" y="11375"/>
                    </a:lnTo>
                    <a:lnTo>
                      <a:pt x="5805" y="11309"/>
                    </a:lnTo>
                    <a:lnTo>
                      <a:pt x="5872" y="11275"/>
                    </a:lnTo>
                    <a:lnTo>
                      <a:pt x="5905" y="11209"/>
                    </a:lnTo>
                    <a:lnTo>
                      <a:pt x="5972" y="11142"/>
                    </a:lnTo>
                    <a:lnTo>
                      <a:pt x="6005" y="11108"/>
                    </a:lnTo>
                    <a:lnTo>
                      <a:pt x="6072" y="11042"/>
                    </a:lnTo>
                    <a:lnTo>
                      <a:pt x="6139" y="11008"/>
                    </a:lnTo>
                    <a:lnTo>
                      <a:pt x="6172" y="10942"/>
                    </a:lnTo>
                    <a:lnTo>
                      <a:pt x="6239" y="10875"/>
                    </a:lnTo>
                    <a:lnTo>
                      <a:pt x="6305" y="10842"/>
                    </a:lnTo>
                    <a:lnTo>
                      <a:pt x="6339" y="10775"/>
                    </a:lnTo>
                    <a:lnTo>
                      <a:pt x="6405" y="10742"/>
                    </a:lnTo>
                    <a:lnTo>
                      <a:pt x="6472" y="10675"/>
                    </a:lnTo>
                    <a:lnTo>
                      <a:pt x="6572" y="10608"/>
                    </a:lnTo>
                    <a:lnTo>
                      <a:pt x="6672" y="10508"/>
                    </a:lnTo>
                    <a:lnTo>
                      <a:pt x="6806" y="10408"/>
                    </a:lnTo>
                    <a:lnTo>
                      <a:pt x="6906" y="10308"/>
                    </a:lnTo>
                    <a:lnTo>
                      <a:pt x="7006" y="10241"/>
                    </a:lnTo>
                    <a:lnTo>
                      <a:pt x="7039" y="10174"/>
                    </a:lnTo>
                    <a:lnTo>
                      <a:pt x="7073" y="10141"/>
                    </a:lnTo>
                    <a:lnTo>
                      <a:pt x="7106" y="10141"/>
                    </a:lnTo>
                    <a:lnTo>
                      <a:pt x="7139" y="10108"/>
                    </a:lnTo>
                    <a:lnTo>
                      <a:pt x="7173" y="10041"/>
                    </a:lnTo>
                    <a:lnTo>
                      <a:pt x="7206" y="10041"/>
                    </a:lnTo>
                    <a:lnTo>
                      <a:pt x="7206" y="10008"/>
                    </a:lnTo>
                    <a:lnTo>
                      <a:pt x="7239" y="9974"/>
                    </a:lnTo>
                    <a:lnTo>
                      <a:pt x="7273" y="9974"/>
                    </a:lnTo>
                    <a:lnTo>
                      <a:pt x="7306" y="9941"/>
                    </a:lnTo>
                    <a:lnTo>
                      <a:pt x="7339" y="9941"/>
                    </a:lnTo>
                    <a:lnTo>
                      <a:pt x="7373" y="9941"/>
                    </a:lnTo>
                    <a:lnTo>
                      <a:pt x="7406" y="9941"/>
                    </a:lnTo>
                    <a:lnTo>
                      <a:pt x="7439" y="9941"/>
                    </a:lnTo>
                    <a:lnTo>
                      <a:pt x="7473" y="9941"/>
                    </a:lnTo>
                    <a:lnTo>
                      <a:pt x="7506" y="9941"/>
                    </a:lnTo>
                    <a:lnTo>
                      <a:pt x="7506" y="9941"/>
                    </a:lnTo>
                    <a:lnTo>
                      <a:pt x="7540" y="9941"/>
                    </a:lnTo>
                    <a:lnTo>
                      <a:pt x="7573" y="9941"/>
                    </a:lnTo>
                    <a:lnTo>
                      <a:pt x="7606" y="9941"/>
                    </a:lnTo>
                    <a:lnTo>
                      <a:pt x="7606" y="9941"/>
                    </a:lnTo>
                    <a:lnTo>
                      <a:pt x="7640" y="9941"/>
                    </a:lnTo>
                    <a:lnTo>
                      <a:pt x="7673" y="9941"/>
                    </a:lnTo>
                    <a:lnTo>
                      <a:pt x="7706" y="9974"/>
                    </a:lnTo>
                    <a:lnTo>
                      <a:pt x="7706" y="9974"/>
                    </a:lnTo>
                    <a:lnTo>
                      <a:pt x="7740" y="9974"/>
                    </a:lnTo>
                    <a:lnTo>
                      <a:pt x="7773" y="9974"/>
                    </a:lnTo>
                    <a:lnTo>
                      <a:pt x="7773" y="10008"/>
                    </a:lnTo>
                    <a:lnTo>
                      <a:pt x="7806" y="10008"/>
                    </a:lnTo>
                    <a:lnTo>
                      <a:pt x="7840" y="10008"/>
                    </a:lnTo>
                    <a:lnTo>
                      <a:pt x="7840" y="10008"/>
                    </a:lnTo>
                    <a:lnTo>
                      <a:pt x="7873" y="10041"/>
                    </a:lnTo>
                    <a:lnTo>
                      <a:pt x="7940" y="10074"/>
                    </a:lnTo>
                    <a:lnTo>
                      <a:pt x="7973" y="10074"/>
                    </a:lnTo>
                    <a:lnTo>
                      <a:pt x="8007" y="10108"/>
                    </a:lnTo>
                    <a:lnTo>
                      <a:pt x="8040" y="10141"/>
                    </a:lnTo>
                    <a:lnTo>
                      <a:pt x="8107" y="10174"/>
                    </a:lnTo>
                    <a:lnTo>
                      <a:pt x="8140" y="10208"/>
                    </a:lnTo>
                    <a:lnTo>
                      <a:pt x="8173" y="10241"/>
                    </a:lnTo>
                    <a:lnTo>
                      <a:pt x="8207" y="10275"/>
                    </a:lnTo>
                    <a:lnTo>
                      <a:pt x="8273" y="10308"/>
                    </a:lnTo>
                    <a:lnTo>
                      <a:pt x="8307" y="10341"/>
                    </a:lnTo>
                    <a:lnTo>
                      <a:pt x="8407" y="10408"/>
                    </a:lnTo>
                    <a:lnTo>
                      <a:pt x="8474" y="10475"/>
                    </a:lnTo>
                    <a:lnTo>
                      <a:pt x="8574" y="10541"/>
                    </a:lnTo>
                    <a:lnTo>
                      <a:pt x="8674" y="10608"/>
                    </a:lnTo>
                    <a:lnTo>
                      <a:pt x="8740" y="10675"/>
                    </a:lnTo>
                    <a:lnTo>
                      <a:pt x="8807" y="10708"/>
                    </a:lnTo>
                    <a:lnTo>
                      <a:pt x="8840" y="10708"/>
                    </a:lnTo>
                    <a:lnTo>
                      <a:pt x="8840" y="10742"/>
                    </a:lnTo>
                    <a:lnTo>
                      <a:pt x="8840" y="10708"/>
                    </a:lnTo>
                    <a:lnTo>
                      <a:pt x="8774" y="10608"/>
                    </a:lnTo>
                    <a:lnTo>
                      <a:pt x="8674" y="10475"/>
                    </a:lnTo>
                    <a:lnTo>
                      <a:pt x="8607" y="10408"/>
                    </a:lnTo>
                    <a:lnTo>
                      <a:pt x="8607" y="10375"/>
                    </a:lnTo>
                    <a:lnTo>
                      <a:pt x="8574" y="10341"/>
                    </a:lnTo>
                    <a:lnTo>
                      <a:pt x="8574" y="10308"/>
                    </a:lnTo>
                    <a:lnTo>
                      <a:pt x="8540" y="10275"/>
                    </a:lnTo>
                    <a:lnTo>
                      <a:pt x="8540" y="10241"/>
                    </a:lnTo>
                    <a:lnTo>
                      <a:pt x="8507" y="10208"/>
                    </a:lnTo>
                    <a:lnTo>
                      <a:pt x="8507" y="10174"/>
                    </a:lnTo>
                    <a:lnTo>
                      <a:pt x="8474" y="10141"/>
                    </a:lnTo>
                    <a:lnTo>
                      <a:pt x="8474" y="10108"/>
                    </a:lnTo>
                    <a:lnTo>
                      <a:pt x="8440" y="10074"/>
                    </a:lnTo>
                    <a:lnTo>
                      <a:pt x="8440" y="10041"/>
                    </a:lnTo>
                    <a:lnTo>
                      <a:pt x="8440" y="10041"/>
                    </a:lnTo>
                    <a:lnTo>
                      <a:pt x="8407" y="10008"/>
                    </a:lnTo>
                    <a:lnTo>
                      <a:pt x="8407" y="9974"/>
                    </a:lnTo>
                    <a:lnTo>
                      <a:pt x="8373" y="9941"/>
                    </a:lnTo>
                    <a:lnTo>
                      <a:pt x="8373" y="9908"/>
                    </a:lnTo>
                    <a:lnTo>
                      <a:pt x="8373" y="9874"/>
                    </a:lnTo>
                    <a:lnTo>
                      <a:pt x="8340" y="9841"/>
                    </a:lnTo>
                    <a:lnTo>
                      <a:pt x="8340" y="9808"/>
                    </a:lnTo>
                    <a:lnTo>
                      <a:pt x="8340" y="9774"/>
                    </a:lnTo>
                    <a:lnTo>
                      <a:pt x="8340" y="9741"/>
                    </a:lnTo>
                    <a:lnTo>
                      <a:pt x="8307" y="9707"/>
                    </a:lnTo>
                    <a:lnTo>
                      <a:pt x="8307" y="9641"/>
                    </a:lnTo>
                    <a:lnTo>
                      <a:pt x="8273" y="9574"/>
                    </a:lnTo>
                    <a:lnTo>
                      <a:pt x="8273" y="9507"/>
                    </a:lnTo>
                    <a:lnTo>
                      <a:pt x="8273" y="9474"/>
                    </a:lnTo>
                    <a:lnTo>
                      <a:pt x="8240" y="9407"/>
                    </a:lnTo>
                    <a:lnTo>
                      <a:pt x="8240" y="9341"/>
                    </a:lnTo>
                    <a:lnTo>
                      <a:pt x="8207" y="9240"/>
                    </a:lnTo>
                    <a:lnTo>
                      <a:pt x="8207" y="9107"/>
                    </a:lnTo>
                    <a:lnTo>
                      <a:pt x="8207" y="9074"/>
                    </a:lnTo>
                    <a:lnTo>
                      <a:pt x="8173" y="9007"/>
                    </a:lnTo>
                    <a:lnTo>
                      <a:pt x="8173" y="8974"/>
                    </a:lnTo>
                    <a:lnTo>
                      <a:pt x="8173" y="8907"/>
                    </a:lnTo>
                    <a:lnTo>
                      <a:pt x="8140" y="8874"/>
                    </a:lnTo>
                    <a:lnTo>
                      <a:pt x="8140" y="8807"/>
                    </a:lnTo>
                    <a:lnTo>
                      <a:pt x="8140" y="8807"/>
                    </a:lnTo>
                    <a:lnTo>
                      <a:pt x="8140" y="8773"/>
                    </a:lnTo>
                    <a:lnTo>
                      <a:pt x="8107" y="8740"/>
                    </a:lnTo>
                    <a:lnTo>
                      <a:pt x="8107" y="8740"/>
                    </a:lnTo>
                    <a:lnTo>
                      <a:pt x="8107" y="8707"/>
                    </a:lnTo>
                    <a:lnTo>
                      <a:pt x="8107" y="8673"/>
                    </a:lnTo>
                    <a:lnTo>
                      <a:pt x="8073" y="8673"/>
                    </a:lnTo>
                    <a:lnTo>
                      <a:pt x="8073" y="8640"/>
                    </a:lnTo>
                    <a:lnTo>
                      <a:pt x="8073" y="8640"/>
                    </a:lnTo>
                    <a:lnTo>
                      <a:pt x="8073" y="8607"/>
                    </a:lnTo>
                    <a:lnTo>
                      <a:pt x="8073" y="8573"/>
                    </a:lnTo>
                    <a:lnTo>
                      <a:pt x="8040" y="8573"/>
                    </a:lnTo>
                    <a:lnTo>
                      <a:pt x="8040" y="8540"/>
                    </a:lnTo>
                    <a:lnTo>
                      <a:pt x="8007" y="8507"/>
                    </a:lnTo>
                    <a:lnTo>
                      <a:pt x="8007" y="8473"/>
                    </a:lnTo>
                    <a:lnTo>
                      <a:pt x="8007" y="8440"/>
                    </a:lnTo>
                    <a:lnTo>
                      <a:pt x="7973" y="8407"/>
                    </a:lnTo>
                    <a:lnTo>
                      <a:pt x="7973" y="8373"/>
                    </a:lnTo>
                    <a:lnTo>
                      <a:pt x="7973" y="8340"/>
                    </a:lnTo>
                    <a:lnTo>
                      <a:pt x="7940" y="8306"/>
                    </a:lnTo>
                    <a:lnTo>
                      <a:pt x="7940" y="8306"/>
                    </a:lnTo>
                    <a:lnTo>
                      <a:pt x="7940" y="8273"/>
                    </a:lnTo>
                    <a:lnTo>
                      <a:pt x="7906" y="8240"/>
                    </a:lnTo>
                    <a:lnTo>
                      <a:pt x="7906" y="8206"/>
                    </a:lnTo>
                    <a:lnTo>
                      <a:pt x="7906" y="8173"/>
                    </a:lnTo>
                    <a:lnTo>
                      <a:pt x="7906" y="8140"/>
                    </a:lnTo>
                    <a:lnTo>
                      <a:pt x="7873" y="8106"/>
                    </a:lnTo>
                    <a:lnTo>
                      <a:pt x="7873" y="8073"/>
                    </a:lnTo>
                    <a:lnTo>
                      <a:pt x="7873" y="8040"/>
                    </a:lnTo>
                    <a:lnTo>
                      <a:pt x="7873" y="8006"/>
                    </a:lnTo>
                    <a:lnTo>
                      <a:pt x="7840" y="7940"/>
                    </a:lnTo>
                    <a:lnTo>
                      <a:pt x="7840" y="7873"/>
                    </a:lnTo>
                    <a:lnTo>
                      <a:pt x="7840" y="7806"/>
                    </a:lnTo>
                    <a:close/>
                    <a:moveTo>
                      <a:pt x="7439" y="10541"/>
                    </a:moveTo>
                    <a:lnTo>
                      <a:pt x="7439" y="10541"/>
                    </a:lnTo>
                    <a:close/>
                    <a:moveTo>
                      <a:pt x="7473" y="10508"/>
                    </a:moveTo>
                    <a:lnTo>
                      <a:pt x="7473" y="10508"/>
                    </a:lnTo>
                    <a:close/>
                    <a:moveTo>
                      <a:pt x="7473" y="10508"/>
                    </a:moveTo>
                    <a:lnTo>
                      <a:pt x="7473" y="10508"/>
                    </a:lnTo>
                    <a:lnTo>
                      <a:pt x="7473" y="10508"/>
                    </a:lnTo>
                    <a:close/>
                    <a:moveTo>
                      <a:pt x="7506" y="10508"/>
                    </a:moveTo>
                    <a:lnTo>
                      <a:pt x="7473" y="10508"/>
                    </a:lnTo>
                    <a:lnTo>
                      <a:pt x="7506" y="10508"/>
                    </a:lnTo>
                    <a:lnTo>
                      <a:pt x="7473" y="10508"/>
                    </a:lnTo>
                    <a:lnTo>
                      <a:pt x="7506" y="10508"/>
                    </a:lnTo>
                    <a:lnTo>
                      <a:pt x="7506" y="10508"/>
                    </a:lnTo>
                    <a:lnTo>
                      <a:pt x="7540" y="10508"/>
                    </a:lnTo>
                    <a:lnTo>
                      <a:pt x="7506" y="10508"/>
                    </a:lnTo>
                    <a:lnTo>
                      <a:pt x="7540" y="10475"/>
                    </a:lnTo>
                    <a:lnTo>
                      <a:pt x="7540" y="10475"/>
                    </a:lnTo>
                    <a:lnTo>
                      <a:pt x="7540" y="10475"/>
                    </a:lnTo>
                    <a:lnTo>
                      <a:pt x="7540" y="10475"/>
                    </a:lnTo>
                    <a:lnTo>
                      <a:pt x="7540" y="10475"/>
                    </a:lnTo>
                    <a:close/>
                    <a:moveTo>
                      <a:pt x="368" y="9808"/>
                    </a:moveTo>
                    <a:lnTo>
                      <a:pt x="368" y="9808"/>
                    </a:lnTo>
                    <a:lnTo>
                      <a:pt x="368" y="9808"/>
                    </a:lnTo>
                    <a:close/>
                    <a:moveTo>
                      <a:pt x="368" y="9808"/>
                    </a:moveTo>
                    <a:lnTo>
                      <a:pt x="368" y="9808"/>
                    </a:lnTo>
                    <a:lnTo>
                      <a:pt x="368" y="9808"/>
                    </a:lnTo>
                    <a:lnTo>
                      <a:pt x="368" y="9808"/>
                    </a:lnTo>
                    <a:close/>
                    <a:moveTo>
                      <a:pt x="6939" y="7172"/>
                    </a:moveTo>
                    <a:lnTo>
                      <a:pt x="6939" y="7206"/>
                    </a:lnTo>
                    <a:lnTo>
                      <a:pt x="6939" y="7172"/>
                    </a:lnTo>
                    <a:lnTo>
                      <a:pt x="6939" y="7206"/>
                    </a:lnTo>
                    <a:lnTo>
                      <a:pt x="6939" y="7172"/>
                    </a:lnTo>
                    <a:lnTo>
                      <a:pt x="6939" y="7172"/>
                    </a:lnTo>
                    <a:lnTo>
                      <a:pt x="6939" y="7206"/>
                    </a:lnTo>
                    <a:lnTo>
                      <a:pt x="6939" y="7172"/>
                    </a:lnTo>
                    <a:lnTo>
                      <a:pt x="6939" y="7206"/>
                    </a:lnTo>
                    <a:lnTo>
                      <a:pt x="6939" y="7172"/>
                    </a:lnTo>
                    <a:lnTo>
                      <a:pt x="6939" y="7206"/>
                    </a:lnTo>
                    <a:lnTo>
                      <a:pt x="6939" y="7172"/>
                    </a:lnTo>
                    <a:lnTo>
                      <a:pt x="6939" y="7206"/>
                    </a:lnTo>
                    <a:lnTo>
                      <a:pt x="6939" y="7172"/>
                    </a:lnTo>
                    <a:lnTo>
                      <a:pt x="6939" y="7206"/>
                    </a:lnTo>
                    <a:lnTo>
                      <a:pt x="6939" y="7172"/>
                    </a:lnTo>
                    <a:lnTo>
                      <a:pt x="6939" y="7206"/>
                    </a:lnTo>
                    <a:close/>
                    <a:moveTo>
                      <a:pt x="6939" y="7172"/>
                    </a:moveTo>
                    <a:lnTo>
                      <a:pt x="6939" y="7172"/>
                    </a:lnTo>
                    <a:lnTo>
                      <a:pt x="6939" y="7172"/>
                    </a:lnTo>
                    <a:close/>
                    <a:moveTo>
                      <a:pt x="6939" y="7172"/>
                    </a:moveTo>
                    <a:lnTo>
                      <a:pt x="6939" y="7172"/>
                    </a:lnTo>
                    <a:close/>
                    <a:moveTo>
                      <a:pt x="6939" y="7172"/>
                    </a:moveTo>
                    <a:lnTo>
                      <a:pt x="6939" y="7172"/>
                    </a:lnTo>
                    <a:lnTo>
                      <a:pt x="6939" y="7172"/>
                    </a:lnTo>
                    <a:lnTo>
                      <a:pt x="6939" y="7172"/>
                    </a:lnTo>
                    <a:close/>
                    <a:moveTo>
                      <a:pt x="7039" y="7006"/>
                    </a:moveTo>
                    <a:lnTo>
                      <a:pt x="7039" y="7006"/>
                    </a:lnTo>
                    <a:lnTo>
                      <a:pt x="7073" y="69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1"/>
              <p:cNvSpPr/>
              <p:nvPr/>
            </p:nvSpPr>
            <p:spPr>
              <a:xfrm>
                <a:off x="4910350" y="4163425"/>
                <a:ext cx="236850" cy="320250"/>
              </a:xfrm>
              <a:custGeom>
                <a:avLst/>
                <a:gdLst/>
                <a:ahLst/>
                <a:cxnLst/>
                <a:rect l="l" t="t" r="r" b="b"/>
                <a:pathLst>
                  <a:path w="9474" h="12810" extrusionOk="0">
                    <a:moveTo>
                      <a:pt x="7072" y="901"/>
                    </a:moveTo>
                    <a:cubicBezTo>
                      <a:pt x="7072" y="668"/>
                      <a:pt x="6939" y="1435"/>
                      <a:pt x="6972" y="1635"/>
                    </a:cubicBezTo>
                    <a:cubicBezTo>
                      <a:pt x="7039" y="2102"/>
                      <a:pt x="7039" y="2602"/>
                      <a:pt x="7072" y="3103"/>
                    </a:cubicBezTo>
                    <a:cubicBezTo>
                      <a:pt x="7172" y="4203"/>
                      <a:pt x="7172" y="5271"/>
                      <a:pt x="7139" y="6405"/>
                    </a:cubicBezTo>
                    <a:cubicBezTo>
                      <a:pt x="7139" y="6538"/>
                      <a:pt x="7339" y="7239"/>
                      <a:pt x="7172" y="7372"/>
                    </a:cubicBezTo>
                    <a:cubicBezTo>
                      <a:pt x="5971" y="8506"/>
                      <a:pt x="3503" y="9307"/>
                      <a:pt x="1768" y="9574"/>
                    </a:cubicBezTo>
                    <a:cubicBezTo>
                      <a:pt x="1301" y="9641"/>
                      <a:pt x="367" y="9774"/>
                      <a:pt x="34" y="10074"/>
                    </a:cubicBezTo>
                    <a:cubicBezTo>
                      <a:pt x="0" y="10108"/>
                      <a:pt x="1068" y="10141"/>
                      <a:pt x="1268" y="10141"/>
                    </a:cubicBezTo>
                    <a:cubicBezTo>
                      <a:pt x="2002" y="10141"/>
                      <a:pt x="3469" y="9607"/>
                      <a:pt x="4137" y="9974"/>
                    </a:cubicBezTo>
                    <a:cubicBezTo>
                      <a:pt x="4737" y="10308"/>
                      <a:pt x="4904" y="11142"/>
                      <a:pt x="4904" y="11809"/>
                    </a:cubicBezTo>
                    <a:cubicBezTo>
                      <a:pt x="4870" y="12142"/>
                      <a:pt x="4870" y="12810"/>
                      <a:pt x="4870" y="12810"/>
                    </a:cubicBezTo>
                    <a:cubicBezTo>
                      <a:pt x="4870" y="12810"/>
                      <a:pt x="5237" y="12142"/>
                      <a:pt x="5471" y="11842"/>
                    </a:cubicBezTo>
                    <a:cubicBezTo>
                      <a:pt x="5904" y="11242"/>
                      <a:pt x="6605" y="10708"/>
                      <a:pt x="7072" y="10241"/>
                    </a:cubicBezTo>
                    <a:cubicBezTo>
                      <a:pt x="7372" y="9974"/>
                      <a:pt x="8873" y="11809"/>
                      <a:pt x="9340" y="11375"/>
                    </a:cubicBezTo>
                    <a:cubicBezTo>
                      <a:pt x="9474" y="11275"/>
                      <a:pt x="8740" y="10274"/>
                      <a:pt x="8640" y="10141"/>
                    </a:cubicBezTo>
                    <a:cubicBezTo>
                      <a:pt x="8306" y="9574"/>
                      <a:pt x="8373" y="8940"/>
                      <a:pt x="8139" y="8406"/>
                    </a:cubicBezTo>
                    <a:cubicBezTo>
                      <a:pt x="7639" y="7339"/>
                      <a:pt x="8039" y="5638"/>
                      <a:pt x="7839" y="4437"/>
                    </a:cubicBezTo>
                    <a:cubicBezTo>
                      <a:pt x="7639" y="3069"/>
                      <a:pt x="7139" y="1268"/>
                      <a:pt x="7172" y="0"/>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1"/>
              <p:cNvSpPr/>
              <p:nvPr/>
            </p:nvSpPr>
            <p:spPr>
              <a:xfrm>
                <a:off x="4903675" y="4162600"/>
                <a:ext cx="250200" cy="328575"/>
              </a:xfrm>
              <a:custGeom>
                <a:avLst/>
                <a:gdLst/>
                <a:ahLst/>
                <a:cxnLst/>
                <a:rect l="l" t="t" r="r" b="b"/>
                <a:pathLst>
                  <a:path w="10008" h="13143" extrusionOk="0">
                    <a:moveTo>
                      <a:pt x="7506" y="10641"/>
                    </a:moveTo>
                    <a:lnTo>
                      <a:pt x="7506" y="10641"/>
                    </a:lnTo>
                    <a:lnTo>
                      <a:pt x="7472" y="10608"/>
                    </a:lnTo>
                    <a:lnTo>
                      <a:pt x="7472" y="10608"/>
                    </a:lnTo>
                    <a:lnTo>
                      <a:pt x="7472" y="10608"/>
                    </a:lnTo>
                    <a:lnTo>
                      <a:pt x="7439" y="10608"/>
                    </a:lnTo>
                    <a:lnTo>
                      <a:pt x="7472" y="10608"/>
                    </a:lnTo>
                    <a:lnTo>
                      <a:pt x="7439" y="10574"/>
                    </a:lnTo>
                    <a:lnTo>
                      <a:pt x="7439" y="10574"/>
                    </a:lnTo>
                    <a:lnTo>
                      <a:pt x="7439" y="10574"/>
                    </a:lnTo>
                    <a:lnTo>
                      <a:pt x="7439" y="10574"/>
                    </a:lnTo>
                    <a:lnTo>
                      <a:pt x="7439" y="10574"/>
                    </a:lnTo>
                    <a:lnTo>
                      <a:pt x="7439" y="10574"/>
                    </a:lnTo>
                    <a:lnTo>
                      <a:pt x="7439" y="10574"/>
                    </a:lnTo>
                    <a:lnTo>
                      <a:pt x="7439" y="10574"/>
                    </a:lnTo>
                    <a:lnTo>
                      <a:pt x="7439" y="10574"/>
                    </a:lnTo>
                    <a:lnTo>
                      <a:pt x="7372" y="10608"/>
                    </a:lnTo>
                    <a:lnTo>
                      <a:pt x="7339" y="10641"/>
                    </a:lnTo>
                    <a:lnTo>
                      <a:pt x="7239" y="10741"/>
                    </a:lnTo>
                    <a:lnTo>
                      <a:pt x="7139" y="10841"/>
                    </a:lnTo>
                    <a:lnTo>
                      <a:pt x="7039" y="10941"/>
                    </a:lnTo>
                    <a:lnTo>
                      <a:pt x="6939" y="11008"/>
                    </a:lnTo>
                    <a:lnTo>
                      <a:pt x="6805" y="11108"/>
                    </a:lnTo>
                    <a:lnTo>
                      <a:pt x="6772" y="11175"/>
                    </a:lnTo>
                    <a:lnTo>
                      <a:pt x="6705" y="11208"/>
                    </a:lnTo>
                    <a:lnTo>
                      <a:pt x="6672" y="11275"/>
                    </a:lnTo>
                    <a:lnTo>
                      <a:pt x="6605" y="11308"/>
                    </a:lnTo>
                    <a:lnTo>
                      <a:pt x="6572" y="11375"/>
                    </a:lnTo>
                    <a:lnTo>
                      <a:pt x="6505" y="11408"/>
                    </a:lnTo>
                    <a:lnTo>
                      <a:pt x="6472" y="11475"/>
                    </a:lnTo>
                    <a:lnTo>
                      <a:pt x="6405" y="11508"/>
                    </a:lnTo>
                    <a:lnTo>
                      <a:pt x="6372" y="11575"/>
                    </a:lnTo>
                    <a:lnTo>
                      <a:pt x="6305" y="11608"/>
                    </a:lnTo>
                    <a:lnTo>
                      <a:pt x="6272" y="11675"/>
                    </a:lnTo>
                    <a:lnTo>
                      <a:pt x="6205" y="11708"/>
                    </a:lnTo>
                    <a:lnTo>
                      <a:pt x="6171" y="11775"/>
                    </a:lnTo>
                    <a:lnTo>
                      <a:pt x="6138" y="11808"/>
                    </a:lnTo>
                    <a:lnTo>
                      <a:pt x="6138" y="11842"/>
                    </a:lnTo>
                    <a:lnTo>
                      <a:pt x="6105" y="11842"/>
                    </a:lnTo>
                    <a:lnTo>
                      <a:pt x="6105" y="11875"/>
                    </a:lnTo>
                    <a:lnTo>
                      <a:pt x="6071" y="11909"/>
                    </a:lnTo>
                    <a:lnTo>
                      <a:pt x="6038" y="11942"/>
                    </a:lnTo>
                    <a:lnTo>
                      <a:pt x="6038" y="11942"/>
                    </a:lnTo>
                    <a:lnTo>
                      <a:pt x="6005" y="11975"/>
                    </a:lnTo>
                    <a:lnTo>
                      <a:pt x="6005" y="12009"/>
                    </a:lnTo>
                    <a:lnTo>
                      <a:pt x="5971" y="12042"/>
                    </a:lnTo>
                    <a:lnTo>
                      <a:pt x="5971" y="12075"/>
                    </a:lnTo>
                    <a:lnTo>
                      <a:pt x="5938" y="12109"/>
                    </a:lnTo>
                    <a:lnTo>
                      <a:pt x="5905" y="12142"/>
                    </a:lnTo>
                    <a:lnTo>
                      <a:pt x="5905" y="12175"/>
                    </a:lnTo>
                    <a:lnTo>
                      <a:pt x="5838" y="12242"/>
                    </a:lnTo>
                    <a:lnTo>
                      <a:pt x="5805" y="12309"/>
                    </a:lnTo>
                    <a:lnTo>
                      <a:pt x="5738" y="12376"/>
                    </a:lnTo>
                    <a:lnTo>
                      <a:pt x="5704" y="12476"/>
                    </a:lnTo>
                    <a:lnTo>
                      <a:pt x="5638" y="12542"/>
                    </a:lnTo>
                    <a:lnTo>
                      <a:pt x="5604" y="12609"/>
                    </a:lnTo>
                    <a:lnTo>
                      <a:pt x="5538" y="12776"/>
                    </a:lnTo>
                    <a:lnTo>
                      <a:pt x="5471" y="12876"/>
                    </a:lnTo>
                    <a:lnTo>
                      <a:pt x="5404" y="12976"/>
                    </a:lnTo>
                    <a:lnTo>
                      <a:pt x="5404" y="12976"/>
                    </a:lnTo>
                    <a:lnTo>
                      <a:pt x="5371" y="13043"/>
                    </a:lnTo>
                    <a:lnTo>
                      <a:pt x="5338" y="13076"/>
                    </a:lnTo>
                    <a:lnTo>
                      <a:pt x="5304" y="13109"/>
                    </a:lnTo>
                    <a:lnTo>
                      <a:pt x="5237" y="13109"/>
                    </a:lnTo>
                    <a:lnTo>
                      <a:pt x="5204" y="13143"/>
                    </a:lnTo>
                    <a:lnTo>
                      <a:pt x="5137" y="13143"/>
                    </a:lnTo>
                    <a:lnTo>
                      <a:pt x="5104" y="13143"/>
                    </a:lnTo>
                    <a:lnTo>
                      <a:pt x="5037" y="13143"/>
                    </a:lnTo>
                    <a:lnTo>
                      <a:pt x="5004" y="13109"/>
                    </a:lnTo>
                    <a:lnTo>
                      <a:pt x="4937" y="13076"/>
                    </a:lnTo>
                    <a:lnTo>
                      <a:pt x="4904" y="13043"/>
                    </a:lnTo>
                    <a:lnTo>
                      <a:pt x="4871" y="13009"/>
                    </a:lnTo>
                    <a:lnTo>
                      <a:pt x="4871" y="13009"/>
                    </a:lnTo>
                    <a:lnTo>
                      <a:pt x="4837" y="12976"/>
                    </a:lnTo>
                    <a:lnTo>
                      <a:pt x="4837" y="12909"/>
                    </a:lnTo>
                    <a:lnTo>
                      <a:pt x="4837" y="12876"/>
                    </a:lnTo>
                    <a:lnTo>
                      <a:pt x="4804" y="12809"/>
                    </a:lnTo>
                    <a:lnTo>
                      <a:pt x="4871" y="11842"/>
                    </a:lnTo>
                    <a:lnTo>
                      <a:pt x="4871" y="11808"/>
                    </a:lnTo>
                    <a:lnTo>
                      <a:pt x="4871" y="11775"/>
                    </a:lnTo>
                    <a:lnTo>
                      <a:pt x="4871" y="11742"/>
                    </a:lnTo>
                    <a:lnTo>
                      <a:pt x="4871" y="11708"/>
                    </a:lnTo>
                    <a:lnTo>
                      <a:pt x="4871" y="11708"/>
                    </a:lnTo>
                    <a:lnTo>
                      <a:pt x="4871" y="11675"/>
                    </a:lnTo>
                    <a:lnTo>
                      <a:pt x="4871" y="11642"/>
                    </a:lnTo>
                    <a:lnTo>
                      <a:pt x="4871" y="11608"/>
                    </a:lnTo>
                    <a:lnTo>
                      <a:pt x="4871" y="11575"/>
                    </a:lnTo>
                    <a:lnTo>
                      <a:pt x="4871" y="11542"/>
                    </a:lnTo>
                    <a:lnTo>
                      <a:pt x="4871" y="11508"/>
                    </a:lnTo>
                    <a:lnTo>
                      <a:pt x="4871" y="11475"/>
                    </a:lnTo>
                    <a:lnTo>
                      <a:pt x="4871" y="11442"/>
                    </a:lnTo>
                    <a:lnTo>
                      <a:pt x="4837" y="11442"/>
                    </a:lnTo>
                    <a:lnTo>
                      <a:pt x="4837" y="11408"/>
                    </a:lnTo>
                    <a:lnTo>
                      <a:pt x="4837" y="11375"/>
                    </a:lnTo>
                    <a:lnTo>
                      <a:pt x="4837" y="11341"/>
                    </a:lnTo>
                    <a:lnTo>
                      <a:pt x="4837" y="11308"/>
                    </a:lnTo>
                    <a:lnTo>
                      <a:pt x="4837" y="11275"/>
                    </a:lnTo>
                    <a:lnTo>
                      <a:pt x="4837" y="11241"/>
                    </a:lnTo>
                    <a:lnTo>
                      <a:pt x="4837" y="11208"/>
                    </a:lnTo>
                    <a:lnTo>
                      <a:pt x="4837" y="11175"/>
                    </a:lnTo>
                    <a:lnTo>
                      <a:pt x="4804" y="11175"/>
                    </a:lnTo>
                    <a:lnTo>
                      <a:pt x="4804" y="11141"/>
                    </a:lnTo>
                    <a:lnTo>
                      <a:pt x="4804" y="11108"/>
                    </a:lnTo>
                    <a:lnTo>
                      <a:pt x="4804" y="11075"/>
                    </a:lnTo>
                    <a:lnTo>
                      <a:pt x="4804" y="11041"/>
                    </a:lnTo>
                    <a:lnTo>
                      <a:pt x="4770" y="11008"/>
                    </a:lnTo>
                    <a:lnTo>
                      <a:pt x="4770" y="10975"/>
                    </a:lnTo>
                    <a:lnTo>
                      <a:pt x="4770" y="10975"/>
                    </a:lnTo>
                    <a:lnTo>
                      <a:pt x="4770" y="10941"/>
                    </a:lnTo>
                    <a:lnTo>
                      <a:pt x="4737" y="10908"/>
                    </a:lnTo>
                    <a:lnTo>
                      <a:pt x="4737" y="10874"/>
                    </a:lnTo>
                    <a:lnTo>
                      <a:pt x="4737" y="10841"/>
                    </a:lnTo>
                    <a:lnTo>
                      <a:pt x="4704" y="10841"/>
                    </a:lnTo>
                    <a:lnTo>
                      <a:pt x="4704" y="10808"/>
                    </a:lnTo>
                    <a:lnTo>
                      <a:pt x="4704" y="10774"/>
                    </a:lnTo>
                    <a:lnTo>
                      <a:pt x="4670" y="10741"/>
                    </a:lnTo>
                    <a:lnTo>
                      <a:pt x="4704" y="10741"/>
                    </a:lnTo>
                    <a:lnTo>
                      <a:pt x="4670" y="10741"/>
                    </a:lnTo>
                    <a:lnTo>
                      <a:pt x="4670" y="10708"/>
                    </a:lnTo>
                    <a:lnTo>
                      <a:pt x="4670" y="10708"/>
                    </a:lnTo>
                    <a:lnTo>
                      <a:pt x="4637" y="10674"/>
                    </a:lnTo>
                    <a:lnTo>
                      <a:pt x="4637" y="10641"/>
                    </a:lnTo>
                    <a:lnTo>
                      <a:pt x="4637" y="10641"/>
                    </a:lnTo>
                    <a:lnTo>
                      <a:pt x="4637" y="10641"/>
                    </a:lnTo>
                    <a:lnTo>
                      <a:pt x="4604" y="10608"/>
                    </a:lnTo>
                    <a:lnTo>
                      <a:pt x="4604" y="10608"/>
                    </a:lnTo>
                    <a:lnTo>
                      <a:pt x="4604" y="10574"/>
                    </a:lnTo>
                    <a:lnTo>
                      <a:pt x="4570" y="10574"/>
                    </a:lnTo>
                    <a:lnTo>
                      <a:pt x="4604" y="10574"/>
                    </a:lnTo>
                    <a:lnTo>
                      <a:pt x="4570" y="10541"/>
                    </a:lnTo>
                    <a:lnTo>
                      <a:pt x="4570" y="10508"/>
                    </a:lnTo>
                    <a:lnTo>
                      <a:pt x="4537" y="10508"/>
                    </a:lnTo>
                    <a:lnTo>
                      <a:pt x="4537" y="10474"/>
                    </a:lnTo>
                    <a:lnTo>
                      <a:pt x="4504" y="10474"/>
                    </a:lnTo>
                    <a:lnTo>
                      <a:pt x="4504" y="10441"/>
                    </a:lnTo>
                    <a:lnTo>
                      <a:pt x="4470" y="10441"/>
                    </a:lnTo>
                    <a:lnTo>
                      <a:pt x="4470" y="10407"/>
                    </a:lnTo>
                    <a:lnTo>
                      <a:pt x="4437" y="10407"/>
                    </a:lnTo>
                    <a:lnTo>
                      <a:pt x="4437" y="10374"/>
                    </a:lnTo>
                    <a:lnTo>
                      <a:pt x="4404" y="10374"/>
                    </a:lnTo>
                    <a:lnTo>
                      <a:pt x="4404" y="10341"/>
                    </a:lnTo>
                    <a:lnTo>
                      <a:pt x="4370" y="10341"/>
                    </a:lnTo>
                    <a:lnTo>
                      <a:pt x="4370" y="10341"/>
                    </a:lnTo>
                    <a:lnTo>
                      <a:pt x="4337" y="10307"/>
                    </a:lnTo>
                    <a:lnTo>
                      <a:pt x="4337" y="10307"/>
                    </a:lnTo>
                    <a:lnTo>
                      <a:pt x="4303" y="10274"/>
                    </a:lnTo>
                    <a:lnTo>
                      <a:pt x="4303" y="10274"/>
                    </a:lnTo>
                    <a:lnTo>
                      <a:pt x="4270" y="10274"/>
                    </a:lnTo>
                    <a:lnTo>
                      <a:pt x="4270" y="10241"/>
                    </a:lnTo>
                    <a:lnTo>
                      <a:pt x="4237" y="10241"/>
                    </a:lnTo>
                    <a:lnTo>
                      <a:pt x="4237" y="10241"/>
                    </a:lnTo>
                    <a:lnTo>
                      <a:pt x="4237" y="10241"/>
                    </a:lnTo>
                    <a:lnTo>
                      <a:pt x="4203" y="10241"/>
                    </a:lnTo>
                    <a:lnTo>
                      <a:pt x="4203" y="10241"/>
                    </a:lnTo>
                    <a:lnTo>
                      <a:pt x="4203" y="10241"/>
                    </a:lnTo>
                    <a:lnTo>
                      <a:pt x="4203" y="10241"/>
                    </a:lnTo>
                    <a:lnTo>
                      <a:pt x="4203" y="10241"/>
                    </a:lnTo>
                    <a:lnTo>
                      <a:pt x="4170" y="10207"/>
                    </a:lnTo>
                    <a:lnTo>
                      <a:pt x="4170" y="10207"/>
                    </a:lnTo>
                    <a:lnTo>
                      <a:pt x="4170" y="10207"/>
                    </a:lnTo>
                    <a:lnTo>
                      <a:pt x="4137" y="10207"/>
                    </a:lnTo>
                    <a:lnTo>
                      <a:pt x="4137" y="10207"/>
                    </a:lnTo>
                    <a:lnTo>
                      <a:pt x="4137" y="10207"/>
                    </a:lnTo>
                    <a:lnTo>
                      <a:pt x="4137" y="10207"/>
                    </a:lnTo>
                    <a:lnTo>
                      <a:pt x="4103" y="10207"/>
                    </a:lnTo>
                    <a:lnTo>
                      <a:pt x="4103" y="10207"/>
                    </a:lnTo>
                    <a:lnTo>
                      <a:pt x="4103" y="10207"/>
                    </a:lnTo>
                    <a:lnTo>
                      <a:pt x="4070" y="10207"/>
                    </a:lnTo>
                    <a:lnTo>
                      <a:pt x="4070" y="10207"/>
                    </a:lnTo>
                    <a:lnTo>
                      <a:pt x="4070" y="10174"/>
                    </a:lnTo>
                    <a:lnTo>
                      <a:pt x="4037" y="10174"/>
                    </a:lnTo>
                    <a:lnTo>
                      <a:pt x="4037" y="10174"/>
                    </a:lnTo>
                    <a:lnTo>
                      <a:pt x="4037" y="10174"/>
                    </a:lnTo>
                    <a:lnTo>
                      <a:pt x="4003" y="10174"/>
                    </a:lnTo>
                    <a:lnTo>
                      <a:pt x="3970" y="10174"/>
                    </a:lnTo>
                    <a:lnTo>
                      <a:pt x="3937" y="10174"/>
                    </a:lnTo>
                    <a:lnTo>
                      <a:pt x="3903" y="10174"/>
                    </a:lnTo>
                    <a:lnTo>
                      <a:pt x="3836" y="10174"/>
                    </a:lnTo>
                    <a:lnTo>
                      <a:pt x="3803" y="10174"/>
                    </a:lnTo>
                    <a:lnTo>
                      <a:pt x="3770" y="10174"/>
                    </a:lnTo>
                    <a:lnTo>
                      <a:pt x="3736" y="10174"/>
                    </a:lnTo>
                    <a:lnTo>
                      <a:pt x="3703" y="10174"/>
                    </a:lnTo>
                    <a:lnTo>
                      <a:pt x="3636" y="10174"/>
                    </a:lnTo>
                    <a:lnTo>
                      <a:pt x="3603" y="10174"/>
                    </a:lnTo>
                    <a:lnTo>
                      <a:pt x="3570" y="10174"/>
                    </a:lnTo>
                    <a:lnTo>
                      <a:pt x="3503" y="10174"/>
                    </a:lnTo>
                    <a:lnTo>
                      <a:pt x="3470" y="10174"/>
                    </a:lnTo>
                    <a:lnTo>
                      <a:pt x="3403" y="10174"/>
                    </a:lnTo>
                    <a:lnTo>
                      <a:pt x="3369" y="10174"/>
                    </a:lnTo>
                    <a:lnTo>
                      <a:pt x="3336" y="10174"/>
                    </a:lnTo>
                    <a:lnTo>
                      <a:pt x="3269" y="10207"/>
                    </a:lnTo>
                    <a:lnTo>
                      <a:pt x="3236" y="10207"/>
                    </a:lnTo>
                    <a:lnTo>
                      <a:pt x="3169" y="10207"/>
                    </a:lnTo>
                    <a:lnTo>
                      <a:pt x="3136" y="10207"/>
                    </a:lnTo>
                    <a:lnTo>
                      <a:pt x="3036" y="10241"/>
                    </a:lnTo>
                    <a:lnTo>
                      <a:pt x="2936" y="10241"/>
                    </a:lnTo>
                    <a:lnTo>
                      <a:pt x="2936" y="10241"/>
                    </a:lnTo>
                    <a:lnTo>
                      <a:pt x="2836" y="10274"/>
                    </a:lnTo>
                    <a:lnTo>
                      <a:pt x="2736" y="10274"/>
                    </a:lnTo>
                    <a:lnTo>
                      <a:pt x="2636" y="10307"/>
                    </a:lnTo>
                    <a:lnTo>
                      <a:pt x="2435" y="10341"/>
                    </a:lnTo>
                    <a:lnTo>
                      <a:pt x="2335" y="10341"/>
                    </a:lnTo>
                    <a:lnTo>
                      <a:pt x="2235" y="10374"/>
                    </a:lnTo>
                    <a:lnTo>
                      <a:pt x="2135" y="10374"/>
                    </a:lnTo>
                    <a:lnTo>
                      <a:pt x="2102" y="10374"/>
                    </a:lnTo>
                    <a:lnTo>
                      <a:pt x="2035" y="10374"/>
                    </a:lnTo>
                    <a:lnTo>
                      <a:pt x="2002" y="10407"/>
                    </a:lnTo>
                    <a:lnTo>
                      <a:pt x="1968" y="10407"/>
                    </a:lnTo>
                    <a:lnTo>
                      <a:pt x="1902" y="10407"/>
                    </a:lnTo>
                    <a:lnTo>
                      <a:pt x="1868" y="10407"/>
                    </a:lnTo>
                    <a:lnTo>
                      <a:pt x="1835" y="10407"/>
                    </a:lnTo>
                    <a:lnTo>
                      <a:pt x="1802" y="10407"/>
                    </a:lnTo>
                    <a:lnTo>
                      <a:pt x="1768" y="10407"/>
                    </a:lnTo>
                    <a:lnTo>
                      <a:pt x="1735" y="10441"/>
                    </a:lnTo>
                    <a:lnTo>
                      <a:pt x="1668" y="10441"/>
                    </a:lnTo>
                    <a:lnTo>
                      <a:pt x="1635" y="10441"/>
                    </a:lnTo>
                    <a:lnTo>
                      <a:pt x="1602" y="10441"/>
                    </a:lnTo>
                    <a:lnTo>
                      <a:pt x="1568" y="10441"/>
                    </a:lnTo>
                    <a:lnTo>
                      <a:pt x="1501" y="10441"/>
                    </a:lnTo>
                    <a:lnTo>
                      <a:pt x="1468" y="10441"/>
                    </a:lnTo>
                    <a:lnTo>
                      <a:pt x="1401" y="10441"/>
                    </a:lnTo>
                    <a:lnTo>
                      <a:pt x="1235" y="10441"/>
                    </a:lnTo>
                    <a:lnTo>
                      <a:pt x="1034" y="10441"/>
                    </a:lnTo>
                    <a:lnTo>
                      <a:pt x="834" y="10441"/>
                    </a:lnTo>
                    <a:lnTo>
                      <a:pt x="701" y="10441"/>
                    </a:lnTo>
                    <a:lnTo>
                      <a:pt x="601" y="10441"/>
                    </a:lnTo>
                    <a:lnTo>
                      <a:pt x="501" y="10441"/>
                    </a:lnTo>
                    <a:lnTo>
                      <a:pt x="434" y="10441"/>
                    </a:lnTo>
                    <a:lnTo>
                      <a:pt x="401" y="10441"/>
                    </a:lnTo>
                    <a:lnTo>
                      <a:pt x="367" y="10441"/>
                    </a:lnTo>
                    <a:lnTo>
                      <a:pt x="334" y="10441"/>
                    </a:lnTo>
                    <a:lnTo>
                      <a:pt x="301" y="10441"/>
                    </a:lnTo>
                    <a:lnTo>
                      <a:pt x="267" y="10441"/>
                    </a:lnTo>
                    <a:lnTo>
                      <a:pt x="234" y="10441"/>
                    </a:lnTo>
                    <a:lnTo>
                      <a:pt x="234" y="10407"/>
                    </a:lnTo>
                    <a:lnTo>
                      <a:pt x="167" y="10407"/>
                    </a:lnTo>
                    <a:lnTo>
                      <a:pt x="167" y="10407"/>
                    </a:lnTo>
                    <a:lnTo>
                      <a:pt x="100" y="10374"/>
                    </a:lnTo>
                    <a:lnTo>
                      <a:pt x="67" y="10341"/>
                    </a:lnTo>
                    <a:lnTo>
                      <a:pt x="67" y="10341"/>
                    </a:lnTo>
                    <a:lnTo>
                      <a:pt x="67" y="10341"/>
                    </a:lnTo>
                    <a:lnTo>
                      <a:pt x="67" y="10307"/>
                    </a:lnTo>
                    <a:lnTo>
                      <a:pt x="34" y="10274"/>
                    </a:lnTo>
                    <a:lnTo>
                      <a:pt x="0" y="10241"/>
                    </a:lnTo>
                    <a:lnTo>
                      <a:pt x="0" y="10241"/>
                    </a:lnTo>
                    <a:lnTo>
                      <a:pt x="0" y="10207"/>
                    </a:lnTo>
                    <a:lnTo>
                      <a:pt x="0" y="10141"/>
                    </a:lnTo>
                    <a:lnTo>
                      <a:pt x="0" y="10107"/>
                    </a:lnTo>
                    <a:lnTo>
                      <a:pt x="0" y="10074"/>
                    </a:lnTo>
                    <a:lnTo>
                      <a:pt x="0" y="10074"/>
                    </a:lnTo>
                    <a:lnTo>
                      <a:pt x="0" y="10007"/>
                    </a:lnTo>
                    <a:lnTo>
                      <a:pt x="34" y="9974"/>
                    </a:lnTo>
                    <a:lnTo>
                      <a:pt x="67" y="9940"/>
                    </a:lnTo>
                    <a:lnTo>
                      <a:pt x="67" y="9907"/>
                    </a:lnTo>
                    <a:lnTo>
                      <a:pt x="100" y="9874"/>
                    </a:lnTo>
                    <a:lnTo>
                      <a:pt x="134" y="9874"/>
                    </a:lnTo>
                    <a:lnTo>
                      <a:pt x="167" y="9840"/>
                    </a:lnTo>
                    <a:lnTo>
                      <a:pt x="201" y="9807"/>
                    </a:lnTo>
                    <a:lnTo>
                      <a:pt x="201" y="9807"/>
                    </a:lnTo>
                    <a:lnTo>
                      <a:pt x="234" y="9774"/>
                    </a:lnTo>
                    <a:lnTo>
                      <a:pt x="267" y="9774"/>
                    </a:lnTo>
                    <a:lnTo>
                      <a:pt x="301" y="9740"/>
                    </a:lnTo>
                    <a:lnTo>
                      <a:pt x="334" y="9740"/>
                    </a:lnTo>
                    <a:lnTo>
                      <a:pt x="367" y="9707"/>
                    </a:lnTo>
                    <a:lnTo>
                      <a:pt x="367" y="9707"/>
                    </a:lnTo>
                    <a:lnTo>
                      <a:pt x="401" y="9674"/>
                    </a:lnTo>
                    <a:lnTo>
                      <a:pt x="434" y="9674"/>
                    </a:lnTo>
                    <a:lnTo>
                      <a:pt x="467" y="9640"/>
                    </a:lnTo>
                    <a:lnTo>
                      <a:pt x="501" y="9640"/>
                    </a:lnTo>
                    <a:lnTo>
                      <a:pt x="534" y="9640"/>
                    </a:lnTo>
                    <a:lnTo>
                      <a:pt x="567" y="9607"/>
                    </a:lnTo>
                    <a:lnTo>
                      <a:pt x="567" y="9607"/>
                    </a:lnTo>
                    <a:lnTo>
                      <a:pt x="601" y="9607"/>
                    </a:lnTo>
                    <a:lnTo>
                      <a:pt x="634" y="9574"/>
                    </a:lnTo>
                    <a:lnTo>
                      <a:pt x="668" y="9574"/>
                    </a:lnTo>
                    <a:lnTo>
                      <a:pt x="701" y="9574"/>
                    </a:lnTo>
                    <a:lnTo>
                      <a:pt x="734" y="9540"/>
                    </a:lnTo>
                    <a:lnTo>
                      <a:pt x="768" y="9540"/>
                    </a:lnTo>
                    <a:lnTo>
                      <a:pt x="801" y="9540"/>
                    </a:lnTo>
                    <a:lnTo>
                      <a:pt x="834" y="9507"/>
                    </a:lnTo>
                    <a:lnTo>
                      <a:pt x="901" y="9473"/>
                    </a:lnTo>
                    <a:lnTo>
                      <a:pt x="968" y="9473"/>
                    </a:lnTo>
                    <a:lnTo>
                      <a:pt x="1034" y="9440"/>
                    </a:lnTo>
                    <a:lnTo>
                      <a:pt x="1101" y="9440"/>
                    </a:lnTo>
                    <a:lnTo>
                      <a:pt x="1168" y="9407"/>
                    </a:lnTo>
                    <a:lnTo>
                      <a:pt x="1235" y="9407"/>
                    </a:lnTo>
                    <a:lnTo>
                      <a:pt x="1301" y="9373"/>
                    </a:lnTo>
                    <a:lnTo>
                      <a:pt x="1368" y="9373"/>
                    </a:lnTo>
                    <a:lnTo>
                      <a:pt x="1435" y="9373"/>
                    </a:lnTo>
                    <a:lnTo>
                      <a:pt x="1501" y="9340"/>
                    </a:lnTo>
                    <a:lnTo>
                      <a:pt x="1568" y="9340"/>
                    </a:lnTo>
                    <a:lnTo>
                      <a:pt x="1668" y="9307"/>
                    </a:lnTo>
                    <a:lnTo>
                      <a:pt x="1802" y="9307"/>
                    </a:lnTo>
                    <a:lnTo>
                      <a:pt x="1902" y="9273"/>
                    </a:lnTo>
                    <a:lnTo>
                      <a:pt x="1968" y="9240"/>
                    </a:lnTo>
                    <a:lnTo>
                      <a:pt x="2069" y="9240"/>
                    </a:lnTo>
                    <a:lnTo>
                      <a:pt x="2135" y="9207"/>
                    </a:lnTo>
                    <a:lnTo>
                      <a:pt x="2202" y="9207"/>
                    </a:lnTo>
                    <a:lnTo>
                      <a:pt x="2302" y="9173"/>
                    </a:lnTo>
                    <a:lnTo>
                      <a:pt x="2369" y="9173"/>
                    </a:lnTo>
                    <a:lnTo>
                      <a:pt x="2469" y="9140"/>
                    </a:lnTo>
                    <a:lnTo>
                      <a:pt x="2536" y="9140"/>
                    </a:lnTo>
                    <a:lnTo>
                      <a:pt x="2636" y="9107"/>
                    </a:lnTo>
                    <a:lnTo>
                      <a:pt x="2702" y="9073"/>
                    </a:lnTo>
                    <a:lnTo>
                      <a:pt x="2802" y="9073"/>
                    </a:lnTo>
                    <a:lnTo>
                      <a:pt x="2902" y="9040"/>
                    </a:lnTo>
                    <a:lnTo>
                      <a:pt x="2969" y="9006"/>
                    </a:lnTo>
                    <a:lnTo>
                      <a:pt x="3069" y="8973"/>
                    </a:lnTo>
                    <a:lnTo>
                      <a:pt x="3169" y="8973"/>
                    </a:lnTo>
                    <a:lnTo>
                      <a:pt x="3236" y="8940"/>
                    </a:lnTo>
                    <a:lnTo>
                      <a:pt x="3236" y="8940"/>
                    </a:lnTo>
                    <a:lnTo>
                      <a:pt x="3336" y="8906"/>
                    </a:lnTo>
                    <a:lnTo>
                      <a:pt x="3436" y="8873"/>
                    </a:lnTo>
                    <a:lnTo>
                      <a:pt x="3503" y="8840"/>
                    </a:lnTo>
                    <a:lnTo>
                      <a:pt x="3603" y="8806"/>
                    </a:lnTo>
                    <a:lnTo>
                      <a:pt x="3703" y="8806"/>
                    </a:lnTo>
                    <a:lnTo>
                      <a:pt x="3770" y="8773"/>
                    </a:lnTo>
                    <a:lnTo>
                      <a:pt x="3870" y="8740"/>
                    </a:lnTo>
                    <a:lnTo>
                      <a:pt x="3970" y="8706"/>
                    </a:lnTo>
                    <a:lnTo>
                      <a:pt x="4037" y="8673"/>
                    </a:lnTo>
                    <a:lnTo>
                      <a:pt x="4137" y="8640"/>
                    </a:lnTo>
                    <a:lnTo>
                      <a:pt x="4237" y="8606"/>
                    </a:lnTo>
                    <a:lnTo>
                      <a:pt x="4337" y="8573"/>
                    </a:lnTo>
                    <a:lnTo>
                      <a:pt x="4404" y="8539"/>
                    </a:lnTo>
                    <a:lnTo>
                      <a:pt x="4504" y="8506"/>
                    </a:lnTo>
                    <a:lnTo>
                      <a:pt x="4604" y="8473"/>
                    </a:lnTo>
                    <a:lnTo>
                      <a:pt x="4670" y="8439"/>
                    </a:lnTo>
                    <a:lnTo>
                      <a:pt x="4770" y="8373"/>
                    </a:lnTo>
                    <a:lnTo>
                      <a:pt x="4837" y="8339"/>
                    </a:lnTo>
                    <a:lnTo>
                      <a:pt x="4937" y="8306"/>
                    </a:lnTo>
                    <a:lnTo>
                      <a:pt x="5037" y="8273"/>
                    </a:lnTo>
                    <a:lnTo>
                      <a:pt x="5104" y="8239"/>
                    </a:lnTo>
                    <a:lnTo>
                      <a:pt x="5204" y="8206"/>
                    </a:lnTo>
                    <a:lnTo>
                      <a:pt x="5271" y="8139"/>
                    </a:lnTo>
                    <a:lnTo>
                      <a:pt x="5371" y="8106"/>
                    </a:lnTo>
                    <a:lnTo>
                      <a:pt x="5438" y="8072"/>
                    </a:lnTo>
                    <a:lnTo>
                      <a:pt x="5538" y="8039"/>
                    </a:lnTo>
                    <a:lnTo>
                      <a:pt x="5604" y="7972"/>
                    </a:lnTo>
                    <a:lnTo>
                      <a:pt x="5671" y="7972"/>
                    </a:lnTo>
                    <a:lnTo>
                      <a:pt x="5704" y="7939"/>
                    </a:lnTo>
                    <a:lnTo>
                      <a:pt x="5771" y="7906"/>
                    </a:lnTo>
                    <a:lnTo>
                      <a:pt x="5838" y="7872"/>
                    </a:lnTo>
                    <a:lnTo>
                      <a:pt x="5938" y="7806"/>
                    </a:lnTo>
                    <a:lnTo>
                      <a:pt x="6005" y="7772"/>
                    </a:lnTo>
                    <a:lnTo>
                      <a:pt x="6071" y="7739"/>
                    </a:lnTo>
                    <a:lnTo>
                      <a:pt x="6138" y="7672"/>
                    </a:lnTo>
                    <a:lnTo>
                      <a:pt x="6238" y="7639"/>
                    </a:lnTo>
                    <a:lnTo>
                      <a:pt x="6305" y="7605"/>
                    </a:lnTo>
                    <a:lnTo>
                      <a:pt x="6372" y="7539"/>
                    </a:lnTo>
                    <a:lnTo>
                      <a:pt x="6405" y="7539"/>
                    </a:lnTo>
                    <a:lnTo>
                      <a:pt x="6438" y="7505"/>
                    </a:lnTo>
                    <a:lnTo>
                      <a:pt x="6472" y="7472"/>
                    </a:lnTo>
                    <a:lnTo>
                      <a:pt x="6505" y="7472"/>
                    </a:lnTo>
                    <a:lnTo>
                      <a:pt x="6538" y="7439"/>
                    </a:lnTo>
                    <a:lnTo>
                      <a:pt x="6572" y="7405"/>
                    </a:lnTo>
                    <a:lnTo>
                      <a:pt x="6605" y="7405"/>
                    </a:lnTo>
                    <a:lnTo>
                      <a:pt x="6638" y="7372"/>
                    </a:lnTo>
                    <a:lnTo>
                      <a:pt x="6672" y="7339"/>
                    </a:lnTo>
                    <a:lnTo>
                      <a:pt x="6672" y="7339"/>
                    </a:lnTo>
                    <a:lnTo>
                      <a:pt x="6705" y="7305"/>
                    </a:lnTo>
                    <a:lnTo>
                      <a:pt x="6739" y="7272"/>
                    </a:lnTo>
                    <a:lnTo>
                      <a:pt x="6772" y="7239"/>
                    </a:lnTo>
                    <a:lnTo>
                      <a:pt x="6805" y="7239"/>
                    </a:lnTo>
                    <a:lnTo>
                      <a:pt x="6839" y="7205"/>
                    </a:lnTo>
                    <a:lnTo>
                      <a:pt x="6872" y="7172"/>
                    </a:lnTo>
                    <a:lnTo>
                      <a:pt x="6872" y="7172"/>
                    </a:lnTo>
                    <a:lnTo>
                      <a:pt x="6905" y="7138"/>
                    </a:lnTo>
                    <a:lnTo>
                      <a:pt x="6939" y="7105"/>
                    </a:lnTo>
                    <a:lnTo>
                      <a:pt x="6939" y="7105"/>
                    </a:lnTo>
                    <a:lnTo>
                      <a:pt x="6939" y="7072"/>
                    </a:lnTo>
                    <a:lnTo>
                      <a:pt x="6939" y="7038"/>
                    </a:lnTo>
                    <a:lnTo>
                      <a:pt x="6939" y="7005"/>
                    </a:lnTo>
                    <a:lnTo>
                      <a:pt x="6939" y="6972"/>
                    </a:lnTo>
                    <a:lnTo>
                      <a:pt x="6905" y="6938"/>
                    </a:lnTo>
                    <a:lnTo>
                      <a:pt x="6905" y="6872"/>
                    </a:lnTo>
                    <a:lnTo>
                      <a:pt x="6872" y="6705"/>
                    </a:lnTo>
                    <a:lnTo>
                      <a:pt x="6872" y="6638"/>
                    </a:lnTo>
                    <a:lnTo>
                      <a:pt x="6872" y="6605"/>
                    </a:lnTo>
                    <a:lnTo>
                      <a:pt x="6872" y="6571"/>
                    </a:lnTo>
                    <a:lnTo>
                      <a:pt x="6872" y="6538"/>
                    </a:lnTo>
                    <a:lnTo>
                      <a:pt x="6872" y="6505"/>
                    </a:lnTo>
                    <a:lnTo>
                      <a:pt x="6872" y="6471"/>
                    </a:lnTo>
                    <a:lnTo>
                      <a:pt x="6872" y="6405"/>
                    </a:lnTo>
                    <a:lnTo>
                      <a:pt x="6872" y="6204"/>
                    </a:lnTo>
                    <a:lnTo>
                      <a:pt x="6872" y="6071"/>
                    </a:lnTo>
                    <a:lnTo>
                      <a:pt x="6872" y="6004"/>
                    </a:lnTo>
                    <a:lnTo>
                      <a:pt x="6905" y="5804"/>
                    </a:lnTo>
                    <a:lnTo>
                      <a:pt x="6905" y="5704"/>
                    </a:lnTo>
                    <a:lnTo>
                      <a:pt x="6905" y="5571"/>
                    </a:lnTo>
                    <a:lnTo>
                      <a:pt x="6905" y="5471"/>
                    </a:lnTo>
                    <a:lnTo>
                      <a:pt x="6905" y="5371"/>
                    </a:lnTo>
                    <a:lnTo>
                      <a:pt x="6905" y="5270"/>
                    </a:lnTo>
                    <a:lnTo>
                      <a:pt x="6939" y="5170"/>
                    </a:lnTo>
                    <a:lnTo>
                      <a:pt x="6939" y="5070"/>
                    </a:lnTo>
                    <a:lnTo>
                      <a:pt x="6939" y="4970"/>
                    </a:lnTo>
                    <a:lnTo>
                      <a:pt x="6939" y="4870"/>
                    </a:lnTo>
                    <a:lnTo>
                      <a:pt x="6939" y="4770"/>
                    </a:lnTo>
                    <a:lnTo>
                      <a:pt x="6939" y="4670"/>
                    </a:lnTo>
                    <a:lnTo>
                      <a:pt x="6939" y="4570"/>
                    </a:lnTo>
                    <a:lnTo>
                      <a:pt x="6939" y="4470"/>
                    </a:lnTo>
                    <a:lnTo>
                      <a:pt x="6939" y="4370"/>
                    </a:lnTo>
                    <a:lnTo>
                      <a:pt x="6939" y="4336"/>
                    </a:lnTo>
                    <a:lnTo>
                      <a:pt x="6939" y="4270"/>
                    </a:lnTo>
                    <a:lnTo>
                      <a:pt x="6939" y="4170"/>
                    </a:lnTo>
                    <a:lnTo>
                      <a:pt x="6939" y="4070"/>
                    </a:lnTo>
                    <a:lnTo>
                      <a:pt x="6939" y="3970"/>
                    </a:lnTo>
                    <a:lnTo>
                      <a:pt x="6939" y="3869"/>
                    </a:lnTo>
                    <a:lnTo>
                      <a:pt x="6939" y="3769"/>
                    </a:lnTo>
                    <a:lnTo>
                      <a:pt x="6939" y="3669"/>
                    </a:lnTo>
                    <a:lnTo>
                      <a:pt x="6939" y="3569"/>
                    </a:lnTo>
                    <a:lnTo>
                      <a:pt x="6939" y="3469"/>
                    </a:lnTo>
                    <a:lnTo>
                      <a:pt x="6939" y="3369"/>
                    </a:lnTo>
                    <a:lnTo>
                      <a:pt x="6939" y="3269"/>
                    </a:lnTo>
                    <a:lnTo>
                      <a:pt x="6939" y="3169"/>
                    </a:lnTo>
                    <a:lnTo>
                      <a:pt x="6939" y="3069"/>
                    </a:lnTo>
                    <a:lnTo>
                      <a:pt x="6939" y="2969"/>
                    </a:lnTo>
                    <a:lnTo>
                      <a:pt x="6939" y="2869"/>
                    </a:lnTo>
                    <a:lnTo>
                      <a:pt x="6939" y="2769"/>
                    </a:lnTo>
                    <a:lnTo>
                      <a:pt x="6939" y="2602"/>
                    </a:lnTo>
                    <a:lnTo>
                      <a:pt x="6939" y="2502"/>
                    </a:lnTo>
                    <a:lnTo>
                      <a:pt x="6939" y="2402"/>
                    </a:lnTo>
                    <a:lnTo>
                      <a:pt x="6939" y="2335"/>
                    </a:lnTo>
                    <a:lnTo>
                      <a:pt x="6939" y="2235"/>
                    </a:lnTo>
                    <a:lnTo>
                      <a:pt x="6939" y="2135"/>
                    </a:lnTo>
                    <a:lnTo>
                      <a:pt x="6939" y="2102"/>
                    </a:lnTo>
                    <a:lnTo>
                      <a:pt x="6939" y="2068"/>
                    </a:lnTo>
                    <a:lnTo>
                      <a:pt x="6939" y="2001"/>
                    </a:lnTo>
                    <a:lnTo>
                      <a:pt x="6905" y="1968"/>
                    </a:lnTo>
                    <a:lnTo>
                      <a:pt x="6905" y="1935"/>
                    </a:lnTo>
                    <a:lnTo>
                      <a:pt x="6905" y="1868"/>
                    </a:lnTo>
                    <a:lnTo>
                      <a:pt x="6905" y="1835"/>
                    </a:lnTo>
                    <a:lnTo>
                      <a:pt x="6905" y="1835"/>
                    </a:lnTo>
                    <a:lnTo>
                      <a:pt x="6905" y="1801"/>
                    </a:lnTo>
                    <a:lnTo>
                      <a:pt x="6905" y="1735"/>
                    </a:lnTo>
                    <a:lnTo>
                      <a:pt x="6905" y="1701"/>
                    </a:lnTo>
                    <a:lnTo>
                      <a:pt x="6905" y="1668"/>
                    </a:lnTo>
                    <a:lnTo>
                      <a:pt x="6905" y="1668"/>
                    </a:lnTo>
                    <a:lnTo>
                      <a:pt x="6905" y="1635"/>
                    </a:lnTo>
                    <a:lnTo>
                      <a:pt x="6905" y="1635"/>
                    </a:lnTo>
                    <a:lnTo>
                      <a:pt x="6905" y="1601"/>
                    </a:lnTo>
                    <a:lnTo>
                      <a:pt x="6905" y="1534"/>
                    </a:lnTo>
                    <a:lnTo>
                      <a:pt x="6939" y="1501"/>
                    </a:lnTo>
                    <a:lnTo>
                      <a:pt x="6939" y="1468"/>
                    </a:lnTo>
                    <a:lnTo>
                      <a:pt x="6939" y="1434"/>
                    </a:lnTo>
                    <a:lnTo>
                      <a:pt x="6939" y="1401"/>
                    </a:lnTo>
                    <a:lnTo>
                      <a:pt x="6972" y="1368"/>
                    </a:lnTo>
                    <a:lnTo>
                      <a:pt x="6972" y="1334"/>
                    </a:lnTo>
                    <a:lnTo>
                      <a:pt x="6972" y="1268"/>
                    </a:lnTo>
                    <a:lnTo>
                      <a:pt x="7005" y="1234"/>
                    </a:lnTo>
                    <a:lnTo>
                      <a:pt x="7005" y="1201"/>
                    </a:lnTo>
                    <a:lnTo>
                      <a:pt x="7005" y="1168"/>
                    </a:lnTo>
                    <a:lnTo>
                      <a:pt x="7039" y="1134"/>
                    </a:lnTo>
                    <a:lnTo>
                      <a:pt x="7039" y="1101"/>
                    </a:lnTo>
                    <a:lnTo>
                      <a:pt x="7039" y="1101"/>
                    </a:lnTo>
                    <a:lnTo>
                      <a:pt x="7105" y="1034"/>
                    </a:lnTo>
                    <a:lnTo>
                      <a:pt x="7105" y="967"/>
                    </a:lnTo>
                    <a:lnTo>
                      <a:pt x="7105" y="901"/>
                    </a:lnTo>
                    <a:lnTo>
                      <a:pt x="7072" y="834"/>
                    </a:lnTo>
                    <a:lnTo>
                      <a:pt x="7072" y="767"/>
                    </a:lnTo>
                    <a:lnTo>
                      <a:pt x="7072" y="667"/>
                    </a:lnTo>
                    <a:lnTo>
                      <a:pt x="7072" y="600"/>
                    </a:lnTo>
                    <a:lnTo>
                      <a:pt x="7072" y="534"/>
                    </a:lnTo>
                    <a:lnTo>
                      <a:pt x="7072" y="467"/>
                    </a:lnTo>
                    <a:lnTo>
                      <a:pt x="7072" y="400"/>
                    </a:lnTo>
                    <a:lnTo>
                      <a:pt x="7072" y="334"/>
                    </a:lnTo>
                    <a:lnTo>
                      <a:pt x="7072" y="334"/>
                    </a:lnTo>
                    <a:lnTo>
                      <a:pt x="7072" y="267"/>
                    </a:lnTo>
                    <a:lnTo>
                      <a:pt x="7072" y="200"/>
                    </a:lnTo>
                    <a:lnTo>
                      <a:pt x="7105" y="167"/>
                    </a:lnTo>
                    <a:lnTo>
                      <a:pt x="7139" y="133"/>
                    </a:lnTo>
                    <a:lnTo>
                      <a:pt x="7206" y="67"/>
                    </a:lnTo>
                    <a:lnTo>
                      <a:pt x="7239" y="0"/>
                    </a:lnTo>
                    <a:lnTo>
                      <a:pt x="7639" y="33"/>
                    </a:lnTo>
                    <a:lnTo>
                      <a:pt x="7706" y="100"/>
                    </a:lnTo>
                    <a:lnTo>
                      <a:pt x="7773" y="133"/>
                    </a:lnTo>
                    <a:lnTo>
                      <a:pt x="7806" y="167"/>
                    </a:lnTo>
                    <a:lnTo>
                      <a:pt x="7806" y="200"/>
                    </a:lnTo>
                    <a:lnTo>
                      <a:pt x="7839" y="267"/>
                    </a:lnTo>
                    <a:lnTo>
                      <a:pt x="7839" y="334"/>
                    </a:lnTo>
                    <a:lnTo>
                      <a:pt x="7839" y="334"/>
                    </a:lnTo>
                    <a:lnTo>
                      <a:pt x="7839" y="367"/>
                    </a:lnTo>
                    <a:lnTo>
                      <a:pt x="7839" y="434"/>
                    </a:lnTo>
                    <a:lnTo>
                      <a:pt x="7839" y="500"/>
                    </a:lnTo>
                    <a:lnTo>
                      <a:pt x="7839" y="567"/>
                    </a:lnTo>
                    <a:lnTo>
                      <a:pt x="7873" y="634"/>
                    </a:lnTo>
                    <a:lnTo>
                      <a:pt x="7873" y="701"/>
                    </a:lnTo>
                    <a:lnTo>
                      <a:pt x="7873" y="767"/>
                    </a:lnTo>
                    <a:lnTo>
                      <a:pt x="7873" y="801"/>
                    </a:lnTo>
                    <a:lnTo>
                      <a:pt x="7873" y="867"/>
                    </a:lnTo>
                    <a:lnTo>
                      <a:pt x="7873" y="934"/>
                    </a:lnTo>
                    <a:lnTo>
                      <a:pt x="7906" y="1001"/>
                    </a:lnTo>
                    <a:lnTo>
                      <a:pt x="7906" y="1067"/>
                    </a:lnTo>
                    <a:lnTo>
                      <a:pt x="7906" y="1134"/>
                    </a:lnTo>
                    <a:lnTo>
                      <a:pt x="7906" y="1234"/>
                    </a:lnTo>
                    <a:lnTo>
                      <a:pt x="7939" y="1301"/>
                    </a:lnTo>
                    <a:lnTo>
                      <a:pt x="7939" y="1368"/>
                    </a:lnTo>
                    <a:lnTo>
                      <a:pt x="7939" y="1434"/>
                    </a:lnTo>
                    <a:lnTo>
                      <a:pt x="7973" y="1501"/>
                    </a:lnTo>
                    <a:lnTo>
                      <a:pt x="7973" y="1568"/>
                    </a:lnTo>
                    <a:lnTo>
                      <a:pt x="7973" y="1635"/>
                    </a:lnTo>
                    <a:lnTo>
                      <a:pt x="8006" y="1701"/>
                    </a:lnTo>
                    <a:lnTo>
                      <a:pt x="8006" y="1835"/>
                    </a:lnTo>
                    <a:lnTo>
                      <a:pt x="8039" y="2001"/>
                    </a:lnTo>
                    <a:lnTo>
                      <a:pt x="8073" y="2135"/>
                    </a:lnTo>
                    <a:lnTo>
                      <a:pt x="8106" y="2268"/>
                    </a:lnTo>
                    <a:lnTo>
                      <a:pt x="8140" y="2435"/>
                    </a:lnTo>
                    <a:lnTo>
                      <a:pt x="8140" y="2569"/>
                    </a:lnTo>
                    <a:lnTo>
                      <a:pt x="8173" y="2702"/>
                    </a:lnTo>
                    <a:lnTo>
                      <a:pt x="8240" y="3002"/>
                    </a:lnTo>
                    <a:lnTo>
                      <a:pt x="8306" y="3302"/>
                    </a:lnTo>
                    <a:lnTo>
                      <a:pt x="8340" y="3436"/>
                    </a:lnTo>
                    <a:lnTo>
                      <a:pt x="8340" y="3569"/>
                    </a:lnTo>
                    <a:lnTo>
                      <a:pt x="8373" y="3736"/>
                    </a:lnTo>
                    <a:lnTo>
                      <a:pt x="8406" y="3869"/>
                    </a:lnTo>
                    <a:lnTo>
                      <a:pt x="8440" y="4003"/>
                    </a:lnTo>
                    <a:lnTo>
                      <a:pt x="8473" y="4136"/>
                    </a:lnTo>
                    <a:lnTo>
                      <a:pt x="8473" y="4270"/>
                    </a:lnTo>
                    <a:lnTo>
                      <a:pt x="8506" y="4403"/>
                    </a:lnTo>
                    <a:lnTo>
                      <a:pt x="8506" y="4470"/>
                    </a:lnTo>
                    <a:lnTo>
                      <a:pt x="8540" y="4537"/>
                    </a:lnTo>
                    <a:lnTo>
                      <a:pt x="8540" y="4603"/>
                    </a:lnTo>
                    <a:lnTo>
                      <a:pt x="8540" y="4670"/>
                    </a:lnTo>
                    <a:lnTo>
                      <a:pt x="8540" y="4737"/>
                    </a:lnTo>
                    <a:lnTo>
                      <a:pt x="8540" y="4803"/>
                    </a:lnTo>
                    <a:lnTo>
                      <a:pt x="8573" y="4870"/>
                    </a:lnTo>
                    <a:lnTo>
                      <a:pt x="8573" y="4937"/>
                    </a:lnTo>
                    <a:lnTo>
                      <a:pt x="8573" y="4970"/>
                    </a:lnTo>
                    <a:lnTo>
                      <a:pt x="8573" y="5037"/>
                    </a:lnTo>
                    <a:lnTo>
                      <a:pt x="8573" y="5104"/>
                    </a:lnTo>
                    <a:lnTo>
                      <a:pt x="8573" y="5170"/>
                    </a:lnTo>
                    <a:lnTo>
                      <a:pt x="8573" y="5237"/>
                    </a:lnTo>
                    <a:lnTo>
                      <a:pt x="8573" y="5304"/>
                    </a:lnTo>
                    <a:lnTo>
                      <a:pt x="8573" y="5371"/>
                    </a:lnTo>
                    <a:lnTo>
                      <a:pt x="8573" y="5437"/>
                    </a:lnTo>
                    <a:lnTo>
                      <a:pt x="8573" y="5504"/>
                    </a:lnTo>
                    <a:lnTo>
                      <a:pt x="8573" y="5571"/>
                    </a:lnTo>
                    <a:lnTo>
                      <a:pt x="8573" y="5704"/>
                    </a:lnTo>
                    <a:lnTo>
                      <a:pt x="8573" y="5838"/>
                    </a:lnTo>
                    <a:lnTo>
                      <a:pt x="8573" y="5971"/>
                    </a:lnTo>
                    <a:lnTo>
                      <a:pt x="8540" y="6238"/>
                    </a:lnTo>
                    <a:lnTo>
                      <a:pt x="8540" y="6371"/>
                    </a:lnTo>
                    <a:lnTo>
                      <a:pt x="8540" y="6505"/>
                    </a:lnTo>
                    <a:lnTo>
                      <a:pt x="8540" y="6638"/>
                    </a:lnTo>
                    <a:lnTo>
                      <a:pt x="8540" y="6705"/>
                    </a:lnTo>
                    <a:lnTo>
                      <a:pt x="8540" y="6772"/>
                    </a:lnTo>
                    <a:lnTo>
                      <a:pt x="8540" y="6838"/>
                    </a:lnTo>
                    <a:lnTo>
                      <a:pt x="8540" y="6905"/>
                    </a:lnTo>
                    <a:lnTo>
                      <a:pt x="8540" y="6938"/>
                    </a:lnTo>
                    <a:lnTo>
                      <a:pt x="8540" y="7005"/>
                    </a:lnTo>
                    <a:lnTo>
                      <a:pt x="8540" y="7072"/>
                    </a:lnTo>
                    <a:lnTo>
                      <a:pt x="8540" y="7138"/>
                    </a:lnTo>
                    <a:lnTo>
                      <a:pt x="8540" y="7205"/>
                    </a:lnTo>
                    <a:lnTo>
                      <a:pt x="8540" y="7272"/>
                    </a:lnTo>
                    <a:lnTo>
                      <a:pt x="8540" y="7305"/>
                    </a:lnTo>
                    <a:lnTo>
                      <a:pt x="8573" y="7372"/>
                    </a:lnTo>
                    <a:lnTo>
                      <a:pt x="8573" y="7439"/>
                    </a:lnTo>
                    <a:lnTo>
                      <a:pt x="8573" y="7472"/>
                    </a:lnTo>
                    <a:lnTo>
                      <a:pt x="8573" y="7539"/>
                    </a:lnTo>
                    <a:lnTo>
                      <a:pt x="8573" y="7605"/>
                    </a:lnTo>
                    <a:lnTo>
                      <a:pt x="8573" y="7639"/>
                    </a:lnTo>
                    <a:lnTo>
                      <a:pt x="8607" y="7706"/>
                    </a:lnTo>
                    <a:lnTo>
                      <a:pt x="8607" y="7772"/>
                    </a:lnTo>
                    <a:lnTo>
                      <a:pt x="8607" y="7806"/>
                    </a:lnTo>
                    <a:lnTo>
                      <a:pt x="8640" y="7872"/>
                    </a:lnTo>
                    <a:lnTo>
                      <a:pt x="8640" y="7872"/>
                    </a:lnTo>
                    <a:lnTo>
                      <a:pt x="8640" y="7906"/>
                    </a:lnTo>
                    <a:lnTo>
                      <a:pt x="8640" y="7939"/>
                    </a:lnTo>
                    <a:lnTo>
                      <a:pt x="8640" y="7972"/>
                    </a:lnTo>
                    <a:lnTo>
                      <a:pt x="8640" y="7972"/>
                    </a:lnTo>
                    <a:lnTo>
                      <a:pt x="8673" y="8006"/>
                    </a:lnTo>
                    <a:lnTo>
                      <a:pt x="8673" y="8039"/>
                    </a:lnTo>
                    <a:lnTo>
                      <a:pt x="8673" y="8039"/>
                    </a:lnTo>
                    <a:lnTo>
                      <a:pt x="8673" y="8072"/>
                    </a:lnTo>
                    <a:lnTo>
                      <a:pt x="8707" y="8106"/>
                    </a:lnTo>
                    <a:lnTo>
                      <a:pt x="8707" y="8106"/>
                    </a:lnTo>
                    <a:lnTo>
                      <a:pt x="8707" y="8139"/>
                    </a:lnTo>
                    <a:lnTo>
                      <a:pt x="8707" y="8173"/>
                    </a:lnTo>
                    <a:lnTo>
                      <a:pt x="8707" y="8173"/>
                    </a:lnTo>
                    <a:lnTo>
                      <a:pt x="8740" y="8206"/>
                    </a:lnTo>
                    <a:lnTo>
                      <a:pt x="8740" y="8206"/>
                    </a:lnTo>
                    <a:lnTo>
                      <a:pt x="8740" y="8239"/>
                    </a:lnTo>
                    <a:lnTo>
                      <a:pt x="8773" y="8273"/>
                    </a:lnTo>
                    <a:lnTo>
                      <a:pt x="8773" y="8306"/>
                    </a:lnTo>
                    <a:lnTo>
                      <a:pt x="8773" y="8339"/>
                    </a:lnTo>
                    <a:lnTo>
                      <a:pt x="8807" y="8373"/>
                    </a:lnTo>
                    <a:lnTo>
                      <a:pt x="8807" y="8373"/>
                    </a:lnTo>
                    <a:lnTo>
                      <a:pt x="8807" y="8406"/>
                    </a:lnTo>
                    <a:lnTo>
                      <a:pt x="8840" y="8439"/>
                    </a:lnTo>
                    <a:lnTo>
                      <a:pt x="8840" y="8473"/>
                    </a:lnTo>
                    <a:lnTo>
                      <a:pt x="8840" y="8506"/>
                    </a:lnTo>
                    <a:lnTo>
                      <a:pt x="8873" y="8539"/>
                    </a:lnTo>
                    <a:lnTo>
                      <a:pt x="8873" y="8573"/>
                    </a:lnTo>
                    <a:lnTo>
                      <a:pt x="8873" y="8606"/>
                    </a:lnTo>
                    <a:lnTo>
                      <a:pt x="8873" y="8640"/>
                    </a:lnTo>
                    <a:lnTo>
                      <a:pt x="8907" y="8706"/>
                    </a:lnTo>
                    <a:lnTo>
                      <a:pt x="8907" y="8773"/>
                    </a:lnTo>
                    <a:lnTo>
                      <a:pt x="8940" y="8806"/>
                    </a:lnTo>
                    <a:lnTo>
                      <a:pt x="8940" y="8873"/>
                    </a:lnTo>
                    <a:lnTo>
                      <a:pt x="8940" y="8940"/>
                    </a:lnTo>
                    <a:lnTo>
                      <a:pt x="8973" y="9006"/>
                    </a:lnTo>
                    <a:lnTo>
                      <a:pt x="8973" y="9107"/>
                    </a:lnTo>
                    <a:lnTo>
                      <a:pt x="9007" y="9207"/>
                    </a:lnTo>
                    <a:lnTo>
                      <a:pt x="9007" y="9273"/>
                    </a:lnTo>
                    <a:lnTo>
                      <a:pt x="9040" y="9340"/>
                    </a:lnTo>
                    <a:lnTo>
                      <a:pt x="9040" y="9373"/>
                    </a:lnTo>
                    <a:lnTo>
                      <a:pt x="9040" y="9440"/>
                    </a:lnTo>
                    <a:lnTo>
                      <a:pt x="9074" y="9473"/>
                    </a:lnTo>
                    <a:lnTo>
                      <a:pt x="9074" y="9540"/>
                    </a:lnTo>
                    <a:lnTo>
                      <a:pt x="9074" y="9540"/>
                    </a:lnTo>
                    <a:lnTo>
                      <a:pt x="9074" y="9574"/>
                    </a:lnTo>
                    <a:lnTo>
                      <a:pt x="9107" y="9607"/>
                    </a:lnTo>
                    <a:lnTo>
                      <a:pt x="9107" y="9607"/>
                    </a:lnTo>
                    <a:lnTo>
                      <a:pt x="9107" y="9640"/>
                    </a:lnTo>
                    <a:lnTo>
                      <a:pt x="9107" y="9674"/>
                    </a:lnTo>
                    <a:lnTo>
                      <a:pt x="9107" y="9674"/>
                    </a:lnTo>
                    <a:lnTo>
                      <a:pt x="9140" y="9707"/>
                    </a:lnTo>
                    <a:lnTo>
                      <a:pt x="9140" y="9740"/>
                    </a:lnTo>
                    <a:lnTo>
                      <a:pt x="9140" y="9740"/>
                    </a:lnTo>
                    <a:lnTo>
                      <a:pt x="9140" y="9774"/>
                    </a:lnTo>
                    <a:lnTo>
                      <a:pt x="9174" y="9807"/>
                    </a:lnTo>
                    <a:lnTo>
                      <a:pt x="9174" y="9807"/>
                    </a:lnTo>
                    <a:lnTo>
                      <a:pt x="9174" y="9840"/>
                    </a:lnTo>
                    <a:lnTo>
                      <a:pt x="9207" y="9874"/>
                    </a:lnTo>
                    <a:lnTo>
                      <a:pt x="9207" y="9874"/>
                    </a:lnTo>
                    <a:lnTo>
                      <a:pt x="9207" y="9907"/>
                    </a:lnTo>
                    <a:lnTo>
                      <a:pt x="9240" y="9907"/>
                    </a:lnTo>
                    <a:lnTo>
                      <a:pt x="9240" y="9940"/>
                    </a:lnTo>
                    <a:lnTo>
                      <a:pt x="9240" y="9974"/>
                    </a:lnTo>
                    <a:lnTo>
                      <a:pt x="9240" y="9974"/>
                    </a:lnTo>
                    <a:lnTo>
                      <a:pt x="9274" y="9974"/>
                    </a:lnTo>
                    <a:lnTo>
                      <a:pt x="9307" y="10041"/>
                    </a:lnTo>
                    <a:lnTo>
                      <a:pt x="9407" y="10174"/>
                    </a:lnTo>
                    <a:lnTo>
                      <a:pt x="9474" y="10274"/>
                    </a:lnTo>
                    <a:lnTo>
                      <a:pt x="9541" y="10374"/>
                    </a:lnTo>
                    <a:lnTo>
                      <a:pt x="9574" y="10441"/>
                    </a:lnTo>
                    <a:lnTo>
                      <a:pt x="9607" y="10474"/>
                    </a:lnTo>
                    <a:lnTo>
                      <a:pt x="9641" y="10541"/>
                    </a:lnTo>
                    <a:lnTo>
                      <a:pt x="9674" y="10608"/>
                    </a:lnTo>
                    <a:lnTo>
                      <a:pt x="9707" y="10641"/>
                    </a:lnTo>
                    <a:lnTo>
                      <a:pt x="9741" y="10708"/>
                    </a:lnTo>
                    <a:lnTo>
                      <a:pt x="9774" y="10741"/>
                    </a:lnTo>
                    <a:lnTo>
                      <a:pt x="9807" y="10808"/>
                    </a:lnTo>
                    <a:lnTo>
                      <a:pt x="9841" y="10874"/>
                    </a:lnTo>
                    <a:lnTo>
                      <a:pt x="9874" y="10908"/>
                    </a:lnTo>
                    <a:lnTo>
                      <a:pt x="9907" y="10941"/>
                    </a:lnTo>
                    <a:lnTo>
                      <a:pt x="9907" y="10975"/>
                    </a:lnTo>
                    <a:lnTo>
                      <a:pt x="9907" y="11008"/>
                    </a:lnTo>
                    <a:lnTo>
                      <a:pt x="9941" y="11041"/>
                    </a:lnTo>
                    <a:lnTo>
                      <a:pt x="9941" y="11041"/>
                    </a:lnTo>
                    <a:lnTo>
                      <a:pt x="9941" y="11075"/>
                    </a:lnTo>
                    <a:lnTo>
                      <a:pt x="9974" y="11108"/>
                    </a:lnTo>
                    <a:lnTo>
                      <a:pt x="9974" y="11141"/>
                    </a:lnTo>
                    <a:lnTo>
                      <a:pt x="9974" y="11175"/>
                    </a:lnTo>
                    <a:lnTo>
                      <a:pt x="10008" y="11208"/>
                    </a:lnTo>
                    <a:lnTo>
                      <a:pt x="10008" y="11241"/>
                    </a:lnTo>
                    <a:lnTo>
                      <a:pt x="10008" y="11275"/>
                    </a:lnTo>
                    <a:lnTo>
                      <a:pt x="10008" y="11308"/>
                    </a:lnTo>
                    <a:lnTo>
                      <a:pt x="10008" y="11341"/>
                    </a:lnTo>
                    <a:lnTo>
                      <a:pt x="10008" y="11375"/>
                    </a:lnTo>
                    <a:lnTo>
                      <a:pt x="10008" y="11408"/>
                    </a:lnTo>
                    <a:lnTo>
                      <a:pt x="10008" y="11442"/>
                    </a:lnTo>
                    <a:lnTo>
                      <a:pt x="10008" y="11475"/>
                    </a:lnTo>
                    <a:lnTo>
                      <a:pt x="10008" y="11508"/>
                    </a:lnTo>
                    <a:lnTo>
                      <a:pt x="10008" y="11542"/>
                    </a:lnTo>
                    <a:lnTo>
                      <a:pt x="9974" y="11575"/>
                    </a:lnTo>
                    <a:lnTo>
                      <a:pt x="9974" y="11608"/>
                    </a:lnTo>
                    <a:lnTo>
                      <a:pt x="9941" y="11642"/>
                    </a:lnTo>
                    <a:lnTo>
                      <a:pt x="9907" y="11675"/>
                    </a:lnTo>
                    <a:lnTo>
                      <a:pt x="9874" y="11708"/>
                    </a:lnTo>
                    <a:lnTo>
                      <a:pt x="9841" y="11742"/>
                    </a:lnTo>
                    <a:lnTo>
                      <a:pt x="9807" y="11742"/>
                    </a:lnTo>
                    <a:lnTo>
                      <a:pt x="9774" y="11775"/>
                    </a:lnTo>
                    <a:lnTo>
                      <a:pt x="9774" y="11808"/>
                    </a:lnTo>
                    <a:lnTo>
                      <a:pt x="9741" y="11808"/>
                    </a:lnTo>
                    <a:lnTo>
                      <a:pt x="9674" y="11842"/>
                    </a:lnTo>
                    <a:lnTo>
                      <a:pt x="9641" y="11842"/>
                    </a:lnTo>
                    <a:lnTo>
                      <a:pt x="9607" y="11842"/>
                    </a:lnTo>
                    <a:lnTo>
                      <a:pt x="9574" y="11875"/>
                    </a:lnTo>
                    <a:lnTo>
                      <a:pt x="9541" y="11875"/>
                    </a:lnTo>
                    <a:lnTo>
                      <a:pt x="9507" y="11875"/>
                    </a:lnTo>
                    <a:lnTo>
                      <a:pt x="9474" y="11875"/>
                    </a:lnTo>
                    <a:lnTo>
                      <a:pt x="9440" y="11875"/>
                    </a:lnTo>
                    <a:lnTo>
                      <a:pt x="9407" y="11875"/>
                    </a:lnTo>
                    <a:lnTo>
                      <a:pt x="9374" y="11875"/>
                    </a:lnTo>
                    <a:lnTo>
                      <a:pt x="9340" y="11875"/>
                    </a:lnTo>
                    <a:lnTo>
                      <a:pt x="9307" y="11875"/>
                    </a:lnTo>
                    <a:lnTo>
                      <a:pt x="9307" y="11875"/>
                    </a:lnTo>
                    <a:lnTo>
                      <a:pt x="9274" y="11875"/>
                    </a:lnTo>
                    <a:lnTo>
                      <a:pt x="9240" y="11842"/>
                    </a:lnTo>
                    <a:lnTo>
                      <a:pt x="9207" y="11842"/>
                    </a:lnTo>
                    <a:lnTo>
                      <a:pt x="9174" y="11842"/>
                    </a:lnTo>
                    <a:lnTo>
                      <a:pt x="9140" y="11842"/>
                    </a:lnTo>
                    <a:lnTo>
                      <a:pt x="9140" y="11808"/>
                    </a:lnTo>
                    <a:lnTo>
                      <a:pt x="9107" y="11808"/>
                    </a:lnTo>
                    <a:lnTo>
                      <a:pt x="9074" y="11808"/>
                    </a:lnTo>
                    <a:lnTo>
                      <a:pt x="9040" y="11808"/>
                    </a:lnTo>
                    <a:lnTo>
                      <a:pt x="9007" y="11775"/>
                    </a:lnTo>
                    <a:lnTo>
                      <a:pt x="9007" y="11775"/>
                    </a:lnTo>
                    <a:lnTo>
                      <a:pt x="8973" y="11775"/>
                    </a:lnTo>
                    <a:lnTo>
                      <a:pt x="8940" y="11742"/>
                    </a:lnTo>
                    <a:lnTo>
                      <a:pt x="8940" y="11742"/>
                    </a:lnTo>
                    <a:lnTo>
                      <a:pt x="8907" y="11708"/>
                    </a:lnTo>
                    <a:lnTo>
                      <a:pt x="8873" y="11708"/>
                    </a:lnTo>
                    <a:lnTo>
                      <a:pt x="8840" y="11675"/>
                    </a:lnTo>
                    <a:lnTo>
                      <a:pt x="8773" y="11642"/>
                    </a:lnTo>
                    <a:lnTo>
                      <a:pt x="8773" y="11642"/>
                    </a:lnTo>
                    <a:lnTo>
                      <a:pt x="8740" y="11608"/>
                    </a:lnTo>
                    <a:lnTo>
                      <a:pt x="8673" y="11575"/>
                    </a:lnTo>
                    <a:lnTo>
                      <a:pt x="8640" y="11542"/>
                    </a:lnTo>
                    <a:lnTo>
                      <a:pt x="8607" y="11508"/>
                    </a:lnTo>
                    <a:lnTo>
                      <a:pt x="8540" y="11475"/>
                    </a:lnTo>
                    <a:lnTo>
                      <a:pt x="8506" y="11442"/>
                    </a:lnTo>
                    <a:lnTo>
                      <a:pt x="8473" y="11408"/>
                    </a:lnTo>
                    <a:lnTo>
                      <a:pt x="8406" y="11375"/>
                    </a:lnTo>
                    <a:lnTo>
                      <a:pt x="8373" y="11341"/>
                    </a:lnTo>
                    <a:lnTo>
                      <a:pt x="8306" y="11308"/>
                    </a:lnTo>
                    <a:lnTo>
                      <a:pt x="8273" y="11275"/>
                    </a:lnTo>
                    <a:lnTo>
                      <a:pt x="8173" y="11208"/>
                    </a:lnTo>
                    <a:lnTo>
                      <a:pt x="8106" y="11108"/>
                    </a:lnTo>
                    <a:lnTo>
                      <a:pt x="8006" y="11041"/>
                    </a:lnTo>
                    <a:lnTo>
                      <a:pt x="7939" y="10975"/>
                    </a:lnTo>
                    <a:lnTo>
                      <a:pt x="7839" y="10908"/>
                    </a:lnTo>
                    <a:lnTo>
                      <a:pt x="7806" y="10874"/>
                    </a:lnTo>
                    <a:lnTo>
                      <a:pt x="7773" y="10841"/>
                    </a:lnTo>
                    <a:lnTo>
                      <a:pt x="7739" y="10808"/>
                    </a:lnTo>
                    <a:lnTo>
                      <a:pt x="7706" y="10774"/>
                    </a:lnTo>
                    <a:lnTo>
                      <a:pt x="7673" y="10774"/>
                    </a:lnTo>
                    <a:lnTo>
                      <a:pt x="7639" y="10741"/>
                    </a:lnTo>
                    <a:lnTo>
                      <a:pt x="7606" y="10708"/>
                    </a:lnTo>
                    <a:lnTo>
                      <a:pt x="7572" y="10674"/>
                    </a:lnTo>
                    <a:lnTo>
                      <a:pt x="7539" y="10674"/>
                    </a:lnTo>
                    <a:lnTo>
                      <a:pt x="7506" y="10641"/>
                    </a:lnTo>
                    <a:lnTo>
                      <a:pt x="7506" y="10641"/>
                    </a:lnTo>
                    <a:close/>
                    <a:moveTo>
                      <a:pt x="7806" y="7839"/>
                    </a:moveTo>
                    <a:lnTo>
                      <a:pt x="7773" y="7872"/>
                    </a:lnTo>
                    <a:lnTo>
                      <a:pt x="7739" y="7906"/>
                    </a:lnTo>
                    <a:lnTo>
                      <a:pt x="7706" y="7939"/>
                    </a:lnTo>
                    <a:lnTo>
                      <a:pt x="7673" y="7972"/>
                    </a:lnTo>
                    <a:lnTo>
                      <a:pt x="7639" y="8006"/>
                    </a:lnTo>
                    <a:lnTo>
                      <a:pt x="7572" y="8039"/>
                    </a:lnTo>
                    <a:lnTo>
                      <a:pt x="7539" y="8039"/>
                    </a:lnTo>
                    <a:lnTo>
                      <a:pt x="7506" y="8072"/>
                    </a:lnTo>
                    <a:lnTo>
                      <a:pt x="7472" y="8106"/>
                    </a:lnTo>
                    <a:lnTo>
                      <a:pt x="7439" y="8139"/>
                    </a:lnTo>
                    <a:lnTo>
                      <a:pt x="7406" y="8173"/>
                    </a:lnTo>
                    <a:lnTo>
                      <a:pt x="7372" y="8173"/>
                    </a:lnTo>
                    <a:lnTo>
                      <a:pt x="7339" y="8206"/>
                    </a:lnTo>
                    <a:lnTo>
                      <a:pt x="7306" y="8239"/>
                    </a:lnTo>
                    <a:lnTo>
                      <a:pt x="7239" y="8273"/>
                    </a:lnTo>
                    <a:lnTo>
                      <a:pt x="7206" y="8306"/>
                    </a:lnTo>
                    <a:lnTo>
                      <a:pt x="7172" y="8306"/>
                    </a:lnTo>
                    <a:lnTo>
                      <a:pt x="7139" y="8339"/>
                    </a:lnTo>
                    <a:lnTo>
                      <a:pt x="7105" y="8373"/>
                    </a:lnTo>
                    <a:lnTo>
                      <a:pt x="7039" y="8406"/>
                    </a:lnTo>
                    <a:lnTo>
                      <a:pt x="7005" y="8406"/>
                    </a:lnTo>
                    <a:lnTo>
                      <a:pt x="6972" y="8439"/>
                    </a:lnTo>
                    <a:lnTo>
                      <a:pt x="6939" y="8473"/>
                    </a:lnTo>
                    <a:lnTo>
                      <a:pt x="6839" y="8506"/>
                    </a:lnTo>
                    <a:lnTo>
                      <a:pt x="6772" y="8573"/>
                    </a:lnTo>
                    <a:lnTo>
                      <a:pt x="6672" y="8606"/>
                    </a:lnTo>
                    <a:lnTo>
                      <a:pt x="6572" y="8640"/>
                    </a:lnTo>
                    <a:lnTo>
                      <a:pt x="6505" y="8706"/>
                    </a:lnTo>
                    <a:lnTo>
                      <a:pt x="6405" y="8740"/>
                    </a:lnTo>
                    <a:lnTo>
                      <a:pt x="6305" y="8773"/>
                    </a:lnTo>
                    <a:lnTo>
                      <a:pt x="6238" y="8840"/>
                    </a:lnTo>
                    <a:lnTo>
                      <a:pt x="6138" y="8873"/>
                    </a:lnTo>
                    <a:lnTo>
                      <a:pt x="6105" y="8873"/>
                    </a:lnTo>
                    <a:lnTo>
                      <a:pt x="6038" y="8906"/>
                    </a:lnTo>
                    <a:lnTo>
                      <a:pt x="5971" y="8940"/>
                    </a:lnTo>
                    <a:lnTo>
                      <a:pt x="5871" y="8973"/>
                    </a:lnTo>
                    <a:lnTo>
                      <a:pt x="5771" y="9006"/>
                    </a:lnTo>
                    <a:lnTo>
                      <a:pt x="5671" y="9073"/>
                    </a:lnTo>
                    <a:lnTo>
                      <a:pt x="5571" y="9107"/>
                    </a:lnTo>
                    <a:lnTo>
                      <a:pt x="5471" y="9140"/>
                    </a:lnTo>
                    <a:lnTo>
                      <a:pt x="5404" y="9173"/>
                    </a:lnTo>
                    <a:lnTo>
                      <a:pt x="5304" y="9207"/>
                    </a:lnTo>
                    <a:lnTo>
                      <a:pt x="5204" y="9240"/>
                    </a:lnTo>
                    <a:lnTo>
                      <a:pt x="5104" y="9273"/>
                    </a:lnTo>
                    <a:lnTo>
                      <a:pt x="5004" y="9307"/>
                    </a:lnTo>
                    <a:lnTo>
                      <a:pt x="4904" y="9340"/>
                    </a:lnTo>
                    <a:lnTo>
                      <a:pt x="4804" y="9373"/>
                    </a:lnTo>
                    <a:lnTo>
                      <a:pt x="4704" y="9407"/>
                    </a:lnTo>
                    <a:lnTo>
                      <a:pt x="4604" y="9407"/>
                    </a:lnTo>
                    <a:lnTo>
                      <a:pt x="4504" y="9440"/>
                    </a:lnTo>
                    <a:lnTo>
                      <a:pt x="4404" y="9473"/>
                    </a:lnTo>
                    <a:lnTo>
                      <a:pt x="4303" y="9507"/>
                    </a:lnTo>
                    <a:lnTo>
                      <a:pt x="4237" y="9540"/>
                    </a:lnTo>
                    <a:lnTo>
                      <a:pt x="4137" y="9574"/>
                    </a:lnTo>
                    <a:lnTo>
                      <a:pt x="4037" y="9574"/>
                    </a:lnTo>
                    <a:lnTo>
                      <a:pt x="3937" y="9607"/>
                    </a:lnTo>
                    <a:lnTo>
                      <a:pt x="3903" y="9607"/>
                    </a:lnTo>
                    <a:lnTo>
                      <a:pt x="3937" y="9607"/>
                    </a:lnTo>
                    <a:lnTo>
                      <a:pt x="3970" y="9607"/>
                    </a:lnTo>
                    <a:lnTo>
                      <a:pt x="4037" y="9640"/>
                    </a:lnTo>
                    <a:lnTo>
                      <a:pt x="4070" y="9640"/>
                    </a:lnTo>
                    <a:lnTo>
                      <a:pt x="4137" y="9640"/>
                    </a:lnTo>
                    <a:lnTo>
                      <a:pt x="4137" y="9640"/>
                    </a:lnTo>
                    <a:lnTo>
                      <a:pt x="4170" y="9640"/>
                    </a:lnTo>
                    <a:lnTo>
                      <a:pt x="4203" y="9640"/>
                    </a:lnTo>
                    <a:lnTo>
                      <a:pt x="4203" y="9640"/>
                    </a:lnTo>
                    <a:lnTo>
                      <a:pt x="4237" y="9674"/>
                    </a:lnTo>
                    <a:lnTo>
                      <a:pt x="4270" y="9674"/>
                    </a:lnTo>
                    <a:lnTo>
                      <a:pt x="4303" y="9674"/>
                    </a:lnTo>
                    <a:lnTo>
                      <a:pt x="4303" y="9674"/>
                    </a:lnTo>
                    <a:lnTo>
                      <a:pt x="4337" y="9674"/>
                    </a:lnTo>
                    <a:lnTo>
                      <a:pt x="4370" y="9707"/>
                    </a:lnTo>
                    <a:lnTo>
                      <a:pt x="4370" y="9707"/>
                    </a:lnTo>
                    <a:lnTo>
                      <a:pt x="4404" y="9707"/>
                    </a:lnTo>
                    <a:lnTo>
                      <a:pt x="4437" y="9707"/>
                    </a:lnTo>
                    <a:lnTo>
                      <a:pt x="4437" y="9740"/>
                    </a:lnTo>
                    <a:lnTo>
                      <a:pt x="4470" y="9740"/>
                    </a:lnTo>
                    <a:lnTo>
                      <a:pt x="4504" y="9740"/>
                    </a:lnTo>
                    <a:lnTo>
                      <a:pt x="4504" y="9774"/>
                    </a:lnTo>
                    <a:lnTo>
                      <a:pt x="4537" y="9774"/>
                    </a:lnTo>
                    <a:lnTo>
                      <a:pt x="4570" y="9774"/>
                    </a:lnTo>
                    <a:lnTo>
                      <a:pt x="4604" y="9807"/>
                    </a:lnTo>
                    <a:lnTo>
                      <a:pt x="4637" y="9840"/>
                    </a:lnTo>
                    <a:lnTo>
                      <a:pt x="4670" y="9840"/>
                    </a:lnTo>
                    <a:lnTo>
                      <a:pt x="4704" y="9874"/>
                    </a:lnTo>
                    <a:lnTo>
                      <a:pt x="4737" y="9907"/>
                    </a:lnTo>
                    <a:lnTo>
                      <a:pt x="4770" y="9940"/>
                    </a:lnTo>
                    <a:lnTo>
                      <a:pt x="4804" y="9940"/>
                    </a:lnTo>
                    <a:lnTo>
                      <a:pt x="4837" y="9974"/>
                    </a:lnTo>
                    <a:lnTo>
                      <a:pt x="4871" y="10007"/>
                    </a:lnTo>
                    <a:lnTo>
                      <a:pt x="4904" y="10041"/>
                    </a:lnTo>
                    <a:lnTo>
                      <a:pt x="4904" y="10074"/>
                    </a:lnTo>
                    <a:lnTo>
                      <a:pt x="4937" y="10074"/>
                    </a:lnTo>
                    <a:lnTo>
                      <a:pt x="4971" y="10107"/>
                    </a:lnTo>
                    <a:lnTo>
                      <a:pt x="5004" y="10141"/>
                    </a:lnTo>
                    <a:lnTo>
                      <a:pt x="5004" y="10174"/>
                    </a:lnTo>
                    <a:lnTo>
                      <a:pt x="5037" y="10207"/>
                    </a:lnTo>
                    <a:lnTo>
                      <a:pt x="5071" y="10241"/>
                    </a:lnTo>
                    <a:lnTo>
                      <a:pt x="5071" y="10274"/>
                    </a:lnTo>
                    <a:lnTo>
                      <a:pt x="5104" y="10307"/>
                    </a:lnTo>
                    <a:lnTo>
                      <a:pt x="5137" y="10341"/>
                    </a:lnTo>
                    <a:lnTo>
                      <a:pt x="5137" y="10374"/>
                    </a:lnTo>
                    <a:lnTo>
                      <a:pt x="5171" y="10407"/>
                    </a:lnTo>
                    <a:lnTo>
                      <a:pt x="5171" y="10441"/>
                    </a:lnTo>
                    <a:lnTo>
                      <a:pt x="5204" y="10474"/>
                    </a:lnTo>
                    <a:lnTo>
                      <a:pt x="5204" y="10508"/>
                    </a:lnTo>
                    <a:lnTo>
                      <a:pt x="5237" y="10541"/>
                    </a:lnTo>
                    <a:lnTo>
                      <a:pt x="5237" y="10574"/>
                    </a:lnTo>
                    <a:lnTo>
                      <a:pt x="5271" y="10608"/>
                    </a:lnTo>
                    <a:lnTo>
                      <a:pt x="5271" y="10641"/>
                    </a:lnTo>
                    <a:lnTo>
                      <a:pt x="5271" y="10674"/>
                    </a:lnTo>
                    <a:lnTo>
                      <a:pt x="5304" y="10708"/>
                    </a:lnTo>
                    <a:lnTo>
                      <a:pt x="5304" y="10741"/>
                    </a:lnTo>
                    <a:lnTo>
                      <a:pt x="5338" y="10774"/>
                    </a:lnTo>
                    <a:lnTo>
                      <a:pt x="5338" y="10808"/>
                    </a:lnTo>
                    <a:lnTo>
                      <a:pt x="5338" y="10841"/>
                    </a:lnTo>
                    <a:lnTo>
                      <a:pt x="5371" y="10874"/>
                    </a:lnTo>
                    <a:lnTo>
                      <a:pt x="5371" y="10941"/>
                    </a:lnTo>
                    <a:lnTo>
                      <a:pt x="5371" y="10975"/>
                    </a:lnTo>
                    <a:lnTo>
                      <a:pt x="5371" y="11008"/>
                    </a:lnTo>
                    <a:lnTo>
                      <a:pt x="5404" y="11041"/>
                    </a:lnTo>
                    <a:lnTo>
                      <a:pt x="5404" y="11075"/>
                    </a:lnTo>
                    <a:lnTo>
                      <a:pt x="5404" y="11108"/>
                    </a:lnTo>
                    <a:lnTo>
                      <a:pt x="5404" y="11141"/>
                    </a:lnTo>
                    <a:lnTo>
                      <a:pt x="5404" y="11175"/>
                    </a:lnTo>
                    <a:lnTo>
                      <a:pt x="5438" y="11208"/>
                    </a:lnTo>
                    <a:lnTo>
                      <a:pt x="5438" y="11241"/>
                    </a:lnTo>
                    <a:lnTo>
                      <a:pt x="5438" y="11275"/>
                    </a:lnTo>
                    <a:lnTo>
                      <a:pt x="5438" y="11341"/>
                    </a:lnTo>
                    <a:lnTo>
                      <a:pt x="5438" y="11375"/>
                    </a:lnTo>
                    <a:lnTo>
                      <a:pt x="5438" y="11408"/>
                    </a:lnTo>
                    <a:lnTo>
                      <a:pt x="5438" y="11442"/>
                    </a:lnTo>
                    <a:lnTo>
                      <a:pt x="5471" y="11475"/>
                    </a:lnTo>
                    <a:lnTo>
                      <a:pt x="5471" y="11508"/>
                    </a:lnTo>
                    <a:lnTo>
                      <a:pt x="5471" y="11542"/>
                    </a:lnTo>
                    <a:lnTo>
                      <a:pt x="5471" y="11575"/>
                    </a:lnTo>
                    <a:lnTo>
                      <a:pt x="5471" y="11608"/>
                    </a:lnTo>
                    <a:lnTo>
                      <a:pt x="5471" y="11642"/>
                    </a:lnTo>
                    <a:lnTo>
                      <a:pt x="5471" y="11675"/>
                    </a:lnTo>
                    <a:lnTo>
                      <a:pt x="5471" y="11708"/>
                    </a:lnTo>
                    <a:lnTo>
                      <a:pt x="5471" y="11742"/>
                    </a:lnTo>
                    <a:lnTo>
                      <a:pt x="5471" y="11742"/>
                    </a:lnTo>
                    <a:lnTo>
                      <a:pt x="5504" y="11708"/>
                    </a:lnTo>
                    <a:lnTo>
                      <a:pt x="5538" y="11675"/>
                    </a:lnTo>
                    <a:lnTo>
                      <a:pt x="5538" y="11642"/>
                    </a:lnTo>
                    <a:lnTo>
                      <a:pt x="5571" y="11608"/>
                    </a:lnTo>
                    <a:lnTo>
                      <a:pt x="5604" y="11575"/>
                    </a:lnTo>
                    <a:lnTo>
                      <a:pt x="5604" y="11542"/>
                    </a:lnTo>
                    <a:lnTo>
                      <a:pt x="5638" y="11508"/>
                    </a:lnTo>
                    <a:lnTo>
                      <a:pt x="5671" y="11475"/>
                    </a:lnTo>
                    <a:lnTo>
                      <a:pt x="5704" y="11442"/>
                    </a:lnTo>
                    <a:lnTo>
                      <a:pt x="5704" y="11442"/>
                    </a:lnTo>
                    <a:lnTo>
                      <a:pt x="5738" y="11408"/>
                    </a:lnTo>
                    <a:lnTo>
                      <a:pt x="5805" y="11341"/>
                    </a:lnTo>
                    <a:lnTo>
                      <a:pt x="5838" y="11275"/>
                    </a:lnTo>
                    <a:lnTo>
                      <a:pt x="5905" y="11241"/>
                    </a:lnTo>
                    <a:lnTo>
                      <a:pt x="5938" y="11175"/>
                    </a:lnTo>
                    <a:lnTo>
                      <a:pt x="6005" y="11108"/>
                    </a:lnTo>
                    <a:lnTo>
                      <a:pt x="6071" y="11075"/>
                    </a:lnTo>
                    <a:lnTo>
                      <a:pt x="6105" y="11008"/>
                    </a:lnTo>
                    <a:lnTo>
                      <a:pt x="6171" y="10975"/>
                    </a:lnTo>
                    <a:lnTo>
                      <a:pt x="6238" y="10908"/>
                    </a:lnTo>
                    <a:lnTo>
                      <a:pt x="6272" y="10874"/>
                    </a:lnTo>
                    <a:lnTo>
                      <a:pt x="6338" y="10808"/>
                    </a:lnTo>
                    <a:lnTo>
                      <a:pt x="6405" y="10774"/>
                    </a:lnTo>
                    <a:lnTo>
                      <a:pt x="6472" y="10708"/>
                    </a:lnTo>
                    <a:lnTo>
                      <a:pt x="6572" y="10608"/>
                    </a:lnTo>
                    <a:lnTo>
                      <a:pt x="6672" y="10508"/>
                    </a:lnTo>
                    <a:lnTo>
                      <a:pt x="6772" y="10441"/>
                    </a:lnTo>
                    <a:lnTo>
                      <a:pt x="6872" y="10341"/>
                    </a:lnTo>
                    <a:lnTo>
                      <a:pt x="6972" y="10241"/>
                    </a:lnTo>
                    <a:lnTo>
                      <a:pt x="7039" y="10207"/>
                    </a:lnTo>
                    <a:lnTo>
                      <a:pt x="7072" y="10174"/>
                    </a:lnTo>
                    <a:lnTo>
                      <a:pt x="7072" y="10174"/>
                    </a:lnTo>
                    <a:lnTo>
                      <a:pt x="7105" y="10107"/>
                    </a:lnTo>
                    <a:lnTo>
                      <a:pt x="7172" y="10074"/>
                    </a:lnTo>
                    <a:lnTo>
                      <a:pt x="7172" y="10041"/>
                    </a:lnTo>
                    <a:lnTo>
                      <a:pt x="7206" y="10041"/>
                    </a:lnTo>
                    <a:lnTo>
                      <a:pt x="7239" y="10007"/>
                    </a:lnTo>
                    <a:lnTo>
                      <a:pt x="7272" y="9974"/>
                    </a:lnTo>
                    <a:lnTo>
                      <a:pt x="7306" y="9974"/>
                    </a:lnTo>
                    <a:lnTo>
                      <a:pt x="7339" y="9974"/>
                    </a:lnTo>
                    <a:lnTo>
                      <a:pt x="7372" y="9974"/>
                    </a:lnTo>
                    <a:lnTo>
                      <a:pt x="7406" y="9940"/>
                    </a:lnTo>
                    <a:lnTo>
                      <a:pt x="7439" y="9940"/>
                    </a:lnTo>
                    <a:lnTo>
                      <a:pt x="7472" y="9940"/>
                    </a:lnTo>
                    <a:lnTo>
                      <a:pt x="7472" y="9940"/>
                    </a:lnTo>
                    <a:lnTo>
                      <a:pt x="7506" y="9940"/>
                    </a:lnTo>
                    <a:lnTo>
                      <a:pt x="7539" y="9940"/>
                    </a:lnTo>
                    <a:lnTo>
                      <a:pt x="7572" y="9940"/>
                    </a:lnTo>
                    <a:lnTo>
                      <a:pt x="7606" y="9974"/>
                    </a:lnTo>
                    <a:lnTo>
                      <a:pt x="7606" y="9974"/>
                    </a:lnTo>
                    <a:lnTo>
                      <a:pt x="7639" y="9974"/>
                    </a:lnTo>
                    <a:lnTo>
                      <a:pt x="7673" y="9974"/>
                    </a:lnTo>
                    <a:lnTo>
                      <a:pt x="7673" y="9974"/>
                    </a:lnTo>
                    <a:lnTo>
                      <a:pt x="7706" y="10007"/>
                    </a:lnTo>
                    <a:lnTo>
                      <a:pt x="7739" y="10007"/>
                    </a:lnTo>
                    <a:lnTo>
                      <a:pt x="7739" y="10007"/>
                    </a:lnTo>
                    <a:lnTo>
                      <a:pt x="7773" y="10007"/>
                    </a:lnTo>
                    <a:lnTo>
                      <a:pt x="7806" y="10007"/>
                    </a:lnTo>
                    <a:lnTo>
                      <a:pt x="7839" y="10041"/>
                    </a:lnTo>
                    <a:lnTo>
                      <a:pt x="7839" y="10041"/>
                    </a:lnTo>
                    <a:lnTo>
                      <a:pt x="7873" y="10074"/>
                    </a:lnTo>
                    <a:lnTo>
                      <a:pt x="7906" y="10074"/>
                    </a:lnTo>
                    <a:lnTo>
                      <a:pt x="7973" y="10107"/>
                    </a:lnTo>
                    <a:lnTo>
                      <a:pt x="8006" y="10141"/>
                    </a:lnTo>
                    <a:lnTo>
                      <a:pt x="8039" y="10174"/>
                    </a:lnTo>
                    <a:lnTo>
                      <a:pt x="8073" y="10207"/>
                    </a:lnTo>
                    <a:lnTo>
                      <a:pt x="8140" y="10207"/>
                    </a:lnTo>
                    <a:lnTo>
                      <a:pt x="8173" y="10241"/>
                    </a:lnTo>
                    <a:lnTo>
                      <a:pt x="8206" y="10274"/>
                    </a:lnTo>
                    <a:lnTo>
                      <a:pt x="8273" y="10307"/>
                    </a:lnTo>
                    <a:lnTo>
                      <a:pt x="8306" y="10341"/>
                    </a:lnTo>
                    <a:lnTo>
                      <a:pt x="8373" y="10407"/>
                    </a:lnTo>
                    <a:lnTo>
                      <a:pt x="8473" y="10474"/>
                    </a:lnTo>
                    <a:lnTo>
                      <a:pt x="8573" y="10541"/>
                    </a:lnTo>
                    <a:lnTo>
                      <a:pt x="8640" y="10608"/>
                    </a:lnTo>
                    <a:lnTo>
                      <a:pt x="8740" y="10674"/>
                    </a:lnTo>
                    <a:lnTo>
                      <a:pt x="8773" y="10708"/>
                    </a:lnTo>
                    <a:lnTo>
                      <a:pt x="8840" y="10741"/>
                    </a:lnTo>
                    <a:lnTo>
                      <a:pt x="8840" y="10741"/>
                    </a:lnTo>
                    <a:lnTo>
                      <a:pt x="8807" y="10708"/>
                    </a:lnTo>
                    <a:lnTo>
                      <a:pt x="8773" y="10641"/>
                    </a:lnTo>
                    <a:lnTo>
                      <a:pt x="8640" y="10474"/>
                    </a:lnTo>
                    <a:lnTo>
                      <a:pt x="8607" y="10441"/>
                    </a:lnTo>
                    <a:lnTo>
                      <a:pt x="8607" y="10407"/>
                    </a:lnTo>
                    <a:lnTo>
                      <a:pt x="8573" y="10374"/>
                    </a:lnTo>
                    <a:lnTo>
                      <a:pt x="8573" y="10341"/>
                    </a:lnTo>
                    <a:lnTo>
                      <a:pt x="8540" y="10307"/>
                    </a:lnTo>
                    <a:lnTo>
                      <a:pt x="8540" y="10274"/>
                    </a:lnTo>
                    <a:lnTo>
                      <a:pt x="8506" y="10241"/>
                    </a:lnTo>
                    <a:lnTo>
                      <a:pt x="8473" y="10207"/>
                    </a:lnTo>
                    <a:lnTo>
                      <a:pt x="8473" y="10174"/>
                    </a:lnTo>
                    <a:lnTo>
                      <a:pt x="8473" y="10141"/>
                    </a:lnTo>
                    <a:lnTo>
                      <a:pt x="8440" y="10107"/>
                    </a:lnTo>
                    <a:lnTo>
                      <a:pt x="8440" y="10074"/>
                    </a:lnTo>
                    <a:lnTo>
                      <a:pt x="8406" y="10041"/>
                    </a:lnTo>
                    <a:lnTo>
                      <a:pt x="8406" y="10007"/>
                    </a:lnTo>
                    <a:lnTo>
                      <a:pt x="8406" y="9974"/>
                    </a:lnTo>
                    <a:lnTo>
                      <a:pt x="8373" y="9940"/>
                    </a:lnTo>
                    <a:lnTo>
                      <a:pt x="8373" y="9907"/>
                    </a:lnTo>
                    <a:lnTo>
                      <a:pt x="8373" y="9874"/>
                    </a:lnTo>
                    <a:lnTo>
                      <a:pt x="8340" y="9840"/>
                    </a:lnTo>
                    <a:lnTo>
                      <a:pt x="8340" y="9807"/>
                    </a:lnTo>
                    <a:lnTo>
                      <a:pt x="8340" y="9774"/>
                    </a:lnTo>
                    <a:lnTo>
                      <a:pt x="8306" y="9740"/>
                    </a:lnTo>
                    <a:lnTo>
                      <a:pt x="8306" y="9707"/>
                    </a:lnTo>
                    <a:lnTo>
                      <a:pt x="8306" y="9674"/>
                    </a:lnTo>
                    <a:lnTo>
                      <a:pt x="8273" y="9607"/>
                    </a:lnTo>
                    <a:lnTo>
                      <a:pt x="8273" y="9540"/>
                    </a:lnTo>
                    <a:lnTo>
                      <a:pt x="8240" y="9473"/>
                    </a:lnTo>
                    <a:lnTo>
                      <a:pt x="8240" y="9407"/>
                    </a:lnTo>
                    <a:lnTo>
                      <a:pt x="8240" y="9373"/>
                    </a:lnTo>
                    <a:lnTo>
                      <a:pt x="8206" y="9240"/>
                    </a:lnTo>
                    <a:lnTo>
                      <a:pt x="8206" y="9140"/>
                    </a:lnTo>
                    <a:lnTo>
                      <a:pt x="8173" y="9073"/>
                    </a:lnTo>
                    <a:lnTo>
                      <a:pt x="8173" y="9040"/>
                    </a:lnTo>
                    <a:lnTo>
                      <a:pt x="8173" y="8973"/>
                    </a:lnTo>
                    <a:lnTo>
                      <a:pt x="8140" y="8940"/>
                    </a:lnTo>
                    <a:lnTo>
                      <a:pt x="8140" y="8873"/>
                    </a:lnTo>
                    <a:lnTo>
                      <a:pt x="8140" y="8840"/>
                    </a:lnTo>
                    <a:lnTo>
                      <a:pt x="8106" y="8806"/>
                    </a:lnTo>
                    <a:lnTo>
                      <a:pt x="8106" y="8806"/>
                    </a:lnTo>
                    <a:lnTo>
                      <a:pt x="8106" y="8773"/>
                    </a:lnTo>
                    <a:lnTo>
                      <a:pt x="8106" y="8740"/>
                    </a:lnTo>
                    <a:lnTo>
                      <a:pt x="8106" y="8740"/>
                    </a:lnTo>
                    <a:lnTo>
                      <a:pt x="8073" y="8706"/>
                    </a:lnTo>
                    <a:lnTo>
                      <a:pt x="8073" y="8673"/>
                    </a:lnTo>
                    <a:lnTo>
                      <a:pt x="8073" y="8673"/>
                    </a:lnTo>
                    <a:lnTo>
                      <a:pt x="8073" y="8640"/>
                    </a:lnTo>
                    <a:lnTo>
                      <a:pt x="8073" y="8640"/>
                    </a:lnTo>
                    <a:lnTo>
                      <a:pt x="8039" y="8606"/>
                    </a:lnTo>
                    <a:lnTo>
                      <a:pt x="8039" y="8573"/>
                    </a:lnTo>
                    <a:lnTo>
                      <a:pt x="8039" y="8573"/>
                    </a:lnTo>
                    <a:lnTo>
                      <a:pt x="8006" y="8539"/>
                    </a:lnTo>
                    <a:lnTo>
                      <a:pt x="8006" y="8506"/>
                    </a:lnTo>
                    <a:lnTo>
                      <a:pt x="7973" y="8473"/>
                    </a:lnTo>
                    <a:lnTo>
                      <a:pt x="7973" y="8439"/>
                    </a:lnTo>
                    <a:lnTo>
                      <a:pt x="7973" y="8406"/>
                    </a:lnTo>
                    <a:lnTo>
                      <a:pt x="7939" y="8373"/>
                    </a:lnTo>
                    <a:lnTo>
                      <a:pt x="7939" y="8339"/>
                    </a:lnTo>
                    <a:lnTo>
                      <a:pt x="7939" y="8306"/>
                    </a:lnTo>
                    <a:lnTo>
                      <a:pt x="7939" y="8273"/>
                    </a:lnTo>
                    <a:lnTo>
                      <a:pt x="7906" y="8239"/>
                    </a:lnTo>
                    <a:lnTo>
                      <a:pt x="7906" y="8206"/>
                    </a:lnTo>
                    <a:lnTo>
                      <a:pt x="7906" y="8173"/>
                    </a:lnTo>
                    <a:lnTo>
                      <a:pt x="7873" y="8139"/>
                    </a:lnTo>
                    <a:lnTo>
                      <a:pt x="7873" y="8106"/>
                    </a:lnTo>
                    <a:lnTo>
                      <a:pt x="7873" y="8072"/>
                    </a:lnTo>
                    <a:lnTo>
                      <a:pt x="7873" y="8072"/>
                    </a:lnTo>
                    <a:lnTo>
                      <a:pt x="7873" y="8039"/>
                    </a:lnTo>
                    <a:lnTo>
                      <a:pt x="7839" y="7972"/>
                    </a:lnTo>
                    <a:lnTo>
                      <a:pt x="7839" y="7906"/>
                    </a:lnTo>
                    <a:lnTo>
                      <a:pt x="7806" y="7839"/>
                    </a:lnTo>
                    <a:close/>
                    <a:moveTo>
                      <a:pt x="7439" y="10574"/>
                    </a:moveTo>
                    <a:lnTo>
                      <a:pt x="7439" y="10574"/>
                    </a:lnTo>
                    <a:close/>
                    <a:moveTo>
                      <a:pt x="7472" y="10541"/>
                    </a:moveTo>
                    <a:lnTo>
                      <a:pt x="7472" y="10541"/>
                    </a:lnTo>
                    <a:close/>
                    <a:moveTo>
                      <a:pt x="7472" y="10541"/>
                    </a:moveTo>
                    <a:lnTo>
                      <a:pt x="7472" y="10541"/>
                    </a:lnTo>
                    <a:lnTo>
                      <a:pt x="7472" y="10541"/>
                    </a:lnTo>
                    <a:close/>
                    <a:moveTo>
                      <a:pt x="7506" y="10508"/>
                    </a:moveTo>
                    <a:lnTo>
                      <a:pt x="7472" y="10541"/>
                    </a:lnTo>
                    <a:lnTo>
                      <a:pt x="7506" y="10541"/>
                    </a:lnTo>
                    <a:lnTo>
                      <a:pt x="7472" y="10541"/>
                    </a:lnTo>
                    <a:lnTo>
                      <a:pt x="7506" y="10508"/>
                    </a:lnTo>
                    <a:lnTo>
                      <a:pt x="7506" y="10541"/>
                    </a:lnTo>
                    <a:lnTo>
                      <a:pt x="7506" y="10508"/>
                    </a:lnTo>
                    <a:lnTo>
                      <a:pt x="7506" y="10508"/>
                    </a:lnTo>
                    <a:lnTo>
                      <a:pt x="7539" y="10508"/>
                    </a:lnTo>
                    <a:lnTo>
                      <a:pt x="7506" y="10508"/>
                    </a:lnTo>
                    <a:lnTo>
                      <a:pt x="7539" y="10474"/>
                    </a:lnTo>
                    <a:lnTo>
                      <a:pt x="7539" y="10508"/>
                    </a:lnTo>
                    <a:lnTo>
                      <a:pt x="7539" y="10474"/>
                    </a:lnTo>
                    <a:close/>
                    <a:moveTo>
                      <a:pt x="367" y="9840"/>
                    </a:moveTo>
                    <a:lnTo>
                      <a:pt x="367" y="9840"/>
                    </a:lnTo>
                    <a:lnTo>
                      <a:pt x="367" y="9840"/>
                    </a:lnTo>
                    <a:close/>
                    <a:moveTo>
                      <a:pt x="367" y="9840"/>
                    </a:moveTo>
                    <a:lnTo>
                      <a:pt x="367" y="9840"/>
                    </a:lnTo>
                    <a:lnTo>
                      <a:pt x="367" y="9840"/>
                    </a:lnTo>
                    <a:lnTo>
                      <a:pt x="367" y="9840"/>
                    </a:lnTo>
                    <a:close/>
                    <a:moveTo>
                      <a:pt x="6939" y="7205"/>
                    </a:moveTo>
                    <a:lnTo>
                      <a:pt x="6939" y="7205"/>
                    </a:lnTo>
                    <a:lnTo>
                      <a:pt x="6939" y="7205"/>
                    </a:lnTo>
                    <a:lnTo>
                      <a:pt x="6939" y="7205"/>
                    </a:lnTo>
                    <a:lnTo>
                      <a:pt x="6939" y="7205"/>
                    </a:lnTo>
                    <a:lnTo>
                      <a:pt x="6939" y="7205"/>
                    </a:lnTo>
                    <a:lnTo>
                      <a:pt x="6939" y="7205"/>
                    </a:lnTo>
                    <a:lnTo>
                      <a:pt x="6939" y="7205"/>
                    </a:lnTo>
                    <a:lnTo>
                      <a:pt x="6939" y="7205"/>
                    </a:lnTo>
                    <a:lnTo>
                      <a:pt x="6939" y="7205"/>
                    </a:lnTo>
                    <a:lnTo>
                      <a:pt x="6939" y="7205"/>
                    </a:lnTo>
                    <a:lnTo>
                      <a:pt x="6939" y="7205"/>
                    </a:lnTo>
                    <a:lnTo>
                      <a:pt x="6939" y="7239"/>
                    </a:lnTo>
                    <a:lnTo>
                      <a:pt x="6939" y="7205"/>
                    </a:lnTo>
                    <a:lnTo>
                      <a:pt x="6939" y="7205"/>
                    </a:lnTo>
                    <a:lnTo>
                      <a:pt x="6939" y="7205"/>
                    </a:lnTo>
                    <a:lnTo>
                      <a:pt x="6939" y="7205"/>
                    </a:lnTo>
                    <a:close/>
                    <a:moveTo>
                      <a:pt x="6939" y="7205"/>
                    </a:moveTo>
                    <a:lnTo>
                      <a:pt x="6939" y="7205"/>
                    </a:lnTo>
                    <a:lnTo>
                      <a:pt x="6939" y="7205"/>
                    </a:lnTo>
                    <a:close/>
                    <a:moveTo>
                      <a:pt x="6939" y="7205"/>
                    </a:moveTo>
                    <a:lnTo>
                      <a:pt x="6939" y="7205"/>
                    </a:lnTo>
                    <a:close/>
                    <a:moveTo>
                      <a:pt x="6939" y="7205"/>
                    </a:moveTo>
                    <a:lnTo>
                      <a:pt x="6939" y="7205"/>
                    </a:lnTo>
                    <a:lnTo>
                      <a:pt x="6939" y="7205"/>
                    </a:lnTo>
                    <a:lnTo>
                      <a:pt x="6939" y="7205"/>
                    </a:lnTo>
                    <a:close/>
                    <a:moveTo>
                      <a:pt x="7039" y="7005"/>
                    </a:moveTo>
                    <a:lnTo>
                      <a:pt x="7039" y="7005"/>
                    </a:lnTo>
                    <a:lnTo>
                      <a:pt x="7072" y="70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31"/>
              <p:cNvSpPr/>
              <p:nvPr/>
            </p:nvSpPr>
            <p:spPr>
              <a:xfrm>
                <a:off x="5032100" y="3397875"/>
                <a:ext cx="1171700" cy="576275"/>
              </a:xfrm>
              <a:custGeom>
                <a:avLst/>
                <a:gdLst/>
                <a:ahLst/>
                <a:cxnLst/>
                <a:rect l="l" t="t" r="r" b="b"/>
                <a:pathLst>
                  <a:path w="46868" h="23051" extrusionOk="0">
                    <a:moveTo>
                      <a:pt x="768" y="11275"/>
                    </a:moveTo>
                    <a:cubicBezTo>
                      <a:pt x="0" y="9541"/>
                      <a:pt x="12009" y="1835"/>
                      <a:pt x="14077" y="934"/>
                    </a:cubicBezTo>
                    <a:cubicBezTo>
                      <a:pt x="15511" y="334"/>
                      <a:pt x="17079" y="301"/>
                      <a:pt x="18680" y="201"/>
                    </a:cubicBezTo>
                    <a:cubicBezTo>
                      <a:pt x="21216" y="0"/>
                      <a:pt x="23584" y="2502"/>
                      <a:pt x="25218" y="3603"/>
                    </a:cubicBezTo>
                    <a:cubicBezTo>
                      <a:pt x="30122" y="6939"/>
                      <a:pt x="34659" y="10541"/>
                      <a:pt x="40096" y="13443"/>
                    </a:cubicBezTo>
                    <a:cubicBezTo>
                      <a:pt x="41897" y="14411"/>
                      <a:pt x="44099" y="15211"/>
                      <a:pt x="45600" y="16412"/>
                    </a:cubicBezTo>
                    <a:cubicBezTo>
                      <a:pt x="45933" y="16679"/>
                      <a:pt x="46867" y="17280"/>
                      <a:pt x="46634" y="17747"/>
                    </a:cubicBezTo>
                    <a:cubicBezTo>
                      <a:pt x="46367" y="18314"/>
                      <a:pt x="45433" y="17947"/>
                      <a:pt x="44866" y="17880"/>
                    </a:cubicBezTo>
                    <a:cubicBezTo>
                      <a:pt x="43298" y="17613"/>
                      <a:pt x="41530" y="17013"/>
                      <a:pt x="40096" y="16446"/>
                    </a:cubicBezTo>
                    <a:cubicBezTo>
                      <a:pt x="39562" y="16245"/>
                      <a:pt x="38428" y="15812"/>
                      <a:pt x="38428" y="15812"/>
                    </a:cubicBezTo>
                    <a:cubicBezTo>
                      <a:pt x="38428" y="15812"/>
                      <a:pt x="38728" y="16045"/>
                      <a:pt x="38895" y="16179"/>
                    </a:cubicBezTo>
                    <a:cubicBezTo>
                      <a:pt x="39195" y="16412"/>
                      <a:pt x="39495" y="16679"/>
                      <a:pt x="39729" y="16946"/>
                    </a:cubicBezTo>
                    <a:cubicBezTo>
                      <a:pt x="40429" y="17713"/>
                      <a:pt x="40429" y="19014"/>
                      <a:pt x="39028" y="19448"/>
                    </a:cubicBezTo>
                    <a:cubicBezTo>
                      <a:pt x="36893" y="20082"/>
                      <a:pt x="34625" y="19281"/>
                      <a:pt x="32690" y="18714"/>
                    </a:cubicBezTo>
                    <a:cubicBezTo>
                      <a:pt x="32023" y="18514"/>
                      <a:pt x="31389" y="18347"/>
                      <a:pt x="30722" y="18147"/>
                    </a:cubicBezTo>
                    <a:cubicBezTo>
                      <a:pt x="30389" y="18047"/>
                      <a:pt x="29855" y="17747"/>
                      <a:pt x="29855" y="17747"/>
                    </a:cubicBezTo>
                    <a:cubicBezTo>
                      <a:pt x="29855" y="17747"/>
                      <a:pt x="30522" y="18347"/>
                      <a:pt x="30922" y="18614"/>
                    </a:cubicBezTo>
                    <a:cubicBezTo>
                      <a:pt x="31523" y="19014"/>
                      <a:pt x="34025" y="20849"/>
                      <a:pt x="32223" y="21416"/>
                    </a:cubicBezTo>
                    <a:cubicBezTo>
                      <a:pt x="30155" y="22050"/>
                      <a:pt x="26453" y="20448"/>
                      <a:pt x="24785" y="19715"/>
                    </a:cubicBezTo>
                    <a:cubicBezTo>
                      <a:pt x="24151" y="19414"/>
                      <a:pt x="23517" y="19148"/>
                      <a:pt x="22950" y="18781"/>
                    </a:cubicBezTo>
                    <a:cubicBezTo>
                      <a:pt x="22683" y="18580"/>
                      <a:pt x="22049" y="18280"/>
                      <a:pt x="22049" y="18280"/>
                    </a:cubicBezTo>
                    <a:cubicBezTo>
                      <a:pt x="22049" y="18280"/>
                      <a:pt x="22717" y="18981"/>
                      <a:pt x="23084" y="19348"/>
                    </a:cubicBezTo>
                    <a:cubicBezTo>
                      <a:pt x="23851" y="20115"/>
                      <a:pt x="25352" y="21216"/>
                      <a:pt x="24318" y="22250"/>
                    </a:cubicBezTo>
                    <a:cubicBezTo>
                      <a:pt x="23717" y="22850"/>
                      <a:pt x="22416" y="22283"/>
                      <a:pt x="21816" y="22016"/>
                    </a:cubicBezTo>
                    <a:cubicBezTo>
                      <a:pt x="20515" y="21483"/>
                      <a:pt x="19281" y="20715"/>
                      <a:pt x="18180" y="19948"/>
                    </a:cubicBezTo>
                    <a:cubicBezTo>
                      <a:pt x="17846" y="19715"/>
                      <a:pt x="17113" y="19047"/>
                      <a:pt x="16579" y="19047"/>
                    </a:cubicBezTo>
                    <a:cubicBezTo>
                      <a:pt x="16412" y="19047"/>
                      <a:pt x="16846" y="19548"/>
                      <a:pt x="16879" y="19615"/>
                    </a:cubicBezTo>
                    <a:cubicBezTo>
                      <a:pt x="17046" y="19981"/>
                      <a:pt x="17313" y="20448"/>
                      <a:pt x="17446" y="20849"/>
                    </a:cubicBezTo>
                    <a:cubicBezTo>
                      <a:pt x="17746" y="21950"/>
                      <a:pt x="15978" y="23050"/>
                      <a:pt x="14678" y="22950"/>
                    </a:cubicBezTo>
                    <a:cubicBezTo>
                      <a:pt x="9374" y="22517"/>
                      <a:pt x="6305" y="19715"/>
                      <a:pt x="3937" y="16279"/>
                    </a:cubicBezTo>
                    <a:cubicBezTo>
                      <a:pt x="2802" y="14644"/>
                      <a:pt x="1535" y="13043"/>
                      <a:pt x="768" y="112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31"/>
              <p:cNvSpPr/>
              <p:nvPr/>
            </p:nvSpPr>
            <p:spPr>
              <a:xfrm>
                <a:off x="5407375" y="3642225"/>
                <a:ext cx="319400" cy="297725"/>
              </a:xfrm>
              <a:custGeom>
                <a:avLst/>
                <a:gdLst/>
                <a:ahLst/>
                <a:cxnLst/>
                <a:rect l="l" t="t" r="r" b="b"/>
                <a:pathLst>
                  <a:path w="12776" h="11909" extrusionOk="0">
                    <a:moveTo>
                      <a:pt x="12743" y="11842"/>
                    </a:moveTo>
                    <a:lnTo>
                      <a:pt x="12709" y="11842"/>
                    </a:lnTo>
                    <a:lnTo>
                      <a:pt x="12709" y="11875"/>
                    </a:lnTo>
                    <a:lnTo>
                      <a:pt x="12676" y="11875"/>
                    </a:lnTo>
                    <a:lnTo>
                      <a:pt x="12676" y="11875"/>
                    </a:lnTo>
                    <a:lnTo>
                      <a:pt x="12642" y="11875"/>
                    </a:lnTo>
                    <a:lnTo>
                      <a:pt x="12642" y="11875"/>
                    </a:lnTo>
                    <a:lnTo>
                      <a:pt x="12642" y="11875"/>
                    </a:lnTo>
                    <a:lnTo>
                      <a:pt x="12609" y="11875"/>
                    </a:lnTo>
                    <a:lnTo>
                      <a:pt x="12576" y="11909"/>
                    </a:lnTo>
                    <a:lnTo>
                      <a:pt x="12576" y="11909"/>
                    </a:lnTo>
                    <a:lnTo>
                      <a:pt x="12542" y="11909"/>
                    </a:lnTo>
                    <a:lnTo>
                      <a:pt x="12542" y="11909"/>
                    </a:lnTo>
                    <a:lnTo>
                      <a:pt x="12509" y="11909"/>
                    </a:lnTo>
                    <a:lnTo>
                      <a:pt x="12476" y="11875"/>
                    </a:lnTo>
                    <a:lnTo>
                      <a:pt x="12476" y="11875"/>
                    </a:lnTo>
                    <a:lnTo>
                      <a:pt x="12442" y="11875"/>
                    </a:lnTo>
                    <a:lnTo>
                      <a:pt x="12409" y="11875"/>
                    </a:lnTo>
                    <a:lnTo>
                      <a:pt x="12409" y="11875"/>
                    </a:lnTo>
                    <a:lnTo>
                      <a:pt x="12376" y="11875"/>
                    </a:lnTo>
                    <a:lnTo>
                      <a:pt x="12376" y="11875"/>
                    </a:lnTo>
                    <a:lnTo>
                      <a:pt x="12342" y="11842"/>
                    </a:lnTo>
                    <a:lnTo>
                      <a:pt x="12309" y="11842"/>
                    </a:lnTo>
                    <a:lnTo>
                      <a:pt x="12309" y="11842"/>
                    </a:lnTo>
                    <a:lnTo>
                      <a:pt x="12276" y="11842"/>
                    </a:lnTo>
                    <a:lnTo>
                      <a:pt x="12276" y="11809"/>
                    </a:lnTo>
                    <a:lnTo>
                      <a:pt x="12242" y="11809"/>
                    </a:lnTo>
                    <a:lnTo>
                      <a:pt x="12209" y="11809"/>
                    </a:lnTo>
                    <a:lnTo>
                      <a:pt x="12209" y="11775"/>
                    </a:lnTo>
                    <a:lnTo>
                      <a:pt x="12175" y="11775"/>
                    </a:lnTo>
                    <a:lnTo>
                      <a:pt x="12142" y="11742"/>
                    </a:lnTo>
                    <a:lnTo>
                      <a:pt x="12109" y="11742"/>
                    </a:lnTo>
                    <a:lnTo>
                      <a:pt x="12075" y="11709"/>
                    </a:lnTo>
                    <a:lnTo>
                      <a:pt x="12009" y="11675"/>
                    </a:lnTo>
                    <a:lnTo>
                      <a:pt x="11975" y="11675"/>
                    </a:lnTo>
                    <a:lnTo>
                      <a:pt x="11942" y="11642"/>
                    </a:lnTo>
                    <a:lnTo>
                      <a:pt x="11909" y="11608"/>
                    </a:lnTo>
                    <a:lnTo>
                      <a:pt x="11875" y="11575"/>
                    </a:lnTo>
                    <a:lnTo>
                      <a:pt x="11842" y="11575"/>
                    </a:lnTo>
                    <a:lnTo>
                      <a:pt x="11809" y="11542"/>
                    </a:lnTo>
                    <a:lnTo>
                      <a:pt x="11742" y="11508"/>
                    </a:lnTo>
                    <a:lnTo>
                      <a:pt x="11675" y="11442"/>
                    </a:lnTo>
                    <a:lnTo>
                      <a:pt x="11642" y="11408"/>
                    </a:lnTo>
                    <a:lnTo>
                      <a:pt x="11608" y="11408"/>
                    </a:lnTo>
                    <a:lnTo>
                      <a:pt x="11608" y="11408"/>
                    </a:lnTo>
                    <a:lnTo>
                      <a:pt x="11608" y="11408"/>
                    </a:lnTo>
                    <a:lnTo>
                      <a:pt x="11442" y="11308"/>
                    </a:lnTo>
                    <a:lnTo>
                      <a:pt x="11275" y="11208"/>
                    </a:lnTo>
                    <a:lnTo>
                      <a:pt x="11141" y="11108"/>
                    </a:lnTo>
                    <a:lnTo>
                      <a:pt x="10975" y="11008"/>
                    </a:lnTo>
                    <a:lnTo>
                      <a:pt x="10808" y="10908"/>
                    </a:lnTo>
                    <a:lnTo>
                      <a:pt x="10674" y="10808"/>
                    </a:lnTo>
                    <a:lnTo>
                      <a:pt x="10508" y="10708"/>
                    </a:lnTo>
                    <a:lnTo>
                      <a:pt x="10341" y="10608"/>
                    </a:lnTo>
                    <a:lnTo>
                      <a:pt x="10041" y="10408"/>
                    </a:lnTo>
                    <a:lnTo>
                      <a:pt x="9707" y="10207"/>
                    </a:lnTo>
                    <a:lnTo>
                      <a:pt x="9507" y="10074"/>
                    </a:lnTo>
                    <a:lnTo>
                      <a:pt x="9407" y="10007"/>
                    </a:lnTo>
                    <a:lnTo>
                      <a:pt x="9240" y="9907"/>
                    </a:lnTo>
                    <a:lnTo>
                      <a:pt x="9107" y="9807"/>
                    </a:lnTo>
                    <a:lnTo>
                      <a:pt x="8906" y="9707"/>
                    </a:lnTo>
                    <a:lnTo>
                      <a:pt x="8740" y="9607"/>
                    </a:lnTo>
                    <a:lnTo>
                      <a:pt x="8573" y="9474"/>
                    </a:lnTo>
                    <a:lnTo>
                      <a:pt x="8373" y="9374"/>
                    </a:lnTo>
                    <a:lnTo>
                      <a:pt x="8306" y="9307"/>
                    </a:lnTo>
                    <a:lnTo>
                      <a:pt x="8206" y="9240"/>
                    </a:lnTo>
                    <a:lnTo>
                      <a:pt x="8139" y="9173"/>
                    </a:lnTo>
                    <a:lnTo>
                      <a:pt x="8039" y="9140"/>
                    </a:lnTo>
                    <a:lnTo>
                      <a:pt x="7939" y="9073"/>
                    </a:lnTo>
                    <a:lnTo>
                      <a:pt x="7872" y="9007"/>
                    </a:lnTo>
                    <a:lnTo>
                      <a:pt x="7772" y="8940"/>
                    </a:lnTo>
                    <a:lnTo>
                      <a:pt x="7706" y="8907"/>
                    </a:lnTo>
                    <a:lnTo>
                      <a:pt x="7606" y="8840"/>
                    </a:lnTo>
                    <a:lnTo>
                      <a:pt x="7572" y="8806"/>
                    </a:lnTo>
                    <a:lnTo>
                      <a:pt x="7505" y="8773"/>
                    </a:lnTo>
                    <a:lnTo>
                      <a:pt x="7439" y="8706"/>
                    </a:lnTo>
                    <a:lnTo>
                      <a:pt x="7339" y="8640"/>
                    </a:lnTo>
                    <a:lnTo>
                      <a:pt x="7272" y="8573"/>
                    </a:lnTo>
                    <a:lnTo>
                      <a:pt x="7172" y="8540"/>
                    </a:lnTo>
                    <a:lnTo>
                      <a:pt x="7105" y="8473"/>
                    </a:lnTo>
                    <a:lnTo>
                      <a:pt x="7005" y="8406"/>
                    </a:lnTo>
                    <a:lnTo>
                      <a:pt x="6938" y="8339"/>
                    </a:lnTo>
                    <a:lnTo>
                      <a:pt x="6838" y="8273"/>
                    </a:lnTo>
                    <a:lnTo>
                      <a:pt x="6772" y="8206"/>
                    </a:lnTo>
                    <a:lnTo>
                      <a:pt x="6672" y="8139"/>
                    </a:lnTo>
                    <a:lnTo>
                      <a:pt x="6605" y="8073"/>
                    </a:lnTo>
                    <a:lnTo>
                      <a:pt x="6505" y="8006"/>
                    </a:lnTo>
                    <a:lnTo>
                      <a:pt x="6438" y="7939"/>
                    </a:lnTo>
                    <a:lnTo>
                      <a:pt x="6338" y="7872"/>
                    </a:lnTo>
                    <a:lnTo>
                      <a:pt x="6271" y="7839"/>
                    </a:lnTo>
                    <a:lnTo>
                      <a:pt x="6171" y="7772"/>
                    </a:lnTo>
                    <a:lnTo>
                      <a:pt x="6104" y="7706"/>
                    </a:lnTo>
                    <a:lnTo>
                      <a:pt x="6004" y="7639"/>
                    </a:lnTo>
                    <a:lnTo>
                      <a:pt x="5938" y="7572"/>
                    </a:lnTo>
                    <a:lnTo>
                      <a:pt x="5871" y="7506"/>
                    </a:lnTo>
                    <a:lnTo>
                      <a:pt x="5771" y="7439"/>
                    </a:lnTo>
                    <a:lnTo>
                      <a:pt x="5771" y="7439"/>
                    </a:lnTo>
                    <a:lnTo>
                      <a:pt x="5704" y="7372"/>
                    </a:lnTo>
                    <a:lnTo>
                      <a:pt x="5604" y="7305"/>
                    </a:lnTo>
                    <a:lnTo>
                      <a:pt x="5537" y="7239"/>
                    </a:lnTo>
                    <a:lnTo>
                      <a:pt x="5471" y="7172"/>
                    </a:lnTo>
                    <a:lnTo>
                      <a:pt x="5371" y="7105"/>
                    </a:lnTo>
                    <a:lnTo>
                      <a:pt x="5304" y="7005"/>
                    </a:lnTo>
                    <a:lnTo>
                      <a:pt x="5237" y="6938"/>
                    </a:lnTo>
                    <a:lnTo>
                      <a:pt x="5137" y="6872"/>
                    </a:lnTo>
                    <a:lnTo>
                      <a:pt x="5070" y="6805"/>
                    </a:lnTo>
                    <a:lnTo>
                      <a:pt x="5004" y="6738"/>
                    </a:lnTo>
                    <a:lnTo>
                      <a:pt x="4904" y="6672"/>
                    </a:lnTo>
                    <a:lnTo>
                      <a:pt x="4837" y="6605"/>
                    </a:lnTo>
                    <a:lnTo>
                      <a:pt x="4770" y="6538"/>
                    </a:lnTo>
                    <a:lnTo>
                      <a:pt x="4703" y="6471"/>
                    </a:lnTo>
                    <a:lnTo>
                      <a:pt x="4603" y="6405"/>
                    </a:lnTo>
                    <a:lnTo>
                      <a:pt x="4537" y="6305"/>
                    </a:lnTo>
                    <a:lnTo>
                      <a:pt x="4470" y="6238"/>
                    </a:lnTo>
                    <a:lnTo>
                      <a:pt x="4403" y="6171"/>
                    </a:lnTo>
                    <a:lnTo>
                      <a:pt x="4303" y="6105"/>
                    </a:lnTo>
                    <a:lnTo>
                      <a:pt x="4236" y="6038"/>
                    </a:lnTo>
                    <a:lnTo>
                      <a:pt x="4170" y="5938"/>
                    </a:lnTo>
                    <a:lnTo>
                      <a:pt x="4103" y="5871"/>
                    </a:lnTo>
                    <a:lnTo>
                      <a:pt x="4036" y="5804"/>
                    </a:lnTo>
                    <a:lnTo>
                      <a:pt x="3936" y="5738"/>
                    </a:lnTo>
                    <a:lnTo>
                      <a:pt x="3870" y="5671"/>
                    </a:lnTo>
                    <a:lnTo>
                      <a:pt x="3836" y="5604"/>
                    </a:lnTo>
                    <a:lnTo>
                      <a:pt x="3803" y="5571"/>
                    </a:lnTo>
                    <a:lnTo>
                      <a:pt x="3736" y="5504"/>
                    </a:lnTo>
                    <a:lnTo>
                      <a:pt x="3669" y="5437"/>
                    </a:lnTo>
                    <a:lnTo>
                      <a:pt x="3603" y="5371"/>
                    </a:lnTo>
                    <a:lnTo>
                      <a:pt x="3536" y="5271"/>
                    </a:lnTo>
                    <a:lnTo>
                      <a:pt x="3436" y="5204"/>
                    </a:lnTo>
                    <a:lnTo>
                      <a:pt x="3369" y="5137"/>
                    </a:lnTo>
                    <a:lnTo>
                      <a:pt x="3302" y="5037"/>
                    </a:lnTo>
                    <a:lnTo>
                      <a:pt x="3236" y="4970"/>
                    </a:lnTo>
                    <a:lnTo>
                      <a:pt x="3169" y="4904"/>
                    </a:lnTo>
                    <a:lnTo>
                      <a:pt x="3102" y="4804"/>
                    </a:lnTo>
                    <a:lnTo>
                      <a:pt x="3036" y="4737"/>
                    </a:lnTo>
                    <a:lnTo>
                      <a:pt x="2969" y="4670"/>
                    </a:lnTo>
                    <a:lnTo>
                      <a:pt x="2902" y="4570"/>
                    </a:lnTo>
                    <a:lnTo>
                      <a:pt x="2835" y="4503"/>
                    </a:lnTo>
                    <a:lnTo>
                      <a:pt x="2769" y="4403"/>
                    </a:lnTo>
                    <a:lnTo>
                      <a:pt x="2702" y="4337"/>
                    </a:lnTo>
                    <a:lnTo>
                      <a:pt x="2635" y="4270"/>
                    </a:lnTo>
                    <a:lnTo>
                      <a:pt x="2569" y="4170"/>
                    </a:lnTo>
                    <a:lnTo>
                      <a:pt x="2502" y="4103"/>
                    </a:lnTo>
                    <a:lnTo>
                      <a:pt x="2435" y="4003"/>
                    </a:lnTo>
                    <a:lnTo>
                      <a:pt x="2368" y="3936"/>
                    </a:lnTo>
                    <a:lnTo>
                      <a:pt x="2302" y="3870"/>
                    </a:lnTo>
                    <a:lnTo>
                      <a:pt x="2235" y="3770"/>
                    </a:lnTo>
                    <a:lnTo>
                      <a:pt x="2168" y="3703"/>
                    </a:lnTo>
                    <a:lnTo>
                      <a:pt x="2102" y="3603"/>
                    </a:lnTo>
                    <a:lnTo>
                      <a:pt x="2068" y="3536"/>
                    </a:lnTo>
                    <a:lnTo>
                      <a:pt x="2002" y="3436"/>
                    </a:lnTo>
                    <a:lnTo>
                      <a:pt x="1935" y="3369"/>
                    </a:lnTo>
                    <a:lnTo>
                      <a:pt x="1868" y="3269"/>
                    </a:lnTo>
                    <a:lnTo>
                      <a:pt x="1868" y="3236"/>
                    </a:lnTo>
                    <a:lnTo>
                      <a:pt x="1801" y="3202"/>
                    </a:lnTo>
                    <a:lnTo>
                      <a:pt x="1735" y="3102"/>
                    </a:lnTo>
                    <a:lnTo>
                      <a:pt x="1701" y="3036"/>
                    </a:lnTo>
                    <a:lnTo>
                      <a:pt x="1635" y="2936"/>
                    </a:lnTo>
                    <a:lnTo>
                      <a:pt x="1568" y="2836"/>
                    </a:lnTo>
                    <a:lnTo>
                      <a:pt x="1501" y="2769"/>
                    </a:lnTo>
                    <a:lnTo>
                      <a:pt x="1434" y="2669"/>
                    </a:lnTo>
                    <a:lnTo>
                      <a:pt x="1401" y="2602"/>
                    </a:lnTo>
                    <a:lnTo>
                      <a:pt x="1334" y="2502"/>
                    </a:lnTo>
                    <a:lnTo>
                      <a:pt x="1268" y="2402"/>
                    </a:lnTo>
                    <a:lnTo>
                      <a:pt x="1201" y="2335"/>
                    </a:lnTo>
                    <a:lnTo>
                      <a:pt x="1168" y="2235"/>
                    </a:lnTo>
                    <a:lnTo>
                      <a:pt x="1101" y="2168"/>
                    </a:lnTo>
                    <a:lnTo>
                      <a:pt x="1034" y="2068"/>
                    </a:lnTo>
                    <a:lnTo>
                      <a:pt x="1001" y="1968"/>
                    </a:lnTo>
                    <a:lnTo>
                      <a:pt x="934" y="1902"/>
                    </a:lnTo>
                    <a:lnTo>
                      <a:pt x="867" y="1801"/>
                    </a:lnTo>
                    <a:lnTo>
                      <a:pt x="834" y="1701"/>
                    </a:lnTo>
                    <a:lnTo>
                      <a:pt x="767" y="1601"/>
                    </a:lnTo>
                    <a:lnTo>
                      <a:pt x="701" y="1535"/>
                    </a:lnTo>
                    <a:lnTo>
                      <a:pt x="667" y="1435"/>
                    </a:lnTo>
                    <a:lnTo>
                      <a:pt x="601" y="1334"/>
                    </a:lnTo>
                    <a:lnTo>
                      <a:pt x="567" y="1268"/>
                    </a:lnTo>
                    <a:lnTo>
                      <a:pt x="500" y="1168"/>
                    </a:lnTo>
                    <a:lnTo>
                      <a:pt x="467" y="1068"/>
                    </a:lnTo>
                    <a:lnTo>
                      <a:pt x="400" y="968"/>
                    </a:lnTo>
                    <a:lnTo>
                      <a:pt x="334" y="867"/>
                    </a:lnTo>
                    <a:lnTo>
                      <a:pt x="300" y="801"/>
                    </a:lnTo>
                    <a:lnTo>
                      <a:pt x="234" y="701"/>
                    </a:lnTo>
                    <a:lnTo>
                      <a:pt x="200" y="601"/>
                    </a:lnTo>
                    <a:lnTo>
                      <a:pt x="134" y="501"/>
                    </a:lnTo>
                    <a:lnTo>
                      <a:pt x="100" y="400"/>
                    </a:lnTo>
                    <a:lnTo>
                      <a:pt x="67" y="300"/>
                    </a:lnTo>
                    <a:lnTo>
                      <a:pt x="0" y="234"/>
                    </a:lnTo>
                    <a:lnTo>
                      <a:pt x="67" y="0"/>
                    </a:lnTo>
                    <a:lnTo>
                      <a:pt x="267" y="67"/>
                    </a:lnTo>
                    <a:lnTo>
                      <a:pt x="334" y="167"/>
                    </a:lnTo>
                    <a:lnTo>
                      <a:pt x="367" y="267"/>
                    </a:lnTo>
                    <a:lnTo>
                      <a:pt x="434" y="367"/>
                    </a:lnTo>
                    <a:lnTo>
                      <a:pt x="467" y="434"/>
                    </a:lnTo>
                    <a:lnTo>
                      <a:pt x="534" y="534"/>
                    </a:lnTo>
                    <a:lnTo>
                      <a:pt x="567" y="634"/>
                    </a:lnTo>
                    <a:lnTo>
                      <a:pt x="634" y="734"/>
                    </a:lnTo>
                    <a:lnTo>
                      <a:pt x="701" y="801"/>
                    </a:lnTo>
                    <a:lnTo>
                      <a:pt x="734" y="901"/>
                    </a:lnTo>
                    <a:lnTo>
                      <a:pt x="801" y="1001"/>
                    </a:lnTo>
                    <a:lnTo>
                      <a:pt x="834" y="1068"/>
                    </a:lnTo>
                    <a:lnTo>
                      <a:pt x="901" y="1168"/>
                    </a:lnTo>
                    <a:lnTo>
                      <a:pt x="967" y="1268"/>
                    </a:lnTo>
                    <a:lnTo>
                      <a:pt x="1001" y="1334"/>
                    </a:lnTo>
                    <a:lnTo>
                      <a:pt x="1068" y="1435"/>
                    </a:lnTo>
                    <a:lnTo>
                      <a:pt x="1134" y="1535"/>
                    </a:lnTo>
                    <a:lnTo>
                      <a:pt x="1168" y="1601"/>
                    </a:lnTo>
                    <a:lnTo>
                      <a:pt x="1234" y="1701"/>
                    </a:lnTo>
                    <a:lnTo>
                      <a:pt x="1301" y="1768"/>
                    </a:lnTo>
                    <a:lnTo>
                      <a:pt x="1334" y="1868"/>
                    </a:lnTo>
                    <a:lnTo>
                      <a:pt x="1401" y="1968"/>
                    </a:lnTo>
                    <a:lnTo>
                      <a:pt x="1468" y="2035"/>
                    </a:lnTo>
                    <a:lnTo>
                      <a:pt x="1535" y="2135"/>
                    </a:lnTo>
                    <a:lnTo>
                      <a:pt x="1568" y="2202"/>
                    </a:lnTo>
                    <a:lnTo>
                      <a:pt x="1635" y="2302"/>
                    </a:lnTo>
                    <a:lnTo>
                      <a:pt x="1701" y="2369"/>
                    </a:lnTo>
                    <a:lnTo>
                      <a:pt x="1768" y="2469"/>
                    </a:lnTo>
                    <a:lnTo>
                      <a:pt x="1835" y="2535"/>
                    </a:lnTo>
                    <a:lnTo>
                      <a:pt x="1868" y="2635"/>
                    </a:lnTo>
                    <a:lnTo>
                      <a:pt x="1935" y="2702"/>
                    </a:lnTo>
                    <a:lnTo>
                      <a:pt x="2002" y="2802"/>
                    </a:lnTo>
                    <a:lnTo>
                      <a:pt x="2068" y="2869"/>
                    </a:lnTo>
                    <a:lnTo>
                      <a:pt x="2135" y="2969"/>
                    </a:lnTo>
                    <a:lnTo>
                      <a:pt x="2168" y="3002"/>
                    </a:lnTo>
                    <a:lnTo>
                      <a:pt x="2202" y="3036"/>
                    </a:lnTo>
                    <a:lnTo>
                      <a:pt x="2268" y="3102"/>
                    </a:lnTo>
                    <a:lnTo>
                      <a:pt x="2302" y="3202"/>
                    </a:lnTo>
                    <a:lnTo>
                      <a:pt x="2368" y="3269"/>
                    </a:lnTo>
                    <a:lnTo>
                      <a:pt x="2435" y="3369"/>
                    </a:lnTo>
                    <a:lnTo>
                      <a:pt x="2502" y="3436"/>
                    </a:lnTo>
                    <a:lnTo>
                      <a:pt x="2569" y="3503"/>
                    </a:lnTo>
                    <a:lnTo>
                      <a:pt x="2635" y="3603"/>
                    </a:lnTo>
                    <a:lnTo>
                      <a:pt x="2702" y="3669"/>
                    </a:lnTo>
                    <a:lnTo>
                      <a:pt x="2769" y="3770"/>
                    </a:lnTo>
                    <a:lnTo>
                      <a:pt x="2835" y="3836"/>
                    </a:lnTo>
                    <a:lnTo>
                      <a:pt x="2902" y="3903"/>
                    </a:lnTo>
                    <a:lnTo>
                      <a:pt x="2969" y="4003"/>
                    </a:lnTo>
                    <a:lnTo>
                      <a:pt x="3036" y="4070"/>
                    </a:lnTo>
                    <a:lnTo>
                      <a:pt x="3102" y="4136"/>
                    </a:lnTo>
                    <a:lnTo>
                      <a:pt x="3169" y="4203"/>
                    </a:lnTo>
                    <a:lnTo>
                      <a:pt x="3236" y="4303"/>
                    </a:lnTo>
                    <a:lnTo>
                      <a:pt x="3302" y="4370"/>
                    </a:lnTo>
                    <a:lnTo>
                      <a:pt x="3369" y="4437"/>
                    </a:lnTo>
                    <a:lnTo>
                      <a:pt x="3436" y="4537"/>
                    </a:lnTo>
                    <a:lnTo>
                      <a:pt x="3503" y="4603"/>
                    </a:lnTo>
                    <a:lnTo>
                      <a:pt x="3569" y="4670"/>
                    </a:lnTo>
                    <a:lnTo>
                      <a:pt x="3636" y="4737"/>
                    </a:lnTo>
                    <a:lnTo>
                      <a:pt x="3703" y="4804"/>
                    </a:lnTo>
                    <a:lnTo>
                      <a:pt x="3769" y="4904"/>
                    </a:lnTo>
                    <a:lnTo>
                      <a:pt x="3870" y="4970"/>
                    </a:lnTo>
                    <a:lnTo>
                      <a:pt x="3936" y="5037"/>
                    </a:lnTo>
                    <a:lnTo>
                      <a:pt x="4003" y="5104"/>
                    </a:lnTo>
                    <a:lnTo>
                      <a:pt x="4070" y="5171"/>
                    </a:lnTo>
                    <a:lnTo>
                      <a:pt x="4136" y="5271"/>
                    </a:lnTo>
                    <a:lnTo>
                      <a:pt x="4170" y="5271"/>
                    </a:lnTo>
                    <a:lnTo>
                      <a:pt x="4203" y="5337"/>
                    </a:lnTo>
                    <a:lnTo>
                      <a:pt x="4270" y="5404"/>
                    </a:lnTo>
                    <a:lnTo>
                      <a:pt x="4370" y="5471"/>
                    </a:lnTo>
                    <a:lnTo>
                      <a:pt x="4437" y="5537"/>
                    </a:lnTo>
                    <a:lnTo>
                      <a:pt x="4503" y="5604"/>
                    </a:lnTo>
                    <a:lnTo>
                      <a:pt x="4570" y="5704"/>
                    </a:lnTo>
                    <a:lnTo>
                      <a:pt x="4637" y="5771"/>
                    </a:lnTo>
                    <a:lnTo>
                      <a:pt x="4703" y="5838"/>
                    </a:lnTo>
                    <a:lnTo>
                      <a:pt x="4804" y="5904"/>
                    </a:lnTo>
                    <a:lnTo>
                      <a:pt x="4870" y="5971"/>
                    </a:lnTo>
                    <a:lnTo>
                      <a:pt x="4937" y="6038"/>
                    </a:lnTo>
                    <a:lnTo>
                      <a:pt x="5004" y="6105"/>
                    </a:lnTo>
                    <a:lnTo>
                      <a:pt x="5104" y="6171"/>
                    </a:lnTo>
                    <a:lnTo>
                      <a:pt x="5170" y="6238"/>
                    </a:lnTo>
                    <a:lnTo>
                      <a:pt x="5237" y="6305"/>
                    </a:lnTo>
                    <a:lnTo>
                      <a:pt x="5304" y="6371"/>
                    </a:lnTo>
                    <a:lnTo>
                      <a:pt x="5404" y="6471"/>
                    </a:lnTo>
                    <a:lnTo>
                      <a:pt x="5471" y="6538"/>
                    </a:lnTo>
                    <a:lnTo>
                      <a:pt x="5537" y="6605"/>
                    </a:lnTo>
                    <a:lnTo>
                      <a:pt x="5637" y="6672"/>
                    </a:lnTo>
                    <a:lnTo>
                      <a:pt x="5704" y="6738"/>
                    </a:lnTo>
                    <a:lnTo>
                      <a:pt x="5771" y="6805"/>
                    </a:lnTo>
                    <a:lnTo>
                      <a:pt x="5871" y="6872"/>
                    </a:lnTo>
                    <a:lnTo>
                      <a:pt x="5938" y="6938"/>
                    </a:lnTo>
                    <a:lnTo>
                      <a:pt x="6004" y="7005"/>
                    </a:lnTo>
                    <a:lnTo>
                      <a:pt x="6104" y="7072"/>
                    </a:lnTo>
                    <a:lnTo>
                      <a:pt x="6104" y="7072"/>
                    </a:lnTo>
                    <a:lnTo>
                      <a:pt x="6171" y="7139"/>
                    </a:lnTo>
                    <a:lnTo>
                      <a:pt x="6238" y="7205"/>
                    </a:lnTo>
                    <a:lnTo>
                      <a:pt x="6338" y="7272"/>
                    </a:lnTo>
                    <a:lnTo>
                      <a:pt x="6405" y="7339"/>
                    </a:lnTo>
                    <a:lnTo>
                      <a:pt x="6471" y="7405"/>
                    </a:lnTo>
                    <a:lnTo>
                      <a:pt x="6571" y="7472"/>
                    </a:lnTo>
                    <a:lnTo>
                      <a:pt x="6638" y="7539"/>
                    </a:lnTo>
                    <a:lnTo>
                      <a:pt x="6705" y="7606"/>
                    </a:lnTo>
                    <a:lnTo>
                      <a:pt x="6805" y="7672"/>
                    </a:lnTo>
                    <a:lnTo>
                      <a:pt x="6872" y="7739"/>
                    </a:lnTo>
                    <a:lnTo>
                      <a:pt x="6972" y="7772"/>
                    </a:lnTo>
                    <a:lnTo>
                      <a:pt x="7038" y="7839"/>
                    </a:lnTo>
                    <a:lnTo>
                      <a:pt x="7105" y="7906"/>
                    </a:lnTo>
                    <a:lnTo>
                      <a:pt x="7205" y="7973"/>
                    </a:lnTo>
                    <a:lnTo>
                      <a:pt x="7272" y="8039"/>
                    </a:lnTo>
                    <a:lnTo>
                      <a:pt x="7372" y="8106"/>
                    </a:lnTo>
                    <a:lnTo>
                      <a:pt x="7439" y="8173"/>
                    </a:lnTo>
                    <a:lnTo>
                      <a:pt x="7539" y="8239"/>
                    </a:lnTo>
                    <a:lnTo>
                      <a:pt x="7606" y="8306"/>
                    </a:lnTo>
                    <a:lnTo>
                      <a:pt x="7706" y="8373"/>
                    </a:lnTo>
                    <a:lnTo>
                      <a:pt x="7772" y="8440"/>
                    </a:lnTo>
                    <a:lnTo>
                      <a:pt x="7839" y="8473"/>
                    </a:lnTo>
                    <a:lnTo>
                      <a:pt x="7872" y="8473"/>
                    </a:lnTo>
                    <a:lnTo>
                      <a:pt x="7939" y="8540"/>
                    </a:lnTo>
                    <a:lnTo>
                      <a:pt x="8006" y="8606"/>
                    </a:lnTo>
                    <a:lnTo>
                      <a:pt x="8106" y="8673"/>
                    </a:lnTo>
                    <a:lnTo>
                      <a:pt x="8173" y="8740"/>
                    </a:lnTo>
                    <a:lnTo>
                      <a:pt x="8273" y="8806"/>
                    </a:lnTo>
                    <a:lnTo>
                      <a:pt x="8339" y="8873"/>
                    </a:lnTo>
                    <a:lnTo>
                      <a:pt x="8439" y="8940"/>
                    </a:lnTo>
                    <a:lnTo>
                      <a:pt x="8540" y="8973"/>
                    </a:lnTo>
                    <a:lnTo>
                      <a:pt x="8606" y="9040"/>
                    </a:lnTo>
                    <a:lnTo>
                      <a:pt x="8773" y="9173"/>
                    </a:lnTo>
                    <a:lnTo>
                      <a:pt x="8940" y="9273"/>
                    </a:lnTo>
                    <a:lnTo>
                      <a:pt x="9107" y="9407"/>
                    </a:lnTo>
                    <a:lnTo>
                      <a:pt x="9307" y="9540"/>
                    </a:lnTo>
                    <a:lnTo>
                      <a:pt x="9440" y="9640"/>
                    </a:lnTo>
                    <a:lnTo>
                      <a:pt x="9607" y="9740"/>
                    </a:lnTo>
                    <a:lnTo>
                      <a:pt x="9707" y="9807"/>
                    </a:lnTo>
                    <a:lnTo>
                      <a:pt x="9907" y="9941"/>
                    </a:lnTo>
                    <a:lnTo>
                      <a:pt x="10207" y="10141"/>
                    </a:lnTo>
                    <a:lnTo>
                      <a:pt x="10508" y="10374"/>
                    </a:lnTo>
                    <a:lnTo>
                      <a:pt x="10674" y="10474"/>
                    </a:lnTo>
                    <a:lnTo>
                      <a:pt x="10808" y="10574"/>
                    </a:lnTo>
                    <a:lnTo>
                      <a:pt x="10975" y="10674"/>
                    </a:lnTo>
                    <a:lnTo>
                      <a:pt x="11108" y="10775"/>
                    </a:lnTo>
                    <a:lnTo>
                      <a:pt x="11275" y="10908"/>
                    </a:lnTo>
                    <a:lnTo>
                      <a:pt x="11408" y="11008"/>
                    </a:lnTo>
                    <a:lnTo>
                      <a:pt x="11575" y="11108"/>
                    </a:lnTo>
                    <a:lnTo>
                      <a:pt x="11742" y="11208"/>
                    </a:lnTo>
                    <a:lnTo>
                      <a:pt x="11742" y="11242"/>
                    </a:lnTo>
                    <a:lnTo>
                      <a:pt x="11775" y="11242"/>
                    </a:lnTo>
                    <a:lnTo>
                      <a:pt x="11809" y="11275"/>
                    </a:lnTo>
                    <a:lnTo>
                      <a:pt x="11875" y="11342"/>
                    </a:lnTo>
                    <a:lnTo>
                      <a:pt x="11942" y="11375"/>
                    </a:lnTo>
                    <a:lnTo>
                      <a:pt x="11975" y="11408"/>
                    </a:lnTo>
                    <a:lnTo>
                      <a:pt x="12009" y="11408"/>
                    </a:lnTo>
                    <a:lnTo>
                      <a:pt x="12042" y="11442"/>
                    </a:lnTo>
                    <a:lnTo>
                      <a:pt x="12075" y="11475"/>
                    </a:lnTo>
                    <a:lnTo>
                      <a:pt x="12109" y="11508"/>
                    </a:lnTo>
                    <a:lnTo>
                      <a:pt x="12142" y="11508"/>
                    </a:lnTo>
                    <a:lnTo>
                      <a:pt x="12175" y="11542"/>
                    </a:lnTo>
                    <a:lnTo>
                      <a:pt x="12209" y="11575"/>
                    </a:lnTo>
                    <a:lnTo>
                      <a:pt x="12242" y="11575"/>
                    </a:lnTo>
                    <a:lnTo>
                      <a:pt x="12276" y="11608"/>
                    </a:lnTo>
                    <a:lnTo>
                      <a:pt x="12276" y="11608"/>
                    </a:lnTo>
                    <a:lnTo>
                      <a:pt x="12276" y="11608"/>
                    </a:lnTo>
                    <a:lnTo>
                      <a:pt x="12309" y="11642"/>
                    </a:lnTo>
                    <a:lnTo>
                      <a:pt x="12309" y="11642"/>
                    </a:lnTo>
                    <a:lnTo>
                      <a:pt x="12342" y="11642"/>
                    </a:lnTo>
                    <a:lnTo>
                      <a:pt x="12342" y="11642"/>
                    </a:lnTo>
                    <a:lnTo>
                      <a:pt x="12342" y="11642"/>
                    </a:lnTo>
                    <a:lnTo>
                      <a:pt x="12376" y="11642"/>
                    </a:lnTo>
                    <a:lnTo>
                      <a:pt x="12376" y="11675"/>
                    </a:lnTo>
                    <a:lnTo>
                      <a:pt x="12376" y="11675"/>
                    </a:lnTo>
                    <a:lnTo>
                      <a:pt x="12409" y="11675"/>
                    </a:lnTo>
                    <a:lnTo>
                      <a:pt x="12409" y="11675"/>
                    </a:lnTo>
                    <a:lnTo>
                      <a:pt x="12409" y="11675"/>
                    </a:lnTo>
                    <a:lnTo>
                      <a:pt x="12442" y="11675"/>
                    </a:lnTo>
                    <a:lnTo>
                      <a:pt x="12409" y="11675"/>
                    </a:lnTo>
                    <a:lnTo>
                      <a:pt x="12442" y="11675"/>
                    </a:lnTo>
                    <a:lnTo>
                      <a:pt x="12442" y="11675"/>
                    </a:lnTo>
                    <a:lnTo>
                      <a:pt x="12442" y="11709"/>
                    </a:lnTo>
                    <a:lnTo>
                      <a:pt x="12442" y="11709"/>
                    </a:lnTo>
                    <a:lnTo>
                      <a:pt x="12476" y="11709"/>
                    </a:lnTo>
                    <a:lnTo>
                      <a:pt x="12476" y="11709"/>
                    </a:lnTo>
                    <a:lnTo>
                      <a:pt x="12476" y="11709"/>
                    </a:lnTo>
                    <a:lnTo>
                      <a:pt x="12476" y="11709"/>
                    </a:lnTo>
                    <a:lnTo>
                      <a:pt x="12509" y="11709"/>
                    </a:lnTo>
                    <a:lnTo>
                      <a:pt x="12509" y="11709"/>
                    </a:lnTo>
                    <a:lnTo>
                      <a:pt x="12509" y="11709"/>
                    </a:lnTo>
                    <a:lnTo>
                      <a:pt x="12542" y="11709"/>
                    </a:lnTo>
                    <a:lnTo>
                      <a:pt x="12542" y="11709"/>
                    </a:lnTo>
                    <a:lnTo>
                      <a:pt x="12542" y="11709"/>
                    </a:lnTo>
                    <a:lnTo>
                      <a:pt x="12576" y="11709"/>
                    </a:lnTo>
                    <a:lnTo>
                      <a:pt x="12576" y="11709"/>
                    </a:lnTo>
                    <a:lnTo>
                      <a:pt x="12576" y="11709"/>
                    </a:lnTo>
                    <a:lnTo>
                      <a:pt x="12609" y="11709"/>
                    </a:lnTo>
                    <a:lnTo>
                      <a:pt x="12609" y="11709"/>
                    </a:lnTo>
                    <a:lnTo>
                      <a:pt x="12609" y="11709"/>
                    </a:lnTo>
                    <a:lnTo>
                      <a:pt x="12609" y="11709"/>
                    </a:lnTo>
                    <a:lnTo>
                      <a:pt x="12609" y="11709"/>
                    </a:lnTo>
                    <a:lnTo>
                      <a:pt x="12609" y="11709"/>
                    </a:lnTo>
                    <a:lnTo>
                      <a:pt x="12642" y="11709"/>
                    </a:lnTo>
                    <a:lnTo>
                      <a:pt x="12642" y="11709"/>
                    </a:lnTo>
                    <a:lnTo>
                      <a:pt x="12776" y="11709"/>
                    </a:lnTo>
                    <a:close/>
                  </a:path>
                </a:pathLst>
              </a:custGeom>
              <a:solidFill>
                <a:srgbClr val="F1B17E"/>
              </a:solid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31"/>
              <p:cNvSpPr/>
              <p:nvPr/>
            </p:nvSpPr>
            <p:spPr>
              <a:xfrm>
                <a:off x="5554975" y="3626375"/>
                <a:ext cx="340275" cy="266875"/>
              </a:xfrm>
              <a:custGeom>
                <a:avLst/>
                <a:gdLst/>
                <a:ahLst/>
                <a:cxnLst/>
                <a:rect l="l" t="t" r="r" b="b"/>
                <a:pathLst>
                  <a:path w="13611" h="10675" extrusionOk="0">
                    <a:moveTo>
                      <a:pt x="13577" y="10641"/>
                    </a:moveTo>
                    <a:lnTo>
                      <a:pt x="13577" y="10641"/>
                    </a:lnTo>
                    <a:lnTo>
                      <a:pt x="13577" y="10641"/>
                    </a:lnTo>
                    <a:lnTo>
                      <a:pt x="13543" y="10675"/>
                    </a:lnTo>
                    <a:lnTo>
                      <a:pt x="13543" y="10675"/>
                    </a:lnTo>
                    <a:lnTo>
                      <a:pt x="13510" y="10675"/>
                    </a:lnTo>
                    <a:lnTo>
                      <a:pt x="13510" y="10675"/>
                    </a:lnTo>
                    <a:lnTo>
                      <a:pt x="13477" y="10675"/>
                    </a:lnTo>
                    <a:lnTo>
                      <a:pt x="13477" y="10675"/>
                    </a:lnTo>
                    <a:lnTo>
                      <a:pt x="13477" y="10675"/>
                    </a:lnTo>
                    <a:lnTo>
                      <a:pt x="13443" y="10675"/>
                    </a:lnTo>
                    <a:lnTo>
                      <a:pt x="13443" y="10675"/>
                    </a:lnTo>
                    <a:lnTo>
                      <a:pt x="13410" y="10675"/>
                    </a:lnTo>
                    <a:lnTo>
                      <a:pt x="13410" y="10675"/>
                    </a:lnTo>
                    <a:lnTo>
                      <a:pt x="13377" y="10675"/>
                    </a:lnTo>
                    <a:lnTo>
                      <a:pt x="13377" y="10675"/>
                    </a:lnTo>
                    <a:lnTo>
                      <a:pt x="13343" y="10675"/>
                    </a:lnTo>
                    <a:lnTo>
                      <a:pt x="13343" y="10675"/>
                    </a:lnTo>
                    <a:lnTo>
                      <a:pt x="13310" y="10675"/>
                    </a:lnTo>
                    <a:lnTo>
                      <a:pt x="13310" y="10641"/>
                    </a:lnTo>
                    <a:lnTo>
                      <a:pt x="13277" y="10641"/>
                    </a:lnTo>
                    <a:lnTo>
                      <a:pt x="13243" y="10641"/>
                    </a:lnTo>
                    <a:lnTo>
                      <a:pt x="13210" y="10641"/>
                    </a:lnTo>
                    <a:lnTo>
                      <a:pt x="13176" y="10608"/>
                    </a:lnTo>
                    <a:lnTo>
                      <a:pt x="13143" y="10608"/>
                    </a:lnTo>
                    <a:lnTo>
                      <a:pt x="13110" y="10575"/>
                    </a:lnTo>
                    <a:lnTo>
                      <a:pt x="13076" y="10575"/>
                    </a:lnTo>
                    <a:lnTo>
                      <a:pt x="13043" y="10541"/>
                    </a:lnTo>
                    <a:lnTo>
                      <a:pt x="13010" y="10541"/>
                    </a:lnTo>
                    <a:lnTo>
                      <a:pt x="12976" y="10508"/>
                    </a:lnTo>
                    <a:lnTo>
                      <a:pt x="12943" y="10508"/>
                    </a:lnTo>
                    <a:lnTo>
                      <a:pt x="12910" y="10475"/>
                    </a:lnTo>
                    <a:lnTo>
                      <a:pt x="12843" y="10441"/>
                    </a:lnTo>
                    <a:lnTo>
                      <a:pt x="12810" y="10408"/>
                    </a:lnTo>
                    <a:lnTo>
                      <a:pt x="12743" y="10374"/>
                    </a:lnTo>
                    <a:lnTo>
                      <a:pt x="12709" y="10341"/>
                    </a:lnTo>
                    <a:lnTo>
                      <a:pt x="12676" y="10341"/>
                    </a:lnTo>
                    <a:lnTo>
                      <a:pt x="12676" y="10341"/>
                    </a:lnTo>
                    <a:lnTo>
                      <a:pt x="12676" y="10341"/>
                    </a:lnTo>
                    <a:lnTo>
                      <a:pt x="12676" y="10341"/>
                    </a:lnTo>
                    <a:lnTo>
                      <a:pt x="12643" y="10308"/>
                    </a:lnTo>
                    <a:lnTo>
                      <a:pt x="12643" y="10308"/>
                    </a:lnTo>
                    <a:lnTo>
                      <a:pt x="12643" y="10308"/>
                    </a:lnTo>
                    <a:lnTo>
                      <a:pt x="12643" y="10308"/>
                    </a:lnTo>
                    <a:lnTo>
                      <a:pt x="12443" y="10241"/>
                    </a:lnTo>
                    <a:lnTo>
                      <a:pt x="12242" y="10141"/>
                    </a:lnTo>
                    <a:lnTo>
                      <a:pt x="12042" y="10041"/>
                    </a:lnTo>
                    <a:lnTo>
                      <a:pt x="11842" y="9974"/>
                    </a:lnTo>
                    <a:lnTo>
                      <a:pt x="11642" y="9874"/>
                    </a:lnTo>
                    <a:lnTo>
                      <a:pt x="11542" y="9841"/>
                    </a:lnTo>
                    <a:lnTo>
                      <a:pt x="11475" y="9774"/>
                    </a:lnTo>
                    <a:lnTo>
                      <a:pt x="11375" y="9741"/>
                    </a:lnTo>
                    <a:lnTo>
                      <a:pt x="11342" y="9741"/>
                    </a:lnTo>
                    <a:lnTo>
                      <a:pt x="11275" y="9707"/>
                    </a:lnTo>
                    <a:lnTo>
                      <a:pt x="11175" y="9641"/>
                    </a:lnTo>
                    <a:lnTo>
                      <a:pt x="11075" y="9607"/>
                    </a:lnTo>
                    <a:lnTo>
                      <a:pt x="10975" y="9574"/>
                    </a:lnTo>
                    <a:lnTo>
                      <a:pt x="10875" y="9507"/>
                    </a:lnTo>
                    <a:lnTo>
                      <a:pt x="10775" y="9474"/>
                    </a:lnTo>
                    <a:lnTo>
                      <a:pt x="10675" y="9407"/>
                    </a:lnTo>
                    <a:lnTo>
                      <a:pt x="10575" y="9374"/>
                    </a:lnTo>
                    <a:lnTo>
                      <a:pt x="10508" y="9307"/>
                    </a:lnTo>
                    <a:lnTo>
                      <a:pt x="10408" y="9274"/>
                    </a:lnTo>
                    <a:lnTo>
                      <a:pt x="10308" y="9207"/>
                    </a:lnTo>
                    <a:lnTo>
                      <a:pt x="10208" y="9174"/>
                    </a:lnTo>
                    <a:lnTo>
                      <a:pt x="10108" y="9107"/>
                    </a:lnTo>
                    <a:lnTo>
                      <a:pt x="10007" y="9074"/>
                    </a:lnTo>
                    <a:lnTo>
                      <a:pt x="9907" y="9007"/>
                    </a:lnTo>
                    <a:lnTo>
                      <a:pt x="9874" y="8973"/>
                    </a:lnTo>
                    <a:lnTo>
                      <a:pt x="9841" y="8973"/>
                    </a:lnTo>
                    <a:lnTo>
                      <a:pt x="9741" y="8907"/>
                    </a:lnTo>
                    <a:lnTo>
                      <a:pt x="9641" y="8840"/>
                    </a:lnTo>
                    <a:lnTo>
                      <a:pt x="9540" y="8807"/>
                    </a:lnTo>
                    <a:lnTo>
                      <a:pt x="9374" y="8673"/>
                    </a:lnTo>
                    <a:lnTo>
                      <a:pt x="9174" y="8573"/>
                    </a:lnTo>
                    <a:lnTo>
                      <a:pt x="9007" y="8473"/>
                    </a:lnTo>
                    <a:lnTo>
                      <a:pt x="8840" y="8373"/>
                    </a:lnTo>
                    <a:lnTo>
                      <a:pt x="8673" y="8273"/>
                    </a:lnTo>
                    <a:lnTo>
                      <a:pt x="8540" y="8173"/>
                    </a:lnTo>
                    <a:lnTo>
                      <a:pt x="8473" y="8140"/>
                    </a:lnTo>
                    <a:lnTo>
                      <a:pt x="8306" y="8039"/>
                    </a:lnTo>
                    <a:lnTo>
                      <a:pt x="8139" y="7939"/>
                    </a:lnTo>
                    <a:lnTo>
                      <a:pt x="7973" y="7806"/>
                    </a:lnTo>
                    <a:lnTo>
                      <a:pt x="7806" y="7706"/>
                    </a:lnTo>
                    <a:lnTo>
                      <a:pt x="7639" y="7572"/>
                    </a:lnTo>
                    <a:lnTo>
                      <a:pt x="7472" y="7472"/>
                    </a:lnTo>
                    <a:lnTo>
                      <a:pt x="7306" y="7372"/>
                    </a:lnTo>
                    <a:lnTo>
                      <a:pt x="7139" y="7239"/>
                    </a:lnTo>
                    <a:lnTo>
                      <a:pt x="6972" y="7139"/>
                    </a:lnTo>
                    <a:lnTo>
                      <a:pt x="6805" y="7005"/>
                    </a:lnTo>
                    <a:lnTo>
                      <a:pt x="6638" y="6872"/>
                    </a:lnTo>
                    <a:lnTo>
                      <a:pt x="6505" y="6772"/>
                    </a:lnTo>
                    <a:lnTo>
                      <a:pt x="6338" y="6638"/>
                    </a:lnTo>
                    <a:lnTo>
                      <a:pt x="6171" y="6538"/>
                    </a:lnTo>
                    <a:lnTo>
                      <a:pt x="6038" y="6438"/>
                    </a:lnTo>
                    <a:lnTo>
                      <a:pt x="6005" y="6405"/>
                    </a:lnTo>
                    <a:lnTo>
                      <a:pt x="5838" y="6272"/>
                    </a:lnTo>
                    <a:lnTo>
                      <a:pt x="5771" y="6238"/>
                    </a:lnTo>
                    <a:lnTo>
                      <a:pt x="5704" y="6171"/>
                    </a:lnTo>
                    <a:lnTo>
                      <a:pt x="5604" y="6105"/>
                    </a:lnTo>
                    <a:lnTo>
                      <a:pt x="5538" y="6038"/>
                    </a:lnTo>
                    <a:lnTo>
                      <a:pt x="5471" y="5971"/>
                    </a:lnTo>
                    <a:lnTo>
                      <a:pt x="5371" y="5905"/>
                    </a:lnTo>
                    <a:lnTo>
                      <a:pt x="5304" y="5838"/>
                    </a:lnTo>
                    <a:lnTo>
                      <a:pt x="5237" y="5771"/>
                    </a:lnTo>
                    <a:lnTo>
                      <a:pt x="5137" y="5738"/>
                    </a:lnTo>
                    <a:lnTo>
                      <a:pt x="5071" y="5671"/>
                    </a:lnTo>
                    <a:lnTo>
                      <a:pt x="5004" y="5604"/>
                    </a:lnTo>
                    <a:lnTo>
                      <a:pt x="4904" y="5538"/>
                    </a:lnTo>
                    <a:lnTo>
                      <a:pt x="4837" y="5471"/>
                    </a:lnTo>
                    <a:lnTo>
                      <a:pt x="4770" y="5404"/>
                    </a:lnTo>
                    <a:lnTo>
                      <a:pt x="4670" y="5338"/>
                    </a:lnTo>
                    <a:lnTo>
                      <a:pt x="4604" y="5271"/>
                    </a:lnTo>
                    <a:lnTo>
                      <a:pt x="4537" y="5204"/>
                    </a:lnTo>
                    <a:lnTo>
                      <a:pt x="4470" y="5137"/>
                    </a:lnTo>
                    <a:lnTo>
                      <a:pt x="4370" y="5071"/>
                    </a:lnTo>
                    <a:lnTo>
                      <a:pt x="4303" y="5004"/>
                    </a:lnTo>
                    <a:lnTo>
                      <a:pt x="4237" y="4937"/>
                    </a:lnTo>
                    <a:lnTo>
                      <a:pt x="4170" y="4871"/>
                    </a:lnTo>
                    <a:lnTo>
                      <a:pt x="4070" y="4804"/>
                    </a:lnTo>
                    <a:lnTo>
                      <a:pt x="4003" y="4737"/>
                    </a:lnTo>
                    <a:lnTo>
                      <a:pt x="3936" y="4670"/>
                    </a:lnTo>
                    <a:lnTo>
                      <a:pt x="3870" y="4604"/>
                    </a:lnTo>
                    <a:lnTo>
                      <a:pt x="3803" y="4537"/>
                    </a:lnTo>
                    <a:lnTo>
                      <a:pt x="3703" y="4470"/>
                    </a:lnTo>
                    <a:lnTo>
                      <a:pt x="3636" y="4404"/>
                    </a:lnTo>
                    <a:lnTo>
                      <a:pt x="3570" y="4337"/>
                    </a:lnTo>
                    <a:lnTo>
                      <a:pt x="3503" y="4270"/>
                    </a:lnTo>
                    <a:lnTo>
                      <a:pt x="3436" y="4203"/>
                    </a:lnTo>
                    <a:lnTo>
                      <a:pt x="3369" y="4137"/>
                    </a:lnTo>
                    <a:lnTo>
                      <a:pt x="3269" y="4070"/>
                    </a:lnTo>
                    <a:lnTo>
                      <a:pt x="3203" y="4003"/>
                    </a:lnTo>
                    <a:lnTo>
                      <a:pt x="3136" y="3937"/>
                    </a:lnTo>
                    <a:lnTo>
                      <a:pt x="3069" y="3870"/>
                    </a:lnTo>
                    <a:lnTo>
                      <a:pt x="3069" y="3870"/>
                    </a:lnTo>
                    <a:lnTo>
                      <a:pt x="3002" y="3803"/>
                    </a:lnTo>
                    <a:lnTo>
                      <a:pt x="2936" y="3703"/>
                    </a:lnTo>
                    <a:lnTo>
                      <a:pt x="2869" y="3636"/>
                    </a:lnTo>
                    <a:lnTo>
                      <a:pt x="2802" y="3570"/>
                    </a:lnTo>
                    <a:lnTo>
                      <a:pt x="2736" y="3503"/>
                    </a:lnTo>
                    <a:lnTo>
                      <a:pt x="2636" y="3436"/>
                    </a:lnTo>
                    <a:lnTo>
                      <a:pt x="2569" y="3369"/>
                    </a:lnTo>
                    <a:lnTo>
                      <a:pt x="2502" y="3303"/>
                    </a:lnTo>
                    <a:lnTo>
                      <a:pt x="2435" y="3203"/>
                    </a:lnTo>
                    <a:lnTo>
                      <a:pt x="2369" y="3136"/>
                    </a:lnTo>
                    <a:lnTo>
                      <a:pt x="2302" y="3069"/>
                    </a:lnTo>
                    <a:lnTo>
                      <a:pt x="2235" y="3003"/>
                    </a:lnTo>
                    <a:lnTo>
                      <a:pt x="2169" y="2902"/>
                    </a:lnTo>
                    <a:lnTo>
                      <a:pt x="2102" y="2836"/>
                    </a:lnTo>
                    <a:lnTo>
                      <a:pt x="2035" y="2769"/>
                    </a:lnTo>
                    <a:lnTo>
                      <a:pt x="1968" y="2702"/>
                    </a:lnTo>
                    <a:lnTo>
                      <a:pt x="1902" y="2636"/>
                    </a:lnTo>
                    <a:lnTo>
                      <a:pt x="1835" y="2536"/>
                    </a:lnTo>
                    <a:lnTo>
                      <a:pt x="1768" y="2469"/>
                    </a:lnTo>
                    <a:lnTo>
                      <a:pt x="1702" y="2402"/>
                    </a:lnTo>
                    <a:lnTo>
                      <a:pt x="1635" y="2302"/>
                    </a:lnTo>
                    <a:lnTo>
                      <a:pt x="1568" y="2235"/>
                    </a:lnTo>
                    <a:lnTo>
                      <a:pt x="1501" y="2169"/>
                    </a:lnTo>
                    <a:lnTo>
                      <a:pt x="1435" y="2069"/>
                    </a:lnTo>
                    <a:lnTo>
                      <a:pt x="1368" y="2002"/>
                    </a:lnTo>
                    <a:lnTo>
                      <a:pt x="1301" y="1935"/>
                    </a:lnTo>
                    <a:lnTo>
                      <a:pt x="1235" y="1835"/>
                    </a:lnTo>
                    <a:lnTo>
                      <a:pt x="1201" y="1768"/>
                    </a:lnTo>
                    <a:lnTo>
                      <a:pt x="1134" y="1702"/>
                    </a:lnTo>
                    <a:lnTo>
                      <a:pt x="1068" y="1602"/>
                    </a:lnTo>
                    <a:lnTo>
                      <a:pt x="1001" y="1535"/>
                    </a:lnTo>
                    <a:lnTo>
                      <a:pt x="934" y="1468"/>
                    </a:lnTo>
                    <a:lnTo>
                      <a:pt x="868" y="1368"/>
                    </a:lnTo>
                    <a:lnTo>
                      <a:pt x="801" y="1301"/>
                    </a:lnTo>
                    <a:lnTo>
                      <a:pt x="734" y="1201"/>
                    </a:lnTo>
                    <a:lnTo>
                      <a:pt x="667" y="1135"/>
                    </a:lnTo>
                    <a:lnTo>
                      <a:pt x="634" y="1034"/>
                    </a:lnTo>
                    <a:lnTo>
                      <a:pt x="567" y="968"/>
                    </a:lnTo>
                    <a:lnTo>
                      <a:pt x="501" y="868"/>
                    </a:lnTo>
                    <a:lnTo>
                      <a:pt x="434" y="801"/>
                    </a:lnTo>
                    <a:lnTo>
                      <a:pt x="367" y="701"/>
                    </a:lnTo>
                    <a:lnTo>
                      <a:pt x="301" y="634"/>
                    </a:lnTo>
                    <a:lnTo>
                      <a:pt x="267" y="534"/>
                    </a:lnTo>
                    <a:lnTo>
                      <a:pt x="200" y="467"/>
                    </a:lnTo>
                    <a:lnTo>
                      <a:pt x="134" y="367"/>
                    </a:lnTo>
                    <a:lnTo>
                      <a:pt x="67" y="301"/>
                    </a:lnTo>
                    <a:lnTo>
                      <a:pt x="67" y="267"/>
                    </a:lnTo>
                    <a:lnTo>
                      <a:pt x="0" y="200"/>
                    </a:lnTo>
                    <a:lnTo>
                      <a:pt x="34" y="0"/>
                    </a:lnTo>
                    <a:lnTo>
                      <a:pt x="234" y="34"/>
                    </a:lnTo>
                    <a:lnTo>
                      <a:pt x="301" y="100"/>
                    </a:lnTo>
                    <a:lnTo>
                      <a:pt x="301" y="134"/>
                    </a:lnTo>
                    <a:lnTo>
                      <a:pt x="367" y="200"/>
                    </a:lnTo>
                    <a:lnTo>
                      <a:pt x="434" y="301"/>
                    </a:lnTo>
                    <a:lnTo>
                      <a:pt x="501" y="367"/>
                    </a:lnTo>
                    <a:lnTo>
                      <a:pt x="534" y="467"/>
                    </a:lnTo>
                    <a:lnTo>
                      <a:pt x="601" y="534"/>
                    </a:lnTo>
                    <a:lnTo>
                      <a:pt x="667" y="634"/>
                    </a:lnTo>
                    <a:lnTo>
                      <a:pt x="734" y="701"/>
                    </a:lnTo>
                    <a:lnTo>
                      <a:pt x="801" y="801"/>
                    </a:lnTo>
                    <a:lnTo>
                      <a:pt x="868" y="868"/>
                    </a:lnTo>
                    <a:lnTo>
                      <a:pt x="934" y="934"/>
                    </a:lnTo>
                    <a:lnTo>
                      <a:pt x="968" y="1034"/>
                    </a:lnTo>
                    <a:lnTo>
                      <a:pt x="1034" y="1101"/>
                    </a:lnTo>
                    <a:lnTo>
                      <a:pt x="1101" y="1168"/>
                    </a:lnTo>
                    <a:lnTo>
                      <a:pt x="1168" y="1268"/>
                    </a:lnTo>
                    <a:lnTo>
                      <a:pt x="1235" y="1335"/>
                    </a:lnTo>
                    <a:lnTo>
                      <a:pt x="1301" y="1401"/>
                    </a:lnTo>
                    <a:lnTo>
                      <a:pt x="1368" y="1501"/>
                    </a:lnTo>
                    <a:lnTo>
                      <a:pt x="1435" y="1568"/>
                    </a:lnTo>
                    <a:lnTo>
                      <a:pt x="1501" y="1635"/>
                    </a:lnTo>
                    <a:lnTo>
                      <a:pt x="1568" y="1735"/>
                    </a:lnTo>
                    <a:lnTo>
                      <a:pt x="1635" y="1802"/>
                    </a:lnTo>
                    <a:lnTo>
                      <a:pt x="1702" y="1868"/>
                    </a:lnTo>
                    <a:lnTo>
                      <a:pt x="1735" y="1968"/>
                    </a:lnTo>
                    <a:lnTo>
                      <a:pt x="1802" y="2035"/>
                    </a:lnTo>
                    <a:lnTo>
                      <a:pt x="1868" y="2102"/>
                    </a:lnTo>
                    <a:lnTo>
                      <a:pt x="1935" y="2169"/>
                    </a:lnTo>
                    <a:lnTo>
                      <a:pt x="2002" y="2269"/>
                    </a:lnTo>
                    <a:lnTo>
                      <a:pt x="2068" y="2335"/>
                    </a:lnTo>
                    <a:lnTo>
                      <a:pt x="2135" y="2402"/>
                    </a:lnTo>
                    <a:lnTo>
                      <a:pt x="2202" y="2469"/>
                    </a:lnTo>
                    <a:lnTo>
                      <a:pt x="2269" y="2536"/>
                    </a:lnTo>
                    <a:lnTo>
                      <a:pt x="2335" y="2636"/>
                    </a:lnTo>
                    <a:lnTo>
                      <a:pt x="2402" y="2702"/>
                    </a:lnTo>
                    <a:lnTo>
                      <a:pt x="2502" y="2769"/>
                    </a:lnTo>
                    <a:lnTo>
                      <a:pt x="2569" y="2836"/>
                    </a:lnTo>
                    <a:lnTo>
                      <a:pt x="2636" y="2902"/>
                    </a:lnTo>
                    <a:lnTo>
                      <a:pt x="2702" y="2969"/>
                    </a:lnTo>
                    <a:lnTo>
                      <a:pt x="2769" y="3036"/>
                    </a:lnTo>
                    <a:lnTo>
                      <a:pt x="2836" y="3103"/>
                    </a:lnTo>
                    <a:lnTo>
                      <a:pt x="2902" y="3203"/>
                    </a:lnTo>
                    <a:lnTo>
                      <a:pt x="2969" y="3269"/>
                    </a:lnTo>
                    <a:lnTo>
                      <a:pt x="3036" y="3336"/>
                    </a:lnTo>
                    <a:lnTo>
                      <a:pt x="3103" y="3403"/>
                    </a:lnTo>
                    <a:lnTo>
                      <a:pt x="3169" y="3470"/>
                    </a:lnTo>
                    <a:lnTo>
                      <a:pt x="3236" y="3536"/>
                    </a:lnTo>
                    <a:lnTo>
                      <a:pt x="3336" y="3603"/>
                    </a:lnTo>
                    <a:lnTo>
                      <a:pt x="3336" y="3603"/>
                    </a:lnTo>
                    <a:lnTo>
                      <a:pt x="3403" y="3670"/>
                    </a:lnTo>
                    <a:lnTo>
                      <a:pt x="3469" y="3736"/>
                    </a:lnTo>
                    <a:lnTo>
                      <a:pt x="3536" y="3803"/>
                    </a:lnTo>
                    <a:lnTo>
                      <a:pt x="3603" y="3870"/>
                    </a:lnTo>
                    <a:lnTo>
                      <a:pt x="3670" y="3937"/>
                    </a:lnTo>
                    <a:lnTo>
                      <a:pt x="3736" y="4003"/>
                    </a:lnTo>
                    <a:lnTo>
                      <a:pt x="3836" y="4070"/>
                    </a:lnTo>
                    <a:lnTo>
                      <a:pt x="3903" y="4137"/>
                    </a:lnTo>
                    <a:lnTo>
                      <a:pt x="3970" y="4203"/>
                    </a:lnTo>
                    <a:lnTo>
                      <a:pt x="4037" y="4270"/>
                    </a:lnTo>
                    <a:lnTo>
                      <a:pt x="4103" y="4337"/>
                    </a:lnTo>
                    <a:lnTo>
                      <a:pt x="4170" y="4404"/>
                    </a:lnTo>
                    <a:lnTo>
                      <a:pt x="4270" y="4470"/>
                    </a:lnTo>
                    <a:lnTo>
                      <a:pt x="4337" y="4537"/>
                    </a:lnTo>
                    <a:lnTo>
                      <a:pt x="4403" y="4604"/>
                    </a:lnTo>
                    <a:lnTo>
                      <a:pt x="4470" y="4670"/>
                    </a:lnTo>
                    <a:lnTo>
                      <a:pt x="4570" y="4737"/>
                    </a:lnTo>
                    <a:lnTo>
                      <a:pt x="4637" y="4804"/>
                    </a:lnTo>
                    <a:lnTo>
                      <a:pt x="4704" y="4871"/>
                    </a:lnTo>
                    <a:lnTo>
                      <a:pt x="4770" y="4937"/>
                    </a:lnTo>
                    <a:lnTo>
                      <a:pt x="4870" y="4971"/>
                    </a:lnTo>
                    <a:lnTo>
                      <a:pt x="4937" y="5037"/>
                    </a:lnTo>
                    <a:lnTo>
                      <a:pt x="5004" y="5104"/>
                    </a:lnTo>
                    <a:lnTo>
                      <a:pt x="5071" y="5171"/>
                    </a:lnTo>
                    <a:lnTo>
                      <a:pt x="5171" y="5237"/>
                    </a:lnTo>
                    <a:lnTo>
                      <a:pt x="5237" y="5304"/>
                    </a:lnTo>
                    <a:lnTo>
                      <a:pt x="5304" y="5371"/>
                    </a:lnTo>
                    <a:lnTo>
                      <a:pt x="5404" y="5438"/>
                    </a:lnTo>
                    <a:lnTo>
                      <a:pt x="5471" y="5471"/>
                    </a:lnTo>
                    <a:lnTo>
                      <a:pt x="5538" y="5538"/>
                    </a:lnTo>
                    <a:lnTo>
                      <a:pt x="5638" y="5604"/>
                    </a:lnTo>
                    <a:lnTo>
                      <a:pt x="5704" y="5671"/>
                    </a:lnTo>
                    <a:lnTo>
                      <a:pt x="5771" y="5738"/>
                    </a:lnTo>
                    <a:lnTo>
                      <a:pt x="5871" y="5771"/>
                    </a:lnTo>
                    <a:lnTo>
                      <a:pt x="5938" y="5838"/>
                    </a:lnTo>
                    <a:lnTo>
                      <a:pt x="6005" y="5905"/>
                    </a:lnTo>
                    <a:lnTo>
                      <a:pt x="6105" y="5971"/>
                    </a:lnTo>
                    <a:lnTo>
                      <a:pt x="6238" y="6071"/>
                    </a:lnTo>
                    <a:lnTo>
                      <a:pt x="6271" y="6105"/>
                    </a:lnTo>
                    <a:lnTo>
                      <a:pt x="6405" y="6205"/>
                    </a:lnTo>
                    <a:lnTo>
                      <a:pt x="6572" y="6338"/>
                    </a:lnTo>
                    <a:lnTo>
                      <a:pt x="6738" y="6438"/>
                    </a:lnTo>
                    <a:lnTo>
                      <a:pt x="6905" y="6572"/>
                    </a:lnTo>
                    <a:lnTo>
                      <a:pt x="7039" y="6672"/>
                    </a:lnTo>
                    <a:lnTo>
                      <a:pt x="7205" y="6772"/>
                    </a:lnTo>
                    <a:lnTo>
                      <a:pt x="7372" y="6905"/>
                    </a:lnTo>
                    <a:lnTo>
                      <a:pt x="7539" y="7005"/>
                    </a:lnTo>
                    <a:lnTo>
                      <a:pt x="7706" y="7139"/>
                    </a:lnTo>
                    <a:lnTo>
                      <a:pt x="7873" y="7239"/>
                    </a:lnTo>
                    <a:lnTo>
                      <a:pt x="8039" y="7339"/>
                    </a:lnTo>
                    <a:lnTo>
                      <a:pt x="8206" y="7472"/>
                    </a:lnTo>
                    <a:lnTo>
                      <a:pt x="8373" y="7572"/>
                    </a:lnTo>
                    <a:lnTo>
                      <a:pt x="8540" y="7673"/>
                    </a:lnTo>
                    <a:lnTo>
                      <a:pt x="8707" y="7806"/>
                    </a:lnTo>
                    <a:lnTo>
                      <a:pt x="8740" y="7806"/>
                    </a:lnTo>
                    <a:lnTo>
                      <a:pt x="8873" y="7906"/>
                    </a:lnTo>
                    <a:lnTo>
                      <a:pt x="9040" y="8006"/>
                    </a:lnTo>
                    <a:lnTo>
                      <a:pt x="9240" y="8140"/>
                    </a:lnTo>
                    <a:lnTo>
                      <a:pt x="9407" y="8240"/>
                    </a:lnTo>
                    <a:lnTo>
                      <a:pt x="9574" y="8340"/>
                    </a:lnTo>
                    <a:lnTo>
                      <a:pt x="9741" y="8473"/>
                    </a:lnTo>
                    <a:lnTo>
                      <a:pt x="9841" y="8506"/>
                    </a:lnTo>
                    <a:lnTo>
                      <a:pt x="9941" y="8573"/>
                    </a:lnTo>
                    <a:lnTo>
                      <a:pt x="10007" y="8640"/>
                    </a:lnTo>
                    <a:lnTo>
                      <a:pt x="10074" y="8673"/>
                    </a:lnTo>
                    <a:lnTo>
                      <a:pt x="10108" y="8673"/>
                    </a:lnTo>
                    <a:lnTo>
                      <a:pt x="10208" y="8740"/>
                    </a:lnTo>
                    <a:lnTo>
                      <a:pt x="10274" y="8807"/>
                    </a:lnTo>
                    <a:lnTo>
                      <a:pt x="10374" y="8840"/>
                    </a:lnTo>
                    <a:lnTo>
                      <a:pt x="10474" y="8907"/>
                    </a:lnTo>
                    <a:lnTo>
                      <a:pt x="10575" y="8973"/>
                    </a:lnTo>
                    <a:lnTo>
                      <a:pt x="10641" y="9007"/>
                    </a:lnTo>
                    <a:lnTo>
                      <a:pt x="10741" y="9074"/>
                    </a:lnTo>
                    <a:lnTo>
                      <a:pt x="10841" y="9107"/>
                    </a:lnTo>
                    <a:lnTo>
                      <a:pt x="10941" y="9174"/>
                    </a:lnTo>
                    <a:lnTo>
                      <a:pt x="11042" y="9207"/>
                    </a:lnTo>
                    <a:lnTo>
                      <a:pt x="11108" y="9274"/>
                    </a:lnTo>
                    <a:lnTo>
                      <a:pt x="11208" y="9340"/>
                    </a:lnTo>
                    <a:lnTo>
                      <a:pt x="11308" y="9374"/>
                    </a:lnTo>
                    <a:lnTo>
                      <a:pt x="11408" y="9440"/>
                    </a:lnTo>
                    <a:lnTo>
                      <a:pt x="11475" y="9474"/>
                    </a:lnTo>
                    <a:lnTo>
                      <a:pt x="11509" y="9474"/>
                    </a:lnTo>
                    <a:lnTo>
                      <a:pt x="11575" y="9541"/>
                    </a:lnTo>
                    <a:lnTo>
                      <a:pt x="11675" y="9574"/>
                    </a:lnTo>
                    <a:lnTo>
                      <a:pt x="11775" y="9641"/>
                    </a:lnTo>
                    <a:lnTo>
                      <a:pt x="11976" y="9741"/>
                    </a:lnTo>
                    <a:lnTo>
                      <a:pt x="12142" y="9807"/>
                    </a:lnTo>
                    <a:lnTo>
                      <a:pt x="12343" y="9907"/>
                    </a:lnTo>
                    <a:lnTo>
                      <a:pt x="12543" y="10008"/>
                    </a:lnTo>
                    <a:lnTo>
                      <a:pt x="12743" y="10108"/>
                    </a:lnTo>
                    <a:lnTo>
                      <a:pt x="12743" y="10141"/>
                    </a:lnTo>
                    <a:lnTo>
                      <a:pt x="12776" y="10141"/>
                    </a:lnTo>
                    <a:lnTo>
                      <a:pt x="12776" y="10141"/>
                    </a:lnTo>
                    <a:lnTo>
                      <a:pt x="12810" y="10174"/>
                    </a:lnTo>
                    <a:lnTo>
                      <a:pt x="12843" y="10208"/>
                    </a:lnTo>
                    <a:lnTo>
                      <a:pt x="12910" y="10241"/>
                    </a:lnTo>
                    <a:lnTo>
                      <a:pt x="12976" y="10274"/>
                    </a:lnTo>
                    <a:lnTo>
                      <a:pt x="13010" y="10308"/>
                    </a:lnTo>
                    <a:lnTo>
                      <a:pt x="13043" y="10308"/>
                    </a:lnTo>
                    <a:lnTo>
                      <a:pt x="13076" y="10341"/>
                    </a:lnTo>
                    <a:lnTo>
                      <a:pt x="13110" y="10374"/>
                    </a:lnTo>
                    <a:lnTo>
                      <a:pt x="13143" y="10374"/>
                    </a:lnTo>
                    <a:lnTo>
                      <a:pt x="13176" y="10408"/>
                    </a:lnTo>
                    <a:lnTo>
                      <a:pt x="13210" y="10408"/>
                    </a:lnTo>
                    <a:lnTo>
                      <a:pt x="13210" y="10408"/>
                    </a:lnTo>
                    <a:lnTo>
                      <a:pt x="13243" y="10441"/>
                    </a:lnTo>
                    <a:lnTo>
                      <a:pt x="13277" y="10441"/>
                    </a:lnTo>
                    <a:lnTo>
                      <a:pt x="13277" y="10441"/>
                    </a:lnTo>
                    <a:lnTo>
                      <a:pt x="13310" y="10441"/>
                    </a:lnTo>
                    <a:lnTo>
                      <a:pt x="13343" y="10475"/>
                    </a:lnTo>
                    <a:lnTo>
                      <a:pt x="13310" y="10475"/>
                    </a:lnTo>
                    <a:lnTo>
                      <a:pt x="13343" y="10475"/>
                    </a:lnTo>
                    <a:lnTo>
                      <a:pt x="13343" y="10475"/>
                    </a:lnTo>
                    <a:lnTo>
                      <a:pt x="13343" y="10475"/>
                    </a:lnTo>
                    <a:lnTo>
                      <a:pt x="13343" y="10475"/>
                    </a:lnTo>
                    <a:lnTo>
                      <a:pt x="13377" y="10475"/>
                    </a:lnTo>
                    <a:lnTo>
                      <a:pt x="13377" y="10475"/>
                    </a:lnTo>
                    <a:lnTo>
                      <a:pt x="13377" y="10475"/>
                    </a:lnTo>
                    <a:lnTo>
                      <a:pt x="13377" y="10475"/>
                    </a:lnTo>
                    <a:lnTo>
                      <a:pt x="13377" y="10475"/>
                    </a:lnTo>
                    <a:lnTo>
                      <a:pt x="13377" y="10475"/>
                    </a:lnTo>
                    <a:lnTo>
                      <a:pt x="13410" y="10508"/>
                    </a:lnTo>
                    <a:lnTo>
                      <a:pt x="13410" y="10508"/>
                    </a:lnTo>
                    <a:lnTo>
                      <a:pt x="13410" y="10508"/>
                    </a:lnTo>
                    <a:lnTo>
                      <a:pt x="13410" y="10508"/>
                    </a:lnTo>
                    <a:lnTo>
                      <a:pt x="13410" y="10508"/>
                    </a:lnTo>
                    <a:lnTo>
                      <a:pt x="13410" y="10508"/>
                    </a:lnTo>
                    <a:lnTo>
                      <a:pt x="13443" y="10508"/>
                    </a:lnTo>
                    <a:lnTo>
                      <a:pt x="13443" y="10508"/>
                    </a:lnTo>
                    <a:lnTo>
                      <a:pt x="13443" y="10508"/>
                    </a:lnTo>
                    <a:lnTo>
                      <a:pt x="13443" y="10508"/>
                    </a:lnTo>
                    <a:lnTo>
                      <a:pt x="13443" y="10508"/>
                    </a:lnTo>
                    <a:lnTo>
                      <a:pt x="13443" y="10508"/>
                    </a:lnTo>
                    <a:lnTo>
                      <a:pt x="13477" y="10508"/>
                    </a:lnTo>
                    <a:lnTo>
                      <a:pt x="13477" y="10508"/>
                    </a:lnTo>
                    <a:lnTo>
                      <a:pt x="13477" y="10508"/>
                    </a:lnTo>
                    <a:lnTo>
                      <a:pt x="13477" y="10508"/>
                    </a:lnTo>
                    <a:lnTo>
                      <a:pt x="13477" y="10508"/>
                    </a:lnTo>
                    <a:lnTo>
                      <a:pt x="13477" y="10508"/>
                    </a:lnTo>
                    <a:lnTo>
                      <a:pt x="13477" y="10508"/>
                    </a:lnTo>
                    <a:lnTo>
                      <a:pt x="13477" y="10508"/>
                    </a:lnTo>
                    <a:lnTo>
                      <a:pt x="13610" y="10508"/>
                    </a:lnTo>
                    <a:close/>
                  </a:path>
                </a:pathLst>
              </a:custGeom>
              <a:solidFill>
                <a:schemeClr val="dk2"/>
              </a:solid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31"/>
              <p:cNvSpPr/>
              <p:nvPr/>
            </p:nvSpPr>
            <p:spPr>
              <a:xfrm>
                <a:off x="5127173" y="3482096"/>
                <a:ext cx="833913" cy="315717"/>
              </a:xfrm>
              <a:custGeom>
                <a:avLst/>
                <a:gdLst/>
                <a:ahLst/>
                <a:cxnLst/>
                <a:rect l="l" t="t" r="r" b="b"/>
                <a:pathLst>
                  <a:path w="38161" h="15079" extrusionOk="0">
                    <a:moveTo>
                      <a:pt x="14377" y="34"/>
                    </a:moveTo>
                    <a:lnTo>
                      <a:pt x="14477" y="1"/>
                    </a:lnTo>
                    <a:lnTo>
                      <a:pt x="14577" y="1"/>
                    </a:lnTo>
                    <a:lnTo>
                      <a:pt x="14711" y="1"/>
                    </a:lnTo>
                    <a:lnTo>
                      <a:pt x="14811" y="1"/>
                    </a:lnTo>
                    <a:lnTo>
                      <a:pt x="14911" y="1"/>
                    </a:lnTo>
                    <a:lnTo>
                      <a:pt x="15011" y="1"/>
                    </a:lnTo>
                    <a:lnTo>
                      <a:pt x="15078" y="1"/>
                    </a:lnTo>
                    <a:lnTo>
                      <a:pt x="15144" y="1"/>
                    </a:lnTo>
                    <a:lnTo>
                      <a:pt x="15211" y="1"/>
                    </a:lnTo>
                    <a:lnTo>
                      <a:pt x="15311" y="34"/>
                    </a:lnTo>
                    <a:lnTo>
                      <a:pt x="15378" y="34"/>
                    </a:lnTo>
                    <a:lnTo>
                      <a:pt x="15444" y="34"/>
                    </a:lnTo>
                    <a:lnTo>
                      <a:pt x="15545" y="34"/>
                    </a:lnTo>
                    <a:lnTo>
                      <a:pt x="15611" y="34"/>
                    </a:lnTo>
                    <a:lnTo>
                      <a:pt x="15678" y="67"/>
                    </a:lnTo>
                    <a:lnTo>
                      <a:pt x="15778" y="67"/>
                    </a:lnTo>
                    <a:lnTo>
                      <a:pt x="15845" y="67"/>
                    </a:lnTo>
                    <a:lnTo>
                      <a:pt x="15911" y="101"/>
                    </a:lnTo>
                    <a:lnTo>
                      <a:pt x="15978" y="101"/>
                    </a:lnTo>
                    <a:lnTo>
                      <a:pt x="16078" y="134"/>
                    </a:lnTo>
                    <a:lnTo>
                      <a:pt x="16145" y="134"/>
                    </a:lnTo>
                    <a:lnTo>
                      <a:pt x="16212" y="167"/>
                    </a:lnTo>
                    <a:lnTo>
                      <a:pt x="16278" y="167"/>
                    </a:lnTo>
                    <a:lnTo>
                      <a:pt x="16378" y="201"/>
                    </a:lnTo>
                    <a:lnTo>
                      <a:pt x="16445" y="201"/>
                    </a:lnTo>
                    <a:lnTo>
                      <a:pt x="16512" y="234"/>
                    </a:lnTo>
                    <a:lnTo>
                      <a:pt x="16579" y="234"/>
                    </a:lnTo>
                    <a:lnTo>
                      <a:pt x="16645" y="267"/>
                    </a:lnTo>
                    <a:lnTo>
                      <a:pt x="16745" y="301"/>
                    </a:lnTo>
                    <a:lnTo>
                      <a:pt x="16812" y="301"/>
                    </a:lnTo>
                    <a:lnTo>
                      <a:pt x="16879" y="334"/>
                    </a:lnTo>
                    <a:lnTo>
                      <a:pt x="16946" y="367"/>
                    </a:lnTo>
                    <a:lnTo>
                      <a:pt x="17012" y="401"/>
                    </a:lnTo>
                    <a:lnTo>
                      <a:pt x="17112" y="401"/>
                    </a:lnTo>
                    <a:lnTo>
                      <a:pt x="17179" y="434"/>
                    </a:lnTo>
                    <a:lnTo>
                      <a:pt x="17246" y="468"/>
                    </a:lnTo>
                    <a:lnTo>
                      <a:pt x="17312" y="501"/>
                    </a:lnTo>
                    <a:lnTo>
                      <a:pt x="17379" y="534"/>
                    </a:lnTo>
                    <a:lnTo>
                      <a:pt x="17446" y="568"/>
                    </a:lnTo>
                    <a:lnTo>
                      <a:pt x="17546" y="601"/>
                    </a:lnTo>
                    <a:lnTo>
                      <a:pt x="17613" y="601"/>
                    </a:lnTo>
                    <a:lnTo>
                      <a:pt x="17679" y="634"/>
                    </a:lnTo>
                    <a:lnTo>
                      <a:pt x="17746" y="668"/>
                    </a:lnTo>
                    <a:lnTo>
                      <a:pt x="17813" y="701"/>
                    </a:lnTo>
                    <a:lnTo>
                      <a:pt x="17880" y="734"/>
                    </a:lnTo>
                    <a:lnTo>
                      <a:pt x="17946" y="768"/>
                    </a:lnTo>
                    <a:lnTo>
                      <a:pt x="18013" y="801"/>
                    </a:lnTo>
                    <a:lnTo>
                      <a:pt x="18080" y="834"/>
                    </a:lnTo>
                    <a:lnTo>
                      <a:pt x="18146" y="868"/>
                    </a:lnTo>
                    <a:lnTo>
                      <a:pt x="18246" y="935"/>
                    </a:lnTo>
                    <a:lnTo>
                      <a:pt x="18313" y="968"/>
                    </a:lnTo>
                    <a:lnTo>
                      <a:pt x="18380" y="1001"/>
                    </a:lnTo>
                    <a:lnTo>
                      <a:pt x="18447" y="1035"/>
                    </a:lnTo>
                    <a:lnTo>
                      <a:pt x="18513" y="1068"/>
                    </a:lnTo>
                    <a:lnTo>
                      <a:pt x="18580" y="1101"/>
                    </a:lnTo>
                    <a:lnTo>
                      <a:pt x="18647" y="1135"/>
                    </a:lnTo>
                    <a:lnTo>
                      <a:pt x="18713" y="1201"/>
                    </a:lnTo>
                    <a:lnTo>
                      <a:pt x="18780" y="1235"/>
                    </a:lnTo>
                    <a:lnTo>
                      <a:pt x="18847" y="1268"/>
                    </a:lnTo>
                    <a:lnTo>
                      <a:pt x="18914" y="1301"/>
                    </a:lnTo>
                    <a:lnTo>
                      <a:pt x="18947" y="1335"/>
                    </a:lnTo>
                    <a:lnTo>
                      <a:pt x="18980" y="1335"/>
                    </a:lnTo>
                    <a:lnTo>
                      <a:pt x="19047" y="1402"/>
                    </a:lnTo>
                    <a:lnTo>
                      <a:pt x="19114" y="1435"/>
                    </a:lnTo>
                    <a:lnTo>
                      <a:pt x="19180" y="1468"/>
                    </a:lnTo>
                    <a:lnTo>
                      <a:pt x="19247" y="1502"/>
                    </a:lnTo>
                    <a:lnTo>
                      <a:pt x="19314" y="1568"/>
                    </a:lnTo>
                    <a:lnTo>
                      <a:pt x="19381" y="1602"/>
                    </a:lnTo>
                    <a:lnTo>
                      <a:pt x="19447" y="1635"/>
                    </a:lnTo>
                    <a:lnTo>
                      <a:pt x="19514" y="1702"/>
                    </a:lnTo>
                    <a:lnTo>
                      <a:pt x="19581" y="1735"/>
                    </a:lnTo>
                    <a:lnTo>
                      <a:pt x="19647" y="1768"/>
                    </a:lnTo>
                    <a:lnTo>
                      <a:pt x="19714" y="1835"/>
                    </a:lnTo>
                    <a:lnTo>
                      <a:pt x="19781" y="1869"/>
                    </a:lnTo>
                    <a:lnTo>
                      <a:pt x="19848" y="1902"/>
                    </a:lnTo>
                    <a:lnTo>
                      <a:pt x="19881" y="1969"/>
                    </a:lnTo>
                    <a:lnTo>
                      <a:pt x="19948" y="2002"/>
                    </a:lnTo>
                    <a:lnTo>
                      <a:pt x="20014" y="2069"/>
                    </a:lnTo>
                    <a:lnTo>
                      <a:pt x="20081" y="2102"/>
                    </a:lnTo>
                    <a:lnTo>
                      <a:pt x="20148" y="2135"/>
                    </a:lnTo>
                    <a:lnTo>
                      <a:pt x="20281" y="2235"/>
                    </a:lnTo>
                    <a:lnTo>
                      <a:pt x="20415" y="2336"/>
                    </a:lnTo>
                    <a:lnTo>
                      <a:pt x="20515" y="2436"/>
                    </a:lnTo>
                    <a:lnTo>
                      <a:pt x="20648" y="2536"/>
                    </a:lnTo>
                    <a:lnTo>
                      <a:pt x="20782" y="2636"/>
                    </a:lnTo>
                    <a:lnTo>
                      <a:pt x="20882" y="2736"/>
                    </a:lnTo>
                    <a:lnTo>
                      <a:pt x="21015" y="2836"/>
                    </a:lnTo>
                    <a:lnTo>
                      <a:pt x="21115" y="2936"/>
                    </a:lnTo>
                    <a:lnTo>
                      <a:pt x="21249" y="3003"/>
                    </a:lnTo>
                    <a:lnTo>
                      <a:pt x="21349" y="3103"/>
                    </a:lnTo>
                    <a:lnTo>
                      <a:pt x="21482" y="3203"/>
                    </a:lnTo>
                    <a:lnTo>
                      <a:pt x="21582" y="3303"/>
                    </a:lnTo>
                    <a:lnTo>
                      <a:pt x="21716" y="3403"/>
                    </a:lnTo>
                    <a:lnTo>
                      <a:pt x="21816" y="3503"/>
                    </a:lnTo>
                    <a:lnTo>
                      <a:pt x="21916" y="3603"/>
                    </a:lnTo>
                    <a:lnTo>
                      <a:pt x="22149" y="3803"/>
                    </a:lnTo>
                    <a:lnTo>
                      <a:pt x="22383" y="3970"/>
                    </a:lnTo>
                    <a:lnTo>
                      <a:pt x="22583" y="4170"/>
                    </a:lnTo>
                    <a:lnTo>
                      <a:pt x="22783" y="4337"/>
                    </a:lnTo>
                    <a:lnTo>
                      <a:pt x="22983" y="4504"/>
                    </a:lnTo>
                    <a:lnTo>
                      <a:pt x="22983" y="4537"/>
                    </a:lnTo>
                    <a:lnTo>
                      <a:pt x="23083" y="4604"/>
                    </a:lnTo>
                    <a:lnTo>
                      <a:pt x="23183" y="4704"/>
                    </a:lnTo>
                    <a:lnTo>
                      <a:pt x="23250" y="4737"/>
                    </a:lnTo>
                    <a:lnTo>
                      <a:pt x="23283" y="4771"/>
                    </a:lnTo>
                    <a:lnTo>
                      <a:pt x="23317" y="4804"/>
                    </a:lnTo>
                    <a:lnTo>
                      <a:pt x="23383" y="4837"/>
                    </a:lnTo>
                    <a:lnTo>
                      <a:pt x="23417" y="4871"/>
                    </a:lnTo>
                    <a:lnTo>
                      <a:pt x="23450" y="4904"/>
                    </a:lnTo>
                    <a:lnTo>
                      <a:pt x="23517" y="4971"/>
                    </a:lnTo>
                    <a:lnTo>
                      <a:pt x="23550" y="5004"/>
                    </a:lnTo>
                    <a:lnTo>
                      <a:pt x="23617" y="5037"/>
                    </a:lnTo>
                    <a:lnTo>
                      <a:pt x="23650" y="5071"/>
                    </a:lnTo>
                    <a:lnTo>
                      <a:pt x="23717" y="5104"/>
                    </a:lnTo>
                    <a:lnTo>
                      <a:pt x="23750" y="5138"/>
                    </a:lnTo>
                    <a:lnTo>
                      <a:pt x="23817" y="5171"/>
                    </a:lnTo>
                    <a:lnTo>
                      <a:pt x="23850" y="5204"/>
                    </a:lnTo>
                    <a:lnTo>
                      <a:pt x="23917" y="5238"/>
                    </a:lnTo>
                    <a:lnTo>
                      <a:pt x="23951" y="5271"/>
                    </a:lnTo>
                    <a:lnTo>
                      <a:pt x="24017" y="5304"/>
                    </a:lnTo>
                    <a:lnTo>
                      <a:pt x="24051" y="5338"/>
                    </a:lnTo>
                    <a:lnTo>
                      <a:pt x="24151" y="5404"/>
                    </a:lnTo>
                    <a:lnTo>
                      <a:pt x="24251" y="5471"/>
                    </a:lnTo>
                    <a:lnTo>
                      <a:pt x="24351" y="5538"/>
                    </a:lnTo>
                    <a:lnTo>
                      <a:pt x="24484" y="5605"/>
                    </a:lnTo>
                    <a:lnTo>
                      <a:pt x="24584" y="5671"/>
                    </a:lnTo>
                    <a:lnTo>
                      <a:pt x="24684" y="5738"/>
                    </a:lnTo>
                    <a:lnTo>
                      <a:pt x="24784" y="5805"/>
                    </a:lnTo>
                    <a:lnTo>
                      <a:pt x="25018" y="5938"/>
                    </a:lnTo>
                    <a:lnTo>
                      <a:pt x="25218" y="6072"/>
                    </a:lnTo>
                    <a:lnTo>
                      <a:pt x="25318" y="6138"/>
                    </a:lnTo>
                    <a:lnTo>
                      <a:pt x="25452" y="6205"/>
                    </a:lnTo>
                    <a:lnTo>
                      <a:pt x="25552" y="6272"/>
                    </a:lnTo>
                    <a:lnTo>
                      <a:pt x="25652" y="6338"/>
                    </a:lnTo>
                    <a:lnTo>
                      <a:pt x="25752" y="6405"/>
                    </a:lnTo>
                    <a:lnTo>
                      <a:pt x="25885" y="6472"/>
                    </a:lnTo>
                    <a:lnTo>
                      <a:pt x="25919" y="6539"/>
                    </a:lnTo>
                    <a:lnTo>
                      <a:pt x="25985" y="6572"/>
                    </a:lnTo>
                    <a:lnTo>
                      <a:pt x="26052" y="6605"/>
                    </a:lnTo>
                    <a:lnTo>
                      <a:pt x="26085" y="6639"/>
                    </a:lnTo>
                    <a:lnTo>
                      <a:pt x="26152" y="6672"/>
                    </a:lnTo>
                    <a:lnTo>
                      <a:pt x="26185" y="6705"/>
                    </a:lnTo>
                    <a:lnTo>
                      <a:pt x="26252" y="6739"/>
                    </a:lnTo>
                    <a:lnTo>
                      <a:pt x="26319" y="6772"/>
                    </a:lnTo>
                    <a:lnTo>
                      <a:pt x="26352" y="6839"/>
                    </a:lnTo>
                    <a:lnTo>
                      <a:pt x="26419" y="6872"/>
                    </a:lnTo>
                    <a:lnTo>
                      <a:pt x="26452" y="6906"/>
                    </a:lnTo>
                    <a:lnTo>
                      <a:pt x="26519" y="6939"/>
                    </a:lnTo>
                    <a:lnTo>
                      <a:pt x="26686" y="7072"/>
                    </a:lnTo>
                    <a:lnTo>
                      <a:pt x="26853" y="7206"/>
                    </a:lnTo>
                    <a:lnTo>
                      <a:pt x="27053" y="7339"/>
                    </a:lnTo>
                    <a:lnTo>
                      <a:pt x="27220" y="7473"/>
                    </a:lnTo>
                    <a:lnTo>
                      <a:pt x="27386" y="7606"/>
                    </a:lnTo>
                    <a:lnTo>
                      <a:pt x="27553" y="7739"/>
                    </a:lnTo>
                    <a:lnTo>
                      <a:pt x="27720" y="7873"/>
                    </a:lnTo>
                    <a:lnTo>
                      <a:pt x="27720" y="7873"/>
                    </a:lnTo>
                    <a:lnTo>
                      <a:pt x="27920" y="8006"/>
                    </a:lnTo>
                    <a:lnTo>
                      <a:pt x="28087" y="8140"/>
                    </a:lnTo>
                    <a:lnTo>
                      <a:pt x="28254" y="8273"/>
                    </a:lnTo>
                    <a:lnTo>
                      <a:pt x="28454" y="8407"/>
                    </a:lnTo>
                    <a:lnTo>
                      <a:pt x="28621" y="8540"/>
                    </a:lnTo>
                    <a:lnTo>
                      <a:pt x="28787" y="8640"/>
                    </a:lnTo>
                    <a:lnTo>
                      <a:pt x="28954" y="8774"/>
                    </a:lnTo>
                    <a:lnTo>
                      <a:pt x="29154" y="8907"/>
                    </a:lnTo>
                    <a:lnTo>
                      <a:pt x="29321" y="9040"/>
                    </a:lnTo>
                    <a:lnTo>
                      <a:pt x="29488" y="9174"/>
                    </a:lnTo>
                    <a:lnTo>
                      <a:pt x="29688" y="9274"/>
                    </a:lnTo>
                    <a:lnTo>
                      <a:pt x="29855" y="9407"/>
                    </a:lnTo>
                    <a:lnTo>
                      <a:pt x="30022" y="9541"/>
                    </a:lnTo>
                    <a:lnTo>
                      <a:pt x="30222" y="9674"/>
                    </a:lnTo>
                    <a:lnTo>
                      <a:pt x="30389" y="9774"/>
                    </a:lnTo>
                    <a:lnTo>
                      <a:pt x="30555" y="9908"/>
                    </a:lnTo>
                    <a:lnTo>
                      <a:pt x="30755" y="10041"/>
                    </a:lnTo>
                    <a:lnTo>
                      <a:pt x="30922" y="10141"/>
                    </a:lnTo>
                    <a:lnTo>
                      <a:pt x="31122" y="10275"/>
                    </a:lnTo>
                    <a:lnTo>
                      <a:pt x="31289" y="10408"/>
                    </a:lnTo>
                    <a:lnTo>
                      <a:pt x="31456" y="10508"/>
                    </a:lnTo>
                    <a:lnTo>
                      <a:pt x="31656" y="10642"/>
                    </a:lnTo>
                    <a:lnTo>
                      <a:pt x="31823" y="10742"/>
                    </a:lnTo>
                    <a:lnTo>
                      <a:pt x="32023" y="10875"/>
                    </a:lnTo>
                    <a:lnTo>
                      <a:pt x="32190" y="11008"/>
                    </a:lnTo>
                    <a:lnTo>
                      <a:pt x="32357" y="11109"/>
                    </a:lnTo>
                    <a:lnTo>
                      <a:pt x="32557" y="11242"/>
                    </a:lnTo>
                    <a:lnTo>
                      <a:pt x="32724" y="11342"/>
                    </a:lnTo>
                    <a:lnTo>
                      <a:pt x="32924" y="11475"/>
                    </a:lnTo>
                    <a:lnTo>
                      <a:pt x="33090" y="11576"/>
                    </a:lnTo>
                    <a:lnTo>
                      <a:pt x="33291" y="11709"/>
                    </a:lnTo>
                    <a:lnTo>
                      <a:pt x="33457" y="11809"/>
                    </a:lnTo>
                    <a:lnTo>
                      <a:pt x="33658" y="11942"/>
                    </a:lnTo>
                    <a:lnTo>
                      <a:pt x="33824" y="12043"/>
                    </a:lnTo>
                    <a:lnTo>
                      <a:pt x="34024" y="12176"/>
                    </a:lnTo>
                    <a:lnTo>
                      <a:pt x="34191" y="12276"/>
                    </a:lnTo>
                    <a:lnTo>
                      <a:pt x="34391" y="12409"/>
                    </a:lnTo>
                    <a:lnTo>
                      <a:pt x="34558" y="12510"/>
                    </a:lnTo>
                    <a:lnTo>
                      <a:pt x="34758" y="12643"/>
                    </a:lnTo>
                    <a:lnTo>
                      <a:pt x="35125" y="12876"/>
                    </a:lnTo>
                    <a:lnTo>
                      <a:pt x="35492" y="13110"/>
                    </a:lnTo>
                    <a:lnTo>
                      <a:pt x="35592" y="13143"/>
                    </a:lnTo>
                    <a:lnTo>
                      <a:pt x="35859" y="13343"/>
                    </a:lnTo>
                    <a:lnTo>
                      <a:pt x="36226" y="13577"/>
                    </a:lnTo>
                    <a:lnTo>
                      <a:pt x="36593" y="13810"/>
                    </a:lnTo>
                    <a:lnTo>
                      <a:pt x="36960" y="14044"/>
                    </a:lnTo>
                    <a:lnTo>
                      <a:pt x="37327" y="14277"/>
                    </a:lnTo>
                    <a:lnTo>
                      <a:pt x="37727" y="14511"/>
                    </a:lnTo>
                    <a:lnTo>
                      <a:pt x="38094" y="14744"/>
                    </a:lnTo>
                    <a:lnTo>
                      <a:pt x="38161" y="15045"/>
                    </a:lnTo>
                    <a:lnTo>
                      <a:pt x="37894" y="15078"/>
                    </a:lnTo>
                    <a:lnTo>
                      <a:pt x="37494" y="14878"/>
                    </a:lnTo>
                    <a:lnTo>
                      <a:pt x="37093" y="14678"/>
                    </a:lnTo>
                    <a:lnTo>
                      <a:pt x="36726" y="14444"/>
                    </a:lnTo>
                    <a:lnTo>
                      <a:pt x="36326" y="14244"/>
                    </a:lnTo>
                    <a:lnTo>
                      <a:pt x="35959" y="14011"/>
                    </a:lnTo>
                    <a:lnTo>
                      <a:pt x="35559" y="13810"/>
                    </a:lnTo>
                    <a:lnTo>
                      <a:pt x="35259" y="13644"/>
                    </a:lnTo>
                    <a:lnTo>
                      <a:pt x="35192" y="13610"/>
                    </a:lnTo>
                    <a:lnTo>
                      <a:pt x="34825" y="13377"/>
                    </a:lnTo>
                    <a:lnTo>
                      <a:pt x="34425" y="13143"/>
                    </a:lnTo>
                    <a:lnTo>
                      <a:pt x="34258" y="13043"/>
                    </a:lnTo>
                    <a:lnTo>
                      <a:pt x="34058" y="12910"/>
                    </a:lnTo>
                    <a:lnTo>
                      <a:pt x="33891" y="12810"/>
                    </a:lnTo>
                    <a:lnTo>
                      <a:pt x="33691" y="12710"/>
                    </a:lnTo>
                    <a:lnTo>
                      <a:pt x="33491" y="12576"/>
                    </a:lnTo>
                    <a:lnTo>
                      <a:pt x="33324" y="12476"/>
                    </a:lnTo>
                    <a:lnTo>
                      <a:pt x="33124" y="12343"/>
                    </a:lnTo>
                    <a:lnTo>
                      <a:pt x="32957" y="12243"/>
                    </a:lnTo>
                    <a:lnTo>
                      <a:pt x="32757" y="12143"/>
                    </a:lnTo>
                    <a:lnTo>
                      <a:pt x="32557" y="12009"/>
                    </a:lnTo>
                    <a:lnTo>
                      <a:pt x="32390" y="11909"/>
                    </a:lnTo>
                    <a:lnTo>
                      <a:pt x="32190" y="11776"/>
                    </a:lnTo>
                    <a:lnTo>
                      <a:pt x="32023" y="11676"/>
                    </a:lnTo>
                    <a:lnTo>
                      <a:pt x="31823" y="11542"/>
                    </a:lnTo>
                    <a:lnTo>
                      <a:pt x="31656" y="11442"/>
                    </a:lnTo>
                    <a:lnTo>
                      <a:pt x="31456" y="11309"/>
                    </a:lnTo>
                    <a:lnTo>
                      <a:pt x="31289" y="11209"/>
                    </a:lnTo>
                    <a:lnTo>
                      <a:pt x="31089" y="11075"/>
                    </a:lnTo>
                    <a:lnTo>
                      <a:pt x="30922" y="10975"/>
                    </a:lnTo>
                    <a:lnTo>
                      <a:pt x="30722" y="10842"/>
                    </a:lnTo>
                    <a:lnTo>
                      <a:pt x="30555" y="10742"/>
                    </a:lnTo>
                    <a:lnTo>
                      <a:pt x="30355" y="10608"/>
                    </a:lnTo>
                    <a:lnTo>
                      <a:pt x="30188" y="10508"/>
                    </a:lnTo>
                    <a:lnTo>
                      <a:pt x="29988" y="10375"/>
                    </a:lnTo>
                    <a:lnTo>
                      <a:pt x="29821" y="10241"/>
                    </a:lnTo>
                    <a:lnTo>
                      <a:pt x="29621" y="10141"/>
                    </a:lnTo>
                    <a:lnTo>
                      <a:pt x="29455" y="10008"/>
                    </a:lnTo>
                    <a:lnTo>
                      <a:pt x="29254" y="9874"/>
                    </a:lnTo>
                    <a:lnTo>
                      <a:pt x="29088" y="9774"/>
                    </a:lnTo>
                    <a:lnTo>
                      <a:pt x="28887" y="9641"/>
                    </a:lnTo>
                    <a:lnTo>
                      <a:pt x="28721" y="9507"/>
                    </a:lnTo>
                    <a:lnTo>
                      <a:pt x="28520" y="9407"/>
                    </a:lnTo>
                    <a:lnTo>
                      <a:pt x="28354" y="9274"/>
                    </a:lnTo>
                    <a:lnTo>
                      <a:pt x="28187" y="9140"/>
                    </a:lnTo>
                    <a:lnTo>
                      <a:pt x="27987" y="9007"/>
                    </a:lnTo>
                    <a:lnTo>
                      <a:pt x="27820" y="8907"/>
                    </a:lnTo>
                    <a:lnTo>
                      <a:pt x="27620" y="8774"/>
                    </a:lnTo>
                    <a:lnTo>
                      <a:pt x="27453" y="8640"/>
                    </a:lnTo>
                    <a:lnTo>
                      <a:pt x="27286" y="8507"/>
                    </a:lnTo>
                    <a:lnTo>
                      <a:pt x="27253" y="8507"/>
                    </a:lnTo>
                    <a:lnTo>
                      <a:pt x="27086" y="8373"/>
                    </a:lnTo>
                    <a:lnTo>
                      <a:pt x="26919" y="8240"/>
                    </a:lnTo>
                    <a:lnTo>
                      <a:pt x="26719" y="8106"/>
                    </a:lnTo>
                    <a:lnTo>
                      <a:pt x="26552" y="8006"/>
                    </a:lnTo>
                    <a:lnTo>
                      <a:pt x="26386" y="7873"/>
                    </a:lnTo>
                    <a:lnTo>
                      <a:pt x="26185" y="7739"/>
                    </a:lnTo>
                    <a:lnTo>
                      <a:pt x="26019" y="7606"/>
                    </a:lnTo>
                    <a:lnTo>
                      <a:pt x="25985" y="7573"/>
                    </a:lnTo>
                    <a:lnTo>
                      <a:pt x="25919" y="7506"/>
                    </a:lnTo>
                    <a:lnTo>
                      <a:pt x="25885" y="7473"/>
                    </a:lnTo>
                    <a:lnTo>
                      <a:pt x="25819" y="7439"/>
                    </a:lnTo>
                    <a:lnTo>
                      <a:pt x="25785" y="7406"/>
                    </a:lnTo>
                    <a:lnTo>
                      <a:pt x="25718" y="7373"/>
                    </a:lnTo>
                    <a:lnTo>
                      <a:pt x="25685" y="7339"/>
                    </a:lnTo>
                    <a:lnTo>
                      <a:pt x="25618" y="7306"/>
                    </a:lnTo>
                    <a:lnTo>
                      <a:pt x="25585" y="7272"/>
                    </a:lnTo>
                    <a:lnTo>
                      <a:pt x="25518" y="7239"/>
                    </a:lnTo>
                    <a:lnTo>
                      <a:pt x="25485" y="7206"/>
                    </a:lnTo>
                    <a:lnTo>
                      <a:pt x="25418" y="7172"/>
                    </a:lnTo>
                    <a:lnTo>
                      <a:pt x="25318" y="7106"/>
                    </a:lnTo>
                    <a:lnTo>
                      <a:pt x="25218" y="7039"/>
                    </a:lnTo>
                    <a:lnTo>
                      <a:pt x="25118" y="6972"/>
                    </a:lnTo>
                    <a:lnTo>
                      <a:pt x="24985" y="6906"/>
                    </a:lnTo>
                    <a:lnTo>
                      <a:pt x="24885" y="6839"/>
                    </a:lnTo>
                    <a:lnTo>
                      <a:pt x="24784" y="6805"/>
                    </a:lnTo>
                    <a:lnTo>
                      <a:pt x="24551" y="6672"/>
                    </a:lnTo>
                    <a:lnTo>
                      <a:pt x="24351" y="6539"/>
                    </a:lnTo>
                    <a:lnTo>
                      <a:pt x="24251" y="6472"/>
                    </a:lnTo>
                    <a:lnTo>
                      <a:pt x="24117" y="6405"/>
                    </a:lnTo>
                    <a:lnTo>
                      <a:pt x="24017" y="6338"/>
                    </a:lnTo>
                    <a:lnTo>
                      <a:pt x="23917" y="6272"/>
                    </a:lnTo>
                    <a:lnTo>
                      <a:pt x="23784" y="6205"/>
                    </a:lnTo>
                    <a:lnTo>
                      <a:pt x="23684" y="6138"/>
                    </a:lnTo>
                    <a:lnTo>
                      <a:pt x="23584" y="6072"/>
                    </a:lnTo>
                    <a:lnTo>
                      <a:pt x="23517" y="6038"/>
                    </a:lnTo>
                    <a:lnTo>
                      <a:pt x="23484" y="6005"/>
                    </a:lnTo>
                    <a:lnTo>
                      <a:pt x="23417" y="5971"/>
                    </a:lnTo>
                    <a:lnTo>
                      <a:pt x="23350" y="5938"/>
                    </a:lnTo>
                    <a:lnTo>
                      <a:pt x="23317" y="5905"/>
                    </a:lnTo>
                    <a:lnTo>
                      <a:pt x="23250" y="5838"/>
                    </a:lnTo>
                    <a:lnTo>
                      <a:pt x="23183" y="5805"/>
                    </a:lnTo>
                    <a:lnTo>
                      <a:pt x="23150" y="5771"/>
                    </a:lnTo>
                    <a:lnTo>
                      <a:pt x="23083" y="5738"/>
                    </a:lnTo>
                    <a:lnTo>
                      <a:pt x="23050" y="5705"/>
                    </a:lnTo>
                    <a:lnTo>
                      <a:pt x="22983" y="5671"/>
                    </a:lnTo>
                    <a:lnTo>
                      <a:pt x="22916" y="5638"/>
                    </a:lnTo>
                    <a:lnTo>
                      <a:pt x="22883" y="5571"/>
                    </a:lnTo>
                    <a:lnTo>
                      <a:pt x="22816" y="5538"/>
                    </a:lnTo>
                    <a:lnTo>
                      <a:pt x="22783" y="5504"/>
                    </a:lnTo>
                    <a:lnTo>
                      <a:pt x="22716" y="5471"/>
                    </a:lnTo>
                    <a:lnTo>
                      <a:pt x="22650" y="5404"/>
                    </a:lnTo>
                    <a:lnTo>
                      <a:pt x="22616" y="5371"/>
                    </a:lnTo>
                    <a:lnTo>
                      <a:pt x="22516" y="5304"/>
                    </a:lnTo>
                    <a:lnTo>
                      <a:pt x="22416" y="5204"/>
                    </a:lnTo>
                    <a:lnTo>
                      <a:pt x="22416" y="5204"/>
                    </a:lnTo>
                    <a:lnTo>
                      <a:pt x="22216" y="5037"/>
                    </a:lnTo>
                    <a:lnTo>
                      <a:pt x="21982" y="4871"/>
                    </a:lnTo>
                    <a:lnTo>
                      <a:pt x="21782" y="4671"/>
                    </a:lnTo>
                    <a:lnTo>
                      <a:pt x="21549" y="4504"/>
                    </a:lnTo>
                    <a:lnTo>
                      <a:pt x="21349" y="4304"/>
                    </a:lnTo>
                    <a:lnTo>
                      <a:pt x="21215" y="4204"/>
                    </a:lnTo>
                    <a:lnTo>
                      <a:pt x="21115" y="4103"/>
                    </a:lnTo>
                    <a:lnTo>
                      <a:pt x="20982" y="4037"/>
                    </a:lnTo>
                    <a:lnTo>
                      <a:pt x="20882" y="3937"/>
                    </a:lnTo>
                    <a:lnTo>
                      <a:pt x="20748" y="3837"/>
                    </a:lnTo>
                    <a:lnTo>
                      <a:pt x="20648" y="3737"/>
                    </a:lnTo>
                    <a:lnTo>
                      <a:pt x="20548" y="3636"/>
                    </a:lnTo>
                    <a:lnTo>
                      <a:pt x="20415" y="3570"/>
                    </a:lnTo>
                    <a:lnTo>
                      <a:pt x="20315" y="3470"/>
                    </a:lnTo>
                    <a:lnTo>
                      <a:pt x="20181" y="3370"/>
                    </a:lnTo>
                    <a:lnTo>
                      <a:pt x="20048" y="3270"/>
                    </a:lnTo>
                    <a:lnTo>
                      <a:pt x="19948" y="3203"/>
                    </a:lnTo>
                    <a:lnTo>
                      <a:pt x="19814" y="3103"/>
                    </a:lnTo>
                    <a:lnTo>
                      <a:pt x="19714" y="3003"/>
                    </a:lnTo>
                    <a:lnTo>
                      <a:pt x="19581" y="2936"/>
                    </a:lnTo>
                    <a:lnTo>
                      <a:pt x="19514" y="2869"/>
                    </a:lnTo>
                    <a:lnTo>
                      <a:pt x="19447" y="2836"/>
                    </a:lnTo>
                    <a:lnTo>
                      <a:pt x="19381" y="2803"/>
                    </a:lnTo>
                    <a:lnTo>
                      <a:pt x="19347" y="2736"/>
                    </a:lnTo>
                    <a:lnTo>
                      <a:pt x="19281" y="2702"/>
                    </a:lnTo>
                    <a:lnTo>
                      <a:pt x="19214" y="2669"/>
                    </a:lnTo>
                    <a:lnTo>
                      <a:pt x="19147" y="2636"/>
                    </a:lnTo>
                    <a:lnTo>
                      <a:pt x="19080" y="2569"/>
                    </a:lnTo>
                    <a:lnTo>
                      <a:pt x="19014" y="2536"/>
                    </a:lnTo>
                    <a:lnTo>
                      <a:pt x="18980" y="2502"/>
                    </a:lnTo>
                    <a:lnTo>
                      <a:pt x="18914" y="2469"/>
                    </a:lnTo>
                    <a:lnTo>
                      <a:pt x="18847" y="2402"/>
                    </a:lnTo>
                    <a:lnTo>
                      <a:pt x="18780" y="2369"/>
                    </a:lnTo>
                    <a:lnTo>
                      <a:pt x="18713" y="2336"/>
                    </a:lnTo>
                    <a:lnTo>
                      <a:pt x="18647" y="2302"/>
                    </a:lnTo>
                    <a:lnTo>
                      <a:pt x="18580" y="2269"/>
                    </a:lnTo>
                    <a:lnTo>
                      <a:pt x="18513" y="2235"/>
                    </a:lnTo>
                    <a:lnTo>
                      <a:pt x="18480" y="2169"/>
                    </a:lnTo>
                    <a:lnTo>
                      <a:pt x="18447" y="2169"/>
                    </a:lnTo>
                    <a:lnTo>
                      <a:pt x="18413" y="2135"/>
                    </a:lnTo>
                    <a:lnTo>
                      <a:pt x="18347" y="2102"/>
                    </a:lnTo>
                    <a:lnTo>
                      <a:pt x="18280" y="2069"/>
                    </a:lnTo>
                    <a:lnTo>
                      <a:pt x="18213" y="2035"/>
                    </a:lnTo>
                    <a:lnTo>
                      <a:pt x="18146" y="2002"/>
                    </a:lnTo>
                    <a:lnTo>
                      <a:pt x="18080" y="1969"/>
                    </a:lnTo>
                    <a:lnTo>
                      <a:pt x="18013" y="1935"/>
                    </a:lnTo>
                    <a:lnTo>
                      <a:pt x="17980" y="1902"/>
                    </a:lnTo>
                    <a:lnTo>
                      <a:pt x="17913" y="1869"/>
                    </a:lnTo>
                    <a:lnTo>
                      <a:pt x="17846" y="1835"/>
                    </a:lnTo>
                    <a:lnTo>
                      <a:pt x="17779" y="1802"/>
                    </a:lnTo>
                    <a:lnTo>
                      <a:pt x="17713" y="1768"/>
                    </a:lnTo>
                    <a:lnTo>
                      <a:pt x="17646" y="1735"/>
                    </a:lnTo>
                    <a:lnTo>
                      <a:pt x="17579" y="1702"/>
                    </a:lnTo>
                    <a:lnTo>
                      <a:pt x="17513" y="1668"/>
                    </a:lnTo>
                    <a:lnTo>
                      <a:pt x="17446" y="1635"/>
                    </a:lnTo>
                    <a:lnTo>
                      <a:pt x="17413" y="1602"/>
                    </a:lnTo>
                    <a:lnTo>
                      <a:pt x="17346" y="1568"/>
                    </a:lnTo>
                    <a:lnTo>
                      <a:pt x="17279" y="1535"/>
                    </a:lnTo>
                    <a:lnTo>
                      <a:pt x="17212" y="1535"/>
                    </a:lnTo>
                    <a:lnTo>
                      <a:pt x="17146" y="1502"/>
                    </a:lnTo>
                    <a:lnTo>
                      <a:pt x="17079" y="1468"/>
                    </a:lnTo>
                    <a:lnTo>
                      <a:pt x="17012" y="1435"/>
                    </a:lnTo>
                    <a:lnTo>
                      <a:pt x="16946" y="1402"/>
                    </a:lnTo>
                    <a:lnTo>
                      <a:pt x="16879" y="1402"/>
                    </a:lnTo>
                    <a:lnTo>
                      <a:pt x="16812" y="1368"/>
                    </a:lnTo>
                    <a:lnTo>
                      <a:pt x="16745" y="1335"/>
                    </a:lnTo>
                    <a:lnTo>
                      <a:pt x="16712" y="1335"/>
                    </a:lnTo>
                    <a:lnTo>
                      <a:pt x="16645" y="1301"/>
                    </a:lnTo>
                    <a:lnTo>
                      <a:pt x="16579" y="1268"/>
                    </a:lnTo>
                    <a:lnTo>
                      <a:pt x="16512" y="1268"/>
                    </a:lnTo>
                    <a:lnTo>
                      <a:pt x="16445" y="1235"/>
                    </a:lnTo>
                    <a:lnTo>
                      <a:pt x="16378" y="1235"/>
                    </a:lnTo>
                    <a:lnTo>
                      <a:pt x="16312" y="1201"/>
                    </a:lnTo>
                    <a:lnTo>
                      <a:pt x="16245" y="1201"/>
                    </a:lnTo>
                    <a:lnTo>
                      <a:pt x="16178" y="1168"/>
                    </a:lnTo>
                    <a:lnTo>
                      <a:pt x="16112" y="1168"/>
                    </a:lnTo>
                    <a:lnTo>
                      <a:pt x="16045" y="1135"/>
                    </a:lnTo>
                    <a:lnTo>
                      <a:pt x="16012" y="1135"/>
                    </a:lnTo>
                    <a:lnTo>
                      <a:pt x="15945" y="1101"/>
                    </a:lnTo>
                    <a:lnTo>
                      <a:pt x="15878" y="1101"/>
                    </a:lnTo>
                    <a:lnTo>
                      <a:pt x="15811" y="1101"/>
                    </a:lnTo>
                    <a:lnTo>
                      <a:pt x="15745" y="1068"/>
                    </a:lnTo>
                    <a:lnTo>
                      <a:pt x="15678" y="1068"/>
                    </a:lnTo>
                    <a:lnTo>
                      <a:pt x="15611" y="1068"/>
                    </a:lnTo>
                    <a:lnTo>
                      <a:pt x="15545" y="1035"/>
                    </a:lnTo>
                    <a:lnTo>
                      <a:pt x="15478" y="1035"/>
                    </a:lnTo>
                    <a:lnTo>
                      <a:pt x="15411" y="1035"/>
                    </a:lnTo>
                    <a:lnTo>
                      <a:pt x="15378" y="1035"/>
                    </a:lnTo>
                    <a:lnTo>
                      <a:pt x="15311" y="1035"/>
                    </a:lnTo>
                    <a:lnTo>
                      <a:pt x="15244" y="1001"/>
                    </a:lnTo>
                    <a:lnTo>
                      <a:pt x="15178" y="1001"/>
                    </a:lnTo>
                    <a:lnTo>
                      <a:pt x="15111" y="1001"/>
                    </a:lnTo>
                    <a:lnTo>
                      <a:pt x="15044" y="1001"/>
                    </a:lnTo>
                    <a:lnTo>
                      <a:pt x="14977" y="1001"/>
                    </a:lnTo>
                    <a:lnTo>
                      <a:pt x="14911" y="1001"/>
                    </a:lnTo>
                    <a:lnTo>
                      <a:pt x="14811" y="1001"/>
                    </a:lnTo>
                    <a:lnTo>
                      <a:pt x="14711" y="1001"/>
                    </a:lnTo>
                    <a:lnTo>
                      <a:pt x="14611" y="1001"/>
                    </a:lnTo>
                    <a:lnTo>
                      <a:pt x="14510" y="1001"/>
                    </a:lnTo>
                    <a:lnTo>
                      <a:pt x="14410" y="1035"/>
                    </a:lnTo>
                    <a:lnTo>
                      <a:pt x="14310" y="1035"/>
                    </a:lnTo>
                    <a:lnTo>
                      <a:pt x="14210" y="1035"/>
                    </a:lnTo>
                    <a:lnTo>
                      <a:pt x="14110" y="1035"/>
                    </a:lnTo>
                    <a:lnTo>
                      <a:pt x="14010" y="1035"/>
                    </a:lnTo>
                    <a:lnTo>
                      <a:pt x="13910" y="1068"/>
                    </a:lnTo>
                    <a:lnTo>
                      <a:pt x="13810" y="1068"/>
                    </a:lnTo>
                    <a:lnTo>
                      <a:pt x="13710" y="1068"/>
                    </a:lnTo>
                    <a:lnTo>
                      <a:pt x="13610" y="1101"/>
                    </a:lnTo>
                    <a:lnTo>
                      <a:pt x="13510" y="1101"/>
                    </a:lnTo>
                    <a:lnTo>
                      <a:pt x="13376" y="1101"/>
                    </a:lnTo>
                    <a:lnTo>
                      <a:pt x="13276" y="1135"/>
                    </a:lnTo>
                    <a:lnTo>
                      <a:pt x="13176" y="1135"/>
                    </a:lnTo>
                    <a:lnTo>
                      <a:pt x="13076" y="1168"/>
                    </a:lnTo>
                    <a:lnTo>
                      <a:pt x="12976" y="1168"/>
                    </a:lnTo>
                    <a:lnTo>
                      <a:pt x="12876" y="1201"/>
                    </a:lnTo>
                    <a:lnTo>
                      <a:pt x="12776" y="1201"/>
                    </a:lnTo>
                    <a:lnTo>
                      <a:pt x="12676" y="1235"/>
                    </a:lnTo>
                    <a:lnTo>
                      <a:pt x="12576" y="1235"/>
                    </a:lnTo>
                    <a:lnTo>
                      <a:pt x="12442" y="1268"/>
                    </a:lnTo>
                    <a:lnTo>
                      <a:pt x="12342" y="1268"/>
                    </a:lnTo>
                    <a:lnTo>
                      <a:pt x="12242" y="1301"/>
                    </a:lnTo>
                    <a:lnTo>
                      <a:pt x="12142" y="1335"/>
                    </a:lnTo>
                    <a:lnTo>
                      <a:pt x="12042" y="1335"/>
                    </a:lnTo>
                    <a:lnTo>
                      <a:pt x="11942" y="1368"/>
                    </a:lnTo>
                    <a:lnTo>
                      <a:pt x="11842" y="1402"/>
                    </a:lnTo>
                    <a:lnTo>
                      <a:pt x="11742" y="1435"/>
                    </a:lnTo>
                    <a:lnTo>
                      <a:pt x="11642" y="1435"/>
                    </a:lnTo>
                    <a:lnTo>
                      <a:pt x="11608" y="1468"/>
                    </a:lnTo>
                    <a:lnTo>
                      <a:pt x="11542" y="1468"/>
                    </a:lnTo>
                    <a:lnTo>
                      <a:pt x="11442" y="1502"/>
                    </a:lnTo>
                    <a:lnTo>
                      <a:pt x="11308" y="1535"/>
                    </a:lnTo>
                    <a:lnTo>
                      <a:pt x="11208" y="1568"/>
                    </a:lnTo>
                    <a:lnTo>
                      <a:pt x="11108" y="1602"/>
                    </a:lnTo>
                    <a:lnTo>
                      <a:pt x="11008" y="1602"/>
                    </a:lnTo>
                    <a:lnTo>
                      <a:pt x="10908" y="1635"/>
                    </a:lnTo>
                    <a:lnTo>
                      <a:pt x="10808" y="1668"/>
                    </a:lnTo>
                    <a:lnTo>
                      <a:pt x="10708" y="1702"/>
                    </a:lnTo>
                    <a:lnTo>
                      <a:pt x="10608" y="1735"/>
                    </a:lnTo>
                    <a:lnTo>
                      <a:pt x="10508" y="1768"/>
                    </a:lnTo>
                    <a:lnTo>
                      <a:pt x="10408" y="1802"/>
                    </a:lnTo>
                    <a:lnTo>
                      <a:pt x="10307" y="1835"/>
                    </a:lnTo>
                    <a:lnTo>
                      <a:pt x="10207" y="1869"/>
                    </a:lnTo>
                    <a:lnTo>
                      <a:pt x="10107" y="1935"/>
                    </a:lnTo>
                    <a:lnTo>
                      <a:pt x="10041" y="1969"/>
                    </a:lnTo>
                    <a:lnTo>
                      <a:pt x="9941" y="2002"/>
                    </a:lnTo>
                    <a:lnTo>
                      <a:pt x="9840" y="2035"/>
                    </a:lnTo>
                    <a:lnTo>
                      <a:pt x="9740" y="2069"/>
                    </a:lnTo>
                    <a:lnTo>
                      <a:pt x="9640" y="2102"/>
                    </a:lnTo>
                    <a:lnTo>
                      <a:pt x="9540" y="2135"/>
                    </a:lnTo>
                    <a:lnTo>
                      <a:pt x="9440" y="2202"/>
                    </a:lnTo>
                    <a:lnTo>
                      <a:pt x="9340" y="2235"/>
                    </a:lnTo>
                    <a:lnTo>
                      <a:pt x="9273" y="2269"/>
                    </a:lnTo>
                    <a:lnTo>
                      <a:pt x="9173" y="2336"/>
                    </a:lnTo>
                    <a:lnTo>
                      <a:pt x="9073" y="2369"/>
                    </a:lnTo>
                    <a:lnTo>
                      <a:pt x="8973" y="2402"/>
                    </a:lnTo>
                    <a:lnTo>
                      <a:pt x="8906" y="2469"/>
                    </a:lnTo>
                    <a:lnTo>
                      <a:pt x="8806" y="2502"/>
                    </a:lnTo>
                    <a:lnTo>
                      <a:pt x="8706" y="2536"/>
                    </a:lnTo>
                    <a:lnTo>
                      <a:pt x="8640" y="2602"/>
                    </a:lnTo>
                    <a:lnTo>
                      <a:pt x="8540" y="2636"/>
                    </a:lnTo>
                    <a:lnTo>
                      <a:pt x="8506" y="2669"/>
                    </a:lnTo>
                    <a:lnTo>
                      <a:pt x="8473" y="2669"/>
                    </a:lnTo>
                    <a:lnTo>
                      <a:pt x="8473" y="2669"/>
                    </a:lnTo>
                    <a:lnTo>
                      <a:pt x="8439" y="2702"/>
                    </a:lnTo>
                    <a:lnTo>
                      <a:pt x="8406" y="2702"/>
                    </a:lnTo>
                    <a:lnTo>
                      <a:pt x="8373" y="2736"/>
                    </a:lnTo>
                    <a:lnTo>
                      <a:pt x="8373" y="2736"/>
                    </a:lnTo>
                    <a:lnTo>
                      <a:pt x="8339" y="2769"/>
                    </a:lnTo>
                    <a:lnTo>
                      <a:pt x="8273" y="2803"/>
                    </a:lnTo>
                    <a:lnTo>
                      <a:pt x="8206" y="2836"/>
                    </a:lnTo>
                    <a:lnTo>
                      <a:pt x="8173" y="2869"/>
                    </a:lnTo>
                    <a:lnTo>
                      <a:pt x="8106" y="2903"/>
                    </a:lnTo>
                    <a:lnTo>
                      <a:pt x="8073" y="2936"/>
                    </a:lnTo>
                    <a:lnTo>
                      <a:pt x="8006" y="2969"/>
                    </a:lnTo>
                    <a:lnTo>
                      <a:pt x="7939" y="3036"/>
                    </a:lnTo>
                    <a:lnTo>
                      <a:pt x="7906" y="3069"/>
                    </a:lnTo>
                    <a:lnTo>
                      <a:pt x="7839" y="3103"/>
                    </a:lnTo>
                    <a:lnTo>
                      <a:pt x="7806" y="3136"/>
                    </a:lnTo>
                    <a:lnTo>
                      <a:pt x="7672" y="3236"/>
                    </a:lnTo>
                    <a:lnTo>
                      <a:pt x="7472" y="3403"/>
                    </a:lnTo>
                    <a:lnTo>
                      <a:pt x="7339" y="3503"/>
                    </a:lnTo>
                    <a:lnTo>
                      <a:pt x="7272" y="3536"/>
                    </a:lnTo>
                    <a:lnTo>
                      <a:pt x="7239" y="3570"/>
                    </a:lnTo>
                    <a:lnTo>
                      <a:pt x="7172" y="3636"/>
                    </a:lnTo>
                    <a:lnTo>
                      <a:pt x="7105" y="3670"/>
                    </a:lnTo>
                    <a:lnTo>
                      <a:pt x="7038" y="3703"/>
                    </a:lnTo>
                    <a:lnTo>
                      <a:pt x="7005" y="3770"/>
                    </a:lnTo>
                    <a:lnTo>
                      <a:pt x="6938" y="3803"/>
                    </a:lnTo>
                    <a:lnTo>
                      <a:pt x="6872" y="3837"/>
                    </a:lnTo>
                    <a:lnTo>
                      <a:pt x="6805" y="3870"/>
                    </a:lnTo>
                    <a:lnTo>
                      <a:pt x="6738" y="3937"/>
                    </a:lnTo>
                    <a:lnTo>
                      <a:pt x="6672" y="3970"/>
                    </a:lnTo>
                    <a:lnTo>
                      <a:pt x="6605" y="4003"/>
                    </a:lnTo>
                    <a:lnTo>
                      <a:pt x="6538" y="4037"/>
                    </a:lnTo>
                    <a:lnTo>
                      <a:pt x="6471" y="4070"/>
                    </a:lnTo>
                    <a:lnTo>
                      <a:pt x="6438" y="4103"/>
                    </a:lnTo>
                    <a:lnTo>
                      <a:pt x="6371" y="4137"/>
                    </a:lnTo>
                    <a:lnTo>
                      <a:pt x="6305" y="4170"/>
                    </a:lnTo>
                    <a:lnTo>
                      <a:pt x="6238" y="4204"/>
                    </a:lnTo>
                    <a:lnTo>
                      <a:pt x="6171" y="4237"/>
                    </a:lnTo>
                    <a:lnTo>
                      <a:pt x="6104" y="4270"/>
                    </a:lnTo>
                    <a:lnTo>
                      <a:pt x="6038" y="4304"/>
                    </a:lnTo>
                    <a:lnTo>
                      <a:pt x="5971" y="4337"/>
                    </a:lnTo>
                    <a:lnTo>
                      <a:pt x="5938" y="4370"/>
                    </a:lnTo>
                    <a:lnTo>
                      <a:pt x="5871" y="4370"/>
                    </a:lnTo>
                    <a:lnTo>
                      <a:pt x="5738" y="4437"/>
                    </a:lnTo>
                    <a:lnTo>
                      <a:pt x="5604" y="4470"/>
                    </a:lnTo>
                    <a:lnTo>
                      <a:pt x="5504" y="4537"/>
                    </a:lnTo>
                    <a:lnTo>
                      <a:pt x="5437" y="4570"/>
                    </a:lnTo>
                    <a:lnTo>
                      <a:pt x="5371" y="4604"/>
                    </a:lnTo>
                    <a:lnTo>
                      <a:pt x="5337" y="4604"/>
                    </a:lnTo>
                    <a:lnTo>
                      <a:pt x="5271" y="4637"/>
                    </a:lnTo>
                    <a:lnTo>
                      <a:pt x="5204" y="4671"/>
                    </a:lnTo>
                    <a:lnTo>
                      <a:pt x="5170" y="4704"/>
                    </a:lnTo>
                    <a:lnTo>
                      <a:pt x="5104" y="4704"/>
                    </a:lnTo>
                    <a:lnTo>
                      <a:pt x="5037" y="4737"/>
                    </a:lnTo>
                    <a:lnTo>
                      <a:pt x="5004" y="4771"/>
                    </a:lnTo>
                    <a:lnTo>
                      <a:pt x="4937" y="4804"/>
                    </a:lnTo>
                    <a:lnTo>
                      <a:pt x="4904" y="4837"/>
                    </a:lnTo>
                    <a:lnTo>
                      <a:pt x="4837" y="4871"/>
                    </a:lnTo>
                    <a:lnTo>
                      <a:pt x="4703" y="4937"/>
                    </a:lnTo>
                    <a:lnTo>
                      <a:pt x="4537" y="5037"/>
                    </a:lnTo>
                    <a:lnTo>
                      <a:pt x="4403" y="5138"/>
                    </a:lnTo>
                    <a:lnTo>
                      <a:pt x="4270" y="5204"/>
                    </a:lnTo>
                    <a:lnTo>
                      <a:pt x="4103" y="5304"/>
                    </a:lnTo>
                    <a:lnTo>
                      <a:pt x="3970" y="5404"/>
                    </a:lnTo>
                    <a:lnTo>
                      <a:pt x="3803" y="5471"/>
                    </a:lnTo>
                    <a:lnTo>
                      <a:pt x="3669" y="5571"/>
                    </a:lnTo>
                    <a:lnTo>
                      <a:pt x="3536" y="5671"/>
                    </a:lnTo>
                    <a:lnTo>
                      <a:pt x="3436" y="5705"/>
                    </a:lnTo>
                    <a:lnTo>
                      <a:pt x="3369" y="5771"/>
                    </a:lnTo>
                    <a:lnTo>
                      <a:pt x="3236" y="5871"/>
                    </a:lnTo>
                    <a:lnTo>
                      <a:pt x="3069" y="5938"/>
                    </a:lnTo>
                    <a:lnTo>
                      <a:pt x="2936" y="6038"/>
                    </a:lnTo>
                    <a:lnTo>
                      <a:pt x="2769" y="6138"/>
                    </a:lnTo>
                    <a:lnTo>
                      <a:pt x="2635" y="6238"/>
                    </a:lnTo>
                    <a:lnTo>
                      <a:pt x="2502" y="6338"/>
                    </a:lnTo>
                    <a:lnTo>
                      <a:pt x="2202" y="6505"/>
                    </a:lnTo>
                    <a:lnTo>
                      <a:pt x="1901" y="6705"/>
                    </a:lnTo>
                    <a:lnTo>
                      <a:pt x="1601" y="6906"/>
                    </a:lnTo>
                    <a:lnTo>
                      <a:pt x="1334" y="7072"/>
                    </a:lnTo>
                    <a:lnTo>
                      <a:pt x="1334" y="7072"/>
                    </a:lnTo>
                    <a:lnTo>
                      <a:pt x="1034" y="7239"/>
                    </a:lnTo>
                    <a:lnTo>
                      <a:pt x="767" y="7406"/>
                    </a:lnTo>
                    <a:lnTo>
                      <a:pt x="734" y="7406"/>
                    </a:lnTo>
                    <a:lnTo>
                      <a:pt x="434" y="7573"/>
                    </a:lnTo>
                    <a:lnTo>
                      <a:pt x="134" y="7706"/>
                    </a:lnTo>
                    <a:lnTo>
                      <a:pt x="0" y="7673"/>
                    </a:lnTo>
                    <a:lnTo>
                      <a:pt x="33" y="7573"/>
                    </a:lnTo>
                    <a:lnTo>
                      <a:pt x="267" y="7339"/>
                    </a:lnTo>
                    <a:lnTo>
                      <a:pt x="500" y="7072"/>
                    </a:lnTo>
                    <a:lnTo>
                      <a:pt x="500" y="7072"/>
                    </a:lnTo>
                    <a:lnTo>
                      <a:pt x="734" y="6839"/>
                    </a:lnTo>
                    <a:lnTo>
                      <a:pt x="1001" y="6639"/>
                    </a:lnTo>
                    <a:lnTo>
                      <a:pt x="1034" y="6605"/>
                    </a:lnTo>
                    <a:lnTo>
                      <a:pt x="1268" y="6405"/>
                    </a:lnTo>
                    <a:lnTo>
                      <a:pt x="1568" y="6205"/>
                    </a:lnTo>
                    <a:lnTo>
                      <a:pt x="1835" y="6005"/>
                    </a:lnTo>
                    <a:lnTo>
                      <a:pt x="2102" y="5771"/>
                    </a:lnTo>
                    <a:lnTo>
                      <a:pt x="2268" y="5671"/>
                    </a:lnTo>
                    <a:lnTo>
                      <a:pt x="2402" y="5571"/>
                    </a:lnTo>
                    <a:lnTo>
                      <a:pt x="2535" y="5471"/>
                    </a:lnTo>
                    <a:lnTo>
                      <a:pt x="2669" y="5371"/>
                    </a:lnTo>
                    <a:lnTo>
                      <a:pt x="2802" y="5271"/>
                    </a:lnTo>
                    <a:lnTo>
                      <a:pt x="2969" y="5138"/>
                    </a:lnTo>
                    <a:lnTo>
                      <a:pt x="3036" y="5104"/>
                    </a:lnTo>
                    <a:lnTo>
                      <a:pt x="3102" y="5037"/>
                    </a:lnTo>
                    <a:lnTo>
                      <a:pt x="3236" y="4937"/>
                    </a:lnTo>
                    <a:lnTo>
                      <a:pt x="3369" y="4837"/>
                    </a:lnTo>
                    <a:lnTo>
                      <a:pt x="3536" y="4737"/>
                    </a:lnTo>
                    <a:lnTo>
                      <a:pt x="3669" y="4637"/>
                    </a:lnTo>
                    <a:lnTo>
                      <a:pt x="3803" y="4537"/>
                    </a:lnTo>
                    <a:lnTo>
                      <a:pt x="3936" y="4437"/>
                    </a:lnTo>
                    <a:lnTo>
                      <a:pt x="4103" y="4337"/>
                    </a:lnTo>
                    <a:lnTo>
                      <a:pt x="4236" y="4237"/>
                    </a:lnTo>
                    <a:lnTo>
                      <a:pt x="4370" y="4137"/>
                    </a:lnTo>
                    <a:lnTo>
                      <a:pt x="4437" y="4103"/>
                    </a:lnTo>
                    <a:lnTo>
                      <a:pt x="4503" y="4070"/>
                    </a:lnTo>
                    <a:lnTo>
                      <a:pt x="4570" y="4003"/>
                    </a:lnTo>
                    <a:lnTo>
                      <a:pt x="4603" y="3970"/>
                    </a:lnTo>
                    <a:lnTo>
                      <a:pt x="4670" y="3937"/>
                    </a:lnTo>
                    <a:lnTo>
                      <a:pt x="4737" y="3903"/>
                    </a:lnTo>
                    <a:lnTo>
                      <a:pt x="4804" y="3870"/>
                    </a:lnTo>
                    <a:lnTo>
                      <a:pt x="4870" y="3837"/>
                    </a:lnTo>
                    <a:lnTo>
                      <a:pt x="4937" y="3803"/>
                    </a:lnTo>
                    <a:lnTo>
                      <a:pt x="4970" y="3770"/>
                    </a:lnTo>
                    <a:lnTo>
                      <a:pt x="5037" y="3737"/>
                    </a:lnTo>
                    <a:lnTo>
                      <a:pt x="5104" y="3703"/>
                    </a:lnTo>
                    <a:lnTo>
                      <a:pt x="5237" y="3636"/>
                    </a:lnTo>
                    <a:lnTo>
                      <a:pt x="5337" y="3570"/>
                    </a:lnTo>
                    <a:lnTo>
                      <a:pt x="5471" y="3536"/>
                    </a:lnTo>
                    <a:lnTo>
                      <a:pt x="5504" y="3503"/>
                    </a:lnTo>
                    <a:lnTo>
                      <a:pt x="5571" y="3470"/>
                    </a:lnTo>
                    <a:lnTo>
                      <a:pt x="5637" y="3436"/>
                    </a:lnTo>
                    <a:lnTo>
                      <a:pt x="5671" y="3403"/>
                    </a:lnTo>
                    <a:lnTo>
                      <a:pt x="5738" y="3370"/>
                    </a:lnTo>
                    <a:lnTo>
                      <a:pt x="5804" y="3336"/>
                    </a:lnTo>
                    <a:lnTo>
                      <a:pt x="5838" y="3336"/>
                    </a:lnTo>
                    <a:lnTo>
                      <a:pt x="5904" y="3303"/>
                    </a:lnTo>
                    <a:lnTo>
                      <a:pt x="5971" y="3270"/>
                    </a:lnTo>
                    <a:lnTo>
                      <a:pt x="6004" y="3236"/>
                    </a:lnTo>
                    <a:lnTo>
                      <a:pt x="6071" y="3203"/>
                    </a:lnTo>
                    <a:lnTo>
                      <a:pt x="6104" y="3169"/>
                    </a:lnTo>
                    <a:lnTo>
                      <a:pt x="6171" y="3136"/>
                    </a:lnTo>
                    <a:lnTo>
                      <a:pt x="6205" y="3103"/>
                    </a:lnTo>
                    <a:lnTo>
                      <a:pt x="6271" y="3069"/>
                    </a:lnTo>
                    <a:lnTo>
                      <a:pt x="6338" y="3036"/>
                    </a:lnTo>
                    <a:lnTo>
                      <a:pt x="6371" y="3003"/>
                    </a:lnTo>
                    <a:lnTo>
                      <a:pt x="6438" y="2969"/>
                    </a:lnTo>
                    <a:lnTo>
                      <a:pt x="6471" y="2936"/>
                    </a:lnTo>
                    <a:lnTo>
                      <a:pt x="6538" y="2903"/>
                    </a:lnTo>
                    <a:lnTo>
                      <a:pt x="6571" y="2836"/>
                    </a:lnTo>
                    <a:lnTo>
                      <a:pt x="6638" y="2803"/>
                    </a:lnTo>
                    <a:lnTo>
                      <a:pt x="6705" y="2769"/>
                    </a:lnTo>
                    <a:lnTo>
                      <a:pt x="6738" y="2736"/>
                    </a:lnTo>
                    <a:lnTo>
                      <a:pt x="6838" y="2636"/>
                    </a:lnTo>
                    <a:lnTo>
                      <a:pt x="7072" y="2469"/>
                    </a:lnTo>
                    <a:lnTo>
                      <a:pt x="7172" y="2369"/>
                    </a:lnTo>
                    <a:lnTo>
                      <a:pt x="7239" y="2336"/>
                    </a:lnTo>
                    <a:lnTo>
                      <a:pt x="7305" y="2269"/>
                    </a:lnTo>
                    <a:lnTo>
                      <a:pt x="7372" y="2235"/>
                    </a:lnTo>
                    <a:lnTo>
                      <a:pt x="7405" y="2202"/>
                    </a:lnTo>
                    <a:lnTo>
                      <a:pt x="7472" y="2135"/>
                    </a:lnTo>
                    <a:lnTo>
                      <a:pt x="7539" y="2102"/>
                    </a:lnTo>
                    <a:lnTo>
                      <a:pt x="7606" y="2069"/>
                    </a:lnTo>
                    <a:lnTo>
                      <a:pt x="7672" y="2002"/>
                    </a:lnTo>
                    <a:lnTo>
                      <a:pt x="7739" y="1969"/>
                    </a:lnTo>
                    <a:lnTo>
                      <a:pt x="7806" y="1935"/>
                    </a:lnTo>
                    <a:lnTo>
                      <a:pt x="7839" y="1902"/>
                    </a:lnTo>
                    <a:lnTo>
                      <a:pt x="7839" y="1869"/>
                    </a:lnTo>
                    <a:lnTo>
                      <a:pt x="7906" y="1869"/>
                    </a:lnTo>
                    <a:lnTo>
                      <a:pt x="7939" y="1835"/>
                    </a:lnTo>
                    <a:lnTo>
                      <a:pt x="7972" y="1835"/>
                    </a:lnTo>
                    <a:lnTo>
                      <a:pt x="8006" y="1802"/>
                    </a:lnTo>
                    <a:lnTo>
                      <a:pt x="8039" y="1768"/>
                    </a:lnTo>
                    <a:lnTo>
                      <a:pt x="8073" y="1768"/>
                    </a:lnTo>
                    <a:lnTo>
                      <a:pt x="8139" y="1702"/>
                    </a:lnTo>
                    <a:lnTo>
                      <a:pt x="8239" y="1668"/>
                    </a:lnTo>
                    <a:lnTo>
                      <a:pt x="8339" y="1602"/>
                    </a:lnTo>
                    <a:lnTo>
                      <a:pt x="8439" y="1568"/>
                    </a:lnTo>
                    <a:lnTo>
                      <a:pt x="8540" y="1502"/>
                    </a:lnTo>
                    <a:lnTo>
                      <a:pt x="8640" y="1468"/>
                    </a:lnTo>
                    <a:lnTo>
                      <a:pt x="8740" y="1402"/>
                    </a:lnTo>
                    <a:lnTo>
                      <a:pt x="8840" y="1368"/>
                    </a:lnTo>
                    <a:lnTo>
                      <a:pt x="8940" y="1335"/>
                    </a:lnTo>
                    <a:lnTo>
                      <a:pt x="9040" y="1268"/>
                    </a:lnTo>
                    <a:lnTo>
                      <a:pt x="9140" y="1235"/>
                    </a:lnTo>
                    <a:lnTo>
                      <a:pt x="9240" y="1201"/>
                    </a:lnTo>
                    <a:lnTo>
                      <a:pt x="9340" y="1135"/>
                    </a:lnTo>
                    <a:lnTo>
                      <a:pt x="9440" y="1101"/>
                    </a:lnTo>
                    <a:lnTo>
                      <a:pt x="9574" y="1068"/>
                    </a:lnTo>
                    <a:lnTo>
                      <a:pt x="9674" y="1001"/>
                    </a:lnTo>
                    <a:lnTo>
                      <a:pt x="9774" y="968"/>
                    </a:lnTo>
                    <a:lnTo>
                      <a:pt x="9874" y="935"/>
                    </a:lnTo>
                    <a:lnTo>
                      <a:pt x="9974" y="901"/>
                    </a:lnTo>
                    <a:lnTo>
                      <a:pt x="10074" y="868"/>
                    </a:lnTo>
                    <a:lnTo>
                      <a:pt x="10207" y="834"/>
                    </a:lnTo>
                    <a:lnTo>
                      <a:pt x="10307" y="801"/>
                    </a:lnTo>
                    <a:lnTo>
                      <a:pt x="10408" y="734"/>
                    </a:lnTo>
                    <a:lnTo>
                      <a:pt x="10508" y="701"/>
                    </a:lnTo>
                    <a:lnTo>
                      <a:pt x="10608" y="668"/>
                    </a:lnTo>
                    <a:lnTo>
                      <a:pt x="10741" y="634"/>
                    </a:lnTo>
                    <a:lnTo>
                      <a:pt x="10841" y="601"/>
                    </a:lnTo>
                    <a:lnTo>
                      <a:pt x="10941" y="568"/>
                    </a:lnTo>
                    <a:lnTo>
                      <a:pt x="11041" y="568"/>
                    </a:lnTo>
                    <a:lnTo>
                      <a:pt x="11175" y="534"/>
                    </a:lnTo>
                    <a:lnTo>
                      <a:pt x="11275" y="501"/>
                    </a:lnTo>
                    <a:lnTo>
                      <a:pt x="11342" y="468"/>
                    </a:lnTo>
                    <a:lnTo>
                      <a:pt x="11375" y="468"/>
                    </a:lnTo>
                    <a:lnTo>
                      <a:pt x="11508" y="434"/>
                    </a:lnTo>
                    <a:lnTo>
                      <a:pt x="11608" y="401"/>
                    </a:lnTo>
                    <a:lnTo>
                      <a:pt x="11708" y="401"/>
                    </a:lnTo>
                    <a:lnTo>
                      <a:pt x="11842" y="367"/>
                    </a:lnTo>
                    <a:lnTo>
                      <a:pt x="11942" y="334"/>
                    </a:lnTo>
                    <a:lnTo>
                      <a:pt x="12042" y="301"/>
                    </a:lnTo>
                    <a:lnTo>
                      <a:pt x="12142" y="301"/>
                    </a:lnTo>
                    <a:lnTo>
                      <a:pt x="12276" y="267"/>
                    </a:lnTo>
                    <a:lnTo>
                      <a:pt x="12376" y="234"/>
                    </a:lnTo>
                    <a:lnTo>
                      <a:pt x="12476" y="234"/>
                    </a:lnTo>
                    <a:lnTo>
                      <a:pt x="12609" y="201"/>
                    </a:lnTo>
                    <a:lnTo>
                      <a:pt x="12709" y="201"/>
                    </a:lnTo>
                    <a:lnTo>
                      <a:pt x="12809" y="167"/>
                    </a:lnTo>
                    <a:lnTo>
                      <a:pt x="12943" y="167"/>
                    </a:lnTo>
                    <a:lnTo>
                      <a:pt x="13043" y="134"/>
                    </a:lnTo>
                    <a:lnTo>
                      <a:pt x="13143" y="134"/>
                    </a:lnTo>
                    <a:lnTo>
                      <a:pt x="13276" y="101"/>
                    </a:lnTo>
                    <a:lnTo>
                      <a:pt x="13376" y="101"/>
                    </a:lnTo>
                    <a:lnTo>
                      <a:pt x="13476" y="101"/>
                    </a:lnTo>
                    <a:lnTo>
                      <a:pt x="13610" y="67"/>
                    </a:lnTo>
                    <a:lnTo>
                      <a:pt x="13710" y="67"/>
                    </a:lnTo>
                    <a:lnTo>
                      <a:pt x="13810" y="67"/>
                    </a:lnTo>
                    <a:lnTo>
                      <a:pt x="13943" y="34"/>
                    </a:lnTo>
                    <a:lnTo>
                      <a:pt x="14043" y="34"/>
                    </a:lnTo>
                    <a:lnTo>
                      <a:pt x="14144" y="34"/>
                    </a:lnTo>
                    <a:lnTo>
                      <a:pt x="14277" y="34"/>
                    </a:lnTo>
                    <a:close/>
                  </a:path>
                </a:pathLst>
              </a:custGeom>
              <a:solidFill>
                <a:schemeClr val="dk1"/>
              </a:solid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31"/>
              <p:cNvSpPr/>
              <p:nvPr/>
            </p:nvSpPr>
            <p:spPr>
              <a:xfrm>
                <a:off x="5032100" y="3397875"/>
                <a:ext cx="1171700" cy="576275"/>
              </a:xfrm>
              <a:custGeom>
                <a:avLst/>
                <a:gdLst/>
                <a:ahLst/>
                <a:cxnLst/>
                <a:rect l="l" t="t" r="r" b="b"/>
                <a:pathLst>
                  <a:path w="46868" h="23051" fill="none" extrusionOk="0">
                    <a:moveTo>
                      <a:pt x="768" y="11275"/>
                    </a:moveTo>
                    <a:cubicBezTo>
                      <a:pt x="0" y="9541"/>
                      <a:pt x="12009" y="1835"/>
                      <a:pt x="14077" y="934"/>
                    </a:cubicBezTo>
                    <a:cubicBezTo>
                      <a:pt x="15511" y="334"/>
                      <a:pt x="17079" y="301"/>
                      <a:pt x="18680" y="201"/>
                    </a:cubicBezTo>
                    <a:cubicBezTo>
                      <a:pt x="21216" y="0"/>
                      <a:pt x="23584" y="2502"/>
                      <a:pt x="25218" y="3603"/>
                    </a:cubicBezTo>
                    <a:cubicBezTo>
                      <a:pt x="30122" y="6939"/>
                      <a:pt x="34659" y="10541"/>
                      <a:pt x="40096" y="13443"/>
                    </a:cubicBezTo>
                    <a:cubicBezTo>
                      <a:pt x="41897" y="14411"/>
                      <a:pt x="44099" y="15211"/>
                      <a:pt x="45600" y="16412"/>
                    </a:cubicBezTo>
                    <a:cubicBezTo>
                      <a:pt x="45933" y="16679"/>
                      <a:pt x="46867" y="17280"/>
                      <a:pt x="46634" y="17747"/>
                    </a:cubicBezTo>
                    <a:cubicBezTo>
                      <a:pt x="46367" y="18314"/>
                      <a:pt x="45433" y="17947"/>
                      <a:pt x="44866" y="17880"/>
                    </a:cubicBezTo>
                    <a:cubicBezTo>
                      <a:pt x="43298" y="17613"/>
                      <a:pt x="41530" y="17013"/>
                      <a:pt x="40096" y="16446"/>
                    </a:cubicBezTo>
                    <a:cubicBezTo>
                      <a:pt x="39562" y="16245"/>
                      <a:pt x="38428" y="15812"/>
                      <a:pt x="38428" y="15812"/>
                    </a:cubicBezTo>
                    <a:cubicBezTo>
                      <a:pt x="38428" y="15812"/>
                      <a:pt x="38728" y="16045"/>
                      <a:pt x="38895" y="16179"/>
                    </a:cubicBezTo>
                    <a:cubicBezTo>
                      <a:pt x="39195" y="16412"/>
                      <a:pt x="39495" y="16679"/>
                      <a:pt x="39729" y="16946"/>
                    </a:cubicBezTo>
                    <a:cubicBezTo>
                      <a:pt x="40429" y="17713"/>
                      <a:pt x="40429" y="19014"/>
                      <a:pt x="39028" y="19448"/>
                    </a:cubicBezTo>
                    <a:cubicBezTo>
                      <a:pt x="36893" y="20082"/>
                      <a:pt x="34625" y="19281"/>
                      <a:pt x="32690" y="18714"/>
                    </a:cubicBezTo>
                    <a:cubicBezTo>
                      <a:pt x="32023" y="18514"/>
                      <a:pt x="31389" y="18347"/>
                      <a:pt x="30722" y="18147"/>
                    </a:cubicBezTo>
                    <a:cubicBezTo>
                      <a:pt x="30389" y="18047"/>
                      <a:pt x="29855" y="17747"/>
                      <a:pt x="29855" y="17747"/>
                    </a:cubicBezTo>
                    <a:cubicBezTo>
                      <a:pt x="29855" y="17747"/>
                      <a:pt x="30522" y="18347"/>
                      <a:pt x="30922" y="18614"/>
                    </a:cubicBezTo>
                    <a:cubicBezTo>
                      <a:pt x="31523" y="19014"/>
                      <a:pt x="34025" y="20849"/>
                      <a:pt x="32223" y="21416"/>
                    </a:cubicBezTo>
                    <a:cubicBezTo>
                      <a:pt x="30155" y="22050"/>
                      <a:pt x="26453" y="20448"/>
                      <a:pt x="24785" y="19715"/>
                    </a:cubicBezTo>
                    <a:cubicBezTo>
                      <a:pt x="24151" y="19414"/>
                      <a:pt x="23517" y="19148"/>
                      <a:pt x="22950" y="18781"/>
                    </a:cubicBezTo>
                    <a:cubicBezTo>
                      <a:pt x="22683" y="18580"/>
                      <a:pt x="22049" y="18280"/>
                      <a:pt x="22049" y="18280"/>
                    </a:cubicBezTo>
                    <a:cubicBezTo>
                      <a:pt x="22049" y="18280"/>
                      <a:pt x="22717" y="18981"/>
                      <a:pt x="23084" y="19348"/>
                    </a:cubicBezTo>
                    <a:cubicBezTo>
                      <a:pt x="23851" y="20115"/>
                      <a:pt x="25352" y="21216"/>
                      <a:pt x="24318" y="22250"/>
                    </a:cubicBezTo>
                    <a:cubicBezTo>
                      <a:pt x="23717" y="22850"/>
                      <a:pt x="22416" y="22283"/>
                      <a:pt x="21816" y="22016"/>
                    </a:cubicBezTo>
                    <a:cubicBezTo>
                      <a:pt x="20515" y="21483"/>
                      <a:pt x="19281" y="20715"/>
                      <a:pt x="18180" y="19948"/>
                    </a:cubicBezTo>
                    <a:cubicBezTo>
                      <a:pt x="17846" y="19715"/>
                      <a:pt x="17113" y="19047"/>
                      <a:pt x="16579" y="19047"/>
                    </a:cubicBezTo>
                    <a:cubicBezTo>
                      <a:pt x="16412" y="19047"/>
                      <a:pt x="16846" y="19548"/>
                      <a:pt x="16879" y="19615"/>
                    </a:cubicBezTo>
                    <a:cubicBezTo>
                      <a:pt x="17046" y="19981"/>
                      <a:pt x="17313" y="20448"/>
                      <a:pt x="17446" y="20849"/>
                    </a:cubicBezTo>
                    <a:cubicBezTo>
                      <a:pt x="17746" y="21950"/>
                      <a:pt x="15978" y="23050"/>
                      <a:pt x="14678" y="22950"/>
                    </a:cubicBezTo>
                    <a:cubicBezTo>
                      <a:pt x="9374" y="22517"/>
                      <a:pt x="6305" y="19715"/>
                      <a:pt x="3937" y="16279"/>
                    </a:cubicBezTo>
                    <a:cubicBezTo>
                      <a:pt x="2802" y="14644"/>
                      <a:pt x="1535" y="13043"/>
                      <a:pt x="768" y="11275"/>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31"/>
              <p:cNvSpPr/>
              <p:nvPr/>
            </p:nvSpPr>
            <p:spPr>
              <a:xfrm>
                <a:off x="4784425" y="3147700"/>
                <a:ext cx="740550" cy="1174200"/>
              </a:xfrm>
              <a:custGeom>
                <a:avLst/>
                <a:gdLst/>
                <a:ahLst/>
                <a:cxnLst/>
                <a:rect l="l" t="t" r="r" b="b"/>
                <a:pathLst>
                  <a:path w="29622" h="46968" extrusionOk="0">
                    <a:moveTo>
                      <a:pt x="14644" y="13343"/>
                    </a:moveTo>
                    <a:cubicBezTo>
                      <a:pt x="16445" y="6405"/>
                      <a:pt x="14344" y="3136"/>
                      <a:pt x="10341" y="1235"/>
                    </a:cubicBezTo>
                    <a:cubicBezTo>
                      <a:pt x="7706" y="0"/>
                      <a:pt x="4403" y="2902"/>
                      <a:pt x="3169" y="5438"/>
                    </a:cubicBezTo>
                    <a:cubicBezTo>
                      <a:pt x="2502" y="6805"/>
                      <a:pt x="2469" y="8606"/>
                      <a:pt x="2369" y="10174"/>
                    </a:cubicBezTo>
                    <a:cubicBezTo>
                      <a:pt x="2302" y="10841"/>
                      <a:pt x="2169" y="11642"/>
                      <a:pt x="2335" y="12242"/>
                    </a:cubicBezTo>
                    <a:cubicBezTo>
                      <a:pt x="2902" y="14411"/>
                      <a:pt x="4237" y="16345"/>
                      <a:pt x="3803" y="18714"/>
                    </a:cubicBezTo>
                    <a:cubicBezTo>
                      <a:pt x="3436" y="20515"/>
                      <a:pt x="3203" y="22416"/>
                      <a:pt x="2569" y="24151"/>
                    </a:cubicBezTo>
                    <a:cubicBezTo>
                      <a:pt x="1401" y="27220"/>
                      <a:pt x="0" y="30289"/>
                      <a:pt x="0" y="33691"/>
                    </a:cubicBezTo>
                    <a:cubicBezTo>
                      <a:pt x="34" y="37060"/>
                      <a:pt x="2135" y="40162"/>
                      <a:pt x="5071" y="41563"/>
                    </a:cubicBezTo>
                    <a:cubicBezTo>
                      <a:pt x="6138" y="42064"/>
                      <a:pt x="7172" y="41997"/>
                      <a:pt x="8340" y="42297"/>
                    </a:cubicBezTo>
                    <a:cubicBezTo>
                      <a:pt x="9307" y="42564"/>
                      <a:pt x="10241" y="42831"/>
                      <a:pt x="11275" y="42631"/>
                    </a:cubicBezTo>
                    <a:cubicBezTo>
                      <a:pt x="12776" y="42364"/>
                      <a:pt x="13910" y="41297"/>
                      <a:pt x="15211" y="40763"/>
                    </a:cubicBezTo>
                    <a:cubicBezTo>
                      <a:pt x="15411" y="40663"/>
                      <a:pt x="16112" y="39962"/>
                      <a:pt x="16312" y="40196"/>
                    </a:cubicBezTo>
                    <a:cubicBezTo>
                      <a:pt x="17513" y="41563"/>
                      <a:pt x="19047" y="42764"/>
                      <a:pt x="20348" y="44099"/>
                    </a:cubicBezTo>
                    <a:cubicBezTo>
                      <a:pt x="21215" y="44999"/>
                      <a:pt x="22783" y="46867"/>
                      <a:pt x="24118" y="46967"/>
                    </a:cubicBezTo>
                    <a:cubicBezTo>
                      <a:pt x="24184" y="46967"/>
                      <a:pt x="23784" y="46233"/>
                      <a:pt x="23751" y="46200"/>
                    </a:cubicBezTo>
                    <a:cubicBezTo>
                      <a:pt x="23317" y="45566"/>
                      <a:pt x="22883" y="44866"/>
                      <a:pt x="22416" y="44232"/>
                    </a:cubicBezTo>
                    <a:cubicBezTo>
                      <a:pt x="22383" y="44199"/>
                      <a:pt x="21949" y="43632"/>
                      <a:pt x="22016" y="43598"/>
                    </a:cubicBezTo>
                    <a:cubicBezTo>
                      <a:pt x="22216" y="43398"/>
                      <a:pt x="22817" y="44132"/>
                      <a:pt x="22883" y="44232"/>
                    </a:cubicBezTo>
                    <a:cubicBezTo>
                      <a:pt x="23584" y="44899"/>
                      <a:pt x="24251" y="45533"/>
                      <a:pt x="25252" y="45666"/>
                    </a:cubicBezTo>
                    <a:cubicBezTo>
                      <a:pt x="25318" y="45666"/>
                      <a:pt x="26052" y="45766"/>
                      <a:pt x="26086" y="45733"/>
                    </a:cubicBezTo>
                    <a:cubicBezTo>
                      <a:pt x="26186" y="45566"/>
                      <a:pt x="25919" y="45199"/>
                      <a:pt x="25852" y="45099"/>
                    </a:cubicBezTo>
                    <a:cubicBezTo>
                      <a:pt x="25552" y="44332"/>
                      <a:pt x="25018" y="43698"/>
                      <a:pt x="24418" y="43165"/>
                    </a:cubicBezTo>
                    <a:cubicBezTo>
                      <a:pt x="24184" y="42964"/>
                      <a:pt x="23951" y="42764"/>
                      <a:pt x="23751" y="42564"/>
                    </a:cubicBezTo>
                    <a:cubicBezTo>
                      <a:pt x="23717" y="42531"/>
                      <a:pt x="23517" y="42397"/>
                      <a:pt x="23550" y="42397"/>
                    </a:cubicBezTo>
                    <a:cubicBezTo>
                      <a:pt x="23717" y="42397"/>
                      <a:pt x="24184" y="42764"/>
                      <a:pt x="24351" y="42864"/>
                    </a:cubicBezTo>
                    <a:cubicBezTo>
                      <a:pt x="25285" y="43331"/>
                      <a:pt x="26286" y="43565"/>
                      <a:pt x="27320" y="43632"/>
                    </a:cubicBezTo>
                    <a:cubicBezTo>
                      <a:pt x="27653" y="43632"/>
                      <a:pt x="28187" y="43732"/>
                      <a:pt x="28421" y="43531"/>
                    </a:cubicBezTo>
                    <a:cubicBezTo>
                      <a:pt x="28521" y="43431"/>
                      <a:pt x="28287" y="43064"/>
                      <a:pt x="28254" y="42998"/>
                    </a:cubicBezTo>
                    <a:cubicBezTo>
                      <a:pt x="27820" y="42464"/>
                      <a:pt x="27286" y="41930"/>
                      <a:pt x="26719" y="41530"/>
                    </a:cubicBezTo>
                    <a:cubicBezTo>
                      <a:pt x="26553" y="41430"/>
                      <a:pt x="26252" y="41263"/>
                      <a:pt x="26052" y="41196"/>
                    </a:cubicBezTo>
                    <a:cubicBezTo>
                      <a:pt x="25986" y="41163"/>
                      <a:pt x="25785" y="41130"/>
                      <a:pt x="25852" y="41130"/>
                    </a:cubicBezTo>
                    <a:cubicBezTo>
                      <a:pt x="26786" y="41196"/>
                      <a:pt x="27553" y="41997"/>
                      <a:pt x="28554" y="41964"/>
                    </a:cubicBezTo>
                    <a:cubicBezTo>
                      <a:pt x="29021" y="41964"/>
                      <a:pt x="29621" y="41630"/>
                      <a:pt x="29421" y="41096"/>
                    </a:cubicBezTo>
                    <a:cubicBezTo>
                      <a:pt x="29088" y="40329"/>
                      <a:pt x="28020" y="39729"/>
                      <a:pt x="27453" y="39228"/>
                    </a:cubicBezTo>
                    <a:cubicBezTo>
                      <a:pt x="25485" y="37627"/>
                      <a:pt x="23450" y="36193"/>
                      <a:pt x="21316" y="34959"/>
                    </a:cubicBezTo>
                    <a:cubicBezTo>
                      <a:pt x="20415" y="34425"/>
                      <a:pt x="19748" y="33224"/>
                      <a:pt x="19014" y="32490"/>
                    </a:cubicBezTo>
                    <a:cubicBezTo>
                      <a:pt x="17279" y="30789"/>
                      <a:pt x="15245" y="28688"/>
                      <a:pt x="14311" y="26419"/>
                    </a:cubicBezTo>
                    <a:cubicBezTo>
                      <a:pt x="13377" y="24218"/>
                      <a:pt x="12776" y="21382"/>
                      <a:pt x="13210" y="18981"/>
                    </a:cubicBezTo>
                    <a:cubicBezTo>
                      <a:pt x="13543" y="17079"/>
                      <a:pt x="14177" y="15245"/>
                      <a:pt x="14644" y="133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1"/>
              <p:cNvSpPr/>
              <p:nvPr/>
            </p:nvSpPr>
            <p:spPr>
              <a:xfrm>
                <a:off x="4784425" y="3147700"/>
                <a:ext cx="740550" cy="1174200"/>
              </a:xfrm>
              <a:custGeom>
                <a:avLst/>
                <a:gdLst/>
                <a:ahLst/>
                <a:cxnLst/>
                <a:rect l="l" t="t" r="r" b="b"/>
                <a:pathLst>
                  <a:path w="29622" h="46968" fill="none" extrusionOk="0">
                    <a:moveTo>
                      <a:pt x="14644" y="13343"/>
                    </a:moveTo>
                    <a:cubicBezTo>
                      <a:pt x="16445" y="6405"/>
                      <a:pt x="14344" y="3136"/>
                      <a:pt x="10341" y="1235"/>
                    </a:cubicBezTo>
                    <a:cubicBezTo>
                      <a:pt x="7706" y="0"/>
                      <a:pt x="4403" y="2902"/>
                      <a:pt x="3169" y="5438"/>
                    </a:cubicBezTo>
                    <a:cubicBezTo>
                      <a:pt x="2502" y="6805"/>
                      <a:pt x="2469" y="8606"/>
                      <a:pt x="2369" y="10174"/>
                    </a:cubicBezTo>
                    <a:cubicBezTo>
                      <a:pt x="2302" y="10841"/>
                      <a:pt x="2169" y="11642"/>
                      <a:pt x="2335" y="12242"/>
                    </a:cubicBezTo>
                    <a:cubicBezTo>
                      <a:pt x="2902" y="14411"/>
                      <a:pt x="4237" y="16345"/>
                      <a:pt x="3803" y="18714"/>
                    </a:cubicBezTo>
                    <a:cubicBezTo>
                      <a:pt x="3436" y="20515"/>
                      <a:pt x="3203" y="22416"/>
                      <a:pt x="2569" y="24151"/>
                    </a:cubicBezTo>
                    <a:cubicBezTo>
                      <a:pt x="1401" y="27220"/>
                      <a:pt x="0" y="30289"/>
                      <a:pt x="0" y="33691"/>
                    </a:cubicBezTo>
                    <a:cubicBezTo>
                      <a:pt x="34" y="37060"/>
                      <a:pt x="2135" y="40162"/>
                      <a:pt x="5071" y="41563"/>
                    </a:cubicBezTo>
                    <a:cubicBezTo>
                      <a:pt x="6138" y="42064"/>
                      <a:pt x="7172" y="41997"/>
                      <a:pt x="8340" y="42297"/>
                    </a:cubicBezTo>
                    <a:cubicBezTo>
                      <a:pt x="9307" y="42564"/>
                      <a:pt x="10241" y="42831"/>
                      <a:pt x="11275" y="42631"/>
                    </a:cubicBezTo>
                    <a:cubicBezTo>
                      <a:pt x="12776" y="42364"/>
                      <a:pt x="13910" y="41297"/>
                      <a:pt x="15211" y="40763"/>
                    </a:cubicBezTo>
                    <a:cubicBezTo>
                      <a:pt x="15411" y="40663"/>
                      <a:pt x="16112" y="39962"/>
                      <a:pt x="16312" y="40196"/>
                    </a:cubicBezTo>
                    <a:cubicBezTo>
                      <a:pt x="17513" y="41563"/>
                      <a:pt x="19047" y="42764"/>
                      <a:pt x="20348" y="44099"/>
                    </a:cubicBezTo>
                    <a:cubicBezTo>
                      <a:pt x="21215" y="44999"/>
                      <a:pt x="22783" y="46867"/>
                      <a:pt x="24118" y="46967"/>
                    </a:cubicBezTo>
                    <a:cubicBezTo>
                      <a:pt x="24184" y="46967"/>
                      <a:pt x="23784" y="46233"/>
                      <a:pt x="23751" y="46200"/>
                    </a:cubicBezTo>
                    <a:cubicBezTo>
                      <a:pt x="23317" y="45566"/>
                      <a:pt x="22883" y="44866"/>
                      <a:pt x="22416" y="44232"/>
                    </a:cubicBezTo>
                    <a:cubicBezTo>
                      <a:pt x="22383" y="44199"/>
                      <a:pt x="21949" y="43632"/>
                      <a:pt x="22016" y="43598"/>
                    </a:cubicBezTo>
                    <a:cubicBezTo>
                      <a:pt x="22216" y="43398"/>
                      <a:pt x="22817" y="44132"/>
                      <a:pt x="22883" y="44232"/>
                    </a:cubicBezTo>
                    <a:cubicBezTo>
                      <a:pt x="23584" y="44899"/>
                      <a:pt x="24251" y="45533"/>
                      <a:pt x="25252" y="45666"/>
                    </a:cubicBezTo>
                    <a:cubicBezTo>
                      <a:pt x="25318" y="45666"/>
                      <a:pt x="26052" y="45766"/>
                      <a:pt x="26086" y="45733"/>
                    </a:cubicBezTo>
                    <a:cubicBezTo>
                      <a:pt x="26186" y="45566"/>
                      <a:pt x="25919" y="45199"/>
                      <a:pt x="25852" y="45099"/>
                    </a:cubicBezTo>
                    <a:cubicBezTo>
                      <a:pt x="25552" y="44332"/>
                      <a:pt x="25018" y="43698"/>
                      <a:pt x="24418" y="43165"/>
                    </a:cubicBezTo>
                    <a:cubicBezTo>
                      <a:pt x="24184" y="42964"/>
                      <a:pt x="23951" y="42764"/>
                      <a:pt x="23751" y="42564"/>
                    </a:cubicBezTo>
                    <a:cubicBezTo>
                      <a:pt x="23717" y="42531"/>
                      <a:pt x="23517" y="42397"/>
                      <a:pt x="23550" y="42397"/>
                    </a:cubicBezTo>
                    <a:cubicBezTo>
                      <a:pt x="23717" y="42397"/>
                      <a:pt x="24184" y="42764"/>
                      <a:pt x="24351" y="42864"/>
                    </a:cubicBezTo>
                    <a:cubicBezTo>
                      <a:pt x="25285" y="43331"/>
                      <a:pt x="26286" y="43565"/>
                      <a:pt x="27320" y="43632"/>
                    </a:cubicBezTo>
                    <a:cubicBezTo>
                      <a:pt x="27653" y="43632"/>
                      <a:pt x="28187" y="43732"/>
                      <a:pt x="28421" y="43531"/>
                    </a:cubicBezTo>
                    <a:cubicBezTo>
                      <a:pt x="28521" y="43431"/>
                      <a:pt x="28287" y="43064"/>
                      <a:pt x="28254" y="42998"/>
                    </a:cubicBezTo>
                    <a:cubicBezTo>
                      <a:pt x="27820" y="42464"/>
                      <a:pt x="27286" y="41930"/>
                      <a:pt x="26719" y="41530"/>
                    </a:cubicBezTo>
                    <a:cubicBezTo>
                      <a:pt x="26553" y="41430"/>
                      <a:pt x="26252" y="41263"/>
                      <a:pt x="26052" y="41196"/>
                    </a:cubicBezTo>
                    <a:cubicBezTo>
                      <a:pt x="25986" y="41163"/>
                      <a:pt x="25785" y="41130"/>
                      <a:pt x="25852" y="41130"/>
                    </a:cubicBezTo>
                    <a:cubicBezTo>
                      <a:pt x="26786" y="41196"/>
                      <a:pt x="27553" y="41997"/>
                      <a:pt x="28554" y="41964"/>
                    </a:cubicBezTo>
                    <a:cubicBezTo>
                      <a:pt x="29021" y="41964"/>
                      <a:pt x="29621" y="41630"/>
                      <a:pt x="29421" y="41096"/>
                    </a:cubicBezTo>
                    <a:cubicBezTo>
                      <a:pt x="29088" y="40329"/>
                      <a:pt x="28020" y="39729"/>
                      <a:pt x="27453" y="39228"/>
                    </a:cubicBezTo>
                    <a:cubicBezTo>
                      <a:pt x="25485" y="37627"/>
                      <a:pt x="23450" y="36193"/>
                      <a:pt x="21316" y="34959"/>
                    </a:cubicBezTo>
                    <a:cubicBezTo>
                      <a:pt x="20415" y="34425"/>
                      <a:pt x="19748" y="33224"/>
                      <a:pt x="19014" y="32490"/>
                    </a:cubicBezTo>
                    <a:cubicBezTo>
                      <a:pt x="17279" y="30789"/>
                      <a:pt x="15245" y="28688"/>
                      <a:pt x="14311" y="26419"/>
                    </a:cubicBezTo>
                    <a:cubicBezTo>
                      <a:pt x="13377" y="24218"/>
                      <a:pt x="12776" y="21382"/>
                      <a:pt x="13210" y="18981"/>
                    </a:cubicBezTo>
                    <a:cubicBezTo>
                      <a:pt x="13543" y="17079"/>
                      <a:pt x="14177" y="15245"/>
                      <a:pt x="14644" y="1334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1"/>
              <p:cNvSpPr/>
              <p:nvPr/>
            </p:nvSpPr>
            <p:spPr>
              <a:xfrm>
                <a:off x="4864475" y="3288625"/>
                <a:ext cx="24200" cy="33375"/>
              </a:xfrm>
              <a:custGeom>
                <a:avLst/>
                <a:gdLst/>
                <a:ahLst/>
                <a:cxnLst/>
                <a:rect l="l" t="t" r="r" b="b"/>
                <a:pathLst>
                  <a:path w="968" h="1335" extrusionOk="0">
                    <a:moveTo>
                      <a:pt x="534" y="34"/>
                    </a:moveTo>
                    <a:lnTo>
                      <a:pt x="568" y="34"/>
                    </a:lnTo>
                    <a:lnTo>
                      <a:pt x="568" y="34"/>
                    </a:lnTo>
                    <a:lnTo>
                      <a:pt x="601" y="34"/>
                    </a:lnTo>
                    <a:lnTo>
                      <a:pt x="601" y="34"/>
                    </a:lnTo>
                    <a:lnTo>
                      <a:pt x="634" y="34"/>
                    </a:lnTo>
                    <a:lnTo>
                      <a:pt x="634" y="34"/>
                    </a:lnTo>
                    <a:lnTo>
                      <a:pt x="668" y="34"/>
                    </a:lnTo>
                    <a:lnTo>
                      <a:pt x="668" y="34"/>
                    </a:lnTo>
                    <a:lnTo>
                      <a:pt x="701" y="34"/>
                    </a:lnTo>
                    <a:lnTo>
                      <a:pt x="701" y="67"/>
                    </a:lnTo>
                    <a:lnTo>
                      <a:pt x="734" y="67"/>
                    </a:lnTo>
                    <a:lnTo>
                      <a:pt x="734" y="67"/>
                    </a:lnTo>
                    <a:lnTo>
                      <a:pt x="734" y="67"/>
                    </a:lnTo>
                    <a:lnTo>
                      <a:pt x="768" y="101"/>
                    </a:lnTo>
                    <a:lnTo>
                      <a:pt x="768" y="101"/>
                    </a:lnTo>
                    <a:lnTo>
                      <a:pt x="768" y="101"/>
                    </a:lnTo>
                    <a:lnTo>
                      <a:pt x="768" y="101"/>
                    </a:lnTo>
                    <a:lnTo>
                      <a:pt x="801" y="101"/>
                    </a:lnTo>
                    <a:lnTo>
                      <a:pt x="801" y="134"/>
                    </a:lnTo>
                    <a:lnTo>
                      <a:pt x="835" y="134"/>
                    </a:lnTo>
                    <a:lnTo>
                      <a:pt x="835" y="134"/>
                    </a:lnTo>
                    <a:lnTo>
                      <a:pt x="835" y="167"/>
                    </a:lnTo>
                    <a:lnTo>
                      <a:pt x="835" y="167"/>
                    </a:lnTo>
                    <a:lnTo>
                      <a:pt x="868" y="167"/>
                    </a:lnTo>
                    <a:lnTo>
                      <a:pt x="868" y="201"/>
                    </a:lnTo>
                    <a:lnTo>
                      <a:pt x="868" y="201"/>
                    </a:lnTo>
                    <a:lnTo>
                      <a:pt x="901" y="234"/>
                    </a:lnTo>
                    <a:lnTo>
                      <a:pt x="901" y="234"/>
                    </a:lnTo>
                    <a:lnTo>
                      <a:pt x="901" y="268"/>
                    </a:lnTo>
                    <a:lnTo>
                      <a:pt x="901" y="268"/>
                    </a:lnTo>
                    <a:lnTo>
                      <a:pt x="935" y="301"/>
                    </a:lnTo>
                    <a:lnTo>
                      <a:pt x="935" y="301"/>
                    </a:lnTo>
                    <a:lnTo>
                      <a:pt x="935" y="301"/>
                    </a:lnTo>
                    <a:lnTo>
                      <a:pt x="935" y="334"/>
                    </a:lnTo>
                    <a:lnTo>
                      <a:pt x="935" y="334"/>
                    </a:lnTo>
                    <a:lnTo>
                      <a:pt x="968" y="368"/>
                    </a:lnTo>
                    <a:lnTo>
                      <a:pt x="968" y="368"/>
                    </a:lnTo>
                    <a:lnTo>
                      <a:pt x="968" y="368"/>
                    </a:lnTo>
                    <a:lnTo>
                      <a:pt x="968" y="401"/>
                    </a:lnTo>
                    <a:lnTo>
                      <a:pt x="968" y="401"/>
                    </a:lnTo>
                    <a:lnTo>
                      <a:pt x="968" y="434"/>
                    </a:lnTo>
                    <a:lnTo>
                      <a:pt x="968" y="434"/>
                    </a:lnTo>
                    <a:lnTo>
                      <a:pt x="968" y="468"/>
                    </a:lnTo>
                    <a:lnTo>
                      <a:pt x="968" y="468"/>
                    </a:lnTo>
                    <a:lnTo>
                      <a:pt x="968" y="501"/>
                    </a:lnTo>
                    <a:lnTo>
                      <a:pt x="968" y="501"/>
                    </a:lnTo>
                    <a:lnTo>
                      <a:pt x="968" y="534"/>
                    </a:lnTo>
                    <a:lnTo>
                      <a:pt x="968" y="568"/>
                    </a:lnTo>
                    <a:lnTo>
                      <a:pt x="968" y="601"/>
                    </a:lnTo>
                    <a:lnTo>
                      <a:pt x="968" y="634"/>
                    </a:lnTo>
                    <a:lnTo>
                      <a:pt x="968" y="668"/>
                    </a:lnTo>
                    <a:lnTo>
                      <a:pt x="968" y="701"/>
                    </a:lnTo>
                    <a:lnTo>
                      <a:pt x="968" y="735"/>
                    </a:lnTo>
                    <a:lnTo>
                      <a:pt x="968" y="768"/>
                    </a:lnTo>
                    <a:lnTo>
                      <a:pt x="935" y="801"/>
                    </a:lnTo>
                    <a:lnTo>
                      <a:pt x="935" y="801"/>
                    </a:lnTo>
                    <a:lnTo>
                      <a:pt x="935" y="835"/>
                    </a:lnTo>
                    <a:lnTo>
                      <a:pt x="935" y="835"/>
                    </a:lnTo>
                    <a:lnTo>
                      <a:pt x="935" y="868"/>
                    </a:lnTo>
                    <a:lnTo>
                      <a:pt x="901" y="901"/>
                    </a:lnTo>
                    <a:lnTo>
                      <a:pt x="901" y="935"/>
                    </a:lnTo>
                    <a:lnTo>
                      <a:pt x="868" y="968"/>
                    </a:lnTo>
                    <a:lnTo>
                      <a:pt x="868" y="1001"/>
                    </a:lnTo>
                    <a:lnTo>
                      <a:pt x="835" y="1001"/>
                    </a:lnTo>
                    <a:lnTo>
                      <a:pt x="835" y="1035"/>
                    </a:lnTo>
                    <a:lnTo>
                      <a:pt x="801" y="1068"/>
                    </a:lnTo>
                    <a:lnTo>
                      <a:pt x="801" y="1101"/>
                    </a:lnTo>
                    <a:lnTo>
                      <a:pt x="801" y="1101"/>
                    </a:lnTo>
                    <a:lnTo>
                      <a:pt x="801" y="1101"/>
                    </a:lnTo>
                    <a:lnTo>
                      <a:pt x="768" y="1135"/>
                    </a:lnTo>
                    <a:lnTo>
                      <a:pt x="768" y="1135"/>
                    </a:lnTo>
                    <a:lnTo>
                      <a:pt x="734" y="1168"/>
                    </a:lnTo>
                    <a:lnTo>
                      <a:pt x="701" y="1202"/>
                    </a:lnTo>
                    <a:lnTo>
                      <a:pt x="701" y="1202"/>
                    </a:lnTo>
                    <a:lnTo>
                      <a:pt x="668" y="1235"/>
                    </a:lnTo>
                    <a:lnTo>
                      <a:pt x="634" y="1235"/>
                    </a:lnTo>
                    <a:lnTo>
                      <a:pt x="634" y="1268"/>
                    </a:lnTo>
                    <a:lnTo>
                      <a:pt x="601" y="1268"/>
                    </a:lnTo>
                    <a:lnTo>
                      <a:pt x="601" y="1268"/>
                    </a:lnTo>
                    <a:lnTo>
                      <a:pt x="568" y="1268"/>
                    </a:lnTo>
                    <a:lnTo>
                      <a:pt x="568" y="1268"/>
                    </a:lnTo>
                    <a:lnTo>
                      <a:pt x="568" y="1268"/>
                    </a:lnTo>
                    <a:lnTo>
                      <a:pt x="534" y="1302"/>
                    </a:lnTo>
                    <a:lnTo>
                      <a:pt x="501" y="1302"/>
                    </a:lnTo>
                    <a:lnTo>
                      <a:pt x="501" y="1302"/>
                    </a:lnTo>
                    <a:lnTo>
                      <a:pt x="468" y="1302"/>
                    </a:lnTo>
                    <a:lnTo>
                      <a:pt x="468" y="1302"/>
                    </a:lnTo>
                    <a:lnTo>
                      <a:pt x="434" y="1302"/>
                    </a:lnTo>
                    <a:lnTo>
                      <a:pt x="434" y="1302"/>
                    </a:lnTo>
                    <a:lnTo>
                      <a:pt x="401" y="1302"/>
                    </a:lnTo>
                    <a:lnTo>
                      <a:pt x="401" y="1335"/>
                    </a:lnTo>
                    <a:lnTo>
                      <a:pt x="368" y="1335"/>
                    </a:lnTo>
                    <a:lnTo>
                      <a:pt x="368" y="1335"/>
                    </a:lnTo>
                    <a:lnTo>
                      <a:pt x="368" y="1302"/>
                    </a:lnTo>
                    <a:lnTo>
                      <a:pt x="334" y="1302"/>
                    </a:lnTo>
                    <a:lnTo>
                      <a:pt x="334" y="1302"/>
                    </a:lnTo>
                    <a:lnTo>
                      <a:pt x="301" y="1302"/>
                    </a:lnTo>
                    <a:lnTo>
                      <a:pt x="301" y="1302"/>
                    </a:lnTo>
                    <a:lnTo>
                      <a:pt x="267" y="1302"/>
                    </a:lnTo>
                    <a:lnTo>
                      <a:pt x="267" y="1302"/>
                    </a:lnTo>
                    <a:lnTo>
                      <a:pt x="234" y="1302"/>
                    </a:lnTo>
                    <a:lnTo>
                      <a:pt x="234" y="1268"/>
                    </a:lnTo>
                    <a:lnTo>
                      <a:pt x="234" y="1268"/>
                    </a:lnTo>
                    <a:lnTo>
                      <a:pt x="201" y="1268"/>
                    </a:lnTo>
                    <a:lnTo>
                      <a:pt x="201" y="1268"/>
                    </a:lnTo>
                    <a:lnTo>
                      <a:pt x="167" y="1235"/>
                    </a:lnTo>
                    <a:lnTo>
                      <a:pt x="167" y="1235"/>
                    </a:lnTo>
                    <a:lnTo>
                      <a:pt x="134" y="1202"/>
                    </a:lnTo>
                    <a:lnTo>
                      <a:pt x="134" y="1202"/>
                    </a:lnTo>
                    <a:lnTo>
                      <a:pt x="134" y="1202"/>
                    </a:lnTo>
                    <a:lnTo>
                      <a:pt x="101" y="1168"/>
                    </a:lnTo>
                    <a:lnTo>
                      <a:pt x="101" y="1168"/>
                    </a:lnTo>
                    <a:lnTo>
                      <a:pt x="101" y="1135"/>
                    </a:lnTo>
                    <a:lnTo>
                      <a:pt x="101" y="1135"/>
                    </a:lnTo>
                    <a:lnTo>
                      <a:pt x="67" y="1135"/>
                    </a:lnTo>
                    <a:lnTo>
                      <a:pt x="67" y="1101"/>
                    </a:lnTo>
                    <a:lnTo>
                      <a:pt x="67" y="1101"/>
                    </a:lnTo>
                    <a:lnTo>
                      <a:pt x="67" y="1068"/>
                    </a:lnTo>
                    <a:lnTo>
                      <a:pt x="67" y="1068"/>
                    </a:lnTo>
                    <a:lnTo>
                      <a:pt x="34" y="1068"/>
                    </a:lnTo>
                    <a:lnTo>
                      <a:pt x="34" y="1035"/>
                    </a:lnTo>
                    <a:lnTo>
                      <a:pt x="34" y="1035"/>
                    </a:lnTo>
                    <a:lnTo>
                      <a:pt x="34" y="1001"/>
                    </a:lnTo>
                    <a:lnTo>
                      <a:pt x="34" y="1001"/>
                    </a:lnTo>
                    <a:lnTo>
                      <a:pt x="34" y="968"/>
                    </a:lnTo>
                    <a:lnTo>
                      <a:pt x="34" y="968"/>
                    </a:lnTo>
                    <a:lnTo>
                      <a:pt x="34" y="935"/>
                    </a:lnTo>
                    <a:lnTo>
                      <a:pt x="34" y="901"/>
                    </a:lnTo>
                    <a:lnTo>
                      <a:pt x="1" y="901"/>
                    </a:lnTo>
                    <a:lnTo>
                      <a:pt x="1" y="868"/>
                    </a:lnTo>
                    <a:lnTo>
                      <a:pt x="1" y="835"/>
                    </a:lnTo>
                    <a:lnTo>
                      <a:pt x="1" y="835"/>
                    </a:lnTo>
                    <a:lnTo>
                      <a:pt x="1" y="801"/>
                    </a:lnTo>
                    <a:lnTo>
                      <a:pt x="1" y="768"/>
                    </a:lnTo>
                    <a:lnTo>
                      <a:pt x="34" y="735"/>
                    </a:lnTo>
                    <a:lnTo>
                      <a:pt x="34" y="735"/>
                    </a:lnTo>
                    <a:lnTo>
                      <a:pt x="34" y="735"/>
                    </a:lnTo>
                    <a:lnTo>
                      <a:pt x="34" y="701"/>
                    </a:lnTo>
                    <a:lnTo>
                      <a:pt x="34" y="668"/>
                    </a:lnTo>
                    <a:lnTo>
                      <a:pt x="34" y="634"/>
                    </a:lnTo>
                    <a:lnTo>
                      <a:pt x="34" y="634"/>
                    </a:lnTo>
                    <a:lnTo>
                      <a:pt x="34" y="601"/>
                    </a:lnTo>
                    <a:lnTo>
                      <a:pt x="34" y="568"/>
                    </a:lnTo>
                    <a:lnTo>
                      <a:pt x="34" y="534"/>
                    </a:lnTo>
                    <a:lnTo>
                      <a:pt x="67" y="501"/>
                    </a:lnTo>
                    <a:lnTo>
                      <a:pt x="67" y="468"/>
                    </a:lnTo>
                    <a:lnTo>
                      <a:pt x="67" y="468"/>
                    </a:lnTo>
                    <a:lnTo>
                      <a:pt x="67" y="434"/>
                    </a:lnTo>
                    <a:lnTo>
                      <a:pt x="101" y="401"/>
                    </a:lnTo>
                    <a:lnTo>
                      <a:pt x="101" y="368"/>
                    </a:lnTo>
                    <a:lnTo>
                      <a:pt x="101" y="368"/>
                    </a:lnTo>
                    <a:lnTo>
                      <a:pt x="101" y="334"/>
                    </a:lnTo>
                    <a:lnTo>
                      <a:pt x="134" y="301"/>
                    </a:lnTo>
                    <a:lnTo>
                      <a:pt x="134" y="268"/>
                    </a:lnTo>
                    <a:lnTo>
                      <a:pt x="167" y="268"/>
                    </a:lnTo>
                    <a:lnTo>
                      <a:pt x="167" y="234"/>
                    </a:lnTo>
                    <a:lnTo>
                      <a:pt x="167" y="234"/>
                    </a:lnTo>
                    <a:lnTo>
                      <a:pt x="201" y="201"/>
                    </a:lnTo>
                    <a:lnTo>
                      <a:pt x="201" y="201"/>
                    </a:lnTo>
                    <a:lnTo>
                      <a:pt x="234" y="167"/>
                    </a:lnTo>
                    <a:lnTo>
                      <a:pt x="234" y="167"/>
                    </a:lnTo>
                    <a:lnTo>
                      <a:pt x="267" y="134"/>
                    </a:lnTo>
                    <a:lnTo>
                      <a:pt x="301" y="134"/>
                    </a:lnTo>
                    <a:lnTo>
                      <a:pt x="301" y="101"/>
                    </a:lnTo>
                    <a:lnTo>
                      <a:pt x="334" y="101"/>
                    </a:lnTo>
                    <a:lnTo>
                      <a:pt x="368" y="67"/>
                    </a:lnTo>
                    <a:lnTo>
                      <a:pt x="368" y="67"/>
                    </a:lnTo>
                    <a:lnTo>
                      <a:pt x="401" y="34"/>
                    </a:lnTo>
                    <a:lnTo>
                      <a:pt x="434" y="34"/>
                    </a:lnTo>
                    <a:lnTo>
                      <a:pt x="468" y="34"/>
                    </a:lnTo>
                    <a:lnTo>
                      <a:pt x="501" y="34"/>
                    </a:lnTo>
                    <a:lnTo>
                      <a:pt x="501" y="34"/>
                    </a:lnTo>
                    <a:lnTo>
                      <a:pt x="534" y="1"/>
                    </a:lnTo>
                    <a:lnTo>
                      <a:pt x="534" y="1"/>
                    </a:lnTo>
                    <a:close/>
                    <a:moveTo>
                      <a:pt x="368" y="835"/>
                    </a:moveTo>
                    <a:lnTo>
                      <a:pt x="368" y="835"/>
                    </a:lnTo>
                    <a:lnTo>
                      <a:pt x="368" y="835"/>
                    </a:lnTo>
                    <a:lnTo>
                      <a:pt x="368" y="835"/>
                    </a:lnTo>
                    <a:lnTo>
                      <a:pt x="368" y="835"/>
                    </a:lnTo>
                    <a:lnTo>
                      <a:pt x="368" y="835"/>
                    </a:lnTo>
                    <a:lnTo>
                      <a:pt x="368" y="835"/>
                    </a:lnTo>
                    <a:lnTo>
                      <a:pt x="368" y="835"/>
                    </a:lnTo>
                    <a:close/>
                    <a:moveTo>
                      <a:pt x="368" y="835"/>
                    </a:moveTo>
                    <a:lnTo>
                      <a:pt x="368" y="835"/>
                    </a:lnTo>
                    <a:close/>
                    <a:moveTo>
                      <a:pt x="368" y="835"/>
                    </a:moveTo>
                    <a:lnTo>
                      <a:pt x="368" y="835"/>
                    </a:lnTo>
                    <a:close/>
                    <a:moveTo>
                      <a:pt x="368" y="835"/>
                    </a:moveTo>
                    <a:lnTo>
                      <a:pt x="368" y="83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1"/>
              <p:cNvSpPr/>
              <p:nvPr/>
            </p:nvSpPr>
            <p:spPr>
              <a:xfrm>
                <a:off x="5037100" y="3294475"/>
                <a:ext cx="23375" cy="33375"/>
              </a:xfrm>
              <a:custGeom>
                <a:avLst/>
                <a:gdLst/>
                <a:ahLst/>
                <a:cxnLst/>
                <a:rect l="l" t="t" r="r" b="b"/>
                <a:pathLst>
                  <a:path w="935" h="1335" extrusionOk="0">
                    <a:moveTo>
                      <a:pt x="334" y="67"/>
                    </a:moveTo>
                    <a:lnTo>
                      <a:pt x="334" y="67"/>
                    </a:lnTo>
                    <a:lnTo>
                      <a:pt x="367" y="34"/>
                    </a:lnTo>
                    <a:lnTo>
                      <a:pt x="367" y="34"/>
                    </a:lnTo>
                    <a:lnTo>
                      <a:pt x="401" y="34"/>
                    </a:lnTo>
                    <a:lnTo>
                      <a:pt x="434" y="0"/>
                    </a:lnTo>
                    <a:lnTo>
                      <a:pt x="468" y="0"/>
                    </a:lnTo>
                    <a:lnTo>
                      <a:pt x="468" y="0"/>
                    </a:lnTo>
                    <a:lnTo>
                      <a:pt x="501" y="0"/>
                    </a:lnTo>
                    <a:lnTo>
                      <a:pt x="501" y="0"/>
                    </a:lnTo>
                    <a:lnTo>
                      <a:pt x="534" y="0"/>
                    </a:lnTo>
                    <a:lnTo>
                      <a:pt x="534" y="0"/>
                    </a:lnTo>
                    <a:lnTo>
                      <a:pt x="568" y="0"/>
                    </a:lnTo>
                    <a:lnTo>
                      <a:pt x="568" y="0"/>
                    </a:lnTo>
                    <a:lnTo>
                      <a:pt x="601" y="0"/>
                    </a:lnTo>
                    <a:lnTo>
                      <a:pt x="601" y="0"/>
                    </a:lnTo>
                    <a:lnTo>
                      <a:pt x="634" y="0"/>
                    </a:lnTo>
                    <a:lnTo>
                      <a:pt x="634" y="0"/>
                    </a:lnTo>
                    <a:lnTo>
                      <a:pt x="634" y="34"/>
                    </a:lnTo>
                    <a:lnTo>
                      <a:pt x="668" y="34"/>
                    </a:lnTo>
                    <a:lnTo>
                      <a:pt x="668" y="34"/>
                    </a:lnTo>
                    <a:lnTo>
                      <a:pt x="701" y="34"/>
                    </a:lnTo>
                    <a:lnTo>
                      <a:pt x="701" y="67"/>
                    </a:lnTo>
                    <a:lnTo>
                      <a:pt x="734" y="67"/>
                    </a:lnTo>
                    <a:lnTo>
                      <a:pt x="734" y="67"/>
                    </a:lnTo>
                    <a:lnTo>
                      <a:pt x="734" y="100"/>
                    </a:lnTo>
                    <a:lnTo>
                      <a:pt x="768" y="100"/>
                    </a:lnTo>
                    <a:lnTo>
                      <a:pt x="768" y="134"/>
                    </a:lnTo>
                    <a:lnTo>
                      <a:pt x="801" y="167"/>
                    </a:lnTo>
                    <a:lnTo>
                      <a:pt x="801" y="167"/>
                    </a:lnTo>
                    <a:lnTo>
                      <a:pt x="834" y="200"/>
                    </a:lnTo>
                    <a:lnTo>
                      <a:pt x="834" y="234"/>
                    </a:lnTo>
                    <a:lnTo>
                      <a:pt x="834" y="234"/>
                    </a:lnTo>
                    <a:lnTo>
                      <a:pt x="834" y="267"/>
                    </a:lnTo>
                    <a:lnTo>
                      <a:pt x="834" y="267"/>
                    </a:lnTo>
                    <a:lnTo>
                      <a:pt x="834" y="267"/>
                    </a:lnTo>
                    <a:lnTo>
                      <a:pt x="868" y="267"/>
                    </a:lnTo>
                    <a:lnTo>
                      <a:pt x="868" y="300"/>
                    </a:lnTo>
                    <a:lnTo>
                      <a:pt x="868" y="334"/>
                    </a:lnTo>
                    <a:lnTo>
                      <a:pt x="901" y="334"/>
                    </a:lnTo>
                    <a:lnTo>
                      <a:pt x="901" y="367"/>
                    </a:lnTo>
                    <a:lnTo>
                      <a:pt x="901" y="400"/>
                    </a:lnTo>
                    <a:lnTo>
                      <a:pt x="901" y="400"/>
                    </a:lnTo>
                    <a:lnTo>
                      <a:pt x="901" y="434"/>
                    </a:lnTo>
                    <a:lnTo>
                      <a:pt x="901" y="434"/>
                    </a:lnTo>
                    <a:lnTo>
                      <a:pt x="901" y="467"/>
                    </a:lnTo>
                    <a:lnTo>
                      <a:pt x="935" y="467"/>
                    </a:lnTo>
                    <a:lnTo>
                      <a:pt x="935" y="501"/>
                    </a:lnTo>
                    <a:lnTo>
                      <a:pt x="935" y="534"/>
                    </a:lnTo>
                    <a:lnTo>
                      <a:pt x="935" y="534"/>
                    </a:lnTo>
                    <a:lnTo>
                      <a:pt x="935" y="567"/>
                    </a:lnTo>
                    <a:lnTo>
                      <a:pt x="935" y="601"/>
                    </a:lnTo>
                    <a:lnTo>
                      <a:pt x="935" y="601"/>
                    </a:lnTo>
                    <a:lnTo>
                      <a:pt x="935" y="601"/>
                    </a:lnTo>
                    <a:lnTo>
                      <a:pt x="935" y="634"/>
                    </a:lnTo>
                    <a:lnTo>
                      <a:pt x="935" y="667"/>
                    </a:lnTo>
                    <a:lnTo>
                      <a:pt x="935" y="667"/>
                    </a:lnTo>
                    <a:lnTo>
                      <a:pt x="935" y="667"/>
                    </a:lnTo>
                    <a:lnTo>
                      <a:pt x="935" y="701"/>
                    </a:lnTo>
                    <a:lnTo>
                      <a:pt x="935" y="701"/>
                    </a:lnTo>
                    <a:lnTo>
                      <a:pt x="935" y="734"/>
                    </a:lnTo>
                    <a:lnTo>
                      <a:pt x="935" y="734"/>
                    </a:lnTo>
                    <a:lnTo>
                      <a:pt x="935" y="767"/>
                    </a:lnTo>
                    <a:lnTo>
                      <a:pt x="935" y="801"/>
                    </a:lnTo>
                    <a:lnTo>
                      <a:pt x="935" y="801"/>
                    </a:lnTo>
                    <a:lnTo>
                      <a:pt x="935" y="834"/>
                    </a:lnTo>
                    <a:lnTo>
                      <a:pt x="901" y="867"/>
                    </a:lnTo>
                    <a:lnTo>
                      <a:pt x="901" y="867"/>
                    </a:lnTo>
                    <a:lnTo>
                      <a:pt x="901" y="901"/>
                    </a:lnTo>
                    <a:lnTo>
                      <a:pt x="901" y="934"/>
                    </a:lnTo>
                    <a:lnTo>
                      <a:pt x="901" y="934"/>
                    </a:lnTo>
                    <a:lnTo>
                      <a:pt x="901" y="968"/>
                    </a:lnTo>
                    <a:lnTo>
                      <a:pt x="868" y="1001"/>
                    </a:lnTo>
                    <a:lnTo>
                      <a:pt x="868" y="1001"/>
                    </a:lnTo>
                    <a:lnTo>
                      <a:pt x="868" y="1034"/>
                    </a:lnTo>
                    <a:lnTo>
                      <a:pt x="834" y="1068"/>
                    </a:lnTo>
                    <a:lnTo>
                      <a:pt x="834" y="1101"/>
                    </a:lnTo>
                    <a:lnTo>
                      <a:pt x="834" y="1101"/>
                    </a:lnTo>
                    <a:lnTo>
                      <a:pt x="834" y="1101"/>
                    </a:lnTo>
                    <a:lnTo>
                      <a:pt x="801" y="1134"/>
                    </a:lnTo>
                    <a:lnTo>
                      <a:pt x="768" y="1168"/>
                    </a:lnTo>
                    <a:lnTo>
                      <a:pt x="768" y="1168"/>
                    </a:lnTo>
                    <a:lnTo>
                      <a:pt x="734" y="1201"/>
                    </a:lnTo>
                    <a:lnTo>
                      <a:pt x="734" y="1201"/>
                    </a:lnTo>
                    <a:lnTo>
                      <a:pt x="734" y="1201"/>
                    </a:lnTo>
                    <a:lnTo>
                      <a:pt x="701" y="1234"/>
                    </a:lnTo>
                    <a:lnTo>
                      <a:pt x="668" y="1268"/>
                    </a:lnTo>
                    <a:lnTo>
                      <a:pt x="668" y="1268"/>
                    </a:lnTo>
                    <a:lnTo>
                      <a:pt x="634" y="1268"/>
                    </a:lnTo>
                    <a:lnTo>
                      <a:pt x="634" y="1268"/>
                    </a:lnTo>
                    <a:lnTo>
                      <a:pt x="634" y="1301"/>
                    </a:lnTo>
                    <a:lnTo>
                      <a:pt x="601" y="1301"/>
                    </a:lnTo>
                    <a:lnTo>
                      <a:pt x="601" y="1301"/>
                    </a:lnTo>
                    <a:lnTo>
                      <a:pt x="601" y="1301"/>
                    </a:lnTo>
                    <a:lnTo>
                      <a:pt x="568" y="1301"/>
                    </a:lnTo>
                    <a:lnTo>
                      <a:pt x="568" y="1301"/>
                    </a:lnTo>
                    <a:lnTo>
                      <a:pt x="534" y="1334"/>
                    </a:lnTo>
                    <a:lnTo>
                      <a:pt x="534" y="1334"/>
                    </a:lnTo>
                    <a:lnTo>
                      <a:pt x="501" y="1334"/>
                    </a:lnTo>
                    <a:lnTo>
                      <a:pt x="501" y="1334"/>
                    </a:lnTo>
                    <a:lnTo>
                      <a:pt x="501" y="1334"/>
                    </a:lnTo>
                    <a:lnTo>
                      <a:pt x="468" y="1334"/>
                    </a:lnTo>
                    <a:lnTo>
                      <a:pt x="468" y="1334"/>
                    </a:lnTo>
                    <a:lnTo>
                      <a:pt x="434" y="1334"/>
                    </a:lnTo>
                    <a:lnTo>
                      <a:pt x="434" y="1334"/>
                    </a:lnTo>
                    <a:lnTo>
                      <a:pt x="401" y="1334"/>
                    </a:lnTo>
                    <a:lnTo>
                      <a:pt x="401" y="1334"/>
                    </a:lnTo>
                    <a:lnTo>
                      <a:pt x="401" y="1334"/>
                    </a:lnTo>
                    <a:lnTo>
                      <a:pt x="401" y="1334"/>
                    </a:lnTo>
                    <a:lnTo>
                      <a:pt x="367" y="1334"/>
                    </a:lnTo>
                    <a:lnTo>
                      <a:pt x="367" y="1301"/>
                    </a:lnTo>
                    <a:lnTo>
                      <a:pt x="334" y="1301"/>
                    </a:lnTo>
                    <a:lnTo>
                      <a:pt x="334" y="1301"/>
                    </a:lnTo>
                    <a:lnTo>
                      <a:pt x="301" y="1301"/>
                    </a:lnTo>
                    <a:lnTo>
                      <a:pt x="301" y="1301"/>
                    </a:lnTo>
                    <a:lnTo>
                      <a:pt x="267" y="1268"/>
                    </a:lnTo>
                    <a:lnTo>
                      <a:pt x="267" y="1268"/>
                    </a:lnTo>
                    <a:lnTo>
                      <a:pt x="234" y="1268"/>
                    </a:lnTo>
                    <a:lnTo>
                      <a:pt x="234" y="1268"/>
                    </a:lnTo>
                    <a:lnTo>
                      <a:pt x="201" y="1234"/>
                    </a:lnTo>
                    <a:lnTo>
                      <a:pt x="201" y="1234"/>
                    </a:lnTo>
                    <a:lnTo>
                      <a:pt x="167" y="1201"/>
                    </a:lnTo>
                    <a:lnTo>
                      <a:pt x="167" y="1201"/>
                    </a:lnTo>
                    <a:lnTo>
                      <a:pt x="134" y="1201"/>
                    </a:lnTo>
                    <a:lnTo>
                      <a:pt x="134" y="1168"/>
                    </a:lnTo>
                    <a:lnTo>
                      <a:pt x="134" y="1168"/>
                    </a:lnTo>
                    <a:lnTo>
                      <a:pt x="101" y="1134"/>
                    </a:lnTo>
                    <a:lnTo>
                      <a:pt x="101" y="1134"/>
                    </a:lnTo>
                    <a:lnTo>
                      <a:pt x="101" y="1101"/>
                    </a:lnTo>
                    <a:lnTo>
                      <a:pt x="101" y="1101"/>
                    </a:lnTo>
                    <a:lnTo>
                      <a:pt x="67" y="1068"/>
                    </a:lnTo>
                    <a:lnTo>
                      <a:pt x="67" y="1068"/>
                    </a:lnTo>
                    <a:lnTo>
                      <a:pt x="67" y="1034"/>
                    </a:lnTo>
                    <a:lnTo>
                      <a:pt x="67" y="1034"/>
                    </a:lnTo>
                    <a:lnTo>
                      <a:pt x="34" y="1001"/>
                    </a:lnTo>
                    <a:lnTo>
                      <a:pt x="34" y="1001"/>
                    </a:lnTo>
                    <a:lnTo>
                      <a:pt x="34" y="968"/>
                    </a:lnTo>
                    <a:lnTo>
                      <a:pt x="34" y="968"/>
                    </a:lnTo>
                    <a:lnTo>
                      <a:pt x="34" y="934"/>
                    </a:lnTo>
                    <a:lnTo>
                      <a:pt x="34" y="901"/>
                    </a:lnTo>
                    <a:lnTo>
                      <a:pt x="1" y="867"/>
                    </a:lnTo>
                    <a:lnTo>
                      <a:pt x="1" y="834"/>
                    </a:lnTo>
                    <a:lnTo>
                      <a:pt x="1" y="801"/>
                    </a:lnTo>
                    <a:lnTo>
                      <a:pt x="1" y="767"/>
                    </a:lnTo>
                    <a:lnTo>
                      <a:pt x="1" y="734"/>
                    </a:lnTo>
                    <a:lnTo>
                      <a:pt x="1" y="701"/>
                    </a:lnTo>
                    <a:lnTo>
                      <a:pt x="1" y="667"/>
                    </a:lnTo>
                    <a:lnTo>
                      <a:pt x="1" y="634"/>
                    </a:lnTo>
                    <a:lnTo>
                      <a:pt x="1" y="634"/>
                    </a:lnTo>
                    <a:lnTo>
                      <a:pt x="1" y="601"/>
                    </a:lnTo>
                    <a:lnTo>
                      <a:pt x="1" y="567"/>
                    </a:lnTo>
                    <a:lnTo>
                      <a:pt x="1" y="567"/>
                    </a:lnTo>
                    <a:lnTo>
                      <a:pt x="1" y="534"/>
                    </a:lnTo>
                    <a:lnTo>
                      <a:pt x="1" y="501"/>
                    </a:lnTo>
                    <a:lnTo>
                      <a:pt x="34" y="467"/>
                    </a:lnTo>
                    <a:lnTo>
                      <a:pt x="34" y="434"/>
                    </a:lnTo>
                    <a:lnTo>
                      <a:pt x="34" y="400"/>
                    </a:lnTo>
                    <a:lnTo>
                      <a:pt x="34" y="400"/>
                    </a:lnTo>
                    <a:lnTo>
                      <a:pt x="34" y="367"/>
                    </a:lnTo>
                    <a:lnTo>
                      <a:pt x="34" y="367"/>
                    </a:lnTo>
                    <a:lnTo>
                      <a:pt x="67" y="334"/>
                    </a:lnTo>
                    <a:lnTo>
                      <a:pt x="67" y="334"/>
                    </a:lnTo>
                    <a:lnTo>
                      <a:pt x="67" y="300"/>
                    </a:lnTo>
                    <a:lnTo>
                      <a:pt x="67" y="300"/>
                    </a:lnTo>
                    <a:lnTo>
                      <a:pt x="67" y="300"/>
                    </a:lnTo>
                    <a:lnTo>
                      <a:pt x="101" y="267"/>
                    </a:lnTo>
                    <a:lnTo>
                      <a:pt x="101" y="234"/>
                    </a:lnTo>
                    <a:lnTo>
                      <a:pt x="134" y="234"/>
                    </a:lnTo>
                    <a:lnTo>
                      <a:pt x="134" y="200"/>
                    </a:lnTo>
                    <a:lnTo>
                      <a:pt x="167" y="167"/>
                    </a:lnTo>
                    <a:lnTo>
                      <a:pt x="167" y="167"/>
                    </a:lnTo>
                    <a:lnTo>
                      <a:pt x="201" y="134"/>
                    </a:lnTo>
                    <a:lnTo>
                      <a:pt x="201" y="134"/>
                    </a:lnTo>
                    <a:lnTo>
                      <a:pt x="234" y="134"/>
                    </a:lnTo>
                    <a:lnTo>
                      <a:pt x="234" y="100"/>
                    </a:lnTo>
                    <a:lnTo>
                      <a:pt x="234" y="100"/>
                    </a:lnTo>
                    <a:lnTo>
                      <a:pt x="234" y="100"/>
                    </a:lnTo>
                    <a:lnTo>
                      <a:pt x="267" y="67"/>
                    </a:lnTo>
                    <a:lnTo>
                      <a:pt x="301" y="67"/>
                    </a:lnTo>
                    <a:lnTo>
                      <a:pt x="301" y="67"/>
                    </a:lnTo>
                    <a:lnTo>
                      <a:pt x="301" y="67"/>
                    </a:lnTo>
                    <a:lnTo>
                      <a:pt x="334" y="67"/>
                    </a:lnTo>
                    <a:close/>
                    <a:moveTo>
                      <a:pt x="568" y="801"/>
                    </a:moveTo>
                    <a:lnTo>
                      <a:pt x="568" y="801"/>
                    </a:lnTo>
                    <a:lnTo>
                      <a:pt x="568" y="801"/>
                    </a:lnTo>
                    <a:close/>
                    <a:moveTo>
                      <a:pt x="568" y="801"/>
                    </a:moveTo>
                    <a:lnTo>
                      <a:pt x="568" y="801"/>
                    </a:lnTo>
                    <a:lnTo>
                      <a:pt x="568" y="767"/>
                    </a:lnTo>
                    <a:close/>
                    <a:moveTo>
                      <a:pt x="568" y="801"/>
                    </a:moveTo>
                    <a:lnTo>
                      <a:pt x="568" y="767"/>
                    </a:lnTo>
                    <a:lnTo>
                      <a:pt x="568" y="767"/>
                    </a:lnTo>
                    <a:close/>
                    <a:moveTo>
                      <a:pt x="568" y="801"/>
                    </a:moveTo>
                    <a:lnTo>
                      <a:pt x="568" y="767"/>
                    </a:lnTo>
                    <a:lnTo>
                      <a:pt x="568" y="76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1"/>
              <p:cNvSpPr/>
              <p:nvPr/>
            </p:nvSpPr>
            <p:spPr>
              <a:xfrm>
                <a:off x="4476700" y="3384525"/>
                <a:ext cx="565425" cy="340275"/>
              </a:xfrm>
              <a:custGeom>
                <a:avLst/>
                <a:gdLst/>
                <a:ahLst/>
                <a:cxnLst/>
                <a:rect l="l" t="t" r="r" b="b"/>
                <a:pathLst>
                  <a:path w="22617" h="13611" extrusionOk="0">
                    <a:moveTo>
                      <a:pt x="1" y="6372"/>
                    </a:moveTo>
                    <a:cubicBezTo>
                      <a:pt x="1" y="6372"/>
                      <a:pt x="4504" y="4371"/>
                      <a:pt x="5738" y="3737"/>
                    </a:cubicBezTo>
                    <a:cubicBezTo>
                      <a:pt x="9207" y="2036"/>
                      <a:pt x="13110" y="1268"/>
                      <a:pt x="16979" y="701"/>
                    </a:cubicBezTo>
                    <a:cubicBezTo>
                      <a:pt x="17079" y="701"/>
                      <a:pt x="17146" y="668"/>
                      <a:pt x="17213" y="668"/>
                    </a:cubicBezTo>
                    <a:cubicBezTo>
                      <a:pt x="19581" y="368"/>
                      <a:pt x="22617" y="1"/>
                      <a:pt x="22417" y="2869"/>
                    </a:cubicBezTo>
                    <a:cubicBezTo>
                      <a:pt x="21916" y="9474"/>
                      <a:pt x="12376" y="13611"/>
                      <a:pt x="5738" y="11209"/>
                    </a:cubicBezTo>
                    <a:cubicBezTo>
                      <a:pt x="4570" y="10775"/>
                      <a:pt x="3603" y="9808"/>
                      <a:pt x="2702" y="9307"/>
                    </a:cubicBezTo>
                    <a:cubicBezTo>
                      <a:pt x="2269" y="9074"/>
                      <a:pt x="1735" y="8607"/>
                      <a:pt x="1735" y="8607"/>
                    </a:cubicBezTo>
                    <a:cubicBezTo>
                      <a:pt x="1435" y="8273"/>
                      <a:pt x="1035" y="7740"/>
                      <a:pt x="1035" y="7740"/>
                    </a:cubicBezTo>
                    <a:cubicBezTo>
                      <a:pt x="801" y="7373"/>
                      <a:pt x="1" y="6372"/>
                      <a:pt x="1" y="6372"/>
                    </a:cubicBezTo>
                    <a:close/>
                  </a:path>
                </a:pathLst>
              </a:custGeom>
              <a:solidFill>
                <a:schemeClr val="accent3"/>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1"/>
              <p:cNvSpPr/>
              <p:nvPr/>
            </p:nvSpPr>
            <p:spPr>
              <a:xfrm>
                <a:off x="4401650" y="3316975"/>
                <a:ext cx="637150" cy="263075"/>
              </a:xfrm>
              <a:custGeom>
                <a:avLst/>
                <a:gdLst/>
                <a:ahLst/>
                <a:cxnLst/>
                <a:rect l="l" t="t" r="r" b="b"/>
                <a:pathLst>
                  <a:path w="25486" h="10523" extrusionOk="0">
                    <a:moveTo>
                      <a:pt x="20803" y="1"/>
                    </a:moveTo>
                    <a:cubicBezTo>
                      <a:pt x="20749" y="1"/>
                      <a:pt x="20699" y="18"/>
                      <a:pt x="20615" y="68"/>
                    </a:cubicBezTo>
                    <a:cubicBezTo>
                      <a:pt x="20591" y="66"/>
                      <a:pt x="20568" y="66"/>
                      <a:pt x="20544" y="66"/>
                    </a:cubicBezTo>
                    <a:cubicBezTo>
                      <a:pt x="19876" y="66"/>
                      <a:pt x="19321" y="513"/>
                      <a:pt x="18580" y="835"/>
                    </a:cubicBezTo>
                    <a:cubicBezTo>
                      <a:pt x="15645" y="2136"/>
                      <a:pt x="12743" y="3370"/>
                      <a:pt x="9941" y="4738"/>
                    </a:cubicBezTo>
                    <a:cubicBezTo>
                      <a:pt x="8406" y="5505"/>
                      <a:pt x="6839" y="5872"/>
                      <a:pt x="5638" y="6806"/>
                    </a:cubicBezTo>
                    <a:cubicBezTo>
                      <a:pt x="4537" y="7306"/>
                      <a:pt x="3503" y="7906"/>
                      <a:pt x="2402" y="8407"/>
                    </a:cubicBezTo>
                    <a:cubicBezTo>
                      <a:pt x="1435" y="8840"/>
                      <a:pt x="0" y="9341"/>
                      <a:pt x="234" y="10141"/>
                    </a:cubicBezTo>
                    <a:cubicBezTo>
                      <a:pt x="320" y="10443"/>
                      <a:pt x="560" y="10522"/>
                      <a:pt x="827" y="10522"/>
                    </a:cubicBezTo>
                    <a:cubicBezTo>
                      <a:pt x="972" y="10522"/>
                      <a:pt x="1126" y="10499"/>
                      <a:pt x="1268" y="10475"/>
                    </a:cubicBezTo>
                    <a:cubicBezTo>
                      <a:pt x="2269" y="10308"/>
                      <a:pt x="3003" y="10241"/>
                      <a:pt x="3636" y="10008"/>
                    </a:cubicBezTo>
                    <a:cubicBezTo>
                      <a:pt x="8073" y="8540"/>
                      <a:pt x="12576" y="7506"/>
                      <a:pt x="17046" y="6205"/>
                    </a:cubicBezTo>
                    <a:cubicBezTo>
                      <a:pt x="19581" y="5438"/>
                      <a:pt x="22083" y="5338"/>
                      <a:pt x="24518" y="4571"/>
                    </a:cubicBezTo>
                    <a:cubicBezTo>
                      <a:pt x="25485" y="4271"/>
                      <a:pt x="25185" y="3737"/>
                      <a:pt x="24952" y="3337"/>
                    </a:cubicBezTo>
                    <a:cubicBezTo>
                      <a:pt x="24218" y="2136"/>
                      <a:pt x="23150" y="1135"/>
                      <a:pt x="21916" y="434"/>
                    </a:cubicBezTo>
                    <a:cubicBezTo>
                      <a:pt x="21649" y="301"/>
                      <a:pt x="21416" y="101"/>
                      <a:pt x="21015" y="34"/>
                    </a:cubicBezTo>
                    <a:cubicBezTo>
                      <a:pt x="20915" y="18"/>
                      <a:pt x="20857" y="1"/>
                      <a:pt x="20803" y="1"/>
                    </a:cubicBezTo>
                    <a:close/>
                  </a:path>
                </a:pathLst>
              </a:custGeom>
              <a:solidFill>
                <a:schemeClr val="accent4"/>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78" name="Google Shape;778;p31"/>
            <p:cNvSpPr/>
            <p:nvPr/>
          </p:nvSpPr>
          <p:spPr>
            <a:xfrm>
              <a:off x="5531225" y="2054775"/>
              <a:ext cx="148425" cy="155500"/>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79" name="Google Shape;779;p31"/>
            <p:cNvSpPr/>
            <p:nvPr/>
          </p:nvSpPr>
          <p:spPr>
            <a:xfrm>
              <a:off x="5764475" y="2120425"/>
              <a:ext cx="148425" cy="155500"/>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80" name="Google Shape;780;p31"/>
            <p:cNvSpPr/>
            <p:nvPr/>
          </p:nvSpPr>
          <p:spPr>
            <a:xfrm>
              <a:off x="5656450" y="2109325"/>
              <a:ext cx="148425" cy="155500"/>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81" name="Google Shape;781;p31"/>
            <p:cNvSpPr/>
            <p:nvPr/>
          </p:nvSpPr>
          <p:spPr>
            <a:xfrm rot="-5760252">
              <a:off x="6431922" y="2091125"/>
              <a:ext cx="148423" cy="155498"/>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82" name="Google Shape;782;p31"/>
            <p:cNvSpPr/>
            <p:nvPr/>
          </p:nvSpPr>
          <p:spPr>
            <a:xfrm rot="-5760252">
              <a:off x="6338022" y="2120437"/>
              <a:ext cx="148423" cy="155498"/>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83" name="Google Shape;783;p31"/>
            <p:cNvSpPr/>
            <p:nvPr/>
          </p:nvSpPr>
          <p:spPr>
            <a:xfrm rot="-5760252">
              <a:off x="6609622" y="2097212"/>
              <a:ext cx="148423" cy="155498"/>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787" name="Shape 787"/>
        <p:cNvGrpSpPr/>
        <p:nvPr/>
      </p:nvGrpSpPr>
      <p:grpSpPr>
        <a:xfrm>
          <a:off x="0" y="0"/>
          <a:ext cx="0" cy="0"/>
          <a:chOff x="0" y="0"/>
          <a:chExt cx="0" cy="0"/>
        </a:xfrm>
      </p:grpSpPr>
      <p:grpSp>
        <p:nvGrpSpPr>
          <p:cNvPr id="789" name="Google Shape;789;p32"/>
          <p:cNvGrpSpPr/>
          <p:nvPr/>
        </p:nvGrpSpPr>
        <p:grpSpPr>
          <a:xfrm>
            <a:off x="6729903" y="2775492"/>
            <a:ext cx="1643209" cy="1725913"/>
            <a:chOff x="9246850" y="1709200"/>
            <a:chExt cx="3211275" cy="3372900"/>
          </a:xfrm>
        </p:grpSpPr>
        <p:sp>
          <p:nvSpPr>
            <p:cNvPr id="790" name="Google Shape;790;p32"/>
            <p:cNvSpPr/>
            <p:nvPr/>
          </p:nvSpPr>
          <p:spPr>
            <a:xfrm>
              <a:off x="10707850" y="4180800"/>
              <a:ext cx="1566675" cy="139175"/>
            </a:xfrm>
            <a:custGeom>
              <a:avLst/>
              <a:gdLst/>
              <a:ahLst/>
              <a:cxnLst/>
              <a:rect l="l" t="t" r="r" b="b"/>
              <a:pathLst>
                <a:path w="62667" h="5567" extrusionOk="0">
                  <a:moveTo>
                    <a:pt x="0" y="1"/>
                  </a:moveTo>
                  <a:lnTo>
                    <a:pt x="8265" y="5566"/>
                  </a:lnTo>
                  <a:lnTo>
                    <a:pt x="55594" y="5566"/>
                  </a:lnTo>
                  <a:lnTo>
                    <a:pt x="62666" y="1"/>
                  </a:lnTo>
                  <a:close/>
                </a:path>
              </a:pathLst>
            </a:custGeom>
            <a:solidFill>
              <a:srgbClr val="BCBEC0"/>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2"/>
            <p:cNvSpPr/>
            <p:nvPr/>
          </p:nvSpPr>
          <p:spPr>
            <a:xfrm>
              <a:off x="11396750" y="2119825"/>
              <a:ext cx="775250" cy="1872700"/>
            </a:xfrm>
            <a:custGeom>
              <a:avLst/>
              <a:gdLst/>
              <a:ahLst/>
              <a:cxnLst/>
              <a:rect l="l" t="t" r="r" b="b"/>
              <a:pathLst>
                <a:path w="31010" h="74908" extrusionOk="0">
                  <a:moveTo>
                    <a:pt x="1" y="1"/>
                  </a:moveTo>
                  <a:lnTo>
                    <a:pt x="1" y="74907"/>
                  </a:lnTo>
                  <a:lnTo>
                    <a:pt x="29712" y="74907"/>
                  </a:lnTo>
                  <a:cubicBezTo>
                    <a:pt x="31009" y="74907"/>
                    <a:pt x="1" y="1"/>
                    <a:pt x="1" y="1"/>
                  </a:cubicBezTo>
                  <a:close/>
                </a:path>
              </a:pathLst>
            </a:custGeom>
            <a:solidFill>
              <a:schemeClr val="lt1"/>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2"/>
            <p:cNvSpPr/>
            <p:nvPr/>
          </p:nvSpPr>
          <p:spPr>
            <a:xfrm>
              <a:off x="9805500" y="1775100"/>
              <a:ext cx="1465200" cy="2217425"/>
            </a:xfrm>
            <a:custGeom>
              <a:avLst/>
              <a:gdLst/>
              <a:ahLst/>
              <a:cxnLst/>
              <a:rect l="l" t="t" r="r" b="b"/>
              <a:pathLst>
                <a:path w="58608" h="88697" extrusionOk="0">
                  <a:moveTo>
                    <a:pt x="58608" y="1"/>
                  </a:moveTo>
                  <a:lnTo>
                    <a:pt x="1" y="88696"/>
                  </a:lnTo>
                  <a:lnTo>
                    <a:pt x="58608" y="88696"/>
                  </a:lnTo>
                  <a:lnTo>
                    <a:pt x="58608" y="1"/>
                  </a:lnTo>
                  <a:close/>
                </a:path>
              </a:pathLst>
            </a:custGeom>
            <a:solidFill>
              <a:schemeClr val="lt1"/>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2"/>
            <p:cNvSpPr/>
            <p:nvPr/>
          </p:nvSpPr>
          <p:spPr>
            <a:xfrm>
              <a:off x="11304175" y="1709200"/>
              <a:ext cx="57550" cy="2448600"/>
            </a:xfrm>
            <a:custGeom>
              <a:avLst/>
              <a:gdLst/>
              <a:ahLst/>
              <a:cxnLst/>
              <a:rect l="l" t="t" r="r" b="b"/>
              <a:pathLst>
                <a:path w="2302" h="97944" extrusionOk="0">
                  <a:moveTo>
                    <a:pt x="1151" y="0"/>
                  </a:moveTo>
                  <a:cubicBezTo>
                    <a:pt x="502" y="0"/>
                    <a:pt x="0" y="524"/>
                    <a:pt x="0" y="1151"/>
                  </a:cubicBezTo>
                  <a:lnTo>
                    <a:pt x="0" y="96793"/>
                  </a:lnTo>
                  <a:cubicBezTo>
                    <a:pt x="0" y="97421"/>
                    <a:pt x="502" y="97944"/>
                    <a:pt x="1151" y="97944"/>
                  </a:cubicBezTo>
                  <a:cubicBezTo>
                    <a:pt x="1800" y="97944"/>
                    <a:pt x="2302" y="97421"/>
                    <a:pt x="2302" y="96793"/>
                  </a:cubicBezTo>
                  <a:lnTo>
                    <a:pt x="2302" y="1151"/>
                  </a:lnTo>
                  <a:cubicBezTo>
                    <a:pt x="2302" y="524"/>
                    <a:pt x="1800" y="0"/>
                    <a:pt x="1151" y="0"/>
                  </a:cubicBezTo>
                  <a:close/>
                </a:path>
              </a:pathLst>
            </a:custGeom>
            <a:solidFill>
              <a:schemeClr val="accent5"/>
            </a:solidFill>
            <a:ln w="19875" cap="flat" cmpd="sng">
              <a:solidFill>
                <a:srgbClr val="231F20"/>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2"/>
            <p:cNvSpPr/>
            <p:nvPr/>
          </p:nvSpPr>
          <p:spPr>
            <a:xfrm>
              <a:off x="9647025" y="4218475"/>
              <a:ext cx="2450700" cy="623025"/>
            </a:xfrm>
            <a:custGeom>
              <a:avLst/>
              <a:gdLst/>
              <a:ahLst/>
              <a:cxnLst/>
              <a:rect l="l" t="t" r="r" b="b"/>
              <a:pathLst>
                <a:path w="98028" h="24921" extrusionOk="0">
                  <a:moveTo>
                    <a:pt x="54464" y="0"/>
                  </a:moveTo>
                  <a:lnTo>
                    <a:pt x="45007" y="10232"/>
                  </a:lnTo>
                  <a:lnTo>
                    <a:pt x="0" y="11592"/>
                  </a:lnTo>
                  <a:lnTo>
                    <a:pt x="0" y="24920"/>
                  </a:lnTo>
                  <a:lnTo>
                    <a:pt x="98027" y="24920"/>
                  </a:lnTo>
                  <a:lnTo>
                    <a:pt x="98027" y="0"/>
                  </a:lnTo>
                  <a:close/>
                </a:path>
              </a:pathLst>
            </a:custGeom>
            <a:solidFill>
              <a:schemeClr val="lt1"/>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32"/>
            <p:cNvSpPr/>
            <p:nvPr/>
          </p:nvSpPr>
          <p:spPr>
            <a:xfrm>
              <a:off x="9246850" y="4426650"/>
              <a:ext cx="3211275" cy="533575"/>
            </a:xfrm>
            <a:custGeom>
              <a:avLst/>
              <a:gdLst/>
              <a:ahLst/>
              <a:cxnLst/>
              <a:rect l="l" t="t" r="r" b="b"/>
              <a:pathLst>
                <a:path w="128451" h="21343" extrusionOk="0">
                  <a:moveTo>
                    <a:pt x="1" y="1"/>
                  </a:moveTo>
                  <a:lnTo>
                    <a:pt x="11195" y="21343"/>
                  </a:lnTo>
                  <a:lnTo>
                    <a:pt x="120813" y="21343"/>
                  </a:lnTo>
                  <a:lnTo>
                    <a:pt x="128451" y="1"/>
                  </a:lnTo>
                  <a:lnTo>
                    <a:pt x="128451" y="1"/>
                  </a:lnTo>
                  <a:cubicBezTo>
                    <a:pt x="112758" y="6766"/>
                    <a:pt x="93255" y="9021"/>
                    <a:pt x="74225" y="9021"/>
                  </a:cubicBezTo>
                  <a:cubicBezTo>
                    <a:pt x="36167" y="9021"/>
                    <a:pt x="2" y="1"/>
                    <a:pt x="1" y="1"/>
                  </a:cubicBezTo>
                  <a:close/>
                </a:path>
              </a:pathLst>
            </a:custGeom>
            <a:solidFill>
              <a:schemeClr val="accent2"/>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32"/>
            <p:cNvSpPr/>
            <p:nvPr/>
          </p:nvSpPr>
          <p:spPr>
            <a:xfrm>
              <a:off x="9527225" y="4960200"/>
              <a:ext cx="2738400" cy="121900"/>
            </a:xfrm>
            <a:custGeom>
              <a:avLst/>
              <a:gdLst/>
              <a:ahLst/>
              <a:cxnLst/>
              <a:rect l="l" t="t" r="r" b="b"/>
              <a:pathLst>
                <a:path w="109536" h="4876" extrusionOk="0">
                  <a:moveTo>
                    <a:pt x="1" y="1"/>
                  </a:moveTo>
                  <a:cubicBezTo>
                    <a:pt x="1" y="1"/>
                    <a:pt x="2972" y="4876"/>
                    <a:pt x="54758" y="4876"/>
                  </a:cubicBezTo>
                  <a:cubicBezTo>
                    <a:pt x="104807" y="4876"/>
                    <a:pt x="109536" y="1"/>
                    <a:pt x="109536" y="1"/>
                  </a:cubicBezTo>
                  <a:close/>
                </a:path>
              </a:pathLst>
            </a:custGeom>
            <a:solidFill>
              <a:schemeClr val="accent6"/>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32"/>
            <p:cNvSpPr/>
            <p:nvPr/>
          </p:nvSpPr>
          <p:spPr>
            <a:xfrm>
              <a:off x="11129450" y="4290650"/>
              <a:ext cx="253200" cy="253200"/>
            </a:xfrm>
            <a:custGeom>
              <a:avLst/>
              <a:gdLst/>
              <a:ahLst/>
              <a:cxnLst/>
              <a:rect l="l" t="t" r="r" b="b"/>
              <a:pathLst>
                <a:path w="10128" h="10128" extrusionOk="0">
                  <a:moveTo>
                    <a:pt x="5064" y="1172"/>
                  </a:moveTo>
                  <a:cubicBezTo>
                    <a:pt x="7219" y="1172"/>
                    <a:pt x="8977" y="2909"/>
                    <a:pt x="8977" y="5064"/>
                  </a:cubicBezTo>
                  <a:cubicBezTo>
                    <a:pt x="8977" y="7219"/>
                    <a:pt x="7219" y="8977"/>
                    <a:pt x="5064" y="8977"/>
                  </a:cubicBezTo>
                  <a:cubicBezTo>
                    <a:pt x="2909" y="8977"/>
                    <a:pt x="1172" y="7219"/>
                    <a:pt x="1172" y="5064"/>
                  </a:cubicBezTo>
                  <a:cubicBezTo>
                    <a:pt x="1172" y="2909"/>
                    <a:pt x="2909" y="1172"/>
                    <a:pt x="5064" y="1172"/>
                  </a:cubicBezTo>
                  <a:close/>
                  <a:moveTo>
                    <a:pt x="5064" y="1"/>
                  </a:moveTo>
                  <a:cubicBezTo>
                    <a:pt x="2281" y="1"/>
                    <a:pt x="1" y="2281"/>
                    <a:pt x="1" y="5064"/>
                  </a:cubicBezTo>
                  <a:cubicBezTo>
                    <a:pt x="1" y="7868"/>
                    <a:pt x="2281" y="10128"/>
                    <a:pt x="5064" y="10128"/>
                  </a:cubicBezTo>
                  <a:cubicBezTo>
                    <a:pt x="7868" y="10128"/>
                    <a:pt x="10128" y="7868"/>
                    <a:pt x="10128" y="5064"/>
                  </a:cubicBezTo>
                  <a:cubicBezTo>
                    <a:pt x="10128" y="2281"/>
                    <a:pt x="7868" y="1"/>
                    <a:pt x="5064" y="1"/>
                  </a:cubicBezTo>
                  <a:close/>
                </a:path>
              </a:pathLst>
            </a:custGeom>
            <a:solidFill>
              <a:srgbClr val="4A676D"/>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32"/>
            <p:cNvSpPr/>
            <p:nvPr/>
          </p:nvSpPr>
          <p:spPr>
            <a:xfrm>
              <a:off x="11158750" y="4319950"/>
              <a:ext cx="195125" cy="195125"/>
            </a:xfrm>
            <a:custGeom>
              <a:avLst/>
              <a:gdLst/>
              <a:ahLst/>
              <a:cxnLst/>
              <a:rect l="l" t="t" r="r" b="b"/>
              <a:pathLst>
                <a:path w="7805" h="7805" extrusionOk="0">
                  <a:moveTo>
                    <a:pt x="3892" y="0"/>
                  </a:moveTo>
                  <a:cubicBezTo>
                    <a:pt x="1737" y="0"/>
                    <a:pt x="0" y="1737"/>
                    <a:pt x="0" y="3892"/>
                  </a:cubicBezTo>
                  <a:cubicBezTo>
                    <a:pt x="0" y="6047"/>
                    <a:pt x="1737" y="7805"/>
                    <a:pt x="3892" y="7805"/>
                  </a:cubicBezTo>
                  <a:cubicBezTo>
                    <a:pt x="6047" y="7805"/>
                    <a:pt x="7805" y="6047"/>
                    <a:pt x="7805" y="3892"/>
                  </a:cubicBezTo>
                  <a:cubicBezTo>
                    <a:pt x="7805" y="1737"/>
                    <a:pt x="6047" y="0"/>
                    <a:pt x="3892" y="0"/>
                  </a:cubicBezTo>
                  <a:close/>
                </a:path>
              </a:pathLst>
            </a:custGeom>
            <a:solidFill>
              <a:schemeClr val="dk2"/>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32"/>
            <p:cNvSpPr/>
            <p:nvPr/>
          </p:nvSpPr>
          <p:spPr>
            <a:xfrm>
              <a:off x="11574600" y="4290650"/>
              <a:ext cx="253200" cy="253200"/>
            </a:xfrm>
            <a:custGeom>
              <a:avLst/>
              <a:gdLst/>
              <a:ahLst/>
              <a:cxnLst/>
              <a:rect l="l" t="t" r="r" b="b"/>
              <a:pathLst>
                <a:path w="10128" h="10128" extrusionOk="0">
                  <a:moveTo>
                    <a:pt x="5064" y="1172"/>
                  </a:moveTo>
                  <a:cubicBezTo>
                    <a:pt x="7219" y="1172"/>
                    <a:pt x="8977" y="2909"/>
                    <a:pt x="8977" y="5064"/>
                  </a:cubicBezTo>
                  <a:cubicBezTo>
                    <a:pt x="8977" y="7219"/>
                    <a:pt x="7219" y="8977"/>
                    <a:pt x="5064" y="8977"/>
                  </a:cubicBezTo>
                  <a:cubicBezTo>
                    <a:pt x="2909" y="8977"/>
                    <a:pt x="1172" y="7219"/>
                    <a:pt x="1172" y="5064"/>
                  </a:cubicBezTo>
                  <a:cubicBezTo>
                    <a:pt x="1172" y="2909"/>
                    <a:pt x="2909" y="1172"/>
                    <a:pt x="5064" y="1172"/>
                  </a:cubicBezTo>
                  <a:close/>
                  <a:moveTo>
                    <a:pt x="5064" y="1"/>
                  </a:moveTo>
                  <a:cubicBezTo>
                    <a:pt x="2281" y="1"/>
                    <a:pt x="1" y="2281"/>
                    <a:pt x="1" y="5064"/>
                  </a:cubicBezTo>
                  <a:cubicBezTo>
                    <a:pt x="1" y="7868"/>
                    <a:pt x="2281" y="10128"/>
                    <a:pt x="5064" y="10128"/>
                  </a:cubicBezTo>
                  <a:cubicBezTo>
                    <a:pt x="7868" y="10128"/>
                    <a:pt x="10128" y="7868"/>
                    <a:pt x="10128" y="5064"/>
                  </a:cubicBezTo>
                  <a:cubicBezTo>
                    <a:pt x="10128" y="2281"/>
                    <a:pt x="7868" y="1"/>
                    <a:pt x="5064" y="1"/>
                  </a:cubicBezTo>
                  <a:close/>
                </a:path>
              </a:pathLst>
            </a:custGeom>
            <a:solidFill>
              <a:srgbClr val="4A676D"/>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32"/>
            <p:cNvSpPr/>
            <p:nvPr/>
          </p:nvSpPr>
          <p:spPr>
            <a:xfrm>
              <a:off x="11603900" y="4319950"/>
              <a:ext cx="195125" cy="195125"/>
            </a:xfrm>
            <a:custGeom>
              <a:avLst/>
              <a:gdLst/>
              <a:ahLst/>
              <a:cxnLst/>
              <a:rect l="l" t="t" r="r" b="b"/>
              <a:pathLst>
                <a:path w="7805" h="7805" extrusionOk="0">
                  <a:moveTo>
                    <a:pt x="3892" y="0"/>
                  </a:moveTo>
                  <a:cubicBezTo>
                    <a:pt x="1737" y="0"/>
                    <a:pt x="0" y="1737"/>
                    <a:pt x="0" y="3892"/>
                  </a:cubicBezTo>
                  <a:cubicBezTo>
                    <a:pt x="0" y="6047"/>
                    <a:pt x="1737" y="7805"/>
                    <a:pt x="3892" y="7805"/>
                  </a:cubicBezTo>
                  <a:cubicBezTo>
                    <a:pt x="6047" y="7805"/>
                    <a:pt x="7805" y="6047"/>
                    <a:pt x="7805" y="3892"/>
                  </a:cubicBezTo>
                  <a:cubicBezTo>
                    <a:pt x="7805" y="1737"/>
                    <a:pt x="6047" y="0"/>
                    <a:pt x="3892" y="0"/>
                  </a:cubicBezTo>
                  <a:close/>
                </a:path>
              </a:pathLst>
            </a:custGeom>
            <a:solidFill>
              <a:schemeClr val="dk2"/>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32"/>
            <p:cNvSpPr/>
            <p:nvPr/>
          </p:nvSpPr>
          <p:spPr>
            <a:xfrm>
              <a:off x="9468125" y="4848275"/>
              <a:ext cx="2841450" cy="25"/>
            </a:xfrm>
            <a:custGeom>
              <a:avLst/>
              <a:gdLst/>
              <a:ahLst/>
              <a:cxnLst/>
              <a:rect l="l" t="t" r="r" b="b"/>
              <a:pathLst>
                <a:path w="113658" h="1" fill="none" extrusionOk="0">
                  <a:moveTo>
                    <a:pt x="0" y="0"/>
                  </a:moveTo>
                  <a:lnTo>
                    <a:pt x="113657" y="0"/>
                  </a:lnTo>
                </a:path>
              </a:pathLst>
            </a:custGeom>
            <a:noFill/>
            <a:ln w="19875" cap="rnd" cmpd="sng">
              <a:solidFill>
                <a:srgbClr val="F1F2F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32"/>
            <p:cNvSpPr/>
            <p:nvPr/>
          </p:nvSpPr>
          <p:spPr>
            <a:xfrm>
              <a:off x="9511525" y="4939800"/>
              <a:ext cx="2763000" cy="25"/>
            </a:xfrm>
            <a:custGeom>
              <a:avLst/>
              <a:gdLst/>
              <a:ahLst/>
              <a:cxnLst/>
              <a:rect l="l" t="t" r="r" b="b"/>
              <a:pathLst>
                <a:path w="110520" h="1" fill="none" extrusionOk="0">
                  <a:moveTo>
                    <a:pt x="1" y="1"/>
                  </a:moveTo>
                  <a:lnTo>
                    <a:pt x="110519" y="1"/>
                  </a:lnTo>
                </a:path>
              </a:pathLst>
            </a:custGeom>
            <a:noFill/>
            <a:ln w="19875" cap="rnd" cmpd="sng">
              <a:solidFill>
                <a:srgbClr val="F1F2F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32"/>
            <p:cNvSpPr/>
            <p:nvPr/>
          </p:nvSpPr>
          <p:spPr>
            <a:xfrm>
              <a:off x="9489050" y="4890625"/>
              <a:ext cx="2802725" cy="25"/>
            </a:xfrm>
            <a:custGeom>
              <a:avLst/>
              <a:gdLst/>
              <a:ahLst/>
              <a:cxnLst/>
              <a:rect l="l" t="t" r="r" b="b"/>
              <a:pathLst>
                <a:path w="112109" h="1" fill="none" extrusionOk="0">
                  <a:moveTo>
                    <a:pt x="0" y="1"/>
                  </a:moveTo>
                  <a:lnTo>
                    <a:pt x="112109" y="1"/>
                  </a:lnTo>
                </a:path>
              </a:pathLst>
            </a:custGeom>
            <a:noFill/>
            <a:ln w="19875" cap="flat" cmpd="sng">
              <a:solidFill>
                <a:srgbClr val="F1F2F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32"/>
            <p:cNvSpPr/>
            <p:nvPr/>
          </p:nvSpPr>
          <p:spPr>
            <a:xfrm>
              <a:off x="9246850" y="4426650"/>
              <a:ext cx="3211275" cy="533575"/>
            </a:xfrm>
            <a:custGeom>
              <a:avLst/>
              <a:gdLst/>
              <a:ahLst/>
              <a:cxnLst/>
              <a:rect l="l" t="t" r="r" b="b"/>
              <a:pathLst>
                <a:path w="128451" h="21343" fill="none" extrusionOk="0">
                  <a:moveTo>
                    <a:pt x="1" y="1"/>
                  </a:moveTo>
                  <a:cubicBezTo>
                    <a:pt x="1" y="1"/>
                    <a:pt x="81372" y="20297"/>
                    <a:pt x="128451" y="1"/>
                  </a:cubicBezTo>
                  <a:lnTo>
                    <a:pt x="120813" y="21343"/>
                  </a:lnTo>
                  <a:lnTo>
                    <a:pt x="11195" y="21343"/>
                  </a:lnTo>
                  <a:close/>
                </a:path>
              </a:pathLst>
            </a:custGeom>
            <a:no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32"/>
            <p:cNvSpPr/>
            <p:nvPr/>
          </p:nvSpPr>
          <p:spPr>
            <a:xfrm>
              <a:off x="11103825" y="3815675"/>
              <a:ext cx="162700" cy="176850"/>
            </a:xfrm>
            <a:custGeom>
              <a:avLst/>
              <a:gdLst/>
              <a:ahLst/>
              <a:cxnLst/>
              <a:rect l="l" t="t" r="r" b="b"/>
              <a:pathLst>
                <a:path w="6508" h="7074" extrusionOk="0">
                  <a:moveTo>
                    <a:pt x="6508" y="1"/>
                  </a:moveTo>
                  <a:lnTo>
                    <a:pt x="0" y="7073"/>
                  </a:lnTo>
                  <a:lnTo>
                    <a:pt x="6508" y="7073"/>
                  </a:lnTo>
                  <a:lnTo>
                    <a:pt x="6508" y="1"/>
                  </a:lnTo>
                  <a:close/>
                </a:path>
              </a:pathLst>
            </a:custGeom>
            <a:solidFill>
              <a:schemeClr val="accent3"/>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32"/>
            <p:cNvSpPr/>
            <p:nvPr/>
          </p:nvSpPr>
          <p:spPr>
            <a:xfrm>
              <a:off x="11396750" y="3815675"/>
              <a:ext cx="162175" cy="176850"/>
            </a:xfrm>
            <a:custGeom>
              <a:avLst/>
              <a:gdLst/>
              <a:ahLst/>
              <a:cxnLst/>
              <a:rect l="l" t="t" r="r" b="b"/>
              <a:pathLst>
                <a:path w="6487" h="7074" extrusionOk="0">
                  <a:moveTo>
                    <a:pt x="1" y="1"/>
                  </a:moveTo>
                  <a:lnTo>
                    <a:pt x="1" y="7073"/>
                  </a:lnTo>
                  <a:lnTo>
                    <a:pt x="6487" y="7073"/>
                  </a:lnTo>
                  <a:lnTo>
                    <a:pt x="1" y="1"/>
                  </a:lnTo>
                  <a:close/>
                </a:path>
              </a:pathLst>
            </a:custGeom>
            <a:solidFill>
              <a:schemeClr val="accent3"/>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32"/>
            <p:cNvSpPr/>
            <p:nvPr/>
          </p:nvSpPr>
          <p:spPr>
            <a:xfrm>
              <a:off x="10827100" y="3992500"/>
              <a:ext cx="477100" cy="108825"/>
            </a:xfrm>
            <a:custGeom>
              <a:avLst/>
              <a:gdLst/>
              <a:ahLst/>
              <a:cxnLst/>
              <a:rect l="l" t="t" r="r" b="b"/>
              <a:pathLst>
                <a:path w="19084" h="4353" extrusionOk="0">
                  <a:moveTo>
                    <a:pt x="1" y="0"/>
                  </a:moveTo>
                  <a:lnTo>
                    <a:pt x="19083" y="4352"/>
                  </a:lnTo>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32"/>
            <p:cNvSpPr/>
            <p:nvPr/>
          </p:nvSpPr>
          <p:spPr>
            <a:xfrm>
              <a:off x="10827100" y="3992500"/>
              <a:ext cx="477100" cy="108825"/>
            </a:xfrm>
            <a:custGeom>
              <a:avLst/>
              <a:gdLst/>
              <a:ahLst/>
              <a:cxnLst/>
              <a:rect l="l" t="t" r="r" b="b"/>
              <a:pathLst>
                <a:path w="19084" h="4353" fill="none" extrusionOk="0">
                  <a:moveTo>
                    <a:pt x="1" y="0"/>
                  </a:moveTo>
                  <a:lnTo>
                    <a:pt x="19083" y="4352"/>
                  </a:lnTo>
                </a:path>
              </a:pathLst>
            </a:custGeom>
            <a:no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32"/>
            <p:cNvSpPr/>
            <p:nvPr/>
          </p:nvSpPr>
          <p:spPr>
            <a:xfrm>
              <a:off x="11361700" y="3992500"/>
              <a:ext cx="778900" cy="108825"/>
            </a:xfrm>
            <a:custGeom>
              <a:avLst/>
              <a:gdLst/>
              <a:ahLst/>
              <a:cxnLst/>
              <a:rect l="l" t="t" r="r" b="b"/>
              <a:pathLst>
                <a:path w="31156" h="4353" extrusionOk="0">
                  <a:moveTo>
                    <a:pt x="31156" y="0"/>
                  </a:moveTo>
                  <a:lnTo>
                    <a:pt x="1" y="4352"/>
                  </a:lnTo>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32"/>
            <p:cNvSpPr/>
            <p:nvPr/>
          </p:nvSpPr>
          <p:spPr>
            <a:xfrm>
              <a:off x="11361700" y="3992500"/>
              <a:ext cx="778900" cy="108825"/>
            </a:xfrm>
            <a:custGeom>
              <a:avLst/>
              <a:gdLst/>
              <a:ahLst/>
              <a:cxnLst/>
              <a:rect l="l" t="t" r="r" b="b"/>
              <a:pathLst>
                <a:path w="31156" h="4353" fill="none" extrusionOk="0">
                  <a:moveTo>
                    <a:pt x="31156" y="0"/>
                  </a:moveTo>
                  <a:lnTo>
                    <a:pt x="1" y="4352"/>
                  </a:lnTo>
                </a:path>
              </a:pathLst>
            </a:custGeom>
            <a:no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32"/>
            <p:cNvSpPr/>
            <p:nvPr/>
          </p:nvSpPr>
          <p:spPr>
            <a:xfrm>
              <a:off x="10465125" y="4109650"/>
              <a:ext cx="1993000" cy="71175"/>
            </a:xfrm>
            <a:custGeom>
              <a:avLst/>
              <a:gdLst/>
              <a:ahLst/>
              <a:cxnLst/>
              <a:rect l="l" t="t" r="r" b="b"/>
              <a:pathLst>
                <a:path w="79720" h="2847" extrusionOk="0">
                  <a:moveTo>
                    <a:pt x="1" y="1"/>
                  </a:moveTo>
                  <a:lnTo>
                    <a:pt x="1" y="2847"/>
                  </a:lnTo>
                  <a:lnTo>
                    <a:pt x="79720" y="2847"/>
                  </a:lnTo>
                  <a:lnTo>
                    <a:pt x="79720" y="1"/>
                  </a:lnTo>
                  <a:close/>
                </a:path>
              </a:pathLst>
            </a:custGeom>
            <a:solidFill>
              <a:srgbClr val="E6E7E8"/>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12" name="Google Shape;812;p32"/>
          <p:cNvSpPr txBox="1"/>
          <p:nvPr>
            <p:ph type="title"/>
          </p:nvPr>
        </p:nvSpPr>
        <p:spPr>
          <a:xfrm>
            <a:off x="2244725" y="2068195"/>
            <a:ext cx="5563235" cy="8420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PHẠM VI BIỂN ĐÔNG.</a:t>
            </a:r>
            <a:br>
              <a:rPr lang="en-US" altLang="en-GB"/>
            </a:br>
            <a:endParaRPr lang="en-US" altLang="en-GB"/>
          </a:p>
        </p:txBody>
      </p:sp>
      <p:sp>
        <p:nvSpPr>
          <p:cNvPr id="813" name="Google Shape;813;p32"/>
          <p:cNvSpPr txBox="1"/>
          <p:nvPr>
            <p:ph type="title" idx="2"/>
          </p:nvPr>
        </p:nvSpPr>
        <p:spPr>
          <a:xfrm>
            <a:off x="3964325" y="960825"/>
            <a:ext cx="1229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01.</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p:nvPr>
            <p:ph type="title"/>
          </p:nvPr>
        </p:nvSpPr>
        <p:spPr>
          <a:xfrm>
            <a:off x="395605" y="51435"/>
            <a:ext cx="7541895" cy="1503680"/>
          </a:xfrm>
        </p:spPr>
        <p:txBody>
          <a:bodyPr/>
          <a:p>
            <a:pPr algn="l"/>
            <a:r>
              <a:rPr lang="en-US" sz="24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t>Dựa vào hình 11.1. và thông tin kênh chữ trong SGK, xác định </a:t>
            </a:r>
            <a:r>
              <a:rPr lang="en-US" sz="2400" i="1">
                <a:solidFill>
                  <a:schemeClr val="tx2"/>
                </a:solidFill>
                <a:latin typeface="Roboto Condensed" panose="02000000000000000000"/>
                <a:ea typeface="Roboto Condensed" panose="02000000000000000000"/>
                <a:cs typeface="Roboto Condensed" panose="02000000000000000000"/>
                <a:sym typeface="Roboto Condensed" panose="02000000000000000000"/>
              </a:rPr>
              <a:t>phạm vi Biển Đông.</a:t>
            </a:r>
            <a:br>
              <a:rPr sz="24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br>
            <a:endParaRPr lang="en-US" sz="2400" i="1"/>
          </a:p>
        </p:txBody>
      </p:sp>
      <p:pic>
        <p:nvPicPr>
          <p:cNvPr id="7" name="Picture 6"/>
          <p:cNvPicPr>
            <a:picLocks noChangeAspect="1"/>
          </p:cNvPicPr>
          <p:nvPr/>
        </p:nvPicPr>
        <p:blipFill>
          <a:blip r:embed="rId1"/>
          <a:stretch>
            <a:fillRect/>
          </a:stretch>
        </p:blipFill>
        <p:spPr>
          <a:xfrm>
            <a:off x="179705" y="1851660"/>
            <a:ext cx="2807970" cy="1765300"/>
          </a:xfrm>
          <a:prstGeom prst="rect">
            <a:avLst/>
          </a:prstGeom>
        </p:spPr>
      </p:pic>
      <p:sp>
        <p:nvSpPr>
          <p:cNvPr id="13935" name="Google Shape;13935;p5"/>
          <p:cNvSpPr txBox="1"/>
          <p:nvPr/>
        </p:nvSpPr>
        <p:spPr>
          <a:xfrm>
            <a:off x="251460" y="2211705"/>
            <a:ext cx="2831465" cy="1013460"/>
          </a:xfrm>
          <a:prstGeom prst="rect">
            <a:avLst/>
          </a:prstGeom>
          <a:noFill/>
          <a:ln>
            <a:noFill/>
          </a:ln>
        </p:spPr>
        <p:txBody>
          <a:bodyPr spcFirstLastPara="1" wrap="square" lIns="91425" tIns="45700" rIns="91425" bIns="45700" anchor="t" anchorCtr="0">
            <a:spAutoFit/>
          </a:bodyPr>
          <a:p>
            <a:pPr marL="342900" marR="0" lvl="0" indent="-342900" algn="just" rtl="0">
              <a:spcBef>
                <a:spcPts val="0"/>
              </a:spcBef>
              <a:spcAft>
                <a:spcPts val="0"/>
              </a:spcAft>
              <a:buFont typeface="Wingdings" panose="05000000000000000000" charset="0"/>
              <a:buChar char="§"/>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Thuộc đại dương nào?</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a:p>
            <a:pPr marL="342900" marR="0" lvl="0" indent="-342900" algn="just" rtl="0">
              <a:spcBef>
                <a:spcPts val="0"/>
              </a:spcBef>
              <a:spcAft>
                <a:spcPts val="0"/>
              </a:spcAft>
              <a:buFont typeface="Wingdings" panose="05000000000000000000" charset="0"/>
              <a:buChar char="§"/>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Giới hạn tọa độ địa lí.</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a:p>
            <a:pPr marL="342900" marR="0" lvl="0" indent="-342900" algn="just" rtl="0">
              <a:spcBef>
                <a:spcPts val="0"/>
              </a:spcBef>
              <a:spcAft>
                <a:spcPts val="0"/>
              </a:spcAft>
              <a:buFont typeface="Wingdings" panose="05000000000000000000" charset="0"/>
              <a:buChar char="§"/>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Diện tích.</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p:txBody>
      </p:sp>
      <p:pic>
        <p:nvPicPr>
          <p:cNvPr id="9" name="Picture 8" descr="Ảnh chụp màn hình 2023-08-05 085408"/>
          <p:cNvPicPr>
            <a:picLocks noChangeAspect="1"/>
          </p:cNvPicPr>
          <p:nvPr/>
        </p:nvPicPr>
        <p:blipFill>
          <a:blip r:embed="rId2"/>
          <a:stretch>
            <a:fillRect/>
          </a:stretch>
        </p:blipFill>
        <p:spPr>
          <a:xfrm>
            <a:off x="3420110" y="843280"/>
            <a:ext cx="5558790" cy="4225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35"/>
                                        </p:tgtEl>
                                        <p:attrNameLst>
                                          <p:attrName>style.visibility</p:attrName>
                                        </p:attrNameLst>
                                      </p:cBhvr>
                                      <p:to>
                                        <p:strVal val="visible"/>
                                      </p:to>
                                    </p:set>
                                    <p:animEffect transition="in" filter="fade">
                                      <p:cBhvr>
                                        <p:cTn id="7" dur="500"/>
                                        <p:tgtEl>
                                          <p:spTgt spid="139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Lighthouse Personal Organizer for Elementary by Slidesgo">
  <a:themeElements>
    <a:clrScheme name="Simple Light">
      <a:dk1>
        <a:srgbClr val="000000"/>
      </a:dk1>
      <a:lt1>
        <a:srgbClr val="FFFFFF"/>
      </a:lt1>
      <a:dk2>
        <a:srgbClr val="81B4F3"/>
      </a:dk2>
      <a:lt2>
        <a:srgbClr val="1A237E"/>
      </a:lt2>
      <a:accent1>
        <a:srgbClr val="DA6762"/>
      </a:accent1>
      <a:accent2>
        <a:srgbClr val="F84943"/>
      </a:accent2>
      <a:accent3>
        <a:srgbClr val="FFE193"/>
      </a:accent3>
      <a:accent4>
        <a:srgbClr val="FFAB40"/>
      </a:accent4>
      <a:accent5>
        <a:srgbClr val="603913"/>
      </a:accent5>
      <a:accent6>
        <a:srgbClr val="3D5561"/>
      </a:accent6>
      <a:hlink>
        <a:srgbClr val="F849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5330</Words>
  <PresentationFormat/>
  <Paragraphs>279</Paragraphs>
  <Slides>33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33</vt:i4>
      </vt:variant>
    </vt:vector>
  </HeadingPairs>
  <TitlesOfParts>
    <vt:vector size="49" baseType="lpstr">
      <vt:lpstr>Arial</vt:lpstr>
      <vt:lpstr>SimSun</vt:lpstr>
      <vt:lpstr>Wingdings</vt:lpstr>
      <vt:lpstr>Arial</vt:lpstr>
      <vt:lpstr>Patrick Hand</vt:lpstr>
      <vt:lpstr>Quicksand Medium</vt:lpstr>
      <vt:lpstr>Quicksand</vt:lpstr>
      <vt:lpstr>ESRI AMFM Electric</vt:lpstr>
      <vt:lpstr>Roboto Condensed</vt:lpstr>
      <vt:lpstr>Wingdings</vt:lpstr>
      <vt:lpstr>Microsoft YaHei</vt:lpstr>
      <vt:lpstr>Arial Unicode MS</vt:lpstr>
      <vt:lpstr>Luckiest Guy</vt:lpstr>
      <vt:lpstr>Bebas Neue</vt:lpstr>
      <vt:lpstr>Segoe Print</vt:lpstr>
      <vt:lpstr>Lighthouse Personal Organizer for Elementary by Slidesgo</vt:lpstr>
      <vt:lpstr>KHỞI ĐỘNG: ĐUỔI HÌNH BẮT CHỮ</vt:lpstr>
      <vt:lpstr>PowerPoint 演示文稿</vt:lpstr>
      <vt:lpstr>PowerPoint 演示文稿</vt:lpstr>
      <vt:lpstr>PowerPoint 演示文稿</vt:lpstr>
      <vt:lpstr>BÀI 11.  PHẠM VI BIỂN ĐÔNG. CÁC VÙNG BIỂN CỦA VIỆT NAM Ở BIỂN ĐÔNG. ĐẶC ĐIỂM TỰ NHIÊN VÙNG BIỂN ĐẢO VIỆT NAM  </vt:lpstr>
      <vt:lpstr>NỘI DUNG BÀI HỌC</vt:lpstr>
      <vt:lpstr>Introduction</vt:lpstr>
      <vt:lpstr>01.</vt:lpstr>
      <vt:lpstr>Dựa vào hình 11.1. và thông tin kênh chữ trong SGK, xác định phạm vi Biển Đông. </vt:lpstr>
      <vt:lpstr>Dựa vào hình 11.1. và thông tin kênh chữ trong SGK, xác định phạm vi Biển Đông. </vt:lpstr>
      <vt:lpstr>1. Phạm vi Biển Đông</vt:lpstr>
      <vt:lpstr>Dựa vào hình 11.1. và thông tin kênh chữ trong SGK, xác định phạm vi Biển Đông. </vt:lpstr>
      <vt:lpstr>02</vt:lpstr>
      <vt:lpstr>Quan sát hình 11.2 SGK, trả lời các câu hỏi sau. </vt:lpstr>
      <vt:lpstr>PowerPoint 演示文稿</vt:lpstr>
      <vt:lpstr>PowerPoint 演示文稿</vt:lpstr>
      <vt:lpstr>PowerPoint 演示文稿</vt:lpstr>
      <vt:lpstr>PowerPoint 演示文稿</vt:lpstr>
      <vt:lpstr>PowerPoint 演示文稿</vt:lpstr>
      <vt:lpstr>Kể tên và xác định vị trí 2 Vịnh biển quan trọng trong vùng biển Việt Nam</vt:lpstr>
      <vt:lpstr>03</vt:lpstr>
      <vt:lpstr>Nhóm 7-8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LUYỆN TẬP</vt:lpstr>
      <vt:lpstr>VẬN DỤNG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2021-10-18T09:04:00Z</dcterms:created>
  <dcterms:modified xsi:type="dcterms:W3CDTF">2023-08-05T04:06:37Z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7D512E501E274CA1920523238F9E58B9</vt:lpwstr>
  </property>
  <property fmtid="{D5CDD505-2E9C-101B-9397-08002B2CF9AE}" pid="3" name="KSOProductBuildVer">
    <vt:lpwstr>1033-11.2.0.11537</vt:lpwstr>
  </property>
</Properties>
</file>